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105" d="100"/>
          <a:sy n="105" d="100"/>
        </p:scale>
        <p:origin x="21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20:24:13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77 222 19263 0 0,'-16'-51'424'0'0,"4"28"88"0"0,7-7 24 0 0,-7 0 0 0 0,7 6-432 0 0,0 4-104 0 0,0 0 0 0 0,-7 5 0 0 0,7 7-168 0 0,5 8-56 0 0,0 0-16 0 0,0 0 0 0 0,0 0-832 0 0,0 0-168 0 0,5 13-32 0 0,-5 2-5623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0:54:29.23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1058 871 1668 0,'-3'-9'47'0,"-4"3"11"0,3 2-46 0,4-2-12 0,0-3 0 0,0 3 0 16,-7-1 96-16,7 7 18 0,0-3 3 0,0 3 1 15,0 0-31-15,0 0-7 0,0 0 0 0,0 0-1 16,0 0 2-16,7 6 1 0,-3 4 0 0,3 2 0 16,-4-2-14-16,1 9-2 0,3 2-1 0,4-2 0 15,-8 10-8-15,8 2-1 0,-1 7-1 0,1-1 0 16,3 7-13-1,-4-9-2-15,5 2-1 0,2 1 0 0,-3-1-14 0,-3-5-2 0,3-1-1 0,-3 4 0 0,-8-10-1 0,8 3 0 0,-4-6 0 16,3 0 0-16,-6-10-21 0,6 4 0 16,-10-7 0-16,4 4 0 15,-4-13 0-15,0 0 0 0,0 0 0 0,-4-9 0 16,4-4 0-16,-7-3 0 0,4 4 8 0,-1-13-8 0,-6 3 0 0,-1-6 0 0,4 6 0 0,-3-13 8 16,-5 4-8-1,5 3 0-15,-4-7 0 0,3 1 0 0,-3 5 0 0,3-8 0 16,1 2 0-16,-1 7-8 0,1-6 8 15,3 5 0-15,0 4 0 0,-4-3 0 0,8 3 0 0,-8 0 0 0,11-3 0 0,-7 3 0 32,3 3 0-32,1-7 0 0,-4 7 0 0,3-3 0 15,4 3 0-15,0 4 0 0,0-1 0 0,0 6 0 0,0-6 0 0,4 4 0 16,-4-1 0-16,7 7 0 16,-4-7 0-16,1 7 0 0,3-1 0 0,4 7 0 0,3-3 8 0,-4 3-8 0,4 3 8 15,7 0-8-15,-6 0 12 0,6 3-3 0,3 0 0 0,1 0 0 16,7 0 3-16,-7 3 1 0,6 1 0 15,-2-1 0-15,6 3 5 0,-3 4 1 0,3-7 0 16,7 7 0-16,-7-1-10 0,4 7-1 16,-3-3-8-16,-1 9 12 0,-3-6 6 0,-4 6 1 15,4 3 0-15,-11 3 0 0,-4-2-1 0,5 2 0 0,-8 6 0 0,-4-5 0 16,1 5-18-16,-4-2 10 0,-4 9-10 0,-3-10 8 16,-3 4-8-16,-4-7 0 0,-4 4 0 0,1-4 7 15,-4 1-7-15,-1-7 0 0,-9 0 0 0,3 0 0 16,-4-3 0-16,0-3 0 15,-7 3 0-15,1-10 0 0,2 4 0 0,-2-1 0 0,6-2 0 0,-7-4 0 16,15 1 0-16,-12-4 0 0,12-3 0 0,-1 0 0 16,0-3 0-16,8-3 0 0,-1 0 0 0,1 0 0 15,6-3-85-15,4-4-14 0,0 4-2 0</inkml:trace>
  <inkml:trace contextRef="#ctx0" brushRef="#br0" timeOffset="411.57">2177 1392 2815 0,'-4'3'119'16,"4"-3"-95"0,0 0 101-16,0 0 21 0,0 0 4 0,0 0 1 0,0-3-78 0,-7-3-15 0,7-4-3 0,0 1-1 31,0-1-34-31,0-2-6 0,0-1-2 0,0 1 0 15,-3-4-4-15,3 7 0 0,0-7-8 0,0 3 12 63,-8 1-39-63,8 6-8 16,-3-4-1-16,-4 1-1 0,3 2-125 0,4 4-25 0,-3 0-5 0</inkml:trace>
  <inkml:trace contextRef="#ctx0" brushRef="#br0" timeOffset="531.41">2191 1034 2649 0,'-11'3'58'0,"4"4"12"0,0-4 2 0,4 0 4 16,-5-3-61-16,5 3-15 0,-4-3 0 0,7 0 0 0,0 0 54 0,0 0 8 15,0 0 2-15,0 0 0 0,7 0-52 0,4 3-12 0,-1-3 0 0,-3 0 0 32,11 0-202-32,-8 0-43 15,5-3-9-15,-1 3-446 0,3-3-88 0</inkml:trace>
  <inkml:trace contextRef="#ctx0" brushRef="#br0" timeOffset="838.92">2431 965 1552 0,'14'-3'44'0,"-4"3"10"15,-6 0-43-15,3 0-11 0,-7 0 0 0,0 0 0 16,0 0 156-16,3 6 28 0,5 1 7 0,-8 2 1 16,0 4 0-16,0-4 0 0,-8 7 0 0,5-4 0 15,-8 7-103-15,1-3-20 0,-1 6-4 0,1-7-1 16,-5 4-24-16,1 3-6 0,4-6-1 0,-4 3 0 16,-4-4-2-16,7 4-1 0,4-6 0 0,-3 2 0 15,-1-5-8-15,4-1-2 0,4-3 0 0,3-2 0 16,0-1-6-16,0-3-2 0,0 0 0 0,0 0 0 15,10-7-12-15,1-2 0 0,3 0 0 0,-3 2-10 16,10-5 18-16,-7 2 3 0,0 1 1 0,7 0 0 0,0 2 10 16,-3 1 2-16,3-3 1 0,0 6 0 15,0 3-8-15,-7 3-1 16,1 6-1-16,-5-3 0 0,4 1-24 0,-7 5-5 0,4 1-1 16,-11 6 0-16,0-4 37 0,0 1 7 0,0 3 2 0,-7-7 0 15,3 4-50-15,-6 0-9 0,-1-7-3 16,-3 4 0-16,3-1 51 0,-3 1 9 0,4-7 3 0,-8 0 0 0,1 0-52 15,6 1-9-15,-10-4-3 0,10 0 0 16,1-3-76-16,-1 0-16 0,4 0-4 16,7-3-853-16,-7 0-171 0</inkml:trace>
  <inkml:trace contextRef="#ctx0" brushRef="#br0" timeOffset="1788.55">2925 1238 1074 0,'0'0'30'0,"0"0"8"0,7-9-30 0,3 2-8 0,1-2 0 0,-4 0 0 0,3-1 13 0,1-2 2 16,0-1 0-16,3-3 0 16,-4 7-24-16,1-3-5 0,-1-1-1 0,1 0 0 15,-7 7 115-15,3-3 22 0,-7-4 5 0,3 4 1 0,-3-1 51 0,0 7 10 0,0 3 3 16,0 0 0-1,0 0 0-15,-3-3 0 0,-8 3 0 0,4 0 0 16,3 3-84-16,-10 0-16 0,4 7-3 0,-1-4-1 16,-3 3-40-16,-4 4-9 0,8-4-2 0,-4 4 0 15,0 3-27-15,3-1-10 0,0 1 0 0,1 3 9 0,-4 0 19 0,3-4 4 0,1 7 1 16,-1-9 0 0,0 2-1-16,4-2-1 0,7 3 0 0,-7-4 0 15,4-2-23-15,6 2-8 0,-3 1 0 0,7-10 9 16,-3 6-9-16,6-2 0 0,-6-1 0 0,14-3 0 15,-4 0 0-15,0-3 0 0,7 0 0 0,0 0 0 0,-3-3-9 16,-1 0 9-16,8-3 0 0,-4-1 0 16,-3 1-12-16,0 0 4 0,-1 3 8 0,1-7-13 15,-8 7 13-15,5-3 12 0,-1 0-3 0,-4 2 0 16,1 1-41-16,-1-3-9 0,1 3-2 0,0 3 0 0,-11 0 30 16,3-3 13-16,-3 3-12 0,0 0 12 0,11 3 0 0,-11-3 0 0,0 0 0 0,0 0 0 15,0 0 0-15,3 3 0 0,-3-3 9 16,0 0-9-16,7 6 39 0,-7-6 3 0,0 0 1 0,0 0 0 15,0 0-35-15,0 0-8 0,0 0 0 0,0 0 0 16,0 0 8-16,0-6-8 0,-7 0 12 0,7-4-4 16,0-2-8-16,0-1 0 15,-3-2 0-15,3 5 0 0,0-9 8 0,0 7 0 0,0 2 0 0,-7-5 0 16,7 5-18-16,0 1-4 16,7-1-1-16,-7 4 0 0,0 0 15 0,0 0 0 0,0 6 0 0,0 0 0 15,0 0 0-15,10 0 0 0,-6 0 0 0,6 0 0 16,1 6 0-16,0 0 0 0,-8-3 0 0,8 0 0 15,3 7 0-15,-4-1 0 0,-3 1 0 0,4 5 0 16,3-8 0-16,0 2 8 0,-3 0 0 0,10-2-8 16,-10 2 0-16,3-3 0 0,0-2-10 15,3-1 10-15,-2 0 0 0,-5-3 0 0,4 0 0 0,0-3 0 0,4 0 0 16,-7 3 0-16,3-7 0 0,-4-2 0 16,-3-1 0-16,0 4 0 0,4-6 0 15,-8 5 0-15,5-5 0 0,2 6 16 0,-10-4 0 0,4 4-1 16,-1-4-15-16,-3 7 0 0,0 0 0 0,0 3 0 15,-3-3 9-15,-1-6-1 0,4 6 0 0,-7 3 0 0,4 0-8 0,-5 3 0 0,5 3 0 0,-8 0 0 16,4-3-16-16,0 7-6 0,7-1-1 16,-10 4 0-16,10 2 37 0,-7-5 7 15,3 5 2-15,4 4 0 0,0-6-23 0,0 6 0 0,4-1 0 16,-4-5 0-16,7 3-14 0,-4 2-7 0,4-8-2 0,-3 6 0 16,6-4 23-1,1 4 0-15,0-10 0 0,-1 3 0 16,-3-2 14-16,11-1 7 0,-8-3 2 0,8-3 0 0,0 0-23 15,-8-3 0-15,8 0 0 0,0-3 0 16,-1-4 0-16,1 1-12 0,-1-4 2 0,1 1 0 0,-4-1-43 0,0 4-9 0,-3-4-2 0,3 1 0 16,-3 2-144-16,6-2-28 0,-10 5-7 15</inkml:trace>
  <inkml:trace contextRef="#ctx0" brushRef="#br0" timeOffset="2042.68">3937 947 2329 0,'0'0'51'0,"0"0"10"0,0 0 3 0,0 0 2 0,0 0-53 0,0 0-13 15,0 0 0-15,0 0 0 0,0 0 124 0,0 0 23 0,7 6 4 0,-3 0 1 16,3 7-44-16,-7-1-8 0,3 4-1 0,4-4-1 16,0 7-54-16,0 3-10 0,4-6-2 0,-8 6-1 31,5-3 19-31,-1-1 4 0,3 4 1 0,-3-3 0 0,4-3-37 0,-8 0-7 0,8-1-2 0,-8 1 0 31,4 0-9-31,-3-7 0 0,3 3 0 0,-3-2 0 16,-1 2 0-16,4-5 0 0,-3 2 0 0,-4-3 0 0,0-6 0 0,0 0 0 15,0 0 0-15,-4 0 0 16,1 0-49-16,-8-6-12 0,4 0-3 0,-4 3 0 16,1-13-51-16,-4 3-10 0,3-2-3 0,-3 5 0 15,0-5-153-15,3 5-31 0,-6 1-7 0</inkml:trace>
  <inkml:trace contextRef="#ctx0" brushRef="#br0" timeOffset="2439.05">3817 1153 1267 0,'0'0'56'0,"0"0"12"16,0-3-55-16,0 3-13 0,0-3 0 0,0 3 0 31,4-6 191-31,-4 6 35 0,7 0 7 0,-4 0 2 16,4 0-69-16,-3 3-14 0,6 3-2 0,1-3-1 0,0 7-17 0,-4 2-3 0,10-2-1 0,-6 2 0 0,-1 1-51 0,8-1-10 16,0-2-3-16,-8-1 0 15,8-2 0-15,3-4 0 0,0-3 0 0,4 0 0 16,-4 0-72-16,4-3-16 0,-1-4-2 0,5-5-1 15,-1-1 27-15,0 1 0 0,4 2 0 0,-4-5 0 16,0 2 0-16,-10 0 0 0,0 4 0 0,-1-7 0 16,1 4 0-16,-8-1 0 0,-2 4 0 0,-1-4 8 15,-4 4 12-15,4 3 2 0,-7-4 1 0,4 7 0 0,-4 3-35 0,0 0-6 0,0 0-2 0,-4 0 0 32,-3 0 20-32,0 0 0 0,0 0 0 0,-4 6 0 15,1 4 0-15,-1 2 8 0,4 4-8 0,-3-3 0 16,-5-1 0-16,5 7 8 0,-1-10-8 0,4 7 0 0,4 0 9 0,-4-1-1 0,3 1 0 15,4-3 0 1,0 5 8-16,4-8 0 0,3 2 1 0,3-2 0 16,1 2-4-16,-1-2-1 0,5-7 0 0,-1 0 0 15,0 0-28-15,3 0-5 0,1-3-2 0,3-3 0 16,0 0 44-16,4-3 9 0,-4 3 2 0,4-4 0 0,-4-5-24 0,-3 2-8 0,3-2 0 0,-7 6 0 31,4-4-26-31,-8-2-5 0,-3 5-1 0,0 1 0 16,0 0-23-16,-3 0-5 0,-4 6 0 0,0 0-1467 15</inkml:trace>
  <inkml:trace contextRef="#ctx0" brushRef="#br0" timeOffset="3083.88">5627 620 2386 0,'0'0'52'0,"0"-6"12"0,0 3 1 0,0 0 3 0,0-3-55 0,0 6-13 0,0 0 0 0,0 0 0 15,0 0 112-15,0 0 20 0,0 0 4 0,0 0 1 0,0 6-7 0,0 0-2 16,0 10 0-16,3 9 0 16,1-6-84-16,6 12-18 0,-6-6-3 0,3 7-1 15,0 5 16-15,0-5 3 0,4 2 1 0,-1 7 0 16,-6 0-26-16,3-1-4 0,-4 1-2 0,1-6 0 16,-1 2 1-16,1-5 0 0,0-1 0 0,3 0 0 15,-7-6-11-15,3 0 0 0,-3-6 0 16,4 9 0-16,-1-15-8 0,-3 3-8 0,4-7 0 0,-4-9-1 15,0 0-80-15,7-6-16 0,-4 0-3 0,4-10-1 16,0-3-73-16,0-6-14 0,1 0-4 0</inkml:trace>
  <inkml:trace contextRef="#ctx0" brushRef="#br0" timeOffset="3430.06">5958 661 2508 0,'0'6'71'0,"-10"4"16"0,6 2-70 0,-3 4-17 0,0-3 0 0,0 5 0 0,0 4 106 0,0-3 18 0,-4 9 3 0,1-6 1 16,-1 7-20-16,1-4-4 0,-1 0-1 0,1 3 0 16,6-3-63-16,-10 0-12 0,3-3-2 0,4 3-1 15,4-3 11-15,-4-3 3 0,3 0 0 0,1-7 0 16,-1 1-11-16,4-7-3 0,0 0 0 0,0-6 0 16,0 0-34-1,7 4-7-15,4-8-2 0,-8 1 0 0,8 0 18 16,-4-3 0-16,7-4 0 0,-3 4 0 15,3-3 13-15,7-7 3 0,-7 7 1 0,11-4 0 0,-1-3-17 0,5 4-9 0,2-1 1 0,1 4 0 16,0 3 18-16,-11 3 4 0,4 3 1 0,-8 3 0 16,1 3 7-1,-4 0 2-15,0 10 0 0,-3 6 0 0,-1-6-24 0,-3 5 0 0,-3 1 0 0,-1 7 0 0,-3-4 0 16,0 0 0-16,-3 3 0 0,-1 0 8 16,-3-9-8-16,4 3 0 0,-4-3 0 0,3 0 0 0,-6-7-8 0,6 1 0 0,-3-1 0 0,4-2 0 31,3-10-124-31,0 0-25 0,0 0-5 0,0 0-1299 15</inkml:trace>
  <inkml:trace contextRef="#ctx0" brushRef="#br0" timeOffset="4143.58">6763 1122 1036 0,'3'-9'23'0,"4"-1"5"0,0 1 0 0,0-4 1 15,-3-2-29-15,3 2 0 16,-3 4 0-16,-1-4 0 0,-3 4 57 0,0-1 6 16,-3 1 1-16,-1 6 0 0,1 0 51 0,-5-7 10 0,1 10 3 0,0-3 0 15,-3 6 0-15,-1-3 0 0,1 7 0 0,-1-4 0 0,0 0 0 0,1 0 0 16,-4 0 0-16,3 3 0 15,1 1-52-15,3-1-9 0,-4 3-3 0,0 4 0 16,1-4 0-16,-1 4 0 0,1-4 0 0,-1 7 0 16,0-7-11-1,-3 7-2-15,0 0-1 0,7-1 0 0,-3 4-11 0,3-3-3 0,-1 0 0 0,5-1 0 16,-1-2-14-16,1 2-3 0,3-5-1 0,0 2 0 16,0-2-18-16,3 2 10 0,1-2-10 0,-1-7 8 15,5 3-8-15,-8-6 0 0,10 6 0 0,-10-6 0 16,11 0 0-16,-1-3 0 0,4-3 0 15,-3 0 0-15,-4-1 11 0,4-8 9 0,-1 2 3 0,-3-2 0 0,4 5-37 0,-4-9-7 0,0 7-2 0,0 2 0 16,4-2 23-16,-4 6 0 0,-4-1 0 0,4 1 0 16,-7 6 0-16,0 0 0 0,11-3 0 0,-11 3 0 15,0 0 0 1,0 0 0-16,14 3 0 0,-4 0 0 0,1 7 0 0,-4-4 0 0,0 6 8 0,0-2-8 16,0 2 12-16,0 1-2 0,0 3-1 0,0-7 0 31,1 0 0-31,2 4 0 0,-3-1 0 0,4-5 0 15,-4-1-9-15,3 0 0 0,4 1 0 0,-6-4 0 16,2 0 0-16,4-3 0 0,-3-3-12 0,-1 0 12 0,1-1 0 0,0 1 0 0,-4-3 0 0,3 0 0 16,-3 3 0-16,0-4 0 0,-3-2 0 0,3 3 0 15,-4-4 0-15,-3 1 0 0,4 3 0 0,-1-4 0 16,-3-6 16-16,0 4 0 0,-3-1 1 0,3-5 0 16,-4 2 1-16,1 0 0 0,-4-9 0 0,0 3 0 15,-4-3-13-15,4-3-5 0,-3-3 0 0,-5-4 0 16,5 7 0-16,-4-10 0 0,0 7 0 0,3-1 0 15,0-2 0-15,-3 6 0 0,7-4 0 0,-3 7 0 16,3 7 0-16,3 5 0 0,1-3 0 0,-1 7 0 16,1-1-26-16,3 7-5 0,0 3-1 0,0 0 0 15,0 0-184-15,7 7-38 0,3-1-7 0</inkml:trace>
  <inkml:trace contextRef="#ctx0" brushRef="#br0" timeOffset="4911.28">7235 987 1958 0,'0'0'43'0,"0"0"9"0,-3 10 1 0,3-4 3 15,-4 3-45-15,1 4-11 0,3-1 0 0,-4 4 0 0,4 3 156 0,-3 0 28 16,3-7 7-16,0 7 1 16,0 3-103-16,0-6-20 0,0 3-4 0,0-1-1 15,0-2 10-15,3 3 2 0,1 0 0 0,-1-7 0 16,1 1-28-16,-1-1-6 0,1-5-1 0,-4-7 0 16,0 0-13-16,0 0-2 0,0 0-1 0,7-4 0 15,4-5-13-15,-4 0-2 0,-4-1-1 0,4-5 0 16,-3 5-9-16,3-9 0 0,-4 1 0 0,4 2 0 0,1 0 0 0,-1 0 8 15,-4 4-8-15,8-7 0 16,-4 3 0-16,0 4 0 0,0-7 8 0,3 7-8 16,-3 2 0-16,4 1 0 0,-4-4 0 0,4 4 0 15,-4 6 0-15,-7 3 8 0,10-7-8 0,-10 7 8 16,14 4 8-16,-3-1 2 0,0 3 0 0,-1 0 0 16,-3 10 5-16,0-7 1 0,0 7 0 0,-3 3 0 15,-1-4-24-15,1 4-10 0,-1 3 1 0,-3-6 0 0,0 3 33 16,0-4 6-16,-3 4 2 0,3-3 0 15,0 0-52-15,0-7-9 0,-4 0-3 0,4-2 0 0,0-1 51 0,0-6 9 16,0 0 3-16,0 0 0 16,0 0-50-16,4-10-9 0,3 1-3 0,-3-3 0 0,3-4 51 0,0 0 9 0,3-3 3 0,-3 1 0 15,0 2-32-15,4 0 0 0,-4-3 0 0,4 4 0 16,3 2 0-16,-4 4 0 16,4-4 0-16,-3 4 8 0,3 3-8 0,0 2 0 15,0 1 0-15,0 0 0 0,1 3 0 0,-1 3 0 0,0 0 0 0,0 7 0 16,-4-4 0-16,5 3 0 0,-5 7 0 0,1-6 0 15,-4 8 0-15,0 1 0 16,0-3 0-16,-4 6 0 0,1-3 0 0,-1 3 0 16,1 0 0-16,-4-1 0 0,0 1 0 0,0-6 0 0,0 0 0 0,-4 3 0 15,1-10-17-15,3 4-3 0,-7-4-1 0,3-3 0 16,1 1-146 0,3-7-29-16,0 0-5 0</inkml:trace>
  <inkml:trace contextRef="#ctx0" brushRef="#br0" timeOffset="5616.56">8153 1006 2649 0,'0'0'58'0,"0"0"12"0,0-3 2 0,0 0 4 0,0-3-61 15,0 6-15-15,0 0 0 0,0 0 0 0,-4 0 96 0,1 0 17 0,-4 3 3 0,3 0 1 32,-3 0-33-32,0 6-8 0,-4 1 0 0,4 2-1 0,-7 7-60 0,4-3-15 0,-4 9 0 0,3-9 0 15,-3 9 54-15,3-3 8 0,1 3 2 0,3 0 0 16,-4-3-52-16,7-3-12 0,-3-1 0 0,4 4 0 15,-1-9 0-15,1 3 0 0,3-7 0 0,3 3 0 16,1-5 0-16,3-4 0 0,-7-3 0 0,11 3 0 16,3-6 0-16,0 0 0 0,3-4 0 0,-2-5 0 15,2-1 0-15,-3-2 0 0,4-1 0 0,-4-3 0 16,0 4 0-16,0-7 0 0,-3 0 0 0,3 3 0 16,-7 3 0-16,4-3 0 0,-4 4 0 0,0 2 0 15,0 4 0-15,-4 2 0 16,-3 7 0-16,0 0 0 0,0 0 0 0,0 0 0 15,0 0 0-15,4 10 0 0,-1 2 0 0,4 4 0 0,-3-3 0 0,-1 2 0 16,1 4 0-16,3-6 0 0,-3 5 0 0,3 1 0 0,0-6 0 16,3 2 0-16,-3 4 0 0,0-9 0 0,4-1 0 15,0 1 0-15,-4-4 0 0,3 0 0 16,1-3 0-16,-1-3 0 0,1-3 0 0,-4 0 0 16,4-3 0-16,-4-1 0 0,0-2 0 0,0 0 0 15,0-7 0-15,-4 3 0 0,4-2 0 0,-3 2 0 0,-1-6 0 16,4 4 0-16,-3 5 0 0,0-2 0 15,-1-1 0-15,1 4 0 0,3-1 0 0,-4 4 0 0,4-6 0 16,0 5 0-16,0-2 0 0,4 3 0 0,-4-1 0 0,4 4 0 0,-1 3 0 0,1 0 0 31,3 0 0-31,0 3 0 0,0 4 0 0,0 2 0 0,4 0 0 0,-1 7 0 0,1-7 0 0,0 10 0 16,-4 0 0-16,-4-3 0 0,1 3 0 0,0 3 0 16,-4-10 0-16,0 4 0 0,-4 3 0 15,1-10 0-15,-1 4 0 0,-3-4 0 0,0-3 0 0,0 7 0 16,0-13-151-16,0 0-33 0,0 0-6 0</inkml:trace>
  <inkml:trace contextRef="#ctx0" brushRef="#br0" timeOffset="6522.66">9659 592 2131 0,'0'-12'47'0,"0"5"9"0,0-2 3 0,0 6 1 0,0-7-48 0,0 1-12 16,4 6 0-16,-4 3 0 0,0 0 139 0,0 0 25 0,0 0 6 0,3 12 1 0,1 1-59 0,3 6-11 0,0 9-2 0,-4 0-1 16,8 7-26-16,-4 2-6 0,-4-5-1 0,8 8 0 15,-4-2-13-15,0-3-2 16,0 5-1-16,0-8 0 0,0 2-14 0,-3 4-3 16,3-10-1-16,-4 3 0 0,4 1-11 0,-3-10-3 0,3 6 0 0,-3-16 0 31,-1 7-38-31,1 0-8 0,-1-6-2 0,1 2 0 0,-1-2 51 0,1-1 9 15,-4-2 3-15,3-1 0 16,-3 1-32-16,0-10 0 0,0 0 0 0,0 0 0 16,-3-7 0-16,-4 1 0 0,3-3 0 0,-6-4 8 15,3-6-34-15,-4-3-5 0,4 0-1 0,-7-3 0 0,3-6 52 0,1 3 9 0,-4-7 3 0,3 4 0 16,0 3-24-16,1-7-8 0,-1 4 0 16,1 6 0-16,3-10 0 0,-1 10-8 0,-2-6 8 0,3 3-10 15,0 3 10 1,0-1-13-16,0 1 5 0,0 0 8 0,3 0-9 0,1 3 9 15,-1 0 0-15,-3 0 0 0,3 7 0 0,4-1-8 0,-3 7 8 0,-1-4 0 32,4 7 0-32,-3 0 0 0,3 2 0 0,0 4 0 0,0 0 0 0,0 0 0 15,0 0 0-15,14 0 0 16,4 4-15-16,-4-1-2 0,3 0-1 0,1 0 0 0,3 0 18 0,4-3 0 0,-4 3 0 0,7-3 0 0,4-3 0 0,3 0 0 31,1-3 0-31,6-1 0 0,0-5 22 0,-3 9 8 0,-4-7 2 0,1 1 0 16,-5 3-24-16,-2 2-8 0,-5-2 0 0,1 3 0 0,-4 0 0 15,-3 0 0-15,-1 3 0 0,-2 0 0 16,-5-3 0-16,1 3 0 0,-4-3 0 0,-7 3 0 16,0 0 0-16,0 0 0 0,0 0 0 0,0 0 0 15,-4-7 0-15,1 1 0 0,-4 0 0 0,0 6 0 16,0 0-28-16,-4 0-3 0,0 3 0 0,1 6 0 16,-1-2-129-16,-3-1-25 0,0 3-6 0</inkml:trace>
  <inkml:trace contextRef="#ctx0" brushRef="#br0" timeOffset="6770.28">9807 1050 2880 0,'0'0'64'0,"0"0"12"0,0 0 4 0,0 0 0 0,7 0-64 0,0 0-16 0,0 0 0 0,0 0 0 15,8-3 104-15,-5 0 19 16,1-4 3-16,6 4 1 0,-3 3-63 0,4-3-13 0,3 3-3 0,0-3 0 15,-3 3-24-15,3 0-6 0,0-3-1 0,1 3 0 16,-5 0-17-16,4-3 0 0,-6 0 8 0,2 0-8 0,-3-1 0 16,0 1 0-16,0-3 0 0,1 6 0 31,-5-6-52-31,-3 3-10 0,4-7-2 0,-4 7-1 0,3 3-102 16,-6 0-20-16</inkml:trace>
  <inkml:trace contextRef="#ctx0" brushRef="#br0" timeOffset="6932.84">10428 1254 3225 0,'-10'3'92'0,"10"-3"19"0,-4 3-89 0,4-3-22 0,-7 3 0 0,7-3 0 31,-4-3 107-31,-3 0 17 0,4 0 3 0,-1-3 1 16,1-1-103-16,-1-5-25 0,1-1 0 0,-1-2 0 0,4-1 0 0,-3-6 0 0,-1 3 0 0,1-6 0 31,3 6-148-31,-4-6-36 0,4 3-6 0,-3 3-1205 0</inkml:trace>
  <inkml:trace contextRef="#ctx0" brushRef="#br0" timeOffset="7097.33">10298 815 3571 0,'0'0'79'0,"-7"3"16"0,-1 0 3 0,5-3 2 15,-8 3-80-15,8 0-20 0,-1 1 0 0,-3-1 0 0,7-3 0 0,0 6 0 0,0-6 0 0,0 9 0 16,7-2 0-16,-3-1 0 0,6 3 0 0,1 1 0 15,3-4-48-15,0 6-12 0,4-5-4 0,0 2 0 16,3 1-102-16,3 2-21 0,1 4-4 16,0-7-1-16</inkml:trace>
  <inkml:trace contextRef="#ctx0" brushRef="#br0" timeOffset="7311.53">10795 1204 2880 0,'0'0'64'0,"0"6"12"0,0-6 4 0,0 0 0 0,0 0-64 0,0 0-16 0,0 0 0 16,0 0 0-1,-4-6 105-15,4-1 19 0,-3-8 3 0,3-1 1 16,-4 0-52-16,1-12-9 0,-1 3-3 0,-3-6 0 0,-3-4-51 0,3 4-13 0,-4-10 0 0,1 3 0 31,2-2 0-31,-2-1 0 0,-1 0 0 0,1-3 0 16,3 0 0-16,-4 4 0 0,4 5 0 0,0 7 0 0,-4-3 0 0,8 9 0 16,-4-3 0-16,0 9 0 0,3-6 0 0,1 12 0 15,-1 4 0-15,1 0 0 16,3 3-20-16,-4 3-6 0,4 0-2 0</inkml:trace>
  <inkml:trace contextRef="#ctx0" brushRef="#br0" timeOffset="7803.16">11144 752 2188 0,'0'0'48'0,"0"0"11"0,0 0 1 0,0 0 1 0,0 0-49 0,0 0-12 0,0 0 0 0,0 0 0 16,0 0 105-16,0 0 19 0,0 3 3 0,7 4 1 15,-3 5 0-15,-1 1 0 0,4 5 0 0,0 1 0 0,1 6-52 0,-1-3-9 0,0 6-3 0,0-2 0 16,0 2 0-16,0-3 0 15,0 3 0-15,-4 0 0 0,4-3-51 0,-3 7-13 16,0-13 0-16,-1 3 0 0,-3-4 28 0,4-2 4 16,-4-7 0-16,3 1 0 0,-3-10-32 0,0 0 0 15,0 0-11-15,0 0 11 0,0-6-79 0,0-1-8 16,0-2-1-16,0-4-1 16,-3 4-31-16,-1-10-7 0,1 3-1 0,-5 4-784 15,-2-13-158-15</inkml:trace>
  <inkml:trace contextRef="#ctx0" brushRef="#br0" timeOffset="8775.25">11060 1050 2188 0,'0'0'48'0,"0"0"11"0,3 3 1 0,1 7 1 0,-1-4-49 0,4-3-12 0,-3 0 0 0,6 0 0 31,1 0 105-31,0-3 19 0,-1 0 3 0,8 0 1 0,-4-3-14 0,3 0-2 0,1-3-1 0,3 0 0 0,0-1-45 0,4 1-9 16,0-7-1-16,3 4-1 15,-3 0-28-15,-1-1-6 0,1 4-1 0,0-3 0 16,-8-1-12-16,5 4-8 0,-5 0 10 0,1-1-10 15,0 1 0-15,-4 3 8 0,-4 0-8 0,4 0 0 16,-3 0 0-16,-11 3 0 0,11-10 8 0,-1 7-8 16,-10 3 8-16,0 0 0 0,0 0-8 0,7-3 12 15,-7 3 35-15,7-3 6 0,-7 3 2 0,0 0 0 0,7-7-44 0,-7 7-11 0,0 0 0 0,7-6 0 32,-7 6 8-32,0 0-8 15,7-6 12-15,-7 6-4 0,7-3-8 0,-7 3 0 0,11-3 0 0,-11 3 0 0,7-7 0 0,-7 7 0 0,11-6 0 0,-11 6 0 16,0 0 0-16,10-6 0 0,-10 6 0 0,0 0 0 15,0 0 0-15,11-3-9 0,-11 3 9 0,0 0-13 16,0 0 13-16,0 0 0 0,0 0 0 0,0 0 0 16,0 0 0-16,0 0 0 0,7 0 0 0,-7 0 0 15,0 0 0-15,0 0 0 0,0 0 0 0,0 0 0 32,0 0 0-32,0 0 0 0,0 0 9 0,0 0-9 0,0 0 0 15,7-7 0-15,4 4 0 0,-11 3 0 16,3-6 0-16,-3 6 0 0,4-6 0 0,-1 3 0 0,-3 3 0 15,0-7 0-15,0-2 0 0,0 6-10 0,0-3 10 0,-3-1 0 0,3 4 10 0,-7 0-10 16,7 0 8-16,-8 0-8 0,5 3 0 0,-4 0 0 16,0 0 9-16,-4 3-9 0,1 0 8 15,-1 3-8-15,1 1 15 0,-5-1-3 0,1 6 0 0,4-5 0 16,-4 2-12-16,-1 0 9 0,1 1-9 0,4 2 8 16,-1-2-8-16,1-4 10 0,3 3-10 0,-4 1 10 31,7 2-7-31,1-2-3 0,-4-4 0 0,7 7 0 0,0-4 0 0,0 7 0 0,0-7 0 0,3 7 0 15,1-4 0-15,3 7 0 16,0-6 0-16,4 2 0 0,-1 1 0 0,1-3 0 0,3-1 0 0,4 1 0 16,-4-1 0-16,3-9 0 0,4 7 0 0,1-4 0 15,-1-3-26-15,3-3-5 0,-2 0-1 0,-1-3 0 16,0 0 52-16,0 0 9 0,-7-4 3 0,4 4 0 16,0-3-52-16,-8 3-9 15,1-6-3-15,-1 2 0 0,-3 4 32 0,0-3 0 0,-3 0 0 0,3-1 0 0,-3 4 0 0,-4 3 0 16,0 0 0-16,3 0 0 15,4-3-89-15,-7 3-12 0,0 0-3 0,7 0 0 16,-3 0-38-16,3 3-8 0,-4-3-2 0,4 3 0 16,0 0 20-16,-7 7 3 0,4-4 1 0,-1 0 0 15,1 7 102-15,-1-7 26 0,5 0 0 0,-5 4 0 0,4-1 46 0,-3 1 14 0,-1 2 4 0,1-9 0 16,3 4 0-16,0-4 0 0,-4 3 0 0,8 0 0 16,-4-6 18-16,4 0 4 0,-4 0 1 0,3-3 0 31,1 0-15-31,-4-3-4 0,0 0 0 0,0-1 0 0,-4-5-6 15,1 2-2-15,0 1 0 0,-4-4 0 0,0 4-9 0,-4-10-3 0,0 3 0 0,1 4 0 16,-8-7-25-16,4 0-6 0,-3 0-1 16,3 4 0-16,-4-4-31 0,4 0-6 15,4 3-2-15,-1 1 0 0,0-1 23 0,1 0 0 0,-1 4 0 16,4 2 0-16,4-2 0 0,-1-1 0 0,1 4 0 0,3 0 0 16,0 2 21-16,4-5 9 0,3 6 2 0,0-1 0 31,7 4-52-31,-3 3-9 0,3 0-3 0,0 0 0 0,4 0 52 0,-1 0 9 15,-2 3 3-15,2-3 0 0,1 0-52 0,0 0-9 0,-1 0-3 0,1 3 0 16,-4-3 52-16,0 0 9 0,1 4 3 0,-5-4 0 0,1 3-32 0,-4 0 0 0,0 0 0 0,-7 3 0 31,0-3-124-31,0 0-27 0,-3 1-5 0</inkml:trace>
  <inkml:trace contextRef="#ctx0" brushRef="#br0" timeOffset="25654.07">2850 3339 1469 0,'0'0'30'0,"0"0"9"0,0 0-31 0,0 0-8 0,0 0 0 0,0 0 0 31,0-3 127-31,-10 0 24 0,6 0 5 0,4 3 0 0,0 0-46 16,0 0-10-16,0-4-1 0,0 4-1 15,0 0-3-15,-7-3-1 0,7 3 0 0,0 0 0 0,0 0 27 0,-3-3 6 0,3 3 1 0,0 0 0 16,0 0-103-16,0 0-25 0,0 0 0 0,0 0 0 16,0 0 52-16,3 3 4 0,-3-3 2 0,7 7 0 15,7 2-25-15,-3 3-5 0,0 4 0 0,6 3-1 16,1 0 1-16,-4 3 1 0,7 0 0 0,-3 0 0 16,-1 3-12-16,1-6-2 0,3 6-1 0,0-3 0 15,-6-1 14-15,6 1 2 0,0 0 1 0,4 0 0 16,-4-3-31-16,-4 0 8 0,5 0-8 0,-1 0 4 15,0-7-4 1,-3 1 0-16,-1-4 0 0,1 4 0 0,-1-4 0 0,-2 0 0 0,-1-2 0 0,-4-1 0 16,1 0-28-16,-1 1-3 0,1-1 0 0,-11-3 0 15,0-3 43-15,0 0 9 0,0 0 2 0,0 0 0 32,-7 3-60-32,-4-3-12 0,4-3-3 0,-3 3 0 0,-1-3-37 0,-3 0-8 0,3 0-2 15</inkml:trace>
  <inkml:trace contextRef="#ctx0" brushRef="#br0" timeOffset="25982.58">2900 3913 2986 0,'-11'6'84'0,"8"-3"20"0,-8 0-84 0,8 0-20 0,3-3 0 0,0 0 0 0,0 0 76 0,0 0 10 0,0 0 2 0,0-9 1 15,0 0-41-15,3-4-9 0,8 4-2 0,-1-10 0 16,4 0 3-16,1-3 1 0,6-3 0 0,0-3 0 16,0 0-13-16,-3-4-2 0,3-2-1 0,4-1 0 15,-4 4 2-15,0-1 0 0,4 4 0 0,-1-3 0 16,1 3-43-16,-4 3-9 0,0-4-2 16,4 4 0-16,-11 7 27 0,7-4 0 0,-7 6 0 15,4 3 0-15,-4 1 0 0,-3 2 0 0,-8 1 0 0,8 0 0 16,-8 2 0-16,4 1 0 0,-7 6 0 0,0-3 0 15,0 3 0-15,0-3 16 0,-7-4-3 0,4 4 0 16,-1 0-145-16,-3 3-28 0,4 0-7 0</inkml:trace>
  <inkml:trace contextRef="#ctx0" brushRef="#br0" timeOffset="27678.63">3761 3712 2772 0,'0'0'61'0,"0"0"13"0,0 0 2 0,0 0 1 16,0 0-61-16,0 0-16 0,0 0 0 0,0 0 0 15,0 6 38-15,3-3 5 0,1 4 1 0,3-1 0 16,0 0 4-16,-7 1 0 0,10 2 1 0,-6 0 0 0,3 4 15 0,0-1 2 0,0 4 1 0,-3 3 0 15,3 0-16 1,-4 0-3-16,4 6-1 0,-7-7 0 16,4 4-18-16,-4-3-3 0,0 3-1 0,0-3 0 0,0 3-17 0,0-6-8 15,0 2 0-15,-4-2 8 16,4 0-8-16,0-4 0 0,-7 1-10 0,4-4 10 16,3 1-84-16,0-4-10 0,-7-3-2 0,7 0-1 0,0-6-170 15,0 0-33-15</inkml:trace>
  <inkml:trace contextRef="#ctx0" brushRef="#br0" timeOffset="28024.32">3990 3772 2553 0,'-11'6'108'16,"4"6"-87"0,0-8 35-16,0 5 6 0,4 4 2 0,-8-1 0 15,4 1 0-15,3-1 0 0,-6 4 0 0,-1 3 0 16,1-7-52-16,-1 4-12 0,1 0 0 0,3-1 0 15,-4 1 60-15,-3 0 8 0,7-4 3 0,-4-2 0 16,8-1-11-16,-4-3-3 0,3 0 0 0,4-2 0 16,0-4-43-16,0 0-14 0,0 0 8 0,0 0-8 15,0 0 0-15,4-4 0 0,3 1 0 0,3-3 0 16,-3 0 0-16,11-4 0 0,-7 4 11 0,-1-3-3 16,4-1-8-16,7 4-10 0,-7-7 10 0,8 7-13 15,-8 0 35-15,7 6 7 0,-7-3 2 0,7 6 0 16,-10 0 1-16,3 6 1 0,0 1 0 0,-3 2 0 15,-1 4-24-15,1 0-9 0,-8 3 0 0,4 3 9 16,-3 0 5-16,-4-1 1 0,0 5 0 0,-4-5 0 0,4 5-15 0,-7-8 11 0,4 4-11 16,-4-3 10-1,0-6-26-15,3-4-6 0,1-3-1 16,-1 1 0-16,4-7-84 0,0 0-17 0,0 0-3 0</inkml:trace>
  <inkml:trace contextRef="#ctx0" brushRef="#br0" timeOffset="28301.24">4554 3837 2649 0,'0'0'58'0,"0"0"12"15,0 0 2-15,0 0 4 0,0 0-61 0,0 0-15 0,0 0 0 0,0 0 0 0,0 0 86 0,0 0 14 16,0 0 4-16,7 7 0 0,-7 2-33 15,4 1-7 1,3-1 0-16,-3 7-1 0,-1-7 21 0,4 7 4 16,-7-1 0-16,11 4 1 0,-11 0-62 0,3-3-13 0,4-1-2 0,-7 1-1 15,4 6 8-15,-4-6 1 0,3 3 1 0,-3-4 0 16,0 4-15-16,4 3-6 0,-4-3 0 16,0 0 0-16,0-7 0 15,0 1 0-15,0-7 0 0,-4 0 0 16,4 0-55-16,-3-2-7 0,3-1-2 0,-4-3 0 0,4-7-76 0,-10 1-15 0,10-6-3 0</inkml:trace>
  <inkml:trace contextRef="#ctx0" brushRef="#br0" timeOffset="28526.38">4403 4029 3192 0,'0'0'91'0,"0"0"18"0,0 0-87 0,0 0-22 16,0 0 0-16,0 0 0 15,7 6 63-15,3-6 8 0,-3 0 1 0,11 0 1 0,-7-6-7 16,3 6-2-16,0-3 0 0,3-1 0 0,8 1-51 0,-11 0-13 16,7-3 0-16,-3 3 0 0,3 0 0 0,0 0 0 0,1-1 0 15,-1 4 0-15,-4 0 0 0,1 4 0 0,0-1 0 0,-8 0 0 16,4 0-58-16,-3-3-11 0,0 3-3 0</inkml:trace>
  <inkml:trace contextRef="#ctx0" brushRef="#br0" timeOffset="28839.44">4967 3834 2553 0,'0'0'53'0,"0"0"12"0,4-3-52 0,3 0-13 0,0 0 0 0,0 3 0 16,-4-3 105-16,1 3 19 0,3 3 3 0,-4 0 1 16,5 0-20-16,-5 7-4 0,4-1-1 0,4 4 0 15,-8 2-24-15,4 1-5 0,0 6-1 0,4 0 0 16,-4 3-23-16,0-3-5 0,0 6-1 0,0 0 0 16,-3-3-32-16,6 4-12 0,-10-4 9 0,7 0-2 0,-3-3-7 0,-1-3 0 0,1-4 0 0,-1 1 0 15,1-7-12-15,-4 1-1 16,3-7-1-16,-3-3 0 15,0 0-130-15,-3-6-27 0,-1-4-5 0</inkml:trace>
  <inkml:trace contextRef="#ctx0" brushRef="#br0" timeOffset="29583.23">2826 3104 2191 0,'0'0'62'0,"0"0"14"0,0 0-61 15,0 0-15-15,3 3 0 0,-3 3 0 0,7-3 122 0,-3 0 22 0,-1 1 4 0,4-1 0 16,-3 0-16-16,3-3-3 0,4 3-1 0,3 0 0 15,-4-3-64-15,1 0-12 0,3 0-4 0,7 0 0 16,-7 0-12-16,7 0-2 0,-6 0-1 0,6-3 0 16,-4 3-14-16,5-3-3 0,-1 3-1 0,0-3 0 15,4 0-15-15,-4 3 8 0,3-4-8 0,-2 4 0 16,-5-3 9-16,4 3-9 0,1 0 8 0,2-3-8 16,-10 3 0-16,8 0 0 0,-1 0 0 0,-7 0 0 15,0 0 0-15,-3-3 0 0,-1 3 9 0,1-3-9 16,-11 3 23-16,0 0 0 0,10-3 0 0,-10 3 0 15,4-7-7-15,3 4-2 0,-7-3 0 0,0 0 0 16,0-4-22-16,-7 4-5 0,3 0-1 0,4 0 0 16,-10-4 37-16,3 1 7 0,0-4 2 0,0 4 0 0,-4-4-24 15,7 1-8-15,-10-1 0 0,7 1 0 16,4-1-26 0,-8 4-5-16,4-1-1 0,0-2 0 0,0 2 32 0,3 1 0 0,-6-4 0 0,3 4 0 0,3 0 20 0,-6 2 9 15,6-2 3-15,-3 3 0 16,4 3-24-16,-8-4-8 0,4 4 0 0,3 0 0 15,4 3-40-15,0 0-7 0,0 0-1 0</inkml:trace>
  <inkml:trace contextRef="#ctx0" brushRef="#br0" timeOffset="31470.66">5807 3217 2986 0,'0'0'84'0,"0"0"20"15,0 0-84-15,0 0-20 0,0 0 0 0,0 0 0 16,0 0 72-16,0 0 11 0,3 3 1 0,4-3 1 16,4 0-33-16,3 0-8 0,0 0 0 0,4 0-1 0,-1-3-26 15,8 3-5-15,3-3 0 0,-7-1-1 0,4 4 33 16,0-3 8-16,0 0 0 0,-1 3 1 16,1 0-53-16,-4 0-16 0,0-3-1 0,4 3 0 0,-7 0 17 15,-1 3 9-15,-3-3-1 0,0 0 0 16,-3 3 1-16,3 0 0 0,-7-3 0 0,0 4 0 15,-7-4-9-15,0 0 0 0,0 0 0 0,0 0 0 16,0 0-58-16,0 0-14 16,0 0-2-16,0 0-1 0,0 0-67 0,0-7-14 0,-7 4-2 0</inkml:trace>
  <inkml:trace contextRef="#ctx0" brushRef="#br0" timeOffset="31810.63">5958 3427 2747 0,'-7'6'78'0,"0"-3"17"0,0 3-76 16,4-2-19-16,-4-1 0 0,3 3 0 0,4-6 104 0,0 3 16 15,-7 0 4-15,7-3 1 0,0 0-46 16,0 6-10-16,0-6-1 0,0 0-1 0,7 7-3 0,-3-1 0 0,-4-6 0 0,10 3 0 16,1 0-55-16,3 0-9 0,4 4 0 0,-1-7-10 15,1 0 26-15,7 0 6 0,-8 0 1 0,4 0 0 31,1 0-7-31,-1 0-2 0,0 0 0 0,4 0 0 0,-8 0-10 0,4 0-4 0,1 0 0 0,-5 0 0 16,1 0 0-16,-1 0 0 0,1 0 0 0,0 0 0 16,-4 0 0-1,-4 0 0-15,1 0 0 0,0 0 0 0,-4-7-15 0,0 7-2 0,-4-3-1 0,8 0 0 16,-11 3-99-16,0 0-20 0,0 0-4 0</inkml:trace>
  <inkml:trace contextRef="#ctx0" brushRef="#br0" timeOffset="33773.32">7313 3580 2188 0,'0'0'97'0,"0"0"20"0,4 7-93 0,-1-1-24 0,1 0 0 0,-1 0 0 31,1 1 107-31,-4 2 17 0,3 1 3 0,-3 2 1 0,4-6 0 0,-4 4 0 0,3-1 0 0,-3-9 0 16,0 0-103-16,0 0-25 0,0 0 0 0,0 0 0 16,0 0 56-16,0 0 7 0,0 0 1 0,7-9 0 31,4-1-52-31,-4-2-12 0,0-4 0 0,0-6 0 0,0 0 0 15,4-3 0-15,-4 0 0 0,3-6 0 16,-3-4 53-16,1 1 8 0,2-7 2 0,-3 3 0 16,0-2-38-16,0 2-7 0,4 0-2 0,-4-2 0 0,0 2-6 0,-4-3-2 15,5 4 0-15,-5-1 0 0,4 7-8 0,-3-7 0 0,3 3 0 0,0 7 0 16,-4-6 0-16,4 9 0 0,-3 0 0 0,3 3 0 16,-4 0-16-16,1 6-6 15,0 0-1-15,3 4 0 0,-4-1 37 16,4 7 7-16,-3-3 2 0,3 2 0 0,0 4-23 0,0-3 0 15,0 3 0-15,0 3 0 0,0 0-14 0,0 0-7 0,0 3-2 0,0 0 0 16,0 6 23-16,0 4 0 16,0 0 0-16,4 2 0 0,0 4 0 0,-4 6 0 15,3 0 0-15,4 0 0 0,-3 3 0 0,3 4 0 0,-3 2 0 0,3 1 0 16,-4-1 0-16,4 4 0 0,0 0 0 0,-3 2 0 16,3 1 20-16,0 3 9 0,-3-6 2 0,3 5 0 15,-3-5-50-15,3 0-9 16,-4-4-3-16,4 1 0 0,-3-7 31 0,0 0 0 0,-1-3 0 0,1-3 0 15,-4 0 0-15,3-3 0 0,-3-3 0 0,0-4 0 0,-3-2 20 16,-1-1 9-16,1-6 3 0,-4-3 0 16,0 0-32-16,0 0 0 0,0 0 0 0,0 0 0 15,-7-3-23-15,0-3-7 0,0-1-2 0,-4 1 0 16,1-3-77-16,-1-1-16 0,1 1-3 0</inkml:trace>
  <inkml:trace contextRef="#ctx0" brushRef="#br0" timeOffset="34058.67">7461 3511 2876 0,'-3'0'128'0,"3"0"25"0,0 0-122 15,0 0-31-15,0 0 0 0,0 0 0 0,0 0 67 0,3-3 7 0,4-3 2 0,4 3 0 16,3 0-19-16,0-4-3 0,0 4-1 0,7 0 0 15,-3-3 9-15,3 0 2 0,0-1 0 0,8 1 0 16,-5-3-49-16,5 2-15 0,-1-2 8 0,0 3-8 16,-3-1 20-16,-1-2 0 0,-2 3 0 0,-1 3 0 15,-4 0-35-15,1-4-6 0,-4 7-2 0,4-3 0 16,-8 3 43-16,4 0 9 0,-3 3 2 0,0-3 0 16,-4 7-63-16,3-7-13 0,-3 0-3 0,0 0 0 15,0 3-152-15,0-3-32 0</inkml:trace>
  <inkml:trace contextRef="#ctx0" brushRef="#br0" timeOffset="36286.67">8371 3185 1197 0,'0'0'50'16,"0"0"-40"0,0 0 72-16,0 0 14 0,0-6 4 0,0 6 0 15,0 0-61-15,0 0-12 0,0 0-3 0,0 0 0 16,0 0-37-16,0 0-8 0,0 0-2 0,0 0 0 15,0 0-1-15,0 0-1 0,0 0 0 0,0 0 0 16,0 0-11-16,0 0-3 0,0 0 0 0,0 0 0 16,0 0 39-16,0 0 0 0,0-3 0 0,0 3 0 15,0 0 0-15,0 0 0 0,0 0 9 0,0 0-1 16,0 0-8-16,0 0-10 0,0 0 10 0,0 0-13 16,0 0 13-16,-3-6-11 0,6-1 11 0,-3 7-10 0,0-3 24 0,0 3 5 15,0-6 1-15,0 6 0 0,0 0 69 0,0 0 15 0,0 0 2 0,0 0 1 31,0 0 9-31,0 0 3 0,0 0 0 0,0 0 0 0,0 0-32 0,0 0-7 0,0 0 0 16,0 0-1-16,0 0-18 0,0 0-3 0,0 0-1 0,0 0 0 31,4 3-11-31,-4 3-2 0,7 1-1 0,-3 2 0 16,-1 4 3-16,4-1 1 0,0 1 0 0,4 2 0 16,-1 4 1-16,1-3 0 0,3 3 0 0,0-1 0 0,0 1-3 0,4 0 0 0,-4 3 0 15,4 0 0 1,-1-3-13-16,1 0-2 0,0-4-1 0,-1 1 0 0,1 0-12 15,-4-1-2-15,4-2-1 0,-4-1 0 0,0 1-14 0,0-1 8 0,-3-2-8 0,-1-4 0 16,1 4 8-16,-4-4-8 0,0 0 0 0,0-3 0 16,-7-3 0-16,0 0 0 0,0 0 0 0,0 0 0 15,0 0-29-15,0 0 1 0,0 0 0 0,0 0 0 16,0 0-72-16,0 0-13 0,0 0-3 0,0 0-1 16,0 0-81-16,-4-6-16 0,4 0-3 0</inkml:trace>
  <inkml:trace contextRef="#ctx0" brushRef="#br0" timeOffset="36575.65">8435 3643 2033 0,'0'0'85'16,"0"0"-68"-16,0 0 123 0,0 0 24 0,0 0 4 0,0-6 2 31,0 3-51-31,3-4-11 0,-3-2-1 0,4 0-1 15,0-1-26-15,3 1-6 0,0-1-1 0,0-2 0 16,0-1-16-16,3 4-3 0,1-7-1 0,-1 1 0 0,5 2-21 0,-1-3-4 0,0 1 0 0,0-1-1 16,4-3-12-16,-1 0-3 0,1 1 0 0,3-1 0 31,-7 0-12-31,4 0 9 0,-1 0-9 0,-2 0 8 0,-1 4 4 0,-4-1 0 0,1 0 0 0,-4 1 0 16,3 2-12-16,-6 1 0 0,-1 2-12 0,1 7 12 15,0-6 0-15,-4 9 0 16,0 0 0-16,0 0 0 15,0 0-64-15,0 0-9 0,0 0-2 0</inkml:trace>
  <inkml:trace contextRef="#ctx0" brushRef="#br0" timeOffset="36947.97">9098 3521 1944 0,'0'0'43'0,"-3"-6"9"0,3-1 1 0,-4 1 1 0,4 0-43 0,0-1-11 0,0 1 0 0,0 0 0 0,0 0 51 16,4-1 8-16,-4 4 1 0,3-3 1 0,1 3-6 0,-4 3-2 15,0 0 0-15,0 0 0 0,0 0 45 0,0 0 9 16,3 3 1-16,4 6 1 15,-7 1-6-15,4 2-2 0,-4 4 0 0,3 3 0 0,-3 6-30 16,0-9-7-16,0 5 0 0,0 5-1 16,0-1-22-16,-3 0-4 0,3 0-1 0,0 0 0 15,-4 0-5-15,4 3-2 0,0 0 0 0,0-2 0 16,-3-8-29-16,3 1 0 0,0-3-13 0,0-4 4 0,-4-2-18 0,8-4-3 16,-4 0-1-16,0-6 0 15,0 0-84-15,0-6-17 0,0 0-3 0</inkml:trace>
  <inkml:trace contextRef="#ctx0" brushRef="#br0" timeOffset="37273.62">9243 3565 2527 0,'-4'6'106'16,"1"0"-85"-1,-1 0 103-15,1 1 20 0,-4-1 4 0,3 0 0 16,-3 4-72-16,0 2-16 0,0 1-2 0,-4-1-1 15,1 1-21-15,-1 3-4 0,1-1 0 0,-1-2-1 16,0-1-10-16,1 1-1 0,3-4-1 0,-4 1 0 16,8-4 1-16,-4 0 0 0,3-3 0 0,4-3 0 15,0 0-7-15,0 0-1 0,0 0 0 0,0 0 0 16,11 0-12-16,-4-3 0 0,3-3 8 0,1 0-8 16,-1-1 8-16,5-2-8 0,-5 0 11 0,4-1-11 0,0 1 19 15,1-1-3-15,-5 1-1 0,8 3 0 16,-4-1-2-16,0 4 0 0,0 3 0 0,-3 3 0 15,3 1 1-15,0 2 0 0,-4 3 0 0,1 4 0 16,0 2 5-16,-4 4 1 0,0 0 0 16,-4 3 0-16,1 0-20 0,-1 3 0 0,-3-3 0 0,0 3 9 0,-3 0-9 0,-1-3 0 15,1-3 0-15,-1 0 0 0,-3-4 0 0,0-2 0 0,0-4 0 0,4-2 0 32,3-7-72-32,0 0-13 0,-8 0-3 0</inkml:trace>
  <inkml:trace contextRef="#ctx0" brushRef="#br0" timeOffset="39295.58">8350 2928 2066 0,'-10'3'43'0,"6"0"10"0,-3-3-42 0,4 4-11 0,-1-4 0 0,4 0 0 15,-3 0 104-15,3 0 20 0,0 0 3 0,0 0 1 16,0 0-28-16,0 0-4 0,0 0-2 0,0 0 0 16,0 0-48-16,0 0-10 0,0 0-1 0,0 0-1 15,7 0 24-15,0 0 5 0,0 0 1 0,0 0 0 16,3 0-16-16,-3 3-2 0,4 0-1 0,-4-3 0 16,7 3-21-16,-3 0-4 0,-1-3 0 0,4 6-1 15,1-6-10-15,-1 0-1 0,0 0-8 0,3 0 12 16,1-6-12-16,0 6 0 0,-1-3 8 0,4 3-8 15,-3-3 0-15,3 6 0 0,-3-3 0 0,0 3 0 0,3 3 0 16,-7-2 0-16,3-4 0 0,1 3 0 16,-4 0 0-16,0 0 8 0,0 3-8 0,-3-3 0 15,0-3 0-15,-1 0 0 0,1 0 0 0,-1-3 0 16,-3 0 8-16,0 0-8 0,1 0 0 0,2-3 9 16,-6 2-1-16,-1-2-8 0,1 0 12 0,-4 0-4 0,0-1 28 0,0 1 4 0,3 0 2 0,-6 3 0 31,-1-4-34-31,1 4-8 0,-1-6 0 0,-3 3 0 15,0-1 12-15,0-2 1 0,0-1 0 0,0 4 0 16,0-6-5-16,0-1-8 0,-4 1 11 0,4 2-11 0,0-6 0 0,0 4 0 0,0-4 0 16,0 7 0-16,3-7 0 0,1 7 0 0,-1-4 0 0,1 4 0 15,-1-1 0-15,4 1 0 0,0 3 0 0,-3-1 0 16,3 7-16-16,0 0-6 0,0 0-2 0,0 0 0 31,0 0-129-31,0 0-27 0,0 0-4 0</inkml:trace>
  <inkml:trace contextRef="#ctx0" brushRef="#br0" timeOffset="41023.92">10269 3069 2030 0,'0'0'57'0,"0"0"14"16,0 0-57-16,0-6-14 0,0 6 0 0,0-3 0 15,0 3 105-15,0 0 19 0,0-3 3 0,0 3 1 16,0 0 0-16,0 0 0 0,0 0 0 0,0 0 0 16,0 0-52-16,0 0-9 0,7 0-3 0,0 6 0 15,1 3-51-15,-5 4-13 0,4-4 0 0,4 4 0 16,-4 6 55-16,0-4 8 0,0 7 1 0,3 0 1 16,-2 0-33-16,-1 3-6 0,0 0-2 0,3 4 0 15,-3-4-10-15,0 3-2 0,0-3-1 0,0 3 0 16,0-6-11-16,1 0 0 0,-1 0 9 0,0 0-9 15,-4-6 0-15,4-1 0 0,-7-2 0 16,4-4 8-16,-1 4 12 0,-3-10 4 0,0-3 0 0,0 0 0 16,-3 3-112-16,-1-3-23 0,1 0-4 0,-4-3-1 15,0 0-73-15,0-3-15 16,-4-4-4-16</inkml:trace>
  <inkml:trace contextRef="#ctx0" brushRef="#br0" timeOffset="41229.81">10171 3326 2880 0,'0'0'128'0,"0"0"25"15,3 0-122-15,4 0-31 0,4 0 0 0,-4 0 0 16,7 0 57-16,0-3 6 0,0 3 1 0,4 0 0 16,3-3 12-16,0 0 4 0,0 0 0 0,4 3 0 0,0-3-40 0,-1 0-8 0,1-1-2 0,0 1 0 15,-1 3-13-15,-2-6-2 0,-5 3-1 0,1 3 0 16,0 0-14-16,-4-3 11 0,-4 3-11 0,1 0 10 15,-1 0-10-15,-3-3 0 0,1 3 0 0,-5 0 0 32,-3 0-106-32,0 0-17 0,0 0-3 0</inkml:trace>
  <inkml:trace contextRef="#ctx0" brushRef="#br0" timeOffset="42036.32">11818 2960 1940 0,'0'0'43'0,"0"0"9"0,-3-10 1 0,3 7 1 16,-4-3-43-16,0-1-11 0,1 1 0 0,-1 0 0 16,4 3 108-16,-3-4 20 0,3 7 4 0,0-3 1 0,0 3-6 0,0 0-2 15,0 0 0-15,0 0 0 0,0 0-49 0,0 0-11 0,0 0-1 0,3 7-1 16,1 5 4-16,-1 1 1 16,1 2 0-16,3 1 0 15,0 9-55-15,-3 0-13 0,3 7 0 0,0-4 0 0,-4 3 54 0,4 13 8 0,0 3 2 0,0 0 0 16,-3-9-52-16,3-1-12 0,-3 1 0 0,-1-3 0 31,4-4 0-31,-7-6 0 0,4 0 0 0,-1-6 0 0,-3-3 0 0,4-1 0 0,-4-5 0 0,0-1 0 16,3-3 0-16,-3-3 0 0,0-3 0 0,0-3 0 15,0-3-68-15,0-3-17 0,-3-4-3 0,-4-3-1 32,3 1-115-32,-3-7-22 0,0 0-5 0</inkml:trace>
  <inkml:trace contextRef="#ctx0" brushRef="#br0" timeOffset="42631.66">11536 2724 2078 0,'-4'-9'88'0,"1"-7"-71"15,-1 7 87-15,4-4 16 0,-3 7 4 0,-1 0 1 16,4 6 3-16,0 0 0 0,0 0 0 0,0 0 0 15,0 0-67-15,0 0-13 0,0 0-2 0,7 0-1 16,4 3-21-16,-4 3-4 0,3-3 0 0,5 4-1 16,-1-1 32-16,0-3 6 0,3 0 2 0,1 0 0 15,3-3-30-15,4 0-5 0,0 0-2 0,3 0 0 0,0-3-6 0,0-3 0 0,1 3-1 0,2-4 0 16,-2 4-7 0,-5-3 0-16,4 3-8 0,1 3 12 0,-8 0-4 0,4 3-8 0,-4 0 11 15,-4 3-11-15,-3 4 12 16,-3-1-4-16,0 7 0 0,-4-10-8 0,-7 10 16 0,3-4-3 15,-6 4-1-15,-1 0 0 16,-3-1-12-16,-4 1 0 0,-3 3 0 0,4 0 0 16,-8-4 8-16,1 1 0 0,2 0-8 0,-2-4 12 15,-1 1-12-15,4 3 0 0,0-4 0 0,3 1 0 0,1-1 0 16,-1 1 0-16,1-4 0 0,3 1 0 0,3-4 0 0,4-6 0 0,0 0 0 0,0 0 0 16,0 0 0-16,4 6-8 0,3-6 8 0,0 3-13 15,3-6 13-15,4 3 8 0,0-3 0 0,4-3-8 16,3 3 0-16,0 3 0 0,4-7-10 0,3 4 10 15,4 3 8-15,0 3 10 0,0 4 2 0,-1-7 0 16,1 9-11-16,-4-3-1 0,-3 7-8 0,0-4 12 16,-4 4-31-16,0 2-6 0,-3 1-2 0,-4 3 0 15,0 0 47-15,-4 3 10 0,1 3 2 0,-7 3 0 16,3-9-52-16,-7 12-9 0,0-9-3 16,-4 6 0-16,-3-6 32 0,0 3 0 0,-4 0 0 15,1 1 0-15,-4-5 19 0,0-2 9 0,-1-3 3 0,-6 0 0 0,4-4-31 16,-4 1 8-16,-1-7-8 0,1 0 4 15,0 1-4-15,0-4 0 0,0 0 0 0,0-3 0 16,3-3 0-16,0 3 0 0,4-3 0 0,-4-1 0 16,8 1-26-16,-1-3-5 0,1 3-1 0,3 0 0 15,3-7 32-15,-3 4 0 0,7-3 0 0,0-1 0 0,4 4-211 0,3-3-36 0</inkml:trace>
  <inkml:trace contextRef="#ctx0" brushRef="#br0" timeOffset="44902.09">12749 3145 1552 0,'0'-4'44'0,"0"-2"10"16,4 3-43-16,-4 0-11 0,0-3 0 0,0 2 0 0,3-2 96 0,-3 0 16 0,0 3 4 15,4-4 1 1,-4 1-33-16,0 0-8 0,4 0 0 0,-4-1-1 16,0 1 33-16,0 6 6 0,0-3 2 0,0 3 0 0,0-6-32 0,0 6-7 0,0 0-1 0,0 0 0 15,0 0 9-15,-4-3 2 0,4 3 0 0,0 0 0 16,0 0-35-16,0 0-8 0,0 0 0 0,-4 3-1 16,1-3-15-16,-1 6-2 15,1 3-1-15,3 1 0 0,0 2-9 0,-4 1-3 0,4 6 0 16,0-4 0-16,0 4 0 0,4 3 0 0,-4 0 0 0,0 3 0 31,3-3-1-31,4 0-1 0,-3 0 0 0,3-3 0 0,-3 3-11 0,6-7 12 0,-3 1-12 16,0 3 12-16,4-6-4 0,-1-1-8 0,1 1 12 15,0-4-4-15,3-3-8 0,-4-3 0 0,4 1 0 0,4-1 8 32,-4-3-8-32,4-3-11 0,-1-1 3 0,1 1 0 0,0-3 8 15,-4-3 0-15,7-1 0 0,-7-2 0 0,4-1 0 0,-4-3-13 0,0-2 5 0,-3-4 8 16,3 0 0-16,-4 0 0 15,-3-3 0-15,4 0 8 0,-4 0-8 0,0 3 0 0,-3-4-10 0,-1 5 10 16,1 2 0-16,-1 0 0 0,-3 0 0 0,4 3 0 16,-4 4 0-16,0-1 0 0,0 4 0 0,0 0 0 15,0 9 0-15,0 0 0 0,0 0 0 0,0 0 0 16,0 0-18-16,0 6 2 0,0 3 1 0,0 4 0 16,0-1 24-16,3 4 5 0,-3 3 1 0,4-7 0 15,-4 7-15 1,3 0 11-16,1 3-11 0,-1 3 10 0,4-9 1 0,-3 6 0 0,6 0 0 0,-3-1 0 15,4-2-1-15,-4-6 0 0,7 3 0 0,-3-4 0 16,-1-3-29 0,5 1-5-16,-5-1-2 0,4-2 0 0,-3-1 46 0,3 0 10 0,-4-3 2 0,1 4 0 15,0-4-24-15,-8 0-8 0,4 0 0 0,-7-3 0 16,7 3-28-16,-7-3-6 0,0 0-1 0,0 0 0 16,0 0-108-16,0 0-21 0,0 0-5 0</inkml:trace>
  <inkml:trace contextRef="#ctx0" brushRef="#br0" timeOffset="45486.45">13617 3304 2188 0,'0'0'48'0,"0"0"11"0,0 0 1 0,0-3 1 0,0 3-49 0,0 0-12 0,0 0 0 0,0 0 0 0,0 0 148 0,0 0 26 0,0 0 6 0,0 0 0 15,0 0-74-15,0 7-15 16,4 2-3-16,-4 4-1 16,3-1-31-16,1 4-7 0,-1 3-1 0,-3 3 0 0,7-7-11 0,-3 13-2 0,3-3-1 0,0 4 0 15,0-7-8-15,-3 0-2 0,3 0 0 0,0 3 0 16,-4-3-7-16,4 0-1 0,-3-4-1 0,-1 4 0 16,1-3-15-16,-4-3 9 0,3-4-9 15,1 1 8-15,-4-4-8 0,0-2 0 0,0-1 0 0,0-3 0 16,0-6-61-16,0 0-8 15,-4-7-2-15,1 1 0 0,3-4-97 0,0-2-19 0,0-1-4 0</inkml:trace>
  <inkml:trace contextRef="#ctx0" brushRef="#br0" timeOffset="45836.12">13822 3342 2747 0,'0'0'78'0,"0"0"17"0,0 0-76 0,0 0-19 0,-4 6 0 0,1 1 0 0,-1-1 55 15,1 0 7-15,-1 0 2 0,-3 4 0 16,4-1 0-16,-4 4 0 0,-4-1 0 0,4 1 0 16,-4 3-15-16,4-4-2 0,-3 1-1 0,-1-1 0 15,1 1-12-15,-1-4-2 0,4 4-1 0,-4-4 0 0,4 0-3 0,0 1 0 0,0-7 0 0,0 3 0 32,4-3-8-32,-1 4-1 0,4-7-1 0,0 0 0 15,0 0-18-15,0 0 8 0,0 0-8 0,0 0 0 16,0 0 8-16,11 0-8 0,-1-3 0 0,1 3 0 15,-1-4 0-15,4-2 0 0,1 3 0 0,2 0 0 16,-3-3 0-16,4-1 0 0,0 1 0 0,3 3 0 16,-4-3 18-16,5 3-3 0,2-1-1 0,-3 4 0 15,-3 4-3-15,0 2-1 0,-1 0 0 0,-3 0 0 0,-3 7-2 0,0-4 0 0,-4 4 0 0,0 2 0 16,0 1-5 0,-7 0-3-16,3 3 0 0,-3-4 0 0,-3 4 0 0,-1-3 0 15,1 3 0-15,-4-4 0 16,0-5 0-16,0-1 0 0,3 1 0 0,-3-4 0 0,3-3-24 0,-3 0-4 15,4-3 0-15,3 0-1 0,0 0-111 0,0-6-23 0,0 0-4 0</inkml:trace>
  <inkml:trace contextRef="#ctx0" brushRef="#br0" timeOffset="47847.38">14725 2834 1538 0,'0'-6'32'0,"0"6"8"0,0-6-32 0,0 6-8 0,0 0 0 0,0-4 0 15,0 4 112-15,3-6 22 0,-3 6 4 0,0 0 1 16,0 0-9-16,4 0-2 0,-4 0 0 0,0 0 0 16,7 0-20-16,0 3-4 0,0 4 0 0,0 2-1 15,0 4-14-15,4 2-2 0,-1 1-1 0,1 6 0 16,0 3-27-16,-1 3-6 0,1 3-1 0,-1-2 0 16,1 2-16-16,0-3-3 0,-4 7-1 0,0-10 0 15,3 3-16-15,-6-3-4 0,3 0-1 16,-4-3 0-16,1 0-11 0,-1-6 0 0,1-1 0 0,-4-5 0 15,3-1 0-15,-3-9-19 0,0 0 3 16,0 0 1-16,0 0-74 0,-3-6-15 16,-1 0-4-16,1-4 0 0,-4-2-94 0,0-1-19 0,0-2-4 0</inkml:trace>
  <inkml:trace contextRef="#ctx0" brushRef="#br0" timeOffset="48108">14609 3116 2310 0,'0'0'48'0,"0"0"11"0,0 0-47 0,0 0-12 0,0 0 0 0,0 0 0 0,0 0 123 0,0 0 22 0,7 0 5 0,0 0 1 16,3 0-37-16,1 0-7 15,3 0-2-15,4 0 0 0,-1 0-59 0,4 0-12 0,8 0-2 0,-5 0-1 16,5 0 5-16,-5 0 0 0,1 0 1 16,3 0 0-16,-3 0-10 0,0 0-3 0,-4 0 0 0,0 0 0 15,0 0 10-15,-3 3 2 0,-1-3 0 0,1 7 0 16,-4-4-36-16,0 0 0 0,0 0 0 0,-3 3 0 15,-1-2 0 1,-3-1 0-16,1 3 0 0,-1-6 0 0,-4 3-110 0,-3-3-29 0,0 0-5 0</inkml:trace>
  <inkml:trace contextRef="#ctx0" brushRef="#br0" timeOffset="49229.21">12668 2768 1155 0,'0'0'48'16,"0"0"-38"0,0 0 159-16,0 0 32 0,0 0 7 0,0 0 0 15,0 0-27-15,0 0-5 0,0 0-2 0,0 0 0 16,0 0-44-16,0 0-9 0,0 0-1 0,0 0-1 15,0 0-41-15,0 0-8 0,0 0-2 0,0 0 0 16,7 7-25-16,-3-4-6 0,3 3-1 0,0-3 0 16,0 0-15-16,4 3-3 0,-1-2-1 0,4-1 0 15,0 3-3-15,4-3-1 0,-4-3 0 0,7 0 0 16,-3 3-13-16,0-3-16 0,3-3 3 0,0 3 1 0,0 0 12 0,0 0 0 16,0 0 0-16,1 0 0 0,-1-3 8 0,0 3 5 15,-3-6 1-15,3 3 0 0,-7 3-14 0,0-4 0 16,-3 1 0-16,-1 3 0 15,1-3 8-15,-4 0-8 0,-7 3 0 0,3-3 9 0,-3 3-21 0,4-6-5 16,-4 3-1-16,0-4 0 0,0 1 66 0,-4 6 12 16,-6-9 4-16,3 2 0 15,0 1-52-15,-4 0-12 0,0-4 0 0,-3 4 0 16,4 3 0-16,-4 0 0 0,0-7 0 0,3 4 0 16,0 3 16-16,1 0 0 0,3 0 0 0,0-4 0 15,0 4-16-15,0 0 0 0,3 0 0 0,4 3 0 0,-4-3 0 0,-3 0 0 16,7 3 0-16,0-3 0 15,0 3-37-15,-3-7-4 0,3 1-1 16,-4 3 0-16,4 3-46 0,4-6-10 0,-4-1-2 16</inkml:trace>
  <inkml:trace contextRef="#ctx0" brushRef="#br0" timeOffset="51644.19">15688 3072 1697 0,'0'0'35'0,"0"-6"9"0,0 6-35 0,0-6-9 0,0 6 0 0,0 0 0 15,-3-3 140-15,3 3 27 16,0 0 5-16,0 0 0 0,0-3-49 0,0 3-11 0,-4-7-1 0,4 7-1 16,0 0-34-16,0 0-6 15,0-6-2-15,0 6 0 0,0 0-25 0,0 0-6 0,0 0-1 0,4-3 0 16,-4 3-6-16,0 0-2 0,3-3 0 0,-3 3 0 15,7 3 8-15,-3 0 0 0,3 3 1 0,0 7 0 16,0 6-2-16,-4-1-1 0,4 4 0 0,0 7 0 16,0 2-11-16,-3 4-3 0,3 2 0 0,0-2 0 15,-3 2-4-15,3-5-2 0,3 2 0 0,-3-3 0 16,0-5 9-16,4-5 1 0,-4-2 1 0,0-3 0 16,4-3-25-16,-1-7 0 0,4 0 0 15,-3-6 0-15,3-3 0 0,0-6 0 0,4-1 0 0,-4 1 0 16,4-10 11-16,-4 3-3 0,0-6-8 0,0 3 12 15,0 1-12-15,-3-1 11 0,3 0-11 0,-4 3 10 0,-3-6-10 0,4 4 0 0,-4-1 0 16,0 0 0 0,0 3 0-16,-3 1 0 0,3-1 8 0,-4 7-8 0,1-1 0 15,-1 10 0-15,-3 0 0 0,0 0 0 0,0 0 0 16,0 3 0-16,0 10 0 0,0-1 0 16,0 7 0-16,4-3 0 0,-4 6 0 0,3 0 0 15,1 0 0-15,3 0 0 0,0 0 0 0,4 0 0 0,-4-4 0 0,3-2 12 0,1 0-12 0,-1-4 12 31,1 1-4-31,0-7-8 0,3 3 12 0,0-2-4 16,0-7-8-16,0 0 0 0,0-7 0 0,4 4 8 16,-1-6-8-16,1-4 0 0,0 1 0 0,3-4 0 0,-7 4 0 15,4-7 0-15,-4 3 8 0,3 0-8 0,-6-2 0 0,-1 5 0 0,1-3 0 0,-4 4 7 16,-3-1-7-16,-1-6 0 16,-3 1 0-16,-3-1 0 0,-1 3 0 0,-6-6 0 0,-1 3 0 0,0-3 0 15,-3 4 0-15,-3-1 0 0,-1-3 0 0,0 3 0 16,1 3 0-16,-1 4 0 0,4-1 0 0,-4 4 0 15,4 3 0-15,0-1 0 16,3 4 0-16,4 0 0 0,0 3-46 0,0 0-6 0,7 0 0 0,0 0-1 16,0 10-189-16,4-4-38 15</inkml:trace>
  <inkml:trace contextRef="#ctx0" brushRef="#br0" timeOffset="52265.37">16736 3330 2188 0,'0'0'48'0,"0"0"11"0,0 0 1 0,0-4 1 0,0 1-49 0,0 3-12 0,0 0 0 0,0 0 0 0,0 0 105 0,0 0 19 0,0 0 3 0,-4 3 1 32,4 7-52-32,0 2-9 0,0-5-3 0,0 8 0 15,4 1 0-15,-4 3 0 0,3 0 0 0,-3-1 0 16,4 4 0-16,-4-3 0 0,0 3 0 0,3-3 0 15,-3 3-51-15,0-6-13 0,0-1 0 0,0 4 0 0,4-3 54 0,-4-1 8 16,0 1 2-16,3-7 0 16,-3 7-52-16,0-6-12 0,0 2 0 0,0-2 0 15,4-4-100-15,-4 0-22 0,0-6-5 0,0 0-1 16,0 0-17-16,0 0-4 0,0 0-1 16</inkml:trace>
  <inkml:trace contextRef="#ctx0" brushRef="#br0" timeOffset="52664.11">16898 3411 2067 0,'0'0'87'0,"0"0"-70"15,0 0 89-15,-3 0 18 0,-1 0 3 0,4 0 1 16,-4 0-52-16,1 3-9 0,3-3-3 0,-4 3 0 16,-3 0 0-16,0 4 0 0,0-1 0 0,0 3 0 15,0 1 4-15,-3 2 1 0,-1 1 0 0,-3-1 0 16,3 1-21-16,1 0-5 0,-1-1-1 0,1 1 0 15,2-4-10-15,-2 0-3 0,6-2 0 0,-3-1 0 16,7 0-11-16,0-6-2 0,0 0-1 0,0 0 0 16,0 0-15-16,7 0 0 0,0-3 0 0,4 0 0 15,0 0 0-15,3-3 0 0,3-4 0 0,1 4 9 16,0 6-9-16,-4-10 0 0,7 7 0 0,-3 0 0 0,-1 0 0 16,1 3 13-16,-1 0-1 0,-2 3-1 0,-1 3 12 0,0 4 2 0,-4-1 1 0,1 7 0 15,-4 0-2 1,-3 2 0-16,3 4 0 0,-7 3 0 0,0 1-12 0,0 2-4 0,-4 0 0 0,1 0 0 15,-1 0-5-15,0-2-3 0,1-1 0 0,-1-3 0 16,-3-4 0-16,4 1 0 0,-4-3 0 0,3-4 0 16,1-2-15-16,-1-4-2 0,4-6-1 15,0 0 0 1,0 0-66-16,0 0-14 0,0-9-2 0</inkml:trace>
  <inkml:trace contextRef="#ctx0" brushRef="#br0" timeOffset="54973.93">15706 2753 2254 0,'0'0'64'16,"0"0"14"-16,0 0-62 0,0 0-16 0,0 0 0 0,0 0 0 31,0 0 151-31,0 0 27 0,0 0 6 0,0 0 0 16,0 0-87-16,0 0-17 0,0 0-4 0,0 0-1 0,3 0 0 0,4 0 0 0,-3 0 0 0,3 0 0 16,0 0-39-16,-4 0-7 0,8 0-1 0,-4-4-1 15,4 4-1-15,-1-3 0 0,4 0 0 0,0 0 0 16,1 0-26-16,-1-3-9 0,3-1 0 0,1 1 0 15,0 3 9-15,3-6 12 0,3 2-2 0,-2 1-1 16,2 0-9-16,1 3 0 0,0-1 0 0,-1 1 0 16,1 0 0-16,0 3 0 0,-1 3 0 0,1-3 0 15,-4 3 0-15,-3 4 0 0,-4-4-12 0,4 0 12 16,-4 3 0-16,0 1 0 0,-3-1 0 0,-1-3 0 16,1 0 0-16,-4 0 8 0,0-3-8 0,0 3 0 0,0-3 0 15,-7 0 0-15,0 0 0 0,3 0-11 16,-3 0 11-16,0 0 8 0,4-6-8 0,0 3 11 15,-4 3-11-15,-4 0 0 0,4-9 0 0,-4 5 0 16,4 1 17-16,-3-3 5 0,-1 3 1 0,1-3 0 0,-4-1-12 16,3 1-3-16,-3 0 0 0,0-4 0 15,0 4-8-15,0 0 0 0,-4-4 0 0,1 1 0 16,-1 0 0-16,1-1 0 0,-4-2 0 0,0-1 7 0,-1 4-7 0,5 2 0 0,-1-5 0 16,1 3 0-1,-1-1 0-15,0 4 0 0,4 0 0 0,-3 2 0 16,6-5-20-16,-3 6-4 0,4 0-1 0,-1-4 0 15,8 1-122-15,-1-3-24 0,1 3-5 0</inkml:trace>
  <inkml:trace contextRef="#ctx0" brushRef="#br0" timeOffset="65987">19276 2731 1755 0,'-4'3'74'0,"4"-3"-59"15,-7 3 105-15,7-3 20 0,-3 0 5 0,3 0 1 16,0 0-66-16,0 0-12 0,0 0-4 0,0 0 0 16,0 0 0-16,0 0 0 0,7 0 0 0,0 0 0 31,3 0 0-31,1 0 0 0,0 0 0 0,-1 0 0 0,4 0-51 16,4 0-13-16,0 0 0 0,-1 0 0 15,4 3 0-15,0 0 0 0,4 0 0 0,3-3 0 0,1 3 0 0,2-3 0 16,1 4 0-16,0-4 0 0,3 0 31 0,0 0 3 0,1 0 1 0,6 0 0 15,-7-4-5-15,4-2-1 0,0 3 0 0,3-3 0 16,1 3-17-16,2 0-3 0,1-1-1 0,0 1 0 16,-3 3-8-16,-5 0-11 0,1 0 3 0,0 3 0 15,0-3 57-15,0 4 12 0,-4-4 3 0,4 3 0 16,-4-3-64-16,0 0-15 0,-3 0-1 0,3-3-1 16,-7 3 17-16,1 0 0 0,-5 0 11 0,1 0-11 15,-4 0 16-15,0-4-4 0,1 1-1 0,-5 3 0 16,-3-3-11-16,0 0 0 0,-3 3 0 0,0 0 0 15,-1-3 0-15,-3-3 0 0,0 2 0 0,-3 1 0 16,-4 3 13-16,0-6 1 0,0 0 0 0,-4-1 0 31,-3 4-116-31,0-3-23 0,0 0-5 0</inkml:trace>
  <inkml:trace contextRef="#ctx0" brushRef="#br0" timeOffset="67135">19205 2702 851 0,'0'0'36'0,"0"0"-36"0,0 0 115 0,-3 10 16 0,3-10 3 0,0 3 1 16,-4 0-11-16,1 3-3 0,-1-2 0 0,1 2 0 15,-1-3 6-15,4-3 1 0,-3 3 0 16,3 0 0-16,-4 0-18 0,4-3-3 0,-7 7-1 0,7-7 0 16,0 0-16-16,0 6-3 0,0-6-1 0,0 0 0 15,0 0-69-15,0 0-17 0,0 0 0 0,0 0 0 31,7-6 0-31,0 2 0 0,4-2 0 0,-1 0 0 0,1-7 55 0,3 4 7 16,-3-4 2-16,3 1 0 0,0-4-52 0,-4 4-12 0,4-7 0 0,1 0 0 16,-5 3 0-1,1 1 0-15,-1-1 0 0,1 3 0 0,-4-2 0 0,4 2 0 0,-4 1 0 0,0 5 0 16,-4-2 0-16,4 3 0 0,-3-1 0 0,-1 4 0 16,-3 3 0-16,0 0 0 0,0 0 0 0,0 0 0 15,0 0 0-15,0 0 0 0,0 0 0 0,0 0 0 16,0 0 54-16,0 0 8 0,0 0 2 0,0 0 0 15,0 0-52-15,0 0-12 0,0 0 0 0,0 7 0 16,0-7 0-16,0 0 0 0,0 6 0 0,0 3 0 16,0-9 0-16,0 3 0 0,0 7 0 0,0-4 0 0,4 0 0 0,-4 1 0 0,0-1 0 15,0 6 0 1,0-8 0-16,3 5 0 0,-3 0 0 0,4 1 0 0,-1 2 0 16,-3 1 0-16,4 3 0 0,3-4 0 0,-4 4 0 0,1-1 0 0,3 4 0 0,0 0 0 31,0 3 21-31,0 0 2 0,4 0 0 0,-4 6 0 15,3-6-37-15,1 3-7 0,0-6-2 0,-1 3 0 0,1 0 35 0,3 3 8 0,-4-6 0 0,1 3 1 16,0 0-13 0,-1-3-8-16,-3-1 8 0,4-2-8 0,-1 0 8 0,-2-1-8 0,-1-2 10 15,0-4-10-15,-4 4 11 0,4-4-11 0,-3-2 12 16,-4 2-12-16,0-9 11 0,0 0-11 0,0 0 10 0,0 0-10 16,0 0 12-16,0 0-3 0,-4-6-1 0,-3 3 0 15,0-4-8 1,4 4 0-16,-4-3 9 0,-1 0-9 0,5-1 0 0,-4 4 0 0,0 0 0 0,0-3 0 15,0 6 14-15,0-7-2 0,0 1 0 0,0 3 0 16,-1-3-12-16,1 3 0 0,-3-4 0 0,3 1 0 16,-4 0 0-16,1 0 0 0,-1-4 0 0,-3 1 0 15,3-7 0-15,-3 4 0 0,0-1 0 0,0-3 0 16,0 4 0-16,0-4 0 0,0 4 0 0,0-4 0 16,-1 3 13-16,1 1 0 0,0-1 0 0,0 1 0 15,0-1-13-15,0-2-18 0,0 2 4 0,3 0 1 16,-3 4 13-16,4-7 0 0,-5 7 0 0,1 0 0 15,4-1 0-15,-1 4 0 0,1-4 0 0,-1 4 0 0,0 0 0 0,1 0 0 16,3-1 0-16,-4 4 0 16,4-3 0-16,4 6 0 0,-4-3 0 0,3-3 0 15,-3 2 0-15,3 4 0 0,-3 0 0 0,4 0 0 16,3 0-105-16,0 0-19 0,0 0-3 0</inkml:trace>
  <inkml:trace contextRef="#ctx0" brushRef="#br0" timeOffset="68370.92">22027 2633 1958 0,'0'0'43'0,"-3"7"9"0,-4-1 1 0,3 0 3 16,1 7-45-16,-1-10-11 0,1 6 0 0,3-2 0 15,0-1 123-15,0 0 22 0,0 0 5 16,3 4 1-16,1-7-88 16,3 0-18-16,0 3-3 0,4-2-1 0,3-1 11 0,3-3 3 0,1-3 0 0,3-1 0 15,0 1-37-15,0-3-7 0,1-3-2 0,-1-1 0 16,0-2 34-16,-3-1 6 0,-1 4 2 0,1-7 0 16,-4 0-19-16,-3 4-4 0,-1-1-1 0,-3 1 0 15,0-1-2-15,-3 1 0 0,-4-1 0 0,0 4 0 16,-4 2-1-16,-3-2 0 0,-3 3 0 0,-1 3 0 15,0-1-4-15,-3 4-2 0,-3 0 0 0,-1 4 0 16,0-1-28-16,-3 6-6 0,4 4 0 0,-5-1-1 16,1 4 38-16,4 3 8 0,-5 3 2 15,5 0 0-15,-1 6-50 0,4-3-9 0,0 3-3 0,3 3 0 16,4 1 31-16,0-1 0 0,7 1 0 0,-3-4 0 0,6 0 0 0,-3-3 0 16,7-3 0-16,0 0 0 15,4-3 0-15,3 0 0 0,4-10 0 0,-1 4 0 16,1-7 0-16,7 0 0 0,-4-3 0 0,4-3 0 0,-1 0 0 0,1-3 0 0,3-3 0 0,-3 0 0 31,0-1 0-31,-8-2 0 0,4 3 0 0,-3-4 0 16,-4 1 0-16,-3-1 0 0,-1-2 0 0,1 6 0 15,-4-7-108-15,0 4-16 0,0-1-4 0</inkml:trace>
  <inkml:trace contextRef="#ctx0" brushRef="#br0" timeOffset="71580.39">22744 2762 576 0,'0'0'25'0,"0"0"6"15,3-3-31-15,-3-3 0 0,4-1 0 0,-1 1 0 16,-3 0 108-16,4 0 16 0,-4-1 4 0,3 1 0 16,-3 3 0-16,4-7 0 0,-4 4 0 0,0 3 0 0,0-3 0 0,3-4 0 0,-3 4 0 0,0 0 0 15,4 3 51-15,-4-7 10 0,0 4 3 0,0 3 0 16,0 3-103-16,-4-6-20 0,1 2-4 0,-1 4-1 16,-3 4 0-16,-3-1 0 0,-1 3 0 0,-3 10 0 15,0-4 0-15,0 7 0 0,-4 3 0 0,0 3 0 16,4 3-51-16,0 4-13 0,-3-1 0 15,-1-3 0-15,7 4 54 0,1-7 8 16,-1 3 2-16,8-3 0 0,-1-6-52 16,1 0-12-16,6-10 0 0,1 0 0 0,3-2 0 0,3-7 0 15,1 0 0-15,3-7 0 0,4-5-48 0,-1-4-13 0,1-3-3 0,3-3 0 16,0-3 52-16,-3 0 12 0,-1-6 0 0,5 6 0 16,-8 0 0-16,3 0 0 0,-2 3 0 0,-5 6 0 15,-3-3 0-15,0 10 0 0,-3-1 0 0,-1 4 0 0,-3 6 48 0,0 0 13 0,0 0 3 0,-7 6 0 31,0 7-52-31,0-1-12 0,-3 4 0 0,-1 6 0 0,0 3 0 0,1 3 0 16,-1 4 0-16,1 5 0 0,3 1 0 0,-1 0 0 0,1-1 0 16,0 7 0-16,0 0 0 0,4 0 0 0,-4 3 0 0,3-3 0 15,1 3 0 1,3-3 0-16,0 3 0 0,3 0 0 16,-3-3 0-16,4-3 0 0,-1 2 0 0,4 1 0 15,0-3 0-15,0 0 0 0,0-4 0 0,4 1 0 0,0-3 0 16,-1-1 0-16,4-6 0 0,-3 4 0 0,3-14 0 15,-3 1 0-15,3-3 0 0,-4-7 0 0,4 1 0 16,1-7 0-16,-1-3 0 0,-4-3 0 0,4-4 0 0,-3-5 0 0,3-4 0 0,-3-3 0 16,-1 1 0-16,-3-7 0 0,0-4 0 15,0-2 0-15,-3 0 0 0,-1-4 0 0,-3 1 0 0,-3 2 0 16,-1 4 0-16,-6-3 0 0,-1 6 0 16,1 0 0-16,-4-1 0 0,-4 5 0 0,4 2 0 0,-7 0 0 15,-1 3 0-15,1 4 0 16,0 2 0-16,-4 1 0 0,4 3 0 0,0-4 0 0,0 7 0 0,3-3 0 15,1 3-48-15,6 0-13 0,0-4-3 16</inkml:trace>
  <inkml:trace contextRef="#ctx0" brushRef="#br0" timeOffset="72682.45">23072 2734 1728 0,'0'0'38'0,"0"0"8"0,0 0 2 0,-4-3 0 31,4 3-39-31,0 0-9 0,0 0 0 0,0 0 0 0,0 0 104 16,0 0 20-16,-3 0 3 0,-1 3 1 0,1 3 0 0,-1 0 0 15,4 7 0-15,-3-7 0 0,3 10-52 0,0 3-9 0,0-4-3 0,0 7 0 16,3 0 36-16,-3-6 6 0,4 6 2 0,-4 0 0 16,7 0-52-16,-4-3-11 0,4-1-1 0,0-2-1 15,0-3-2-15,4-1 0 0,-4-2 0 0,7-1 0 16,-3-6-41-16,6-3-19 0,-3-3 2 0,1-3 0 15,2-7 17-15,-3 1 0 0,0-10 0 0,4 0 0 16,-4 0 0-16,0-3 0 0,0 0 0 0,-3-1 0 16,-4 5 0-1,4-1 0-15,-4 3 0 0,0 6 0 0,0 4 0 0,-4 3 0 16,-3-1 0-16,0 7 0 0,0 0 9 0,4 7-9 0,-1 2 8 0,-3 3-8 16,0 4 14-16,4 3-2 0,-4-3-1 0,-4 2 0 15,4 1-11-15,0 3 12 0,0-6-12 0,0 3 12 0,4 0-12 16,-4-7 0-16,3 4 0 0,1-7 0 15,3 1-27-15,-4-4-7 0,-3-6-2 16,11 3 0-16,-4-6-46 0,7 0-10 0,-3 0-1 0,-1-10-1 16,5 0-35-16,-1-2-7 0,0-1-2 0,3-3 0 15,-6-3 12-15,7 0 2 0,-4 0 1 0,0 1 0 16,0-1 63-16,0 3 13 0,0-3 3 0,0 3 0 16,-3 0 52-16,-1 0 12 0,-3 7 1 0,1-4 1 15,-5 7 51-15,1-1 11 0,-4 4 1 16,-4 3 1-16,4 0 44 0,-3 6 9 0,-5 0 1 0,1 3 1 15,0 7-21-15,-3 3-4 0,-1 2 0 0,1 1-1 16,-1 3-74-16,0 3-14 0,4-3-3 0,-3 6-1 0,3-3 7 0,0 1 2 16,0-1 0-16,3-3 0 0,4 0-19 0,0-7-3 0,0 1-1 15,4-7 0 1,-1 4 0-16,4-7 0 0,-3-3 0 0,6-3 0 0,-3-3-9 0,8-3 0 16,-5 0 0-16,4-13 0 0,0 3 0 0,0-6 0 0,1 0 0 0,-1 0 0 15,0-9-18-15,0 6 4 0,-4-7 1 16,1 7 0-16,0 0 13 0,-4 3-11 0,0 4 11 0,0 2-10 15,-4 0 10-15,1 7 0 0,-1-1 0 0,-3 4 0 16,0 6 8-16,0 0 3 0,0 0 1 0,4 9 0 16,-1 1-2-16,1 6 0 0,-1-1 0 15,1 4 0-15,3 3 2 0,-3 0 1 0,3 3 0 0,0-3 0 16,0 6-4-16,3-9-1 0,1 3 0 0,0 0 0 0,-1-3-8 16,1 0 0-16,3-7 0 0,0 4 7 15,0-7-7-15,0 1-15 0,4-4 5 0,-1-3 1 31,1-3-34-31,-4-3-6 0,0-3-2 0,0-1 0 0,0-5-39 0,-3-1-8 0,0-2-2 0,-4-1 0 16,0-6-101-16,0 0-21 0,-4-3-4 0,1 0-1 16,-1-3-97-16,-3-1-20 0,0-2-4 15,0 3-1-15,-3-4 177 0,-1-2 35 0,1-1 7 0,-1-2 2 16,1 5 88-16,-1-5 17 0,4 2 4 0,0 4 1 16,0 9 182-16,0 3 37 0,0-3 7 0,4 10 2 0,-4 5-45 0,3 1-9 15,1 6-1-15,-4 0-1 0,0 0 25 0,3 3 5 0,4 7 0 0,0-1 1 31,-3 7-37-31,0-1-7 0,-1 4-1 0,1 3-1 16,-1 0-33-16,1 6-6 0,-1 4-2 0,4-1 0 16,0 4-28-16,0-4-6 0,0 0 0 0,0 7-1 15,0-7-32-15,4 4-7 0,0-4 0 0,-4 4-1 0,3-7-11 0,1 3-1 0,-1-12-1 0,1 6 0 32,-4-6-34-32,4-3-6 0,-4-1-2 0,3-5 0 15,-3-1 32-15,0-6 0 0,0-3-8 0,-3-3 8 16,0-3-67-16,-4 0-10 0,0-13-3 0,0 3 0 0,-4 0-127 0,-3-6-25 15,0 0-6-15</inkml:trace>
  <inkml:trace contextRef="#ctx0" brushRef="#br0" timeOffset="73056.21">23887 2834 2986 0,'0'0'84'0,"7"3"20"0,0-3-84 16,0 0-20-16,3 3 0 0,1-3 0 0,3 0 107 0,0 0 17 0,0-3 3 15,4 3 1-15,0-3-103 16,3 0-25-16,0 3 0 0,0-3 0 16,0 0 22-16,0 0-1 0,1-1 0 0,-1 1 0 0,0 0-21 0,-3 3-18 0,3-3 3 0,-4-3 1 31,1 6-46-31,0 0-8 0,3 6-3 0,-4-3 0 16,1 3-45-16,-4 7-10 0,4-4-2 0,-4 10 0 15,0-9 27-15,-3 8 5 0,-1 1 0 0,-3-6 1 16,4 6 67-16,-4-1 12 0,3-8 4 0,1 5 0 0,-4-2 95 0,0 0 19 15,-3-1 4-15,3-2 1 16,0-7-23-16,-4 0-5 0,4 0-1 0,-7-3 0 16,0 0-5-16,4-6-1 0,-1-4 0 0,-3-2 0 0,4-4-24 15,-8 0-4-15,4-2-2 0,-3-1 0 0,-1-3-34 0,-3 0-8 16,0 0 0-16,-3 0 0 0,3 0-152 0,-4 0-32 0,0-3-6 0</inkml:trace>
  <inkml:trace contextRef="#ctx0" brushRef="#br0" timeOffset="73190.22">24384 2527 3110 0,'0'0'68'0,"-7"3"15"0,3-3 2 0,-3 6 3 0,0 1-71 15,4-1-17-15,-1 0 0 0,4 7 0 0,0-7 73 0,0 3 11 0,4 4 3 0,-1-4 0 16,1 4-87-16,-1-4-20 0,4 4-2 0,4-4-1 16,-4 4-5-16,4-7 0 0,3 3-1 0,0 1 0 15,0-4-96-15,4 0-19 0,-1 1-4 0,1-1-1 16,3-3-139-1,-3-3-27-15,-1 0-5 0</inkml:trace>
  <inkml:trace contextRef="#ctx0" brushRef="#br0" timeOffset="73499.7">24705 2702 2649 0,'0'0'58'0,"0"0"12"0,0 0 2 0,0 0 4 0,0 10-61 0,-3-4-15 0,-1 0 0 16,0 4 0-16,-3 2 111 0,4 4 19 0,-8-3 4 0,8 5 1 0,-4 1-57 0,0 0-11 0,3 0-3 0,1 3 0 16,-1 0-5-16,4-4-2 0,0 4 0 0,0 0 0 15,4-9-43-15,-1 3-14 0,1-4 8 0,3-2-8 16,3-4 0-16,1-3 0 0,-1 0 0 0,5-3 0 15,2-6 0-15,1 0 0 0,3-7 0 0,0-3 0 32,0 1 0-32,-3-1 0 0,3-3 0 0,-3 0 0 0,-1-3-12 0,-2 4 12 15,-1-4-13-15,-4 0 5 16,-3 9 8-16,-3-9 0 0,-1 7 0 0,-3 2 0 0,0-3 0 0,-7 4 8 16,0-1 0-16,-3 7 0 0,-1-3-8 0,-3 2 0 0,0 4 0 0,-4 0 0 15,1 3 0-15,-1 0 0 0,0 3 0 0,1 3 0 16,3-2 0-16,3 5 0 0,-3-3 0 15,7 1 0-15,3 2-50 0,1 0-11 0,3 4-3 0,3-7 0 16,1 4 28 0,-1 2 6-16,4-3 1 0,4 7 0 0,-4-6-56 15,4 2-11-15,3-2-3 0,0 5 0 0,-4-5-99 0,5 2-20 0,-1 1-4 0</inkml:trace>
  <inkml:trace contextRef="#ctx0" brushRef="#br0" timeOffset="73732.82">25047 2972 2559 0,'0'-6'113'0,"0"3"24"15,4 0-109 1,-4-10-28-16,0 7 0 0,0-4 0 0,0 1 108 0,3-1 16 0,-3 4 3 0,4-9 1 0,3 2-58 16,0-3-11-16,-4 4-3 0,8-4 0 0,0 0-16 0,-1 1-3 0,1-1-1 0,-1-3 0 31,4 10-9-31,1-10-3 0,2 3 0 0,-3 7 0 16,4 0 11-16,0 2 1 0,-1 4 1 0,1 0 0 15,0 6-21-15,-4 3-4 0,3 4 0 0,-3-1-1 16,1 10-11-16,-5 3-16 0,1 3 4 0,-1 0 1 0,-3 7 11 15,0-4 0-15,-3 6 0 0,3-6 0 0,-4 1 0 0,-3-4 0 16,4 0 0-16,-4 0 0 0,0-6 0 16,0-4 0-16,0 1 0 0,0-7 0 15,-4 1-104-15,4-10-20 0,0 0-3 0</inkml:trace>
  <inkml:trace contextRef="#ctx0" brushRef="#br0" timeOffset="74303.35">26264 2737 2696 0,'0'0'60'0,"-3"3"12"0,-4 3 2 0,0 1 1 16,-4 2-60-16,1-6-15 0,2 7 0 0,1-1 0 0,0-3 80 0,4 4 14 0,-8 2 2 0,8-9 1 15,-4 7-63-15,3-1-13 0,1-3-2 0,-1 4-1 16,1 2 35-16,3-2 7 16,0 2 2-16,3 1 0 0,-3 2-48 0,7-2-14 0,0 6 0 0,0-3 8 15,0-4-8-15,-3 4 0 0,6-4 0 0,1-2 0 16,0-1 28-16,3 1 5 0,-4-4 1 0,4-3 0 16,4 0-3-16,-4-6-1 15,4 3 0-15,-1-6 0 0,-2-1-41 0,2 1-8 16,-3-3-1-16,0-4-1 0,-3 1 21 0,3-7 0 0,-3 3 0 0,-1-3 8 15,1-3 8-15,-4 7 0 0,0-4 1 0,0 3 0 16,-3 1-17-16,-4-1 0 0,0 0 0 16,0 4 0-16,-11-1 0 0,4 4 0 0,-4-4-8 0,-3 10 8 0,0-6 0 0,-4 2 0 31,1 4 8-31,-1 3-8 0,-3 0 0 0,0 3 0 0,-4 0 0 16,7 7 0-1,1-7-48-15,-1 3-12 0,8 4-4 0,3-1 0 16,3 0-51-16,1 4-10 0,6-10-3 0,4 3 0 0,4 1-80 0,3-1-17 0,0-3-3 0,4 3-824 0</inkml:trace>
  <inkml:trace contextRef="#ctx0" brushRef="#br0" timeOffset="74663.05">26688 2922 2336 0,'7'3'52'0,"0"-3"10"0,0 3 2 0,-7-3 1 0,3 3-52 0,-3-3-13 0,0 0 0 0,0 0 0 16,0 0 148-16,0 0 26 0,0 0 6 0,0-6 0 15,0-3-65-15,0-1-14 16,-3-9-2-16,-4-3-1 0,0 4-50 0,0-7-11 15,-4 3-1-15,0-7-1 0,-3-2-5 0,4 3-1 16,-8-10 0-16,1 1 0 0,2-1-29 0,-2-6 0 0,-1 3 0 0,0-3 0 16,4 0 0-16,0 4 0 0,0 2 0 0,0 0 0 15,3 4 0-15,1 3 0 0,-1-1 0 0,1 7 0 16,3 3 0-16,0 3-12 0,0 1 1 0,3 5 0 16,0 1-3-16,4-1-1 0,0 4 0 0,4 2 0 15,0-5 3-15,6 6 0 16,-3-1 0-16,7-2 0 0,0 6 12 0,1-4-11 0,2 4 11 15,8-6-10-15,0 6-9 0,-1-4-1 16,4 1-1-16,8 0 0 0,-1 0 35 0,4-1 7 16,-4 4 2-16,0 0 0 0,-3 3 14 0,-4 0 3 0,1 3 1 0,-5 0 0 31,-3 4-54-31,-3 5-11 0,-7 1-3 0,-1 2 0 16,-3 4 14-16,-3 3 2 0,-4-3 1 0,0 3 0 15,-7 0-83-15,-4 3-17 0,-3-3-3 0,0 3-1 0,-7-6-118 16,0 3-24-16,-4 0-5 0,-7-3-823 0</inkml:trace>
  <inkml:trace contextRef="#ctx0" brushRef="#br0" timeOffset="74842.37">26420 2677 2649 0,'-11'19'58'0,"7"-9"12"0,4-1 2 0,-3-6 4 0,3-3-61 0,0 0-15 15,0 0 0-15,7 3 0 0,4-6 97 0,3 0 17 16,3 3 3-16,4 0 1 0,4-9-35 0,3 2-7 16,4 1-2-16,3-3 0 0,1-1-11 0,2 1-3 15,-2-1 0-15,3 4 0 0,-4 0-32 0,-3 3-8 16,-1 0 0-16,-6-1-1 0,3 1-19 0,-3 3-9 0,-4 3 1 0,0-3 0 31,-3 0-102-31,-4 4-20 0,0-1-4 0,-3 0-1330 16</inkml:trace>
  <inkml:trace contextRef="#ctx0" brushRef="#br0" timeOffset="75632.28">27806 2608 2030 0,'0'0'57'0,"0"0"14"0,-4 7-57 0,4 2-14 0,-3 0 0 0,3 4 0 15,0 6 105-15,0-4 19 16,3 4 3-16,1 3 1 0,-4 3 0 0,0-3 0 15,0 6 0-15,0-2 0 0,3 2-38 0,1-3-7 0,-4-3-2 0,4 0 0 16,-4 0-27-16,3-3-6 0,1-1 0 0,-1-5-1 16,-3-4-19-16,4 1-4 0,-1-4-1 0,4-3 0 15,-7-3 14-15,7 0 3 0,-3-6 1 0,3 0 0 16,0-4-33-16,0-2-8 0,0-4 0 0,0-3 0 16,-3 0 0-16,3-3 0 0,-4-3 0 15,1 0 0-15,-1 0 0 0,1 3 0 0,-1-3 0 16,4 0 0-16,0 3 0 0,-3 0 0 15,3 0 0-15,0 0 0 0,4 10 0 0,-4-4 0 0,3 0 0 0,1 7 0 16,-1 3-15-16,5 6-5 0,-5-7 0 0,4 7-1 16,0 7 21-16,0-7 0 15,1 6 0-15,-1 0 0 0,-4 7 0 0,1-1 10 0,-1 4-2 0,-2 3-8 16,-1 0 17-16,0-4-3 0,-7 7-1 0,3-3 0 16,-3 3-13-16,0-3 0 0,0 3 0 0,0 0 0 15,-3-4 26-15,-1 1 2 0,-3-3 1 0,4 0 0 16,-1-7-46-16,0 4-10 0,1-7-1 15,3-3-1-15,0-3 29 0,0 0 0 0,0-6 0 0,0-1 0 16,7-5 0-16,-3-1 0 0,3-5 0 0,0-1 0 16,0 0 0-1,3 0 0-15,-3 0 0 0,7 4 0 0,-3-4 0 0,3 3 0 0,0 4 0 0,0-1 0 16,0 1 0-16,1 2 0 0,2 4 0 0,-6-4 0 16,6 7 0-16,-2 3 0 0,-1-3 0 0,0 6 0 15,3-3 0-15,-2 3 0 0,-1 1 0 0,0 5 0 0,-4-3 0 0,1 7 0 0,-4-1 0 0,-4 4 0 16,1 6 0-1,-4 3 0-15,-4-3 0 0,1 6 0 0,-4-6 0 0,3 3 0 0,-6-3 0 0,3 0 0 16,-4-3 0-16,4 0 0 0,0-7 0 0,0 1 0 31,3-7-57-31,1 0-6 0,3-6-1 0,0 0 0 16,0 0-237-16,0 0-48 0</inkml:trace>
  <inkml:trace contextRef="#ctx0" brushRef="#br0" timeOffset="76002.75">28808 2590 2329 0,'-7'3'98'0,"0"3"-78"15,-4 0 108-15,4 4 21 0,-3-4 5 0,2 3 1 32,-6 7-99-32,0 3-19 0,-3-7-4 0,2 10-1 0,1-6 56 15,0 6 12-15,0-6 1 0,4 6 1 0,-1-4-61 0,0 4-12 0,8 0-2 0,-4 0-1 16,3 0 30-16,1-3 7 0,3 3 1 0,0-3 0 15,3 0-52-15,-3-7-12 0,4 1 0 0,-1-1 0 16,1-2 0-16,6-4 0 0,-2 0 0 0,2-3 0 16,4 0 0-16,4-3 0 0,-1-3 0 0,1 0 0 15,0-6 8-15,-1-1 0 16,5 1-8-16,-5-4 12 0,1-2-12 0,-4-1-8 0,0-3 8 0,0 0-13 16,-3 1 25-16,-1-1 6 0,-3 6 1 0,-3-6 0 15,-4 1-31-15,-4 8-5 0,1-9-2 16,-4 7 0-16,-4-1 39 0,1 7 8 0,-1-7 2 0,-3 7 0 15,-4 0-30-15,1 0 0 0,-1-1-8 0,0 4 8 16,4 3-77-16,-3 0-9 0,3 0-2 0</inkml:trace>
  <inkml:trace contextRef="#ctx0" brushRef="#br0" timeOffset="76302.21">28924 2420 1792 0,'11'0'51'0,"-1"0"10"15,1 0-49-15,3 3-12 0,-3 0 0 0,-1 4 0 16,1 2 184-16,-1 4 35 0,1 2 6 0,0 4 2 15,-1 0-56-15,1 3-11 0,-1 6-3 0,1 0 0 16,0 4-74-16,-1 2-15 0,1 1-4 0,-4-1 0 16,0 4 0-16,3-4 0 0,-3 4 0 0,1-4 0 15,-1-2-51-15,0-4-13 0,0-3 0 0,0 0 0 16,-4-3 0-16,4-6 0 0,-3 0 0 0,-1-4 0 0,1-6 0 0,-1 4 0 16,-3-10 0-16,0 0 0 15,0 0-48-15,-3-13-13 0,-4 7-3 0,0-7 0 16,-4-2-102-16,-3-1-21 0,0 0-4 0</inkml:trace>
  <inkml:trace contextRef="#ctx0" brushRef="#br0" timeOffset="76497.5">28829 2812 2717 0,'18'0'114'15,"3"0"-91"-15,0 0 101 16,0 0 20-16,0 0 4 0,4 0 0 0,0 0-67 0,-1 0-13 0,1-3-4 0,3-3 0 15,-3 3-26-15,0-1-6 0,3 1 0 0,-3 0-1 16,3 3-19-16,-3-3-3 0,-1 3-1 0,-3 0 0 16,1 0 14-16,-5 0 2 0,1 0 1 0,-4 0 0 31,-3 0-138-31,-1 0-28 0,-6 0-6 0</inkml:trace>
  <inkml:trace contextRef="#ctx0" brushRef="#br0" timeOffset="76728.03">29538 3060 3110 0,'-7'-6'138'0,"0"-7"28"15,0 4-133-15,3-4-33 0,1 1 0 0,-1 2 0 16,1-2 58-16,-1-1 5 0,1 1 1 0,-1-1 0 15,4 0-52-15,-3-2-12 0,-1 5 0 0,1-5 0 16,-1 2 0-16,1 4 0 0,-1-4 0 0,1 7 0 16,-1-3-202-16,0 2-43 0</inkml:trace>
  <inkml:trace contextRef="#ctx0" brushRef="#br0" timeOffset="76902.84">29450 2527 3176 0,'-14'3'90'0,"3"6"20"16,1-2-88-16,-1-1-22 0,4 0 0 0,0 4 0 15,0-7 24-15,3 3 1 0,1 0 0 0,3 1 0 0,0 2-81 0,3-3-16 0,1 4-3 0,3-4-1 32,4 3-74-32,-1 1-15 0,4-1-3 0</inkml:trace>
  <inkml:trace contextRef="#ctx0" brushRef="#br0" timeOffset="77229.02">29905 2768 2747 0,'0'0'78'0,"0"0"17"0,0 0-76 0,-7 0-19 16,0 0 0-16,0 3 0 0,0 1 79 0,0-1 12 0,0 3 2 0,-4 0 1 16,0 4-17-16,1 2-3 0,-1 4-1 0,1 3 0 15,-1-4-16-15,4 7-3 0,-3 0-1 0,2-3 0 16,5 0-13-16,-1 0-4 0,1-4 0 0,3 1 0 0,3-3-28 0,4-1-8 0,4-2 0 0,0-4 0 31,-1 0 0-31,4-6 0 0,-3 3 0 0,7-6 0 16,-4 3 0-16,0-6 0 0,0 3 0 0,4-4 0 15,-4-2 26-15,0 0 4 0,0-1 1 0,0 1 0 0,0-1-31 16,-3-2 0-16,-1 6 0 0,1-7 0 0,-4 0 0 0,0 4 0 0,-4 0-13 16,-3 2 4-1,-3-5 9-15,-1 2 0 0,-3-2 0 0,-3 6 0 16,-1-4 0-16,-3 4 0 0,-4 3 0 0,4-3-8 0,-7 2-29 0,4 4-6 0,-5 0-1 15,1 0 0 1,4 4 3-16,-1-4 0 16,4 3 0-16,3 0 0 0,1-3-70 0,3 0-13 0,7 0-4 0,0 0 0 15,0 0-94-15,0 0-19 0,10 0-4 0</inkml:trace>
  <inkml:trace contextRef="#ctx0" brushRef="#br0" timeOffset="77562.7">30078 3038 2305 0,'0'0'48'0,"0"0"12"16,7 0-48-1,-7 0-12-15,3 0 0 0,8 0 0 0,-7-3 105 0,3 0 19 0,-4 0 4 0,4-4 1 16,0 1-52-16,0 0-10 0,-3-4-3 0,3 1 0 16,3-1 0-16,-2-2 0 0,-1-1 0 0,3-5 0 15,-3 2 0-15,4 0 0 0,-4-3 0 0,7-3 0 16,-7 7-51-16,4-4-13 0,3 0 0 0,-4 0 0 15,-3 1 11-15,4 2-1 0,0-3 0 0,-4 3 0 16,3 7 35-16,-3-4 7 0,0 7 2 0,4 3 0 0,-4 3-43 16,0 3-11-16,0 3 0 0,4 7 0 0,-1-4 0 15,1 7 0-15,-4 6 0 0,3-3 0 0,1 9 0 16,-4-6 0-16,4 6 0 0,-4 4 0 0,3-4 0 0,-3-3 0 0,-3 0 0 0,3 3 0 31,0-6 0-31,0 0 0 0,-3-3 0 0,-1 0 0 16,1-7 0-16,-4 1 0 0,3-4 0 0,-3 1 0 0,0-10 0 0,0 0 0 0,0 0 0 0</inkml:trace>
  <inkml:trace contextRef="#ctx0" brushRef="#br1" timeOffset="82631.06">8516 4584 1792 0,'0'-7'51'0,"0"-2"10"0,0 3-49 0,0 0-12 0,0-4 0 0,0 4 0 16,0 0 105-16,4-1 19 0,-4 1 3 0,0 3 1 16,0 3 0-16,0 0 0 0,0 0 0 0,0 0 0 15,7 3-52-15,0 3-9 0,-4 7-3 0,4-1 0 16,-3 7 0-16,-1 3 0 0,4 3 0 0,0 3 0 16,-3 4 0-16,3 5 0 0,0 4 0 0,4 6 0 15,-4-3-51-15,-4 0-13 16,4 3 0-16,0 3 0 0,0-3 54 0,0-3 8 0,-3 3 2 0,3-3 0 31,0-6-52-31,-3-4-12 0,-1-6 0 0,4 4 0 16,-3-10 0-16,-1-3 0 0,1-4 0 0,-1-5 0 0,1-1 0 0,-4-9 0 0,0 0 0 0,0 0 0 31,3-6-100-31,-3-7-22 0,-3 1-5 0,3-4-1 0,-4-3-51 0,-3 0-10 0,4-6-3 16</inkml:trace>
  <inkml:trace contextRef="#ctx0" brushRef="#br1" timeOffset="83187.89">8336 4487 850 0,'0'0'17'0,"0"0"6"16,0 0-23-16,0 0 0 0,-3 3 0 0,-4 3 0 0,3 0 93 0,-3-3 15 0,3 4 2 0,-3-1 1 16,4-3-59-16,-1 0-12 0,1 0-3 0,-1 0 0 15,-3 4 6-15,4-1 1 0,-1 3 0 0,-3-2 0 16,4 2-32-16,-4-3-12 0,-1 4 8 0,5-1-8 16,-4 1 79-16,3 2 10 0,-3 1 3 0,4 2 0 15,-1 1 19-15,-3 3 4 0,0 3 1 0,4 0 0 16,-1-3-10-16,1 2-2 15,-1-2 0-15,4 0 0 0,0-3-28 0,0-1-7 0,4-2-1 0,-1-7 0 16,4 1-20-16,4-7-5 0,-4-4-1 0,7-5 0 16,0-4-15-16,0-5-3 0,4-4-1 0,-4-3 0 15,4-4-7-15,-1-2-2 16,1 0 0-16,-1-4 0 0,1 4-14 0,0-4 11 0,-1 4-11 0,1 0 10 16,-4 6-10-16,4-1 0 0,-4 4 0 15,0 4 8-15,0 2-8 0,-3 0 0 0,-1 4 9 0,1 2-9 16,-1 4 17-16,1 3-1 0,0 3 0 0,-1 3 0 15,-3 0 18 1,4 7 3-16,-4-1 1 0,3 7 0 0,1-1-4 0,-4 4-1 0,0 3 0 0,4 0 0 16,-1 3-12-16,-3 0-2 0,0 0-1 0,4 0 0 15,-4-3-10-15,4-3-8 0,-4-3 12 0,3 0-12 16,-3-4 0-16,0-2 0 0,0-1-12 0,0-3 3 16,-7-6-10-16,8-3-1 0,-5 3-1 0,1-3 0 15,-1 0-87-15,-3-3-18 0,4 2-3 0</inkml:trace>
  <inkml:trace contextRef="#ctx0" brushRef="#br1" timeOffset="85819.06">7751 6092 1910 0,'-11'-9'40'0,"11"9"9"15,-7-4-39-15,3-2-10 0,1 0 0 0,-1 3 0 0,4 3 87 0,-3-7 15 0,-1 1 3 0,4 6 1 16,0 0-28-16,0 0-6 0,0 0 0 0,0 0-1 16,4 10-3-16,-1-1 0 0,4 7 0 0,0 2 0 15,0 4-12-15,1 3-4 0,2 4 0 0,1 5 0 16,-1 1 4-16,1 2 0 0,-1 4 0 0,5 3 0 15,-5-3-7-15,1-4-1 0,-1 4 0 0,1 0 0 16,-1-3-13-16,1-4-3 0,0 0-1 0,-4 1 0 16,3-7-17-16,-3-3-3 0,0-3-1 0,4 0 0 15,-4-3-10-15,-3-6 0 0,3-1 0 0,-4-6 0 0,-3-6-9 0,0 0-7 0,4-3-2 0,-4-6 0 32,-4-4 18-32,1-2 0 0,-4-1 0 0,0-6 0 15,-4 0 12-15,4 0 5 0,-4-3 2 0,1-3 0 16,-4 0-19-16,3-4 8 0,-3-2-8 0,3 2 0 15,1 1 0-15,-4-4 0 0,3 4 0 0,0-3 0 0,4 2 0 0,0-2 0 0,0 2-8 0,0-2 8 32,4 3 0-32,3-4 0 0,-4 4 0 0,8-1 0 0,-1 1 0 15,1 0 0-15,-1 2 0 0,4 1 0 0,4 3 0 16,0 0 0-16,-1 0-8 0,1 6 8 0,3 0 0 0,-4 4 0 0,4-1 0 0,-3 7 0 16,3-1 0-16,4 4 0 0,-4 0 9 0,0 6-9 31,0 0 16-31,4 3-2 0,-4 0-1 0,4 9 0 0,-4 1 15 0,-4 6 2 0,4 3 1 0,-3 3 0 15,-4 0-20-15,0 3-11 0,0-3 12 0,-3 3-12 16,-1 1 11-16,-6-1-11 0,3 3 10 0,-4-6-10 16,-3 4 9-16,0-7-9 0,0-1 8 0,-4-2-8 15,1 0 0-15,-4-3 0 0,-4-1 0 0,4-5 0 16,0-1 0-16,0-6 0 0,-4 1 0 0,4-4 0 16,0-4-21-1,0 1 3-15,0-3 1 0,3 0 0 0,0-1-77 16,4-2-15-16,0 0-3 0,4-4-1 15,3 4-131-15,0-4-25 0</inkml:trace>
  <inkml:trace contextRef="#ctx0" brushRef="#br1" timeOffset="86366.83">8248 6252 3040 0,'-14'25'64'0,"10"-16"12"16,1-2-60-16,-4-1-16 0,3-3 0 0,4-3 0 15,0 0 61-15,-7 0 10 0,0-3 1 0,0 0 1 16,0-7-29-16,3 1-5 0,-3 0-2 0,0-7 0 16,0 3-18-16,4-2-4 0,-4-1-1 0,3-3 0 0,1 3-6 0,-1-2 0 0,1 2-8 0,3 0 12 15,0 1-4-15,0-1-8 0,0 7 11 0,3-4-11 16,4 0 8-16,-3 4-8 0,3-4 0 0,3 7 0 16,-3 0 0-16,8 0 0 0,-5 3 0 0,4 3 0 31,-3 0 12-31,3 3-12 0,0 0 12 0,0 3-12 15,0 0 13-15,-3 1-4 0,-1-1-1 0,5 0 0 16,-5 0 25-16,1 4 5 0,-1-4 1 0,1 4 0 16,-1-4-31-16,1 0-8 0,0 3 0 0,3-2 0 0,-7-1 0 0,3-3 0 0,1-3 0 15,-4 3 0-15,4-3 0 0,-1-3 0 0,1 3 0 16,-1-6 0-16,1 0 0 0,-1-1 0 0,-2 1 0 0,2-3 0 16,1-1 0-16,-4-2 0 0,0-1 0 0,3 4 0 15,1-1 0-15,-4 4 0 0,0-3 0 0,0 2 8 16,-3 4-8-16,-1-3 0 0,-3 6 0 0,4-3 0 15,-4 3 0-15,-4-6 0 0,1-1 0 0,-1 4 0 16,1 0 0-16,-4 0 0 0,0 3 0 0,-1 0 8 16,-2 0-8-16,3 3 0 0,-4 3 0 0,1 1 0 15,-4 5 0-15,6 4 0 0,-2 3-8 0,3-1 8 16,-4 4 0-16,8 0 0 0,-4 0 0 0,7 3 0 16,-4-3 0-16,4 0 0 0,4 0 0 0,-1 0 0 0,4-3 0 15,4 0 0-15,-1-4 0 0,1-2 0 16,3-4 0-16,0 1 11 0,0-4-1 0,4-3 0 15,0-3-10-15,3 0 0 0,0-6 0 0,0 0 0 16,0-4 0-16,-3 1 0 0,0-1 0 0,-1-2 0 16,-3-1-49-16,0 1-3 0,1-1 0 15,-5 4 0-15,-3-4-88 0,0 1-17 0,0 2-4 16</inkml:trace>
  <inkml:trace contextRef="#ctx0" brushRef="#br1" timeOffset="86692.67">8752 5941 2522 0,'0'0'52'0,"-3"7"13"16,3-4-52-16,0 3-13 0,0 0 0 0,3 4 0 15,-3-1 103-15,4 4 17 0,-1 2 4 0,1 1 1 16,3 0-40-16,0 3-8 0,-3 3-1 0,3-1-1 16,0 1-18-16,0-3-3 0,3 3-1 0,-3 0 0 15,4-3-15-15,0-3-3 0,-1-4-1 0,4 1 0 16,4-4 6-16,-4 1 0 0,4-7 1 0,-1 0 0 15,1-6-33-15,0 0-8 0,-4-4 0 0,3-2 0 16,-3-1 10-16,4-2 0 0,-4-1 0 0,-3-2 0 16,-1-4-2-16,1 0 0 0,-4 0 0 0,0 0 0 15,-3 4-8-15,-1-4 10 0,1 0-10 0,-4 0 10 16,0 4-10-16,-4 2 0 0,1-3 0 0,-1 7 8 16,-3-4-8-16,0 4 0 0,-4-4 0 0,4 7 0 15,-3-3 0-15,3 3 0 16,-4-1-14-16,1 4 5 0,2-3-39 0,5 3-7 0,-4 0-1 0,7 3-1 15,-4-4-77-15,4 4-15 0,0 0-3 0</inkml:trace>
  <inkml:trace contextRef="#ctx0" brushRef="#br1" timeOffset="87106.68">9331 6236 3229 0,'0'0'71'0,"0"0"14"0,-7 3 3 0,7-3 4 16,0 0-74-16,-4 3-18 0,4-3 0 0,0 0 0 0,-3 0 48 0,3 0 5 15,0 0 2-15,0 0 0 0,0 0-46 0,0 0-9 0,0 0 0 0,0 0 0 32,0 0-174-32,3-3-32 0,1-3-6 0,-1 3-2 0</inkml:trace>
  <inkml:trace contextRef="#ctx0" brushRef="#br1" timeOffset="88077.51">9920 5869 1497 0,'0'0'32'0,"0"0"8"0,0-6 0 0,0 0 4 16,0-1-36-16,0 1-8 0,0 3 0 0,0 0 0 16,0-3 104-16,0 6 20 0,0 0 3 0,0 0 1 15,0 0 25-15,0 0 6 0,0 0 1 0,0 0 0 0,0 0-52 0,0 0-9 16,4 6-3-16,-1 3 0 16,1 1-18-16,3 2-4 0,0 7-1 0,3-3 0 15,1 3-20-15,0-1-4 0,3 1-1 0,0 3 0 16,0-3-17-16,0 0-4 0,4 0-1 0,-1-4 0 15,-3 1-10-15,1 0-1 0,2-7-1 0,-3 4 0 0,0-7-4 16,0 3-1-16,-3-2 0 0,3-1 0 16,-14-6 11-16,14 3 1 0,-14-3 1 0,0 0 0 0,0 0-22 15,0 0 0-15,0 0 0 0,0 0 0 16,0 0-64-16,11-3-16 0,-8 0-4 0,1-4-1 16,-4 4-25-16,-4-6-5 0,1 3-1 0,-1-1 0 0,-3 4-104 0,-3-3-22 0,-4 3-4 0</inkml:trace>
  <inkml:trace contextRef="#ctx0" brushRef="#br1" timeOffset="88249.97">9920 6227 2310 0,'0'0'48'0,"7"-3"11"0,0-1-47 16,4-2-12-16,-4 0 0 0,3-3 0 0,-2-1 184 0,2 1 36 0,1-4 6 0,-4 1 2 16,3-1-96-16,1-3-20 0,-4-2-3 0,4-1-1 0,-1-3-47 0,1 0-9 0,-1-3-3 0,1 0 0 31,-1 0-25-31,1 0-4 0,0-1-2 0,-1 5 0 15,1-1-10-15,-4 3-8 0,0 0 9 0,0 3-9 16,0 1 0-16,0 2 0 0,0 4 0 0,-3-4 0 31,-1 7-20-31,-3 0-11 0,0 2-1 0,0 4-1 0,0 0-80 0,0 0-16 0,0 0-3 16</inkml:trace>
  <inkml:trace contextRef="#ctx0" brushRef="#br1" timeOffset="88639.2">9931 5659 1850 0,'0'0'40'0,"0"0"9"0,0 0 2 0,0 0 1 0,0 0-41 16,0 0-11-16,0 0 0 0,0 0 0 0,0 0 112 0,0 0 21 0,7 0 4 0,0 3 1 0,0 0-25 0,3 4-5 15,1-4 0-15,0 3-1 16,3-3-33-16,0 4-6 0,-4-4-2 0,5 0 0 16,2 0-21-16,-3 0-4 0,4-3-1 0,-4 0 0 0,0 0-9 0,0-3-3 15,0 0 0-15,4-3 0 16,0-1-12-16,3 1-2 0,-4-3-1 0,5-4 0 16,-1 4-1-16,-4-4-1 0,-2 4 0 0,-1-1 0 15,-4 1 5-15,1 3 0 0,-4-4 1 0,-4 4 0 16,1 3 33-16,-4-3 6 0,-4 2 2 0,-3-2 0 15,0 3-46-15,-3-3-12 0,-4 3 0 0,3-4 0 0,-3 1 11 0,0 0 0 0,-4-4 0 16,4 4 0 0,-4 0-11-16,4 0 8 0,-3 2-8 0,3-2 8 15,3 3-18-15,0 0-4 0,1 0-1 0,6-4 0 16,1 4-139-16,3-3-28 0,0 0-6 0</inkml:trace>
  <inkml:trace contextRef="#ctx0" brushRef="#br1" timeOffset="89679.63">3503 5189 2269 0,'0'-13'64'0,"-3"4"15"15,3 0-63-15,0-1-16 0,0 1 0 0,0 2 0 16,0 1 109-16,0 6 19 0,0 0 4 0,0 0 1 0,0 0-59 0,0 0-12 16,0 0-2-16,0 0-1 0,7 6 17 0,0 4 4 0,3 2 1 0,-3 4 0 31,4 6-21-31,-4 0-5 0,7 6-1 0,-3 4 0 0,-1 5-11 15,1 7-3-15,3 0 0 0,-3 6 0 0,-1 0-9 0,1-3-3 0,-1 4 0 0,4 2 0 16,-3-6-28-16,0 0-12 0,-8 0 1 0,8-3 0 16,-1-7 32-16,-6-2 7 0,3-7 0 0,-4-3 1 15,4 0-29-15,-3-6 0 0,-1-3 0 0,5-4 0 32,-8-5-43-32,0-7-8 0,0 0-1 0,0-7-1 0,-8-5-39 0,5-4-8 0,-1-3-2 0</inkml:trace>
  <inkml:trace contextRef="#ctx0" brushRef="#br1" timeOffset="90043.16">3246 5151 2067 0,'-7'28'87'15,"3"7"-70"-15,-3-4 140 0,3 1 28 0,1 2 6 0,-4-2 1 32,7-4-103-32,0 0-20 0,7-3-4 0,-7-3-1 15,3-6 13-15,8-4 3 0,-7-2 0 0,3-4 0 16,3-6-80-16,4-6-10 0,-3-4-5 0,3-2-1 0,7-7 53 0,-7-6 11 0,7-3 1 0,1-4 1 16,-5-2-32-16,4-4-6 0,1 0-2 0,-8-2 0 15,0-1-10-15,3 3 0 0,-2 4 9 0,-1-1-9 16,3 4 0-16,-6 6 8 0,3 3-8 0,0 6 0 15,-3 7 0-15,-1 3 0 0,1 6 0 0,-1 3 0 16,1 6 44-16,3 7 8 0,0 6 2 0,0 0 0 16,-3 3-18-16,7 0-4 0,-4 3-1 0,-4-3 0 15,4 3-16 1,0-3-3-16,4 1-1 0,-7-4 0 0,3-1-8 0,0-5-3 16,-4 0 0-16,5-4 0 15,-5-2 0-15,1-1 0 0,-1-3 0 0,1 1 0 0,0-7-49 16,-8 0-10-16,4 0-1 0</inkml:trace>
  <inkml:trace contextRef="#ctx0" brushRef="#br1" timeOffset="91049.08">2646 6597 2067 0,'0'0'87'0,"0"6"-70"31,0 3 89-31,0 1 18 0,0 2 3 0,0 4 1 15,7 3-52-15,-7 0-9 0,3 6-3 0,4 0 0 0,-3 0 0 0,3 3 0 0,-7 0 0 0,7 1 0 32,0-1 22-32,-7-3 4 0,4 0 1 0,3-3 0 15,-4-3-45-15,4-7-9 0,-7 1-1 0,4-4-1 0,3 1-16 0,-7-7-3 0,0-3-1 0,0 0 0 32,7-7-5-32,0-2-1 0,-3 0 0 0,3-7 0 15,-7-3-9-15,3-3 0 0,-3 0 0 0,7-3 0 16,-3 0 0-16,-1-3 0 0,4 3 0 0,-3 0 0 0,3 0 0 15,-4 3 0-15,4 3 0 0,8 3 0 0,-12 1 0 0,8 5 0 0,-4 1 0 16,3 2 0-16,-3 4 0 0,4 6 8 0,0 1-8 0,-1 2 0 16,1 3 36-16,-1 1 3 0,1 5 0 0,3 1 0 15,-3 3-39-15,-1-3 0 16,-6 2 0-16,10 1 0 0,-7-3 16 0,3-1 0 16,1-2-1-16,-4 0 0 0,4-1-7 0,-1-2-8 0,1-1 11 0,-1-3-11 15,1 0 9-15,0-6-9 0,-1 0 0 0,-3 0 9 16,4-6-9-16,-1 0 0 0,1 0 0 0,0-7 0 15,-1 1 0-15,1-4 0 0,-8 0 0 0,8-6 0 16,-8 3 0-16,4 1 0 0,-3-4 0 0,3 3 0 16,-3 0 0-16,3 0 0 15,-7 4 0-15,0-1-11 0,3 3 11 0,-3 1 0 0,0 2 8 0,-3 1-8 0,3 3 0 0,0-1 0 0,0 7 0 0,0 0 0 32,0 0 0-32,0 0 0 0,-11 4 0 0,11 2 0 0,-11 3 0 0,11 4 0 15,-7-1 0-15,4 4-8 16,3 3 8-16,-7 3 0 0,3 0 0 0,4 0 0 15,0 3 0-15,-3 0 0 0,3 0 0 0,0 0 0 0,0 0 0 0,3-3 8 0,-3-3-8 0,11 0 0 16,-8 0 8-16,4-7-8 0,4 1 8 0,0-4-8 16,-4-3 0-16,3 1 0 0,8-4 0 15,-4-3 0-15,7-3 0 0,-7-4 0 0,7-2 0 0,4-4 0 16,-11 1 0-16,7-1-10 0,1-2 10 0,2-1 0 16,-10 3-24-1,8 1 3-15,-12 2 0 0,4-2 0 0,-3 2-169 16,-1 1-34-16,-6 0-6 0</inkml:trace>
  <inkml:trace contextRef="#ctx0" brushRef="#br1" timeOffset="92256.57">3503 6584 1885 0,'0'0'53'0,"0"0"12"0,0-3-52 0,-3-3-13 0,-1 3 0 0,4-4 0 16,0 7 85-16,-3-3 15 0,3 3 2 0,0 0 1 15,0 0-2-15,0-6 0 0,0 6 0 0,0 0 0 0,0 0-16 0,-4-3-3 0,4 3-1 0,0 0 0 32,0 0-13-32,0 0-4 0,0 0 0 0,0 0 0 15,0 0-43-15,0 0-9 0,0 0-1 0,0 0-1 16,0 0 47-16,0 6 10 0,0-6 1 0,0 10 1 0,0-4-35 0,4 0-7 0,-1 3-2 0,4 1 0 16,-3 2-5-16,6 1 0 0,-3-1-1 0,0 4 0 31,4-3-3-31,-1 2-1 0,1-2 0 0,0 3 0 0,-1-4-15 0,1 1 0 15,-1-1 0-15,1 1 0 0,-4-4 0 0,4-3 0 0,-4 1 0 0,0-1 0 16,-4 0 0-16,4-3 0 0,-7-3 0 0,0 0 0 16,0 0 0-16,0 0 0 0,0 0 0 0,0 0 0 15,0 0 0-15,0 0 0 0,0 0 0 0,0 0 0 16,0 0 0-16,0 0 0 0,0 0 0 0,0 0 0 16,0 0 0-16,0 0 0 0,0 0 0 15,0 0 0-15,0 0 0 0,0 0 0 0,0 0 0 16,0 0 0-16,0 0 0 0,0 0 0 0,0 0 0 0,0 0 0 15,-7 7 0-15,4-1 0 0,-1 0 0 0,4 0 0 16,0-6 0-16,0 10 0 0,0-10 0 0,0 6 0 16,0-6 0-16,0 0 0 0,0 0 0 0,0 0 0 15,0 0 0-15,0 0 0 0,0 0 0 0,0 0 0 16,0 0 0-16,0 0 0 0,0 0 0 0,0 0 0 0,0 0 0 0,0-6 0 16,4 3 0-16,-1-4 0 0,-3 1 0 15,0 3 0-15,0-3 0 0,0 0 0 0,-3-1 15 16,3-2 0-16,0 3 0 0,-4-4 0 0,4 1-15 0,-3-1 0 0,3 1 0 0,-7 0 0 15,3-1 0-15,4 1 0 16,-7-1 0-16,7 4 0 16,-3 0 0-16,-1 0-10 0,0-1 2 15,4 7 0-15,0-6 8 0,-3 3 0 0,3 3 0 0,0-6 0 0,0 6 0 0,0-7 0 0,0 7 0 0,0 0 0 16,-4-6 0-16,4 6 0 16,0 0 0-16,0 0 0 0,0 0 0 0,0 0 0 0,0 0 0 0,0 0 0 15,0 0 0-15,0 0 0 0,0 9 0 16,4 1 0-16,-1 2 0 0,5 4 11 0,2 3-3 0,-6 0 0 15,3 0-8-15,-4-1 0 16,4 1 0-16,0 0 0 0,0-3 0 0,4-4 0 0,0 1 0 16,-4-1 0-16,3 1 8 0,1-4 0 0,-4 1 0 0,3-4 0 15,5 0-8-15,-1-3 0 16,0 0 0-16,3-3 0 0,-3-3 0 0,8 0 12 0,-8-3-12 0,7-4 12 31,-10 4-33-31,3-3-7 0,0-4 0 0,3 1-1 0,-10-1 29 16,4 1 0-16,0-1 0 0,-4 1 0 0,0-4 0 0,0 3 0 0,-4-2 0 15,4-1 0-15,-7 0 20 0,0 4 9 0,0-4 3 16,0 4 0-16,0-1-32 0,0 0 0 0,0 1 0 16,-7 2 0-16,4 1 0 0,-1 0 0 0,1 2 0 0,-1 1 8 0,4 6-8 15,-3-3 0-15,3 3 0 0,0 0 0 32,0 0-26-32,0 0-5 0,-11 0-1 0,11 0 0 0,0 6 52 0,-7 1 9 0,7-4 3 0,-4 6 0 0,4-3-32 0,0 4 0 15,0-1 0-15,4 1 0 16,-4 2 0-16,7-2 0 0,-7 2 0 0,4 1 0 15,3-1 0-15,-7 4 0 0,3-4 0 0,4 4 0 0,0 0-27 0,0-4-1 16,4 4-1-16,0-4 0 16,-4-2 48-16,3-1 9 0,1-2 3 0,3 2 0 15,3-6-50-15,-6 0-9 0,7-3-3 0,-1 0 0 16,-3-3 31-16,1-6 0 0,2-1 0 0,1-2 0 16,-1-1 20-16,-6-2 9 0,3-1 3 0,-3-3 0 0,-4 3-24 0,3-2-8 0,-3 2 0 0,-3 0 0 15,3 1 0-15,-7-1 0 0,0 3 0 0,0 1 0 16,-7-1 0-16,3 1 0 0,-6-1 0 0,3 4 0 31,0-1 0-31,-4 1 0 0,-3 0 0 0,3 2 0 0,-6 1 0 0,6 3 0 0,-3 0 0 16,4 0 0-16,-5 3-77 0,5 0-15 0,-1 0-4 0,1 3 0 15,-1 0-128 1,4 3-25-16</inkml:trace>
  <inkml:trace contextRef="#ctx0" brushRef="#br1" timeOffset="98623.38">4748 6418 1683 0,'0'0'71'16,"0"0"-57"0,0 0 108-16,0 0 22 0,0 0 4 0,0 0 0 15,0 0-37-15,0 0-8 0,0 0-2 0,0 0 0 16,0 0-28-16,0 0-5 0,0 0-2 0,0 0 0 15,11 3 2-15,-7 3 0 0,3 1 0 0,0 2 0 16,3 0-25-16,1 7-5 0,3-3-1 0,4 6 0 16,-4 2 18-16,3 1 3 0,1 4 1 0,0-5 0 15,-1 1-35-15,4 0-6 0,1-3-2 0,13 22 0 16,-14-16-16-16,-14-16 0 0,4 4 0 16,-1 0 0-16,1-1 10 0,3-3-2 0,-7-2 0 0,4-1 0 15,-4-3-8-15,0 0 0 0,-7-3 0 0,0 0 0 16,0 0-10-16,3-3-1 0,-3-3 0 0,0 3 0 15,-3-4-41-15,-1 1-8 0,-3-3-1 0,4 3-1 16,-5-4-58-16,5 4-12 0,-4 0-3 0,3-1 0 16,-6 4-152-16,3 0-30 0</inkml:trace>
  <inkml:trace contextRef="#ctx0" brushRef="#br1" timeOffset="98896.15">4830 6838 2667 0,'0'0'118'0,"0"0"25"16,0 0-115-16,0 0-28 0,0 0 0 0,0 0 0 16,0 0 85-16,3-6 11 0,-3 0 3 0,7-4 0 15,-3 1-31-15,3-7-5 0,0 4-2 0,0-4 0 16,3 0-20-16,1-3-4 0,0-3-1 0,3 1 0 16,-4-1 16-16,4 0 2 0,8 0 1 0,-8-3 0 15,0 6-55-15,-4-3 0 0,4 0-16 0,4 3 4 16,-7 0 12-16,-4 4 8 0,3 2-8 0,1-3 11 15,-4 1-11-15,0 2 12 0,0 1-12 0,0-1 12 16,0 4-12 0,0-1 0-16,-7 1 9 0,0-1-9 0,4 4 0 0,-4 3 0 15,0 3 0-15,0 0 8 0,0 0-36 0,0 0-6 0,0 0-2 0,0 0 0 16,0 0-83-16,0 0-17 0,0 0-3 0</inkml:trace>
  <inkml:trace contextRef="#ctx0" brushRef="#br1" timeOffset="100162.29">4671 6167 1994 0,'0'0'41'0,"0"0"11"32,0 0-42-32,0 0-10 0,0 0 0 0,0 0 0 0,-7 3 101 0,7-3 19 0,-7 3 3 0,7-3 1 15,0 0-36-15,0 0-6 0,0 0-2 16,0 0 0-16,0 0-7 0,0 0-1 0,0 0-1 0,0 0 0 16,0 0-59-16,3 4-12 0,4-1 0 0,4-3 0 15,-1 3 9-15,-3-3 7 0,4 0 2 0,0 0 0 16,3 0-26-16,-4 0-6 0,8-3-1 0,-7 0 0 15,3 3 15-15,0-4 0 0,0 1 0 0,4 3 0 32,-8-6 24-32,4 3 8 0,0 0 2 0,0 3 0 15,1-3-3-15,-1-1-1 0,-4 4 0 0,4-3 0 0,-3 0-30 0,0 0 0 0,-1-3 0 0,1 3 0 16,3-4 0-16,-11 4 0 0,4-3 0 0,0 0 0 16,1 3 57-16,-5-4 6 0,-3 1 1 0,7-6 0 15,-7 12-52-15,0-7-12 0,0 1 0 0,0-7 0 16,0 13 0-16,0 0 0 0,-7-3 0 0,4-3 0 0,-1 0 54 0,-3-1 8 15,3 1 2-15,-3 0 0 16,-3 0-52-16,-1-4-12 0,1 4 0 0,3 0 0 0,-4-4 0 16,0 4 0-16,4 0 0 0,0-4 0 15,0 4 0-15,4 3 12 0,-8 0-3 0,4 0-1 0,4 3-8 0,-1-3 0 0,4 3 0 0,0 0 0 32,0 0-52-32,0 0-13 15,0 0-3-15,0 0 0 0,0 0-152 0,0 0-32 0</inkml:trace>
  <inkml:trace contextRef="#ctx0" brushRef="#br1" timeOffset="102840.59">12975 4223 1799 0,'-3'-9'51'0,"-1"2"11"0,1 1-50 0,3 6-12 0,0 0 0 0,-4-6 0 16,4 0 104-16,0 3 17 0,0-4 4 0,0 1 1 16,0 0-45-16,0-4-9 0,0 1-1 0,0 3-1 15,0-1 6-15,0 7 2 0,0 0 0 0,0 0 0 16,0 0 0-16,0 0 0 0,0 0 0 0,0 0 0 16,4 7-18-16,-4 5-4 0,3 1-1 0,1 6 0 15,-1 6-19-15,1 3-3 0,-1 6-1 0,4 1 0 16,0 2 0-16,0 1-1 0,0 3 0 0,4 0 0 15,-4-1 7-15,0-2 2 0,4 0 0 0,-1-1 0 16,-3 1-32-16,0-4-8 0,4 1 0 0,-4-4 0 16,0-3 8-16,0-3 1 0,-3-6 0 0,3 3 0 15,-4-6-9-15,1 0 0 0,-1-1 0 0,1-2 0 16,-4-4 0 0,0-2 0-16,0-7 0 0,0 0 0 0,0 0-10 0,0 0 10 15,-4 0-13-15,1 0 5 0,-4 0-89 0,0 0-18 0,0 0-3 0,3-4-1 16,-6 1-63-16,2 3-13 0,1-3-2 0</inkml:trace>
  <inkml:trace contextRef="#ctx0" brushRef="#br1" timeOffset="103331.43">12615 4389 1580 0,'0'0'67'15,"-7"7"-54"-15,4-1 92 0,-1-3 19 0,4 3 3 0,0-6 1 16,-3 7-8-16,3-7 0 0,0 0-1 0,0 0 0 16,0 0-37-16,0 0-7 0,7 3-2 0,-4-3 0 15,4 0-34-15,0-7-7 0,0 1-2 0,1-6 0 16,2-1 3-16,-3-3 1 0,4-2 0 0,-4-4 0 16,3 0 24-16,1-10 5 0,0 1 1 0,-1 0 0 15,1-1-53-15,3 1-11 0,-4 0 0 0,5 2 0 16,-5 4 0-16,1 0 0 0,-1 6 0 0,1 1 0 15,-1 2 0-15,1 3 0 0,-4 4 0 0,0-1 0 16,4 4 0-16,-4 3 0 0,3 0 0 0,-3 3 0 16,0 3 55-16,1 3 7 0,-1 7 2 0,3-1 0 0,-3 1-52 0,4 3-12 15,-1 6 0-15,1 3 0 16,3-3 54-16,0 3 8 0,0 0 2 0,4 0 0 0,-4 0-52 0,0-3-12 0,0 0 0 0,4 0 0 16,-4-3 0-16,-3-4 0 0,3 1 0 0,-4-3 0 31,1-4 0-31,-4-3 0 0,0 0 0 0,-7-6 0 0,0 0 0 0,0 0-10 0,4 7 10 0,-4-7-8 31,0 0-70-31,0 0-14 0,0 0-2 0</inkml:trace>
  <inkml:trace contextRef="#ctx0" brushRef="#br1" timeOffset="104565.11">12559 5753 2067 0,'0'-12'87'15,"3"2"-70"1,-3-2 65-16,0-1 13 0,0 1 2 0,0 2 1 16,0-2-3-16,0-1-1 0,0 1 0 0,0 2 0 15,-3 1-24-15,3-1-5 0,-7 4-1 0,3 0 0 16,-3 0 0-16,4 3 0 0,-4-1 0 0,0 1 0 0,0 3 0 0,-4 0 0 0,4 3 0 0,-4 7 0 31,-3-1-51-31,0 4-13 0,4 6 0 0,-8 2 0 0,7 5 54 0,-3-1 8 0,4 6 2 16,-4 3 0-1,3 1-64-15,0-1-10 0,1 4-3 0,3 0-1 0,0-4 14 0,0 1 10 0,3 2-2 0,1-2 0 16,3-4-8-16,0-6 0 0,0 0 9 0,3-3-9 16,4-3 0-16,0 0 0 0,-3-3 0 0,6-4 0 15,1-2 0-15,3-1 0 16,0-3 0-16,0-3 0 0,4-6-11 0,-1 0 11 15,5-6-13-15,2-1 5 0,-2-5-8 0,2-4 0 0,1 0-1 0,0-3 0 16,-4-3-1-16,-4 0 0 0,5 0 0 0,-5 0 0 16,-3 0 2-16,0 3 0 0,-3 0 0 0,0 0 0 15,-1 0 16-15,-6 3 0 0,3 0 0 0,-4 0 0 0,1 7-16 0,-1-4 0 16,-3 7 0-16,4-1 0 16,-4 1 16-16,0 6 0 0,0 3 0 0,0 0 0 15,0 0 0-15,0 0 0 0,0 0 8 0,0 0-8 16,0 3 15-16,-4 3-3 0,1 4-1 0,-1 2 0 15,1 4-11-15,-1 3 12 0,-3-1-12 0,4 8 12 0,-1-5 8 0,1 5 1 0,3-1 1 16,0 3 0 0,-4-6 11-16,4-3 3 0,4-1 0 0,-4 1 0 15,3-6-36-15,1-1 0 0,3-2 0 0,0-4 0 16,3 0 0-16,1-3 0 0,0 1 0 0,3-8 0 0,0-2 0 16,0-6 0-16,0-1 0 0,0-3 0 0,0-2 0 0,0-1 0 0,-3 0 0 0,-1 0 0 15,-2 3 0-15,-1 4 0 0,-4-1 0 0,1 1 0 16,-1 2 0-16,-3 1 0 0,-3-4 0 0,-1 4 0 15,-3 0 0-15,0-1 0 0,-7 1 0 0,3-1 0 16,-3 1 0-16,0 3 0 0,0 0 0 0,0-1 0 16,0 4-14-1,0 0-6-15,3 3-2 0,0-3 0 0,1 6-57 0,3-3-11 0,3 3-2 0,4-3-1 16,-3 6-51-16,3 1-9 0,0-1-3 0,3 3 0 16,4 1-88-16,-3 2-19 0</inkml:trace>
  <inkml:trace contextRef="#ctx0" brushRef="#br1" timeOffset="104913.27">12993 6104 2269 0,'0'0'64'0,"-4"4"15"16,4-4-63-16,0 0-16 0,-7 3 0 0,7-3 0 16,-7-7 105-16,0 1 19 0,4-3 3 0,-1-4 1 15,4 1-37-15,0-4-7 0,0 0-2 0,0-2 0 0,4 2-29 16,-1 0-5-16,-3 0-2 0,7 4 0 15,-3-4-26-15,6 4-6 0,-3-4-1 0,4 4 0 16,-4-1 0-16,4 4 0 0,-1-4 0 0,4 4 0 0,-3 2 3 0,-1-2 0 0,1 3 0 0,3-1 0 16,-3 1 4-16,3 0 2 0,0 3 0 0,-3 0 0 31,-1-1-22-31,1 4 0 0,-1 0 0 0,1 0 0 16,-1 7 56-16,-3-1 6 0,1 3 2 0,-1 1 0 15,0 2-52-15,0 4-12 0,-4 3 0 0,4 0 0 16,-3 3 0-16,-1 3 0 0,1 0 0 0,-1 3 0 15,-3-3 0-15,4 6 0 0,-4-2 9 0,3 2-9 0,-3-6 0 0,4 0 0 0,-4-3 0 0,4 0 0 16,-1-6 0-16,1-1 0 0,-4-5 0 0,3-1 0 16,-3-9-24-16,0 0 0 0,0 0 0 0,0 0 0 31,0-6-56-31,0-3-12 0,4-4-3 0,-4 0 0 16,0-2-33-16,0-1-8 0,0-3 0 0</inkml:trace>
  <inkml:trace contextRef="#ctx0" brushRef="#br1" timeOffset="105345.39">13448 5687 2030 0,'-4'-6'57'0,"4"-3"14"15,-3 2-57-15,3 4-14 0,-4-3 0 0,4 6 0 0,0 0 135 0,0 0 24 0,0 0 5 0,4 9 0 16,-4 4-51-16,3 3-10 0,-3-1-3 0,4 7 0 31,3 0-24-31,-4 3-4 0,1 4-2 0,3 2 0 0,0-3-12 0,-3 4-2 0,3-1-1 0,0 0 0 31,0 1-20-31,0-1-4 0,0-3-1 0,4 0 0 0,-4-3-11 16,-4-3-3-16,4-3 0 0,0-3 0 16,0 0-16-16,-3-4 10 0,-1-2-10 0,1-4 8 0,-4-6-8 0,0 0-11 0,0 0 3 0,0 0 0 15,0-6-32-15,-4-4-7 0,1 1-1 0,-1-4 0 31,-3-3-106-31,-3 4-22 0,-1-4-4 0</inkml:trace>
  <inkml:trace contextRef="#ctx0" brushRef="#br1" timeOffset="106055.57">13331 5966 2169 0,'0'0'45'0,"0"0"11"16,0 0-45-16,0 0-11 0,0 0 0 0,4 7 0 15,-4-7 83-15,7 3 14 0,4-3 3 0,-4 3 1 0,3-3-29 0,4 3-7 0,-3-3-1 0,3 0 0 31,0 0-4-31,4 0-2 0,-4 0 0 0,4 0 0 16,-1 0-39-16,1 0-8 0,0 0-2 0,-4 3 0 16,3 0-9-16,-3 1 0 0,0 2 0 0,1 0 0 0,-1 4 0 0,-4-1 0 0,4 0 0 0,1 4-11 31,-5-4-41-31,4 4-9 0,0-4-2 0,-3 1 0 16,3-1 51-16,-3-3 12 0,-1 1 0 0,1-1 0 0,-1-3 0 0,-3 0 0 0,0 0 0 0,1-3 0 31,-8 0 48-31,0 0 13 0,0 0 3 0,3-3 0 15,-3 3 15-15,4-6 3 0,-4 0 1 0,0-1 0 0,0 1-31 0,-4-3-5 0,1-1-2 0,-5 1 0 32,1-4 15-32,0 1 4 0,4-1 0 0,-4-2 0 15,0 2-64-15,3 0-28 0,1 1 3 0,-4-1 0 0,7 1 40 0,-4-4 8 0,4 0 1 0,-3 1 1 32,3-1-41-32,3 4-8 0,-3-4-1 0,4 3-1 0,-1 4 42 0,4 0 8 0,0-1 1 0,-3 4 1 31,6 3-44-31,-3 0-9 0,0-1-1 0,4 1-1 0,0 3 13 0,-1 3 4 0,1 1 0 15,-1-1 0 1,4 3-12-16,4 0-3 0,0 1 0 0,-1 2 0 0,1-3-56 0,-4-3-11 16,7 4-2-16,-3-4-1 0,0 0 33 0,-4-3 6 0,0 3 2 15,3-3 0-15,-6 0 16 0,3-3 4 16,-3 3 1-16,-1-3 0 0,-3 0 19 0,0-1 3 0,0-2 1 0,-3 3 0 16,0-3 50-16,-4 6 10 0,0-3 3 0,0 3 0 15,0 0 21-15,0 0 5 0,0 0 1 0,0 0 0 16,-4 6-18-16,-3 6-4 0,3 4-1 0,1 6 0 15,-4-3-17-15,3 3-3 0,4 3-1 16,-3 0 0-16,3 0-2 0,0 0-1 16,0-3 0-16,3 0 0 0,1-3-10 0,3-3-1 0,0-1-1 0,0-2 0 15,4-4-8-15,-1-3-2 0,4 1 0 16,0-4 0-16,1-3-9 0,2-3 0 0,-3-4 0 0,4 1 8 0,0-3-8 16,-4-4-16-16,0-2 4 0,-4 2 1 0,4-3 11 0,-3 1 12 0,0-1-2 15,-4 0-1 1,0 1-9-16,-7 2 0 0,3-3 0 0,1 4 8 0,-8-1-8 0,1 1 8 0,-8-1-8 0,4 1 8 15,-3-1-8-15,-5 1 0 0,1-1 0 0,0 1 0 16,0-1 8-16,-4 4 0 0,-3-1 0 0,4 4 0 16,-1 3-8-16,4-3 0 15,-4 6 0-15,4-4 0 0,0 4-17 0,3 0 1 0,4 4 0 16,0-4 0 0,0 3-44-16,4 3-8 0,3-6-1 0,0 0-1 0,0 3-68 0,0-3-14 0,0 0-2 0,7 6-1 31,0-3-120-31,0 4-24 0</inkml:trace>
  <inkml:trace contextRef="#ctx0" brushRef="#br1" timeOffset="106383.31">14492 6111 2750 0,'0'0'122'0,"0"0"25"15,4-3-118-15,3-4-29 0,0 1 0 0,-4-3 0 16,4-1 86-16,-3-2 11 0,-1-1 3 0,4-3 0 16,-3-2 22-16,-4-4 5 0,4-3 1 0,-1 0 0 0,-3-4-103 0,-3 1-25 0,-1 0 0 0,0-3 0 15,-3 2 28-15,-3-2 0 0,-1 0 0 0,1-1 0 32,-1 4-45-32,0-3-9 0,1-1-2 0,-4 4 0 0,3 0 48 0,4 0 10 0,-3 3 2 0,-1-1 0 15,4 8-24 1,0-1-8-16,3 3 0 0,1 4 0 15,-1 2-26-15,1 1-5 0,-1 6-1 0,4 3 0 16,0 0-53-16,0 0-11 0,0 0-3 0,0 0-900 16,0 0-180-16</inkml:trace>
  <inkml:trace contextRef="#ctx0" brushRef="#br1" timeOffset="109897.08">16069 4270 2484 0,'-14'3'52'0,"10"0"12"0,4-3-52 0,-3-3-12 0,-1 0 0 0,4 3 0 16,-3-3 68-16,-1 0 12 0,1 0 1 0,3 3 1 15,0 0-14-15,0 0-4 0,0 0 0 0,0 0 0 0,0 0 8 0,0 0 0 0,0 0 1 0,3 6 0 32,1 3-22-32,3 1-5 0,-4 2-1 0,4 4 0 0,4 0-15 0,-4 9-3 0,4-3-1 15,3 9 0 1,-4-3 0-16,1 7 0 0,0 2 0 0,-1 1 0 0,-3-3-3 15,4 2-1-15,-4 1 0 0,3-4 0 0,1-2-12 0,-4-1-2 16,0-3-8-16,0-3 12 0,0-3-3 0,0 0-1 16,-3-3 0-16,3-3 0 0,-4-4-18 0,1-2-4 0,-1-4-1 0,-3-6 0 15,0 0 15-15,0 0 0 0,4-3-10 0,-4-3 10 32,0-7-63-32,-4 0-8 0,1-2-1 0,-1-4-1 0,1-3-83 0,-8 3-17 0,4-6-3 0</inkml:trace>
  <inkml:trace contextRef="#ctx0" brushRef="#br1" timeOffset="110361.69">15748 4295 1763 0,'-4'10'74'15,"-3"2"-59"1,4 1 136-16,-4-1 27 0,3 7 6 0,-3-6 0 16,4-1-46-16,-1 1-10 0,1-1-1 0,3-5-1 15,0-1-38-15,0-6-8 0,0 0-2 0,0 0 0 0,10 0-31 0,1-3-7 0,-1 0 0 0,5-7-1 16,-1-6-5-16,3-2-1 0,-3-7 0 0,8-1 0 15,-5-2-16-15,1 0-3 0,3-3-1 0,0-1 0 16,-3 1-13-16,3 3 11 0,-3 0-11 0,3-1 10 16,-4 7-10-16,-2 4 0 0,-1 5 0 0,0-3 8 15,0 10-20-15,0 3-4 0,-3 3 0 0,3 9-1 16,-4 1 53 0,1 9 10-16,3 3 2 0,-3-1 1 0,-1 5-18 0,-3-1-4 15,4 3-1-15,-1 0 0 0,-3-3-6 0,4 0-2 0,0 0 0 0,-1-3 0 16,-3-3-18-16,4-3 8 0,-1-7-8 15,1 1 9-15,0-4-9 0,-4 0 0 0,3-3 0 0,1 0 0 16,-4-3-28-16,3-3-3 0,-3 0 0 0,1 0 0 16,-1-3-26-1,-4-1-6-15,-3 1-1 0</inkml:trace>
  <inkml:trace contextRef="#ctx0" brushRef="#br1" timeOffset="111474.14">15766 5612 2041 0,'0'0'90'0,"0"0"19"16,0 0-87-16,0 0-22 0,0 0 0 0,0 6 0 31,3 1 60-31,1 2 7 0,-1 1 1 0,4 2 1 16,-3 4 23-16,3 6 4 0,3 0 0 0,-2 3 1 0,2 6-9 0,1 0-1 0,-1 7-1 0,1 0 0 15,-1-1-10-15,1 1-3 0,0 0 0 0,-1 2 0 16,-3-5-24-16,4 2-5 0,-1 1 0 0,1 0-1 16,0-4-17-16,-1-2-3 0,1-1-1 0,-1-3 0 15,-3-3 10-15,0-6 3 0,4 0 0 0,-7-3 0 16,3-7-46-16,-4-3-9 0,1 0-1 0,-4-6-1 16,0 0 22-16,-4-6 0 0,4-3 0 0,-7-1 0 15,0-5 16-15,0-4 4 0,-4 0 0 0,-3-6 1 0,4 3-21 0,-4-3 0 16,-4 0 0-16,7-3 0 15,-3-1-9-15,0-2-7 16,4 0 0-16,-5-1-1 0,5 1 27 0,3 0 6 0,-4-4 0 0,4 1 1 0,4 2-17 0,-1-2 0 16,1 2 0-16,3-2 0 15,3 3 0-15,1-4 0 0,-1 4 0 0,4 3 0 16,0-1 0-16,4 1 0 0,-1 3 0 0,1 0 0 16,3 0 0-16,-3 3 0 0,6 0 0 0,-3 3 0 15,4 3 0-15,0 4 0 0,-4-1 0 0,7 4 0 0,-3 6 0 16,-1 0 0-16,1 3 0 0,0 3-9 0,-1 6 27 0,-3 4 6 0,0-1 0 0,-3 7 1 15,0 3-14-15,-1 3-3 0,-3 0-8 16,4 0 12-16,-8 4-12 0,1-1 9 0,-4 0-9 0,0 0 8 16,-4 0-8-16,-3 1 0 0,0-4 0 0,-7 0 0 31,4-3-26-31,-5 0-4 0,1-3-1 0,-3-1 0 0,3-5 51 0,-4-1 9 0,0-2 3 16,1-4 0-1,3-6-52-15,-8 0-9 0,5-6-3 0,-1-4 0 0,8 1 32 16,-5-3 0-16,5-4 0 0,-1 0 0 0,8 0-85 0,-4 1-11 0,7 2-3 0,0-2 0 15,3 2-97-15,4 4-20 0,0-4-4 0</inkml:trace>
  <inkml:trace contextRef="#ctx0" brushRef="#br1" timeOffset="112055.45">16302 5844 2728 0,'-11'22'57'0,"8"-12"12"15,-1-4-55-15,1-3-14 0,-1 0 0 0,1 0 0 16,3-3 99-16,0 0 17 0,-4 0 3 0,1-3 1 0,-1-3-51 0,1-4-9 0,-1-2-3 0,0-1 0 31,1 1-18-31,-1-4-4 0,1 4-1 0,-1-4 0 16,4 3-13-16,-3-2-2 0,3 2-1 0,-4 1 0 0,4 2-30 0,0-2-5 0,0-1-2 0,4 1 0 16,-1-1 35-16,-3-3 8 0,4 4 0 0,-1-1 1 31,1 4-25-31,3-4 0 0,-3 4 0 0,6 3 0 0,-6-4 0 0,6 4 0 15,1 3 0-15,-4 0 0 16,3 0 0-16,1 3 8 0,3 0-8 0,-3 0 0 0,-1 3 0 0,4 0 0 0,1 0 0 0,-5 0 0 16,4 0 0-16,-3 0 0 15,-1 4-11-15,1-4 11 0,0 3-23 0,-1-3 1 0,-3 0 0 0,4 4 0 16,-1-7-84-16,-3 3-17 16,0-3-3-16,4-3-1 0,-4-1 1 0,0 1 0 0,0-3 0 15,4 0 0 1,-4 0 48-16,0-4 10 0,0 4 1 0,0-4 1 15,0 4-7-15,-3 0-2 0,-1-4 0 0,1 7 0 0,-4 3 111 0,0 0 21 0,0 0 5 16,0 0 1-16,0 0 56 0,0 0 11 0,0 7 2 0,0 2 1 16,0 4-30-16,-4-1-7 0,4 4 0 0,-3-1-1 15,3 4-22-15,-4-3-4 0,4 0-1 0,-3 2 0 16,3-2-13-16,0 0-3 0,3-1-1 0,1 1 0 16,3-3-2-16,-4-4 0 0,8 0 0 0,-4 1 0 15,3-7-49-15,1 0 0 0,0 0 0 0,-1-3-9 16,4-3 9-16,-3-3 8 0,-1 0-8 0,5-1 11 15,-5-5-11-15,1 2 0 0,-1-2 0 0,1-1 0 0,-4 1 14 0,0-1 1 0,-3 1 0 0,-1 2 0 32,-3-2-6-32,0-1-1 0,0 1 0 0,-3 2 0 15,-5 1-8-15,1-1 0 0,0 1 0 0,-3 3 0 16,-4 0 0-16,3-1 0 0,-3 4 0 0,0 0 0 16,0 3-21-16,0 3 0 0,0 0 0 0,3 4 0 15,0-1-91-15,4 3-17 0,0-3-4 0,4 1-1 0,3 2-94 16,3-3-18-16,1-2-4 0</inkml:trace>
  <inkml:trace contextRef="#ctx0" brushRef="#br1" timeOffset="113067.41">16997 5487 2649 0,'0'0'117'0,"0"0"25"15,0 0-114-15,0 0-28 0,0 0 0 0,-4 3 0 16,-3 0 108-16,4 0 16 0,-1 3 4 0,-3-2 0 15,7-1-52-15,-3 3-9 0,-1 0-3 0,1 1 0 16,-1 2-51-16,4 0-13 0,-3 1 0 0,-1 2 0 16,0 4 54-16,1 0 8 0,-1-1 2 0,1 4 0 15,-1-3-52-15,1 3-12 0,-1-1 0 0,1 1 0 16,3-3 0-16,-4 0 0 0,1-4 0 0,3 1 0 16,0-1 0-16,3 1 0 0,1-4 0 0,-1 1 0 15,4-4 0-15,4 0 0 0,0 0 0 0,3 1 0 16,0-4 0-16,3-3 0 0,1 0 0 0,3 0 0 15,-3-3 0-15,-1 0 0 0,1-4 0 0,3 1 0 16,-3 0 0-16,0-1 0 0,-1-2 0 0,-3 3 0 16,4-4 0-16,0-2 0 0,-4 2 0 0,0 1 0 15,-4 0 0-15,1 2 0 0,0-2 0 0,-1 0 0 16,-3 2 0-16,0-2 0 0,4-1 0 0,-4 4 0 0,-4-3 0 0,4-1 0 0,-3 1 0 0,3 0 0 16,-3-1 0-16,3-2 0 0,0 2 0 0,-4 1 0 15,4-1 0-15,-3 1 0 0,-1-4 0 0,1 7 0 31,-4 0 0-31,3 0 0 0,-3 6 0 0,0 0 0 0,0 0 0 0,0 0 0 0,0 0 0 16,0 0 0-16,0 0 0 0,0 0 0 0,0 0 0 0,0 0 0 31,0 0 0-31,-3-4 0 0,3-2 0 0,0 6 0 0,-4-3 0 0,4 3 0 0,-7 0 0 16,4-3 0-16,-4 3 0 0,0 3 0 0,0-3 0 0,0 3 0 16,-1 0 0-16,1 4 0 0,4 2 0 0,-4 0 0 15,3 4 0-15,-3 0 0 0,4-1 0 0,-4 4 0 16,3 3 0-16,4 2 0 0,0 1 0 0,0-3 0 31,4 3 0-31,3-6 0 0,-4 3 0 0,4-4 0 0,4-2 0 0,-1-1 0 0,-2 1 0 0,6-4 0 16,-4-2 0-16,4-4 0 0,0 0 0 0,1-3 0 15,-1-3 28-15,0 0 4 0,3 0 0 0,-2-7 0 16,2 4-24-16,-3-4-8 0,0 1 0 16,0 0 0-16,1-4-26 0,-5 4-5 0,4-1-1 0,-3 1 0 15,3-1-128-15,-3-2-25 0,-1 3-6 0,1-4-1 16,-1 4-40-16,-3-4-8 0,4 0-1 0,-4 1-1 15,-3-1-74-15,3-2-14 0,0-1-3 0,0 0-1 16,-4 1 143-16,4-1 29 0,-3-3 6 16,-1 0 0-16,4 4 156 0,-3-4 17 0,3-3 11 0,-3 6 1 15,3 1 89-15,-4-1 18 0,4 3 3 0,-3 1 1 16,-1 2 29-16,-3 1 7 0,4 3 0 0,-1-1 1 16,-3 7 5-16,0 0 1 0,0 0 0 0,0 0 0 15,0 0-37-15,0 0-7 0,0 0-2 0,-7 0 0 16,4 4-7-16,-4-1-2 0,0 3 0 0,-4 3 0 0,0 1-26 15,4 2-6-15,-3 1 0 0,-1 3-1 0,1-4-41 0,3 4-8 0,-1-4-2 0,1 4 0 16,0-3-18-16,0-4-4 16,4 0-1-16,-1 1 0 0,4-1-15 0,0-9-6 0,0 0 0 15,4 6 0-15,-1-2 0 0,4-1 0 0,0-3 0 0,0 3 0 16,4-6 0-16,0 3 0 0,3-3 0 0,-4 3 0 16,4-4 0-16,1 4 0 0,-1-3 0 0,0 3 0 15,0 0 0-15,0-3 0 0,-3 0 0 0,3 3 0 16,-4 3 0-16,1 0-15 0,-4 0 5 0,0 4 1 15,0 2 9-15,-3 1 0 0,-1 2 0 0,-3 4 0 16,0-4-16-16,-3 7-7 0,-1-3-1 0,1 3-1 16,-5-4 45-16,-2 4 10 0,3-3 2 0,-4 3 0 15,-3-4-24-15,4-2-8 0,-5 2 0 0,1-2 0 16,4 0 0-16,-1-7 0 0,1 3 0 16,-1-2 0-16,4-4-77 0,3-3-15 0,4 0-4 0,-3-3 0 15,-1-4-25 1,4 1-6-16,0-3-1 0,4-1 0 0,-1 1-117 0,4-7-24 0,1 4-5 0</inkml:trace>
  <inkml:trace contextRef="#ctx0" brushRef="#br1" timeOffset="113464.44">18045 5358 3464 0,'-7'6'99'0,"-1"1"20"0,5-1-95 0,-4 3-24 0,3-2 0 0,-3 2 0 16,0 1 56-16,0-1 6 0,-3 3 2 0,3 1 0 15,-4 0-52-15,0 2-12 0,1 1 0 0,-1 0 0 16,4-4 0-16,0 4 0 0,0-4 0 0,0-2 0 16,0-1 0-16,3 1 0 0,1-4 0 0,3 0 0 15,0-6 0-15,0 0 0 0,0 0 0 0,3 3 0 16,4-3 0-16,1 0 0 16,-1-3 0-16,0 3 0 0,0-3 0 0,3 0 0 0,-3-3 0 0,4 2 0 31,0 1 0-31,-4 3 0 0,3 0 0 0,1 3 0 0,-1 1 0 0,1 2 0 0,-1 0 0 0,1 4 0 15,-4-4 0-15,4 3 0 0,-4 1 0 0,0 2 0 16,0-2 0-16,0 2 0 0,-4-3 0 16,1 4 0-16,3 0 0 0,-3-4 0 0,-4 4 0 0,3-1 0 31,-3-3 0-31,-3 4 0 0,-1-4 0 0,1 1 0 0,-1-1 0 0,0 1 0 0,1-4 0 0,-4 0 0 16,0 0 0-16,0 1 0 0,0-4 0 0,0 0 0 15,-4 0 0-15,4-3 0 0,-4 3 0 0,4-3 0 16,0-3 0-16,0 0 0 15,0 0 0-15</inkml:trace>
  <inkml:trace contextRef="#ctx0" brushRef="#br1" timeOffset="114576.7">16178 6637 2131 0,'0'10'94'0,"0"-1"20"0,0 4-91 0,-3-4-23 0,3 4 0 0,0 2 0 32,0 1 120-32,0-3 19 0,0 2 4 0,-4 4 1 0,4-3-49 0,0 3-10 0,-3-1-1 15,3-2-1-15,0 3-26 0,0-3-5 0,-4-1 0 0,4-2-1 16,0-1-16-16,0-2-3 0,0-4-1 0,0-6 0 15,0 0-10 1,0 0-1-16,0 0-1 0,4-6 0 16,-4-4-2-16,0-2 0 0,0-1 0 0,3-2 0 15,-3-4-2-15,0 0-1 0,4-3 0 0,-4 0 0 16,3 3-6-16,-3-3 0 0,4 4-8 16,3-1 12-16,-3 3 18 0,3 0 3 0,-4 1 1 0,4-1 0 0,4 0-54 15,-4 4-10-15,3-1-2 0,1 4-1 0,0-1 33 0,-1 1 0 0,1 3 0 0,3 3 0 16,-4-4 0-16,1 7 9 0,3-3-1 0,-3 6 0 15,3 1 4-15,-4-1 1 0,1 6 0 0,0 0 0 16,-4 1-1-16,0 6-1 0,-4-1 0 0,4 1 0 16,-3 3 9-16,-4 3 3 0,3 0 0 0,-3-4 0 15,0 4-23-15,-3 0 0 16,-1-3 0-16,1 3 0 0,-1-6-14 0,1-4-7 0,-4 1-2 0,3-4 0 31,1-2-8-31,3-7-1 0,0 0-1 0,0 0 0 16,0 0-101-16,0 0-20 0,3-7-4 0,1 1-1 0,3-7-43 0,3-2-9 0,1-1-1 0</inkml:trace>
  <inkml:trace contextRef="#ctx0" brushRef="#br1" timeOffset="114895.51">16581 6556 1580 0,'0'0'67'15,"0"0"-54"1,0 6 190-16,-4 4 37 0,1-1 8 0,-1 4 2 16,0-1-78-16,-3 7-15 0,0 0-3 0,0 3-1 15,0-3-45-15,4 6-8 16,-4 0-3-16,0-3 0 0,3 0-34 0,4-4-7 0,0 1-2 0,0 0 0 0,7-6-24 0,-3-1-5 0,6 1-1 0,1-7 0 15,-1 0-15-15,5-3-9 0,-1 0 10 0,0-3-10 16,0-6 0-16,3 0 0 0,1-3 0 0,0-4 0 31,-4 0 0-31,0-2 0 0,4-4-11 0,-8 3 11 16,4 1 0-16,-3-1 0 0,-4 0 14 0,0 4-4 0,-3 2-10 0,-1-2 12 0,-3 2-12 16,0 1 12-16,-3 3-4 15,-1-4 0-15,-3 4 0 0,0 0 0 0,0-1-8 0,-4 4 0 16,4-3 0-16,-3 3-11 0,-1 3 11 15,-3-3-10-15,3 0 10 0,1 3-10 0,3 0-41 0,-4 0-8 0,4 0-1 0,0 0-1 32,3 0-80-32,4 0-16 15,-3 0-3-15</inkml:trace>
  <inkml:trace contextRef="#ctx0" brushRef="#br1" timeOffset="115090.91">17007 6822 3464 0,'0'0'99'0,"0"0"20"0,-7 4-95 0,7-4-24 0,0 0 0 0,0 0 0 16,-3-4 56-16,-4-2 6 0,0 3 2 0,3-9 0 0,-3 2-38 0,4-6-7 0,-1 4-2 0,-3-7 0 31,0 3-9-31,0 1-8 0,0-4 12 0,0 0-12 15,0 7-12-15,0-4-8 0,3 6-3 0,-3-2 0 16,4 6-84-16,-1-1-17 16,1 1-3-16</inkml:trace>
  <inkml:trace contextRef="#ctx0" brushRef="#br1" timeOffset="115274">16870 6459 3464 0,'-14'6'99'0,"0"0"20"31,3 1-95-31,4-1-24 0,0 0 0 0,0-3 0 0,7-3 18 0,0 0-1 16,0 0 0-16,0 0 0 0,7 7-42 0,-4-4-9 0,8 3-2 0,0-3 0 15,-1-3-58-15,4 0-12 0,0 0-2 0,4-3-1 16,-4 0-144-16,7 0-29 0,-3 0-6 0</inkml:trace>
  <inkml:trace contextRef="#ctx0" brushRef="#br1" timeOffset="115593.37">17194 6409 2739 0,'0'0'121'0,"0"6"26"0,0 0-118 0,0 0-29 0,-3 1 0 0,-1 2 0 16,1-3 99-16,-1 4 13 0,1-1 4 0,-4 1 0 15,0-1-47-15,0 4-9 0,0-4-1 0,-1 3-1 16,-2-2-23-16,-1 2-5 0,4-2-1 0,-3 2 0 16,3-2-9-16,0-1-1 0,3-3-1 0,1 1 0 15,3-7-5-15,0 0-1 0,0 0 0 0,0 0 0 0,0 0-12 16,0 0 0-16,7-3 0 0,3-4 0 0,1 1 0 15,3 0 0-15,0-4 0 0,4 1 0 0,-4 3 0 0,7-4 0 0,-3 4 0 0,3 3 0 32,0 0 0-32,0 0 0 0,-3 3 0 0,3 3 0 15,-4 0 0-15,-2 3 0 0,2 4 0 0,-6-1 0 16,-4 4 0-16,0-4 8 0,0 3-8 0,-7 4 9 0,0-3 11 16,-4 2 1-16,1 1 1 0,-4 0 0 15,-4-1-14-15,1 1-8 0,-4 3 8 0,-1-3-2 16,1-4-6-16,0 1 0 0,0-4 0 0,-4 0 0 15,8-2 0-15,-4-1 0 0,3-6 0 0,4 3 0 16,4-6-74-16,-4 0-11 0,7 0-3 0,0-4 0 0,-4-2-70 16,8 0-14-16,-1-4-4 0</inkml:trace>
  <inkml:trace contextRef="#ctx0" brushRef="#br1" timeOffset="116018.62">17544 6584 3294 0,'-4'6'146'0,"1"4"30"16,-1-4-141-16,1 4-35 0,3-4 0 0,0-6 0 16,0 6 48-16,0-6 2 0,7 6 1 0,-4-3 0 15,4 1-21-15,-3-4-4 0,3 0-1 0,0 0 0 0,0-4-7 0,3 1-2 0,-2-3 0 16,6 0 0 0,-4 0-24-16,1-4-6 0,3 4-1 0,0-4 0 15,0-2 15-15,0-1 0 0,4-2 0 0,-4 2 0 0,0-3 0 16,-3 1 0-16,3-1 0 0,-4 0 0 15,1 1 11-15,-4 2 5 16,-3 4 0-16,-1-1 1 0,1 1-17 0,-1 3 0 0,-6-1 0 0,-1 1 0 16,1 6-10-1,-5 0-6-15,1 3 0 0,0 4-1 0,-3 2 17 0,-4 0 0 0,3 1 0 0,-3 2 0 16,0 7 0-16,0 0 0 0,-4 3 0 0,8 0 0 0,-5 3 21 0,5 0 8 0,-4 0 2 16,3 0 0-1,4 3-31-15,-3-6 8 0,6 3-8 0,0-3 4 0,4 0-4 16,4-3 0-16,0-3 0 0,6 0 0 0,4-4 0 0,0-3 0 0,4-2 0 0,3-1 0 31,4-3-26-31,3-3-5 0,0-3-1 0,4-3 0 0,0-1 52 0,0-2 9 0,3-7 3 0,-3 7 0 31,-8-4-52-31,4 4-9 0,-6-3-3 0,-1 5 0 0,-4-2 32 0,-2 3 0 0,-1 2 0 0,-7-2 0 16,0 3-160-16,0 0-25 16</inkml:trace>
  <inkml:trace contextRef="#ctx0" brushRef="#br0" timeOffset="196395.25">1580 8914 1972 0,'0'0'83'16,"0"0"-67"0,0 0 58-16,0 0 11 0,0 0 3 0,0 6 0 15,4 4-19-15,3-1-3 0,-7 4-1 0,4 2 0 16,3 4-1-16,-4 0 0 0,8 6 0 0,-8 0 0 16,4 0 8-16,4 0 0 0,-8 3 1 0,8-3 0 31,0 4-26-31,-8-1-6 0,8-3-1 0,-8 3 0 0,8-3-6 0,-4 0-2 0,3-3 0 0,-6 3 0 15,7-6-32-15,-11 3-20 0,3 0 2 0,4-6 1 16,-3-1 65-16,3-2 12 0,-7-7 4 0,0 4 0 16,0-10-64-16,0 3 0 0,0-3-12 0,0 0 2 15,0 0 10-15,0-3 12 0,0-7-2 0,0-2-1 16,0-1-9-16,0-2 0 0,-7-4 0 0,7-3 0 16,0 3 0-16,0 0 0 0,0-3 0 0,0 0 0 15,0 0 0 1,0 0 0-16,7 0 0 0,-7 0 0 0,10 0 0 0,-6 1 0 0,6-1 0 0,-6 3 0 15,7 0 0-15,-1 3 0 0,1 1 0 0,-1 2 0 0,4 1 0 0,-3-4 0 16,3 6 0-16,4 1 0 0,-4 6 0 16,-4 0 0-16,8 0 0 0,0 6 0 0,-8 6 17 15,8 1-1-15,0 5-1 0,-4 4 0 0,0-3 6 0,-4 6 2 0,4-4 0 16,-3 4 0-16,0 0 2 0,-1 0 1 0,1 3 0 0,-8-3 0 16,4 0-26-1,-7 0 0-15,0 3 0 0,0-6-11 0,0 3 11 0,0-3 0 16,0 0 10-16,0-4-10 15,0-2 0-15,0-4 0 0,-7 1 0 0,7-7 0 0,0-3 0 16,0 0 0-16,0 0 0 0,7-6 0 0,-7-4 0 0,4-5-8 0,-4-7-1 0,7 3 0 31,4-3 9-31,-8 3 12 0,8 0-2 0,-8 0-1 0,8 1-9 0,3-1 0 0,4 0 0 16,-8 0 0-16,4 0 0 0,7 4-14 0,-6-1 3 0,6 0 1 16,-4 4 10-16,1 2 14 0,7 4-3 0,-11 6-1 15,7 3-10-15,0 3 0 0,-7 7 9 16,7 0-9-1,-10 2 20-15,3 1 0 0,0 3 0 0,4 3 0 0,-11-3-34 0,3 6-7 0,-2-3-2 0,2-1 0 16,-6 1 23-16,-1 0 0 0,4 7 0 0,-7-1 0 16,4-3 0-16,-4-3 0 15,0-6 0-15,0 2 0 0,7-2 0 0,-7-3 0 0,0-1 0 0,3-6 0 16,-3-6-158-16,0 0-27 0</inkml:trace>
  <inkml:trace contextRef="#ctx0" brushRef="#br0" timeOffset="197296.48">2790 9262 2649 0,'0'0'117'0,"0"0"25"16,0 0-114-16,0 0-28 0,0 0 0 0,0 0 0 15,0 0 57-15,4 6 6 0,-4-6 1 0,4 3 0 0,3 4-52 0,3-4-12 0,-6-3 0 0,6 3 0 16,1-3 54-16,-1-3 8 0,5 0 2 0,6-1 0 15,-11-2-41-15,8 0-8 0,0 0-2 0,3-1 0 16,-7-2-1-16,0 3 0 0,0-4 0 0,-3 1 0 16,6-1-4-16,-10 1-8 0,4-3 11 0,-4 2-11 15,4 1 33-15,-8-1 0 0,4 4 0 0,-7 0 0 16,0-1-33-16,0 1-14 0,0 0 1 0,0 6 0 16,-7-3 13-16,4 0 15 0,-4 3-3 0,3 3-1 15,-7 0-11-15,1 0 12 0,-1 6-12 0,1 1 12 16,-1 2-12-16,-3 4 8 0,3 0-8 0,1-1 8 15,-4 7-8-15,3-3 0 0,1 0 0 0,6 3 0 0,-7 3 0 0,8-3 0 16,-8 6 8-16,11-3-8 0,-7 0 0 16,7 1 10-16,0 2-10 0,0-6 10 0,7 3-10 0,-3-6 0 0,3-1 9 15,0 1-9-15,4-9 0 16,-1-1 0-16,8-6 0 0,-4 0 0 16,0-6 0-16,7-3 0 0,0 0 0 0,-3-4 0 0,0-2 0 0,-1-1-10 15,4-3 10-15,1 1 0 16,-8-4-17-16,7 6 3 0,-7-2 1 0,4-4 0 15,-4 3-40-15,0 1-8 0,-4-4-2 0,5 3 0 0,2 0-1 0,-3 1 0 16,-3-1 0-16,3 3 0 16,-3-2-16-16,-1-1-4 0,1 0-1 0,3 1 0 15,-4-1 17-15,1 4 3 0,-7-4 1 0,3 3 0 0,-4 1 42 0,1-1 9 0,3 4 1 0,-7-1 1 16,3 7 35 0,-3 3 6-16,0 0 2 0,0 0 0 0,-3 3 78 0,-8 7 16 0,8-1 3 0,-4 1 1 15,3 2-50-15,-7 4-9 0,1 0-3 0,6-1 0 16,-3 4-8-16,4-3-1 15,-8-1-1-15,4 4 0 0,4 0-41 0,-1 0-8 0,4-3-1 0,0-1-8 16,-7 1 9-16,7-4-9 0,7-2 0 0,-7-4 9 16,0 0-9-16,0-6 0 0,7 4 0 0,0-4 0 0,4 0 0 0,-8-4 0 15,8-5-11 1,-1 3 11-16,1-7-10 0,-7 1 10 16,3-4-12-16,0 3 12 0,0-5-12 0,3 2 12 0,-6 0-12 0,3 1 12 15,-4 2-11-15,1-3 11 0,-1 4-10 0,1 2 10 16,-1 1 0-16,5 3 0 0,-8-1-8 0,0 7 8 15,0 0 0-15,0 0 0 0,0 0 0 0,3 7 0 16,4-1 11 0,-3 3 1-16,3 4 1 0,-4-4 0 0,1 4 9 0,3-1 2 0,-4 4 0 15,4-3 0-15,4 2-3 0,-7-2 0 0,3 3 0 0,0-4 0 16,3 4-2-16,-3-4-1 0,4 1 0 16,-4-1 0-16,3-2-18 0,1-1 0 0,-4 1 0 0,7-4 0 15,-3-3-124-15,-1 0-29 16,-3 0-6-16</inkml:trace>
  <inkml:trace contextRef="#ctx0" brushRef="#br0" timeOffset="197817.1">3933 9089 2405 0,'0'0'101'0,"0"0"-81"16,0 0 146-16,0 0 29 16,0 0 5-16,0 7 2 0,-7-1-75 0,4 0-15 0,-1 1-4 0,-6 2 0 15,-1 3-56-15,1-2-12 0,-4 2-3 0,3-2 0 0,-3 2-17 0,3-2-4 16,1 2-1-16,-8 1 0 15,11-4-15-15,-4 1 0 0,1-4 8 0,3 3-8 16,0-5 0-16,7-4 0 0,0 0 0 0,0 0 0 16,0 0 0-16,0 0 0 0,7 6-10 0,0-3 10 0,3-3 0 0,1 0 0 0,3 0 0 0,0 0 0 15,4-3 0-15,-1 0 0 0,-2-4 12 16,6 4-4-16,-4 0-8 0,1 0 0 0,0 3-8 0,-1 0 8 16,1 0 0-16,0 0-10 15,-1 6 10-15,-6 1 0 0,3-1 0 0,-4 3 0 16,1 1 0-16,-7 2 0 15,-1 1 0-15,1 2 0 0,-4 1 0 0,-4 0 0 16,1-1 19-16,-1 4 10 0,-3-3 3 0,3 0 0 16,-6-1-32-16,-4-5 0 0,3 2 0 0,1-2 0 15,-8-1-22-15,4-3-7 0,0 1-2 0,0-1 0 0,-4-3 31 0,4 0 18 0,0-3-2 0,3 0-1 32,-3 0-127-32,4-3-24 0,2 0-6 0</inkml:trace>
  <inkml:trace contextRef="#ctx0" brushRef="#br0" timeOffset="198651.36">4434 9102 2706 0,'-10'3'76'0,"6"-3"18"16,-6 3-75-16,3-3-19 0,3 3 0 0,-6 1 0 0,3-1 66 0,-1 3 10 0,1 0 1 0,4 4 1 15,3-4-41-15,-11 3-8 0,11 4-1 0,-3-1-1 16,-1 1-2-16,1-1 0 0,3 4 0 15,-4 0 0-15,4 3 39 0,0-1 7 0,4 1 1 16,-4 3 1-16,3-3-58 16,4 0-15-16,-3 0 0 0,3-4 0 15,3 1 0-15,1 0 0 0,3-4 0 0,-3-2 0 0,3-4 0 0,0-3 0 0,4 0 0 0,-1-6 0 32,4 0 0-32,1-3 0 0,-8-4 0 0,28-9 0 0,-17-3 0 15,-15 13 0-15,-3 0 0 0,7-4 0 0,1 1 0 16,-5-1 0-16,-3 4 0 0,4-1 0 0,-1 7 0 0,1-3 0 0,-8 3 0 0,-3 3 0 15,8 0 0-15,-8 0 0 0,10 6 0 0,1 3 0 16,-8-2 54 0,1 5 8-16,3 1 2 0,0-1 0 0,0 4-64 0,0-4-28 0,-3 1 3 0,3 0 0 15,0-1 40-15,0-6 8 0,3 4 1 0,-6-7 1 16,6 3-25-16,-3-3 0 0,0 0 0 0,4-3 0 16,0 0 0-16,-1-3 0 0,-3-3 0 0,7 3 0 15,-10-6 0-15,7 2 0 0,-4-2 0 0,0-4 0 16,0 1 0-16,-7-1 0 0,3 1 0 0,4-1 0 15,-7 1 0-15,-7-1 0 0,7 4 0 0,-3-1 0 16,3 1 0-16,-7-1 0 0,7 1 0 0,-4 0 0 16,1-1 0-16,-1 4 0 0,1-3 0 0,-1 2 0 15,4-2 0-15,0 3 0 0,-4-1 0 0,8 1 0 16,-4 0 0-16,0 6 0 0,0-7 0 0,4 7 0 16,-1-3 0-16,4 3 0 0,4 3 0 0,-1 1 0 0,-6-1 0 15,6 3 0-15,4 0 0 0,-3 1 0 16,3-1 0-16,4 0 0 0,-8 0 0 0,8 1 0 15,0-4 0-15,6 0 0 0,-6-3 0 0,10 0 0 0,-10 0 0 0,3-3 0 0,-3 0 0 16,-1 0 0 0,4-4 0-16,-6 4 0 0,-1-3 0 0,0 0 0 15,0-4 0-15,-3 4 0 0,-8-4 0 0,4 4 0 0,0-3 0 16,0-1 0-16,-7 4 0 0,0-3 0 0,0 2 0 0,0 7 0 16,-7-3 0-16,4 0 0 0,-4 6 0 15,0 0 0-15,-1 4 0 0,-2-1 0 0,3 7 0 0,-4-1 0 0,4 7 0 16,4-3 0-1,-4 2 0-15,3 1 0 0,1-3 0 0,3 3 0 0,3-1 0 0,1-2 0 16,3-3 0-16,-4 2 0 0,8-2 0 0,-1-4 0 0,1 1 0 0,3-4 0 16,7-6 0-16,-7 0 0 0,0-3 0 0,8 0 0 15,-1 0 0-15,0-1 0 0,4 1 0 0,-8 0 0 16,4 0 0-16,1 0 0 0,-1-3 0 0</inkml:trace>
  <inkml:trace contextRef="#ctx0" brushRef="#br0" timeOffset="200063.82">5793 9105 2310 0,'0'10'97'16,"3"-1"-77"-16,-3 3 137 0,0-2 28 0,0 2 6 0,0 4 1 16,4-3-103-16,-4 2-20 0,0 1-4 0,0 0-1 15,7-1 0-15,-7 1-1 0,0-3 0 0,0-1 0 16,0-2 1-16,3-1 1 0,-3 0 0 0,4-2 0 16,-1-1-52-16,-3-6-13 0,0 0 0 0,7 0 0 15,0 0 0-15,4 0 0 0,-11-3 0 0,7 0 0 0,-3-4 0 0,-1 4 0 16,1-6 0-16,-1 3 0 15,1-4 0-15,-4 1 0 0,3-1 0 0,1-5 0 16,-1 2 0-16,1-3 0 0,-4 1 0 0,7-4 0 0,-4 0 0 0,1 0 0 16,3 0 0-16,0 1 0 15,0 2 0-15,4 0 0 0,-4 4 0 0,3 2 0 0,4 1 0 16,-3 6 0-16,0 0 0 0,-1 3 0 16,4 0 0-16,0 6 0 0,-3 0 0 0,3 4 0 15,-3 2 13-15,-4 1 0 0,0 6 0 0,0-1 0 16,-4 1-13-16,1 3-18 0,-1 0 4 0,1 3 1 15,-4-6 35-15,-4 3 7 0,1 0 2 0,-1-3 0 16,4-4-50-16,-3 1-9 0,3-3-3 0,0-1 0 0,-7-2 51 0,7-4 9 16,0 0 3-16,0-6 0 15,0 0-32-15,0 0 0 0,7-3 0 0,-7-6 0 0,3-1-11 0,4-2 11 0,-3-1-10 0,7 0 10 16,-4-5 0-16,0 2-9 0,3 3 9 0,1-2 0 31,-1-1 0-31,1 4 0 0,3-1 0 0,-3 0-8 0,3 4-10 0,0 0-2 16,-4 2 0-16,8 4 0 0,-7 3 20 15,-1 0 0-15,4 3 0 0,-7 4 0 0,4-1 0 0,-4 6 0 0,4 1 0 0,-4 0 0 16,0-1 0-16,-4 1 0 0,4 2 0 16,-3 1 0-16,-1-3 0 0,4-1 0 0,-3 1 0 0,0-1 0 15,-1-2 0-15,4-1 0 0,-3 0 0 16,6-2 0-16,1-1 0 0,-8-3 0 0,4-3 0 0,4 3 0 16,3-6 22-16,-7 0 8 0,7 0 2 0,-3-3 0 15,3-4-32-15,-3 1 0 0,-1-4 0 0,4 1 0 16,-3-4 0-16,-1 0 0 0,-3 1 0 0,4-1 8 15,0-3-8-15,-4 0 0 0,-4 0 0 0,4-2 0 16,-3 2 0-16,-1 0 0 0,-3 3 0 0,0 1 0 16,0 2 0-16,0 4 0 0,0 2 0 0,0 7 0 15,0 0 0-15,-7 7 0 0,0 2 0 0,0 4 0 16,4 5 0-16,-8 4 0 0,8 3 0 0,-8 4 0 16,7-4 0-16,1-3 0 0,-1 0 0 0,4 0 0 15,0-1-26-15,0-2-5 0,4 3-1 0,3-3 0 16,-4-3 32-16,8-4 0 0,0 1 0 0,-1-1 0 0,1 1 19 0,-1-7 9 0,4-3 3 0,8-3 0 15,-8 0-31-15,7-3 0 16,-7 3 0-16,7-3 0 16,0-6-19-16,-3-1-9 0,3 1-3 0,0-4 0 0,-3 1 31 0,0-1 0 15,-1 1 0-15,1-1 0 0,-4 1 20 0,0 2 9 0,-3 1 3 0,-1 2 0 32,1 1-32-32,-4-3 0 0,0 6 0 0,0 0 0 0,-3-4 0 0,-4 7 0 15,0 0 0-15,0 0 0 0,0 0 0 0,0 0 0 0,0 0 0 0,0 0 8 16,3 7-8-16,1-4 0 0,-4 3 0 0,3 0 0 15,-3 0 0-15,0-2 0 0,0 2 0 0,0 0 0 16,0 0 0-16,0 1 0 0,0-1 0 0,4 0 0 16,-4-6 0-16,0 0 0 0,0 7 0 0,0-4 0 15,0-3 0-15,0 0 0 0,0 0 0 0,0 6 0 16,0-6 0-16,0 0 0 0,0 0 0 0,0 0 0 16,0 0 0-16,0 0 0 0,-4-6 0 0,4-1 0 0,-3 1 0 15,3 0 0-15,0-4 0 0,0 1 0 16,0 0 0-16,0-1 0 15,0 1 0-15,0-1 0 0,0 1 0 0,0 0 0 0,3-1 0 0,-3-2 0 16,4 2-28-16,3-2-3 0,-4-1 0 0,4 1 0 16,4-1 50-16,-8 1 9 0,8-1 3 0,-4 0 0 15,4 1-31-15,-1 2 0 0,1 4 0 0,3 0 0 16,-3 0 0-16,3 3 0 0,0-1 0 0,0 8 0 16,0-1-19-16,4 3-9 0,-1 3-3 0,1 1 0 15,-4 2 31-15,4 4 0 0,-4 0 0 16,3-1 0-16,-6 4 0 0,3 0 0 0,-3 0 0 0,-1 3 0 15,-3 0 0-15,0 0 0 0,0 0 0 0,0 0 0 16,-3-4 0-16,0-2 0 0,-1 0 0 0,-3-4 0 0,0-2 0 16,-3-1 0-16,3-9 0 0,0 0 0 15,0 0 0-15,0-9 0 0,-4-1 0 0,4-2 0 16,0-7-160-16,0 0-25 0,4-3-6 0</inkml:trace>
  <inkml:trace contextRef="#ctx0" brushRef="#br0" timeOffset="200297.08">7479 8955 2310 0,'0'0'97'16,"0"0"-77"-1,0 0 134-15,0 0 27 16,3 3 6-16,1 3 1 0,-1 0-96 0,1 1-20 0,0-1-3 0,3 3-1 16,-4 1-3-16,4 5-1 0,0-2 0 0,0 6 0 15,0 0 0-15,0-1 0 0,4 1 0 0,-4 3 0 16,4 0-51-16,-4 0-13 0,3 0 0 0,1 3 0 31,-4-6 0-31,0 0 0 0,4-1 0 0,-4-2 0 0,0 0 0 0,0-4 0 0,0 1 0 0,0-4 0 16,3 1 0-16,-3-1 0 0,-3-3 0 0,-4-6 0 15,0 0 0-15,0 0 0 0,0 0 0 0,0-6 0 0,0-3 0 0,-4-1 0 16,1-2 0-16,-8-1 0 16,4-2-107-16,-3-1-24 0,-4-3-5 0,-1 3 0 15,1 1-60-15,0-1-12 0</inkml:trace>
  <inkml:trace contextRef="#ctx0" brushRef="#br0" timeOffset="200499.68">7338 9180 3110 0,'0'0'68'0,"0"0"15"0,0 0 2 0,0 0 3 0,7 4-71 0,0-1-17 0,0 0 0 0,4 0 0 0,3 0 55 0,0 0 7 0,0 0 2 0,4 0 0 15,3-3 0-15,0 4 0 0,4-4 0 0,-1 0 0 16,1 0-52-16,3-4-12 0,0 1 0 0,8 0 0 0,-5-3 0 0,5 0 0 0,-1-1 0 0,4 1 0 15,-7-3 0-15,3-1 0 0,-7 1 0 0,4 3 0 16,-4-1 28-16,-3 1 2 0,-1 3 1 0,-2 0 0 31,-1 3-101-31,-4 0-20 0,1 6-4 0</inkml:trace>
  <inkml:trace contextRef="#ctx0" brushRef="#br0" timeOffset="203972.35">3616 11231 2553 0,'0'0'108'16,"0"0"-87"0,0 0 35-16,4 6 6 0,-1 4 2 0,4-7 0 15,4 3 0-15,-4-3 0 0,10 4 0 0,-6-1 0 16,7 0-52-16,-1-6-12 0,4 0 0 0,4 0 0 15,3-3 54-15,4-3 8 0,-4-1 2 0,4 1 0 16,0 0-36-16,3 0-6 0,-7-4-2 0,8 1 0 16,-5 2 0-16,1 1-1 0,-7 0 0 0,-1 0 0 15,-2-1-7-15,2 1 0 0,-3 3-1 0,-6 0 0 0,-1 3 5 0,-4 0 2 16,1 6 0-16,-8 0 0 0,4 1 9 0,-14-1 1 16,0-3 1-16,0 6 0 15,-7 1 3-15,0 2 0 0,-4 4 0 0,-3 6 0 16,4 0-13-16,-12 6-3 0,1-3 0 0,3 10 0 15,1-7-7-15,-8 3-1 0,7 4-8 0,1 6 12 0,2-1-12 0,-2 4 8 0,-1-3-8 0,7 0 0 16,1-4 8 0,6 4-8-16,-6-3 0 0,13-1 0 0,-7-5 0 0,11-1 0 0,0-3 0 0,11-3 0 15,0-6 0-15,-1 0 0 0,1-3 0 0,6-4 0 16,1-2 0-16,7-7 0 0,-11 0 0 0,11-3 0 16,-4-6 0-16,3-1 0 0,1 1 0 0,0-3 0 31,3-4 0-31,-3 1 0 0,-4-1 0 0,4 4 0 15,-1-1 0-15,-10 1-8 0,4 3 8 0,0-1 0 0,-8 1-16 0,1 3 0 0,-1 0 0 0,-6 0 0 32,-4 3-64-32,0 0-12 0,-4-7-2 0</inkml:trace>
  <inkml:trace contextRef="#ctx0" brushRef="#br0" timeOffset="204240.22">3866 11708 2553 0,'0'0'108'16,"0"0"-87"-16,0 0-21 0,0 0 0 0,0 0 140 0,0 0 24 15,0 0 5-15,0 0 1 0,0 0-64 0,11-4-13 0,-4 4-2 16,7-3-1-16,-3 3-31 0,-1 0-7 0,8 0 0 0,0 0-1 16,-4 3-11-16,7-3-1 15,-3 0-1-15,3 4 0 0,3-4-28 0,-2 0-10 0,9 0 0 0,-6 0 9 31,-4-7-6-31,7 1-3 0,4-3 0 0,-7 2 0 0,3 4 0 0,0-3 0 16,-7-3 0-16,4 2 0 0,-7 1 0 0,-1 0 0 16,-2 0 0-16,-1 2 0 0,-14 4 0 15,0 0 0-15,0 0 0 0,0 0 0 0,0 0-90 16,0 0-11-16,0 0-3 0</inkml:trace>
  <inkml:trace contextRef="#ctx0" brushRef="#br0" timeOffset="205245.23">3679 10952 2188 0,'0'0'48'0,"0"0"11"0,0 0 1 0,0 0 1 0,0 0-49 0,0 0-12 0,0 0 0 0,0 0 0 16,0 0 105-16,0 0 19 15,0 0 3-15,0 0 1 0,0 0-52 0,0 0-9 0,8 6-3 0,-8 1 0 16,7-1-8-16,0-3-3 0,3 6 0 0,1-6 0 31,3 1-21-31,0-1-5 0,0-6-1 0,7-1 0 0,0 4-11 0,4-3-3 0,0 0 0 0,0 0 0 16,3-3-12-16,-11 0 8 15,12 2-8-15,-5 1 0 0,-6 3 0 16,3-3 8-16,0 0-8 0,0 0 0 0,-3 3-22 0,0 0-7 16,-1 0-2-16,1-3 0 0,-4 3 51 0,-3-3 9 15,-11 3 3-15,14-4 0 0,-14 4-32 0,10-3 8 0,-10 3-8 16,11-6 0-16,-4-3 23 0,-3-1 1 16,-1 1 1-16,-3 3 0 0,0-4 14 0,-3-2 2 0,-1-1 1 15,-3 0 0-15,3-2-10 0,-6 2-3 0,-1-2 0 0,1 2 0 16,3 4-9-16,0-4-1 0,-4 4-1 0,-3 2 0 15,3-2-8-15,1 3-2 0,3 3 0 0,0-4 0 16,0 4-8-16,3 0 0 0,-3 0 0 0,3 3 0 31,4-3-20-31,-7 3-5 0,14 0-2 0,-7 0-1044 0,0 0-209 0</inkml:trace>
  <inkml:trace contextRef="#ctx0" brushRef="#br0" timeOffset="207220.17">4561 11937 2245 0,'-7'6'47'0,"7"-6"10"16,0 0-45-16,0 0-12 0,0 6 0 0,7 0 0 15,-7 4 67-15,0 2 11 0,4-2 2 0,3 5 1 16,-7-2 38-16,4 3 7 0,-4-1 2 0,3 4 0 16,1 0-52-16,-1 0-9 0,1 0-3 0,3-1 0 15,-7 1-32-15,0-3-6 0,0-1-2 0,3 4 0 16,-3-6 0-16,7-1-1 0,-7 1 0 0,0-1 0 15,0 1-23-15,4 0 8 0,-4-4-8 0,0 4 0 16,0-4-72-16,3 0-20 0,-3-2-3 0</inkml:trace>
  <inkml:trace contextRef="#ctx0" brushRef="#br0" timeOffset="207552.53">4805 12002 2747 0,'0'0'78'0,"0"0"17"0,0 3-76 0,-7 4-19 0,3-1 0 0,4 0 0 16,-7 1 55-16,4-1 7 0,-1 3 2 0,-3-2 0 16,4 5 29-16,-8-3 7 0,0 1 0 0,4 2 1 15,-3 1-48-15,3-4-9 0,-4 1-3 0,-3-4 0 16,7 3-15-16,-4-2-3 0,8-1-1 0,-8-3 0 31,11-3-11-31,0 0-3 0,0 0 0 0,0 0 0 0,0 0-8 0,11 3 0 16,-8-3 0-16,8-3 0 0,0 0 0 0,3-3 0 0,0-1 0 0,0 1 0 15,4 0 13-15,-4 0 7 16,3-1 2-16,-3 4 0 0,0 3-22 0,4 0 0 0,-4 3 0 16,0 4 0-16,-3-1 0 0,0 3 9 0,-4 4-9 0,0-1 0 15,0 4 26-15,-4-3-2 16,-3 5 0-16,7-2 0 0,-7 3-15 0,0 0-9 0,0 0 10 0,0-4-2 16,0-2-34-16,-7-1-5 0,7-5-1 0,-3 2 0 15,3-3-5 1,0-6-2-16,-7 7 0 0</inkml:trace>
  <inkml:trace contextRef="#ctx0" brushRef="#br0" timeOffset="209113.99">5874 11294 2880 0,'-4'6'128'0,"1"-3"25"0,-1 0-122 0,1-3-31 0,-1 0 0 0,4 0 0 15,0 0 57-15,0 0 6 0,0 0 1 0,0 0 0 16,0 7-52-16,0-7-12 0,4 3 0 0,-4-3 0 16,7 6 51-16,-4-3 7 0,4 0 2 0,4 0 0 15,-8-3-16-15,4 0-2 0,4 0-1 0,-4 0 0 16,4 0-9-16,3 3-3 0,3 1 0 0,-2-4 0 15,6 0-10-15,-4 0-3 0,5 3 0 0,-1-3 0 16,0 0-7 0,-4-3-1-16,5-4-8 0,-1 4 12 0,0 0-4 0,-7 0-8 15,7 0 11-15,-7 0-11 0,4 0 0 0,-4-1 0 0,0 4 0 0,-3 0 0 0,3 0 0 16,-3 0 0-16,-4 0 0 0,0-3 0 16,-7 3 0-16,0 0 0 0,0 0 0 0,0 0-9 15,0 0-9-15,0 0-2 0,0 0 0 0,0 0 0 16,0 0-73-16,0 0-15 0,-4 3-4 0,-6-3-885 31,2 0-178-31</inkml:trace>
  <inkml:trace contextRef="#ctx0" brushRef="#br0" timeOffset="209351.84">5994 11598 2818 0,'0'0'62'0,"0"0"13"0,0 0 2 0,0 0 3 0,0 0-64 0,0 0-16 0,0 0 0 0,10 0 0 15,-6 3 84-15,6-3 15 0,1 0 2 0,0 3 1 16,3-3-35-16,7 0-7 16,-11-3-2-16,8 3 0 0,3-3-24 0,-3 0-5 0,0-4-1 0,-1 4 0 15,1 0-5-15,3 0-2 16,0-3 0-16,-7 0 0 0,7 2-21 0,-6 1 0 0,6 0 0 0,-7 0 0 16,3 3 0-16,-2 0 0 0,-1 0 0 0,0 0 0 15,-4 0 0-15,1 0 0 0,-4 0 0 0,0-3 0 16,4 3 24-16,-8 0 1 15,-3 0 0-15,7-3 0 0,-7 3-40 16,0 0-8-16,4-3-1 0,-1-4-1 0,-3-2-134 16,0 3-26-16,-3-4-6 0,3 10-1 0</inkml:trace>
  <inkml:trace contextRef="#ctx0" brushRef="#br0" timeOffset="210507.42">7412 10748 2649 0,'0'-9'117'0,"0"2"25"0,0 1-114 0,0 6-28 0,0 0 0 0,3-3 0 16,-3 3 76-16,0-3 10 0,4 0 2 0,-4 3 0 15,7 0-28-15,0 3-6 0,0 3-1 0,0 4 0 16,0-1 4-16,0 7 1 0,4-1 0 0,-4 7 0 16,0 3-8-16,4 4-2 15,-4 5 0-15,0 4 0 0,0-1-6 0,-4 7-2 0,1-3 0 0,3 9 0 32,-7-3-56-32,3 3-12 0,1 4-3 0,-4 2 0 15,3-6 51-15,1-3 9 0,-1-3 3 0,1 0 0 16,0-6-24-16,-4-4-8 0,3 1 0 0,1-4 0 0,-1-6 0 0,-3 0 0 15,4 0 0-15,-1-6 0 0,1-6-28 0,-4-4-3 16,3-3 0-16,1 1 0 0,-4-7 31 0,0 0 0 0,3-3 0 0,-3-1 0 16,0 4 0-16,0-9 0 0,0-10 0 0,4 0 0 31,-4 4-108-31,3-4-16 0,-3-6-4 0,4 0 0 0,-1 0-51 16,1-4-10-16,6-27-3 0,-2 12 0 0</inkml:trace>
  <inkml:trace contextRef="#ctx0" brushRef="#br0" timeOffset="210826.93">7821 10595 2508 0,'0'0'71'0,"0"0"16"0,0 0-70 0,4 0-17 0,-4 0 0 0,7 0 0 31,0 3 93-31,0 0 15 0,0 3 4 0,0 0 0 16,0 7-23-16,0 3-4 0,0-1-1 0,4 7 0 15,-4 3-13-15,0 7-3 0,3-1-1 0,-3 7 0 16,-3 2-8-16,3 4-2 0,-3 3 0 0,3 0 0 0,-4-3-45 0,1 0-12 0,3 3 0 0,-4 3 0 16,1-3 0-16,-1-3 0 15,4-3 0-15,-3 0 0 16,3-4 0-16,-4-2 0 0,1-4 0 0,3 4 0 0,-3-1 0 16,3-2 0-16,-4-1 0 0,1-3 0 0,-1 0 0 0,1-9 0 0,-4 0 0 0,3-6 0 15,1-1 0-15,-4-3 0 0,0 1 0 16,0-4 0-16,0-6 0 0,0 0 0 0,-7 3 0 0,-4-3 0 31,4-6-100-31,-4-7-23 0,4-2-4 0,-3-4-854 0,-1-3-171 0</inkml:trace>
  <inkml:trace contextRef="#ctx0" brushRef="#br0" timeOffset="211135.11">7613 11391 2649 0,'0'0'58'0,"0"0"12"0,0 0 2 0,0 0 4 0,0 0-61 0,0 0-15 0,0 0 0 0,7 3 0 16,0-3 105-16,0 0 19 16,0 0 3-16,4 0 1 0,3 0-52 0,-4 0-9 0,5-3-3 0,2 3 0 15,1-3 0-15,3 3 0 0,0-3 0 0,4 0 0 31,0 3-51-31,-1-4-13 0,1-2 0 0,0 3 0 0,-4 0 0 0,0 3 0 0,0 0 0 0,0 0 0 16,0 0 0-16,-3-3 0 0,-4 3 0 16,0-3 0-16,0-4 0 0,-3 4 0 0,0-3 0 15,-4 3 0 1,0 0-72-16,-4-4-16 0,1 1-4 16,-1 3-1403-16</inkml:trace>
  <inkml:trace contextRef="#ctx0" brushRef="#br0" timeOffset="212596.55">8354 11218 1941 0,'0'-12'82'0,"3"6"-66"16,-3 6 72-16,0 0 15 0,0 0 2 0,0-3 1 16,0-1 2-1,0-2 1-15,0 3 0 0,0 3 0 0,0 0-28 0,0 0-5 0,0 0-2 0,0 0 0 16,0 0-14-16,0 0-2 0,0 0-1 0,4 6 0 16,-1 4-19-16,1-1-4 0,-1 0-1 0,1 1 0 15,3 2-9-15,0-2-3 0,4 2 0 0,-1 1 0 16,1-1-3-16,3 1-1 0,0 0 0 0,4 2 0 15,-1 1 5-15,1 0 1 0,0 6 0 0,3-4 0 0,0-2-3 16,0 3 0-16,0 0 0 16,0 3 0-16,1-7-5 0,-5 4-2 15,4 3 0-15,-3 0 0 0,-4 3-5 0,4-6 0 0,-4 3-8 0,0-3 12 0,0-4-12 0,-3 4 0 16,-1-6 0-16,-3 2 0 16,4-2 0-16,-4-4 8 0,0 1-8 0,-3-1 0 0,-1-3 0 0,4-2 0 15,-7-4 0-15,0 0 0 0,0 0 0 0,4-7 0 16,-4 1 0-16,0-3 0 15,0-1-78-15,0 1-15 0,0-1-3 0,0 1-1 16,-4 3-50-16,-3-1-9 0,4 1-3 0,-4 0 0 16</inkml:trace>
  <inkml:trace contextRef="#ctx0" brushRef="#br0" timeOffset="212899.9">8565 11733 2796 0,'0'0'118'0,"4"-7"-94"0,0-2-24 0,-1-4 0 0,4-2 107 0,0-4 17 16,4-3 3-16,-1 0 1 0,1-6-52 0,3 3-9 16,4 0-3-16,-1-4 0 15,4 4-18-15,1 0-4 0,2-3-1 0,-3 0 0 16,1 6-14-16,-1-3-3 0,-4 0-1 0,5 6 0 15,-5 0-7-15,1 0 0 0,0 4-1 16,-4-4 0-16,0 0-24 0,0 0-5 0,-4 4-1 0,1 2 0 16,-4-3 15-16,-3 7 0 0,3 3 0 0,-7-1 0 15,3 1 0-15,-3 0 0 0,0 6 0 0,0 0 0 0,0-6 0 0,-3-1 0 16,3 7 0-16,0 0-1061 31,0 0-210-31</inkml:trace>
  <inkml:trace contextRef="#ctx0" brushRef="#br0" timeOffset="213498.36">9236 11501 2553 0,'0'0'72'0,"0"0"16"16,0 0-70-16,0 0-18 0,0 0 0 0,0 0 0 0,0 0 113 0,0 6 19 0,0 3 4 0,0 1 1 31,0-1-51-31,0 4-10 0,-4-4-3 0,4 7 0 0,0-1-22 0,0 7-5 0,-3 4-1 0,3-1 0 31,-4 3-14-31,1-6-3 0,-1 3-1 0,4 3 0 16,-3-6-10-16,-1 6-1 0,1-3-1 0,-1-3 0 0,4-6-15 0,-4-4 0 0,1 4 8 0,3-3-8 31,0-7-21-31,0 0-7 0,0-6-2 0,0 0 0 0,0 0-90 0,0 0-19 0,7-3-3 0,0-6-1240 16</inkml:trace>
  <inkml:trace contextRef="#ctx0" brushRef="#br0" timeOffset="213879.06">9423 11567 2154 0,'-4'9'91'16,"-3"3"-73"0,0-2 121-16,0-1 24 0,-4 4 5 0,4-1 0 15,-3 1-83-15,3-1-17 0,-4 4-3 0,1-3-1 0,-1-1 0 0,0 4 0 0,1-4 0 0,3 4 0 31,-4-3-16-31,8-1-4 0,-4-2-1 0,3-1 0 16,1-6-20-16,3-3-4 0,0 0-1 0,0 0 0 0,0 0-18 0,0-3 8 0,3-3-8 0,-3 3 0 16,7-4 0-16,0 1 0 15,0-3 0-15,4 2 0 16,-4-2 0-16,7 6 0 0,-3 0 0 0,3-4 0 16,0 7 58-16,0-3 5 15,0 0 1-15,0 3 0 0,0 0-64 0,0 3-20 0,0 4 0 0,1 2 0 16,-5 4 33-16,1 2 7 0,-1 4 0 0,1 3 1 15,-8-3-6-15,4 0-2 0,-3-1 0 0,-4 1 0 0,4 0-5 0,-4 0-8 0,-4 0 11 16,0 3-11-16,1-7 0 0,-1 1 0 16,-3 0 0-16,0-4 0 0,4-2-9 0,-4-4-9 15,0 0-2-15,3-3 0 16,-3-3-117-16,4-3-24 0,-1-3-5 0</inkml:trace>
  <inkml:trace contextRef="#ctx0" brushRef="#br0" timeOffset="214640.82">8364 10917 2243 0,'0'0'64'0,"0"0"13"0,0 0-61 0,0 0-16 0,0 0 0 16,0 0 0-16,0 0 108 0,0 0 18 15,0 0 4-15,7-3 1 0,0-3-53 0,1 0-10 16,-1 3-3-16,3 0 0 0,4-1-49 0,-3 4-16 0,7-6 8 0,-1 3-8 16,4-3 55-16,0 6 7 0,1 3 2 0,6 0 0 15,-3-6-52-15,6 0-12 0,-2 0 0 0,2 3 0 0,1 3 0 0,0 0 0 16,-4 0 0-16,-3 0 0 0,3 0 0 0,-3-3 0 15,-1 0 0-15,1 0 0 0,-4 0 0 0,0 3 0 0,1 1 0 0,-1-1 0 32,-7-3 0-32,3 0 0 0,-2-3 0 0,-5 3 0 15,1 0 0-15,-4 0 0 0,0 0 0 0,0-4 0 0,0 1 54 0,-7 3 8 16,0 0 2-16,0 0 0 16,0 0-44-16,3-3-9 0,-3-6-2 0,0 2 0 0,0 7 10 0,0 0 1 0,0-6 1 0,-3 0 0 15,3 6 11-15,-4-6 1 16,1-7 1-16,-1 4 0 0,1-4-34 0,-1 4 0 0,-3-7 0 0,0 4 0 15,0-1 0-15,0 4 0 16,0-4 0-16,0 0 0 0,0 4 0 0,3 0 0 16,-3-1 0-16,0 1 0 0,4 3 0 0,-1-4 0 0,1 4 0 15,-1-4 0-15,1 4 0 0,-1 0 0 16,4-3 0-16,0 2 0 16,0 1-147-16,0 6-36 0,0 0-7 0,0 0-2 0</inkml:trace>
  <inkml:trace contextRef="#ctx0" brushRef="#br0" timeOffset="-212772.85">10347 11087 2372 0,'0'-6'105'0,"4"-1"22"0,-4 7-102 0,0 0-25 0,0 0 0 0,0 0 0 16,3-3 87-16,4-3 12 0,-7 3 2 0,0 3 1 31,7-3-28-31,-7 3-6 0,7 3 0 0,0 0-1 0,0 0-11 0,0 6-3 0,4-2 0 16,-4 5 0-16,0 1-11 0,4-1-2 0,3 23 38 31,-4-10-50-31,-3-3-3 0,0 6 0 0,1 0 0 16,-1 0-6-16,0 1-2 0,0-1 0 0,-4-3 0 0,4-3-7 0,-3-3-2 0,-1 0 0 0,1-4 0 31,-1-2-8-31,1-1 0 0,-1-2 0 15,-3-4 8-15,4 3-8 0,-4-5-14 0,0-4 3 0,0 0 1 0,0 0-65 0,-7 0-13 16,3 0-2-16,-3-7-1 0,4 1-107 0,-4 0-22 0</inkml:trace>
  <inkml:trace contextRef="#ctx0" brushRef="#br0" timeOffset="-212538.69">10280 11341 2649 0,'0'0'58'0,"0"0"12"0,0 0 2 0,0 0 4 0,0 0-61 0,0 0-15 0,3-7 0 0,1 4 0 0,0 0 102 0,3 0 18 0,-4 0 3 0,8 3 1 16,-4 0-45-16,3-3-9 0,1 3-2 0,7-3 0 31,-4 0-31-31,7-4-6 0,0 4-2 0,0-3 0 0,4 3-5 0,-4-4-2 0,4 1 0 0,-1 0 0 16,-2 0-7-16,-1-1-2 15,0 4 0-15,0 0 0 0,-3 0-5 0,-1 0 0 0,-3 3-8 0,1-3 12 16,-1 0-12-16,0-4 0 15,-4 1 0-15,1 6 0 16,0 0-56-16,-4 0-13 0,0-3-3 0,0 3-1454 0</inkml:trace>
  <inkml:trace contextRef="#ctx0" brushRef="#br0" timeOffset="-211841.41">11596 11046 2188 0,'0'0'48'0,"0"0"11"0,0 0 1 0,0 0 1 0,0 0-49 0,0 0-12 15,0 0 0-15,0 0 0 0,0 0 47 0,0 0 6 0,0 0 2 0,0 0 0 16,0 0 14-16,0 0 3 0,7 3 1 0,-4 0 0 16,4 0 23-16,1 1 5 0,-1-1 1 0,0 3 0 0,0 3-26 0,0-2-6 15,0-1-1-15,3 3 0 16,1 7-22-16,0 0-5 0,-4 2-1 0,3 1 0 0,1 6-13 15,-1-3-2-15,1 0-1 0,3 0 0 16,4 0-10-16,-4-3-3 0,0 6 0 0,0-6 0 0,0-3-4 16,0 2 0-16,0-5-8 0,0 3 12 15,-3-7-2-15,0 0-1 0,-1 1 0 0,-3-7 0 16,4 0-9-16,-4 0 12 0,0-6-12 0,0 0 12 16,-3 0-4-16,3-7 0 0,0 1 0 0,-4 0 0 0,-3-7 0 0,7 0-8 15,-7-3 12-15,4 1-4 0,-4-7-8 16,0-1 0-16,0-2 0 0,0 0 8 0,-4 0-5 0,4 0-3 15,-3-4 0-15,-1 1 0 0,1 3 0 16,-4-1 0-16,3 4 0 0,1 0 0 0,-1 3 0 16,0 0 0-16,1 7 0 0,-1-4 0 15,1 6-28-15,3 1-3 0,-4-1 0 0,4 7 0 0,-3 6 50 16,-1-3 9-16,4-3 3 0,-3 9 0 16,3 3-83-16,3 3-16 0,-3 1-3 0,4-1-977 15,-1 1-195-15</inkml:trace>
  <inkml:trace contextRef="#ctx0" brushRef="#br0" timeOffset="-211376.21">12337 11287 2310 0,'0'0'65'0,"0"0"15"0,0 0-64 0,0 0-16 16,0 0 0-16,-4 7 0 16,4 2 92-16,0 1 16 0,0 5 2 0,4-2 1 0,-4 2-40 0,3 4-8 0,1 0-2 0,-1 3 0 15,1 0-1-15,-4 3 0 16,7 0 0-16,-4 0 0 0,-3 0-11 0,4-3-2 15,-1 6-1-15,1 4 0 0,-4-7-22 0,3-3-5 16,-3-3-1-16,4-4 0 0,-4 4-18 0,4-6 0 0,-4-1 0 0,3-5 0 31,-3-1-91-31,0-6-15 0,0 0-3 0,0 0-1242 0</inkml:trace>
  <inkml:trace contextRef="#ctx0" brushRef="#br0" timeOffset="-210983.49">12573 11375 2649 0,'-7'13'58'0,"7"-13"12"0,-4 3 2 0,1 3 4 0,-4 4-61 0,3-1-15 16,-3 0 0-16,0 4 0 0,0-4 54 0,4 1 8 15,-8 2 2-15,4-2 0 16,0-1 0-16,-4 1 0 0,1 2 0 0,3-3 0 16,0-2-45-16,0-1-9 0,7-6-2 0,0 0 0 15,0 0 9-15,0 0 2 0,-4 0 0 0,4 0 0 16,0 0-19-16,0 0 10 0,4-3-10 0,-1-3 8 15,4 2-8-15,-3 4 12 0,3-3-12 0,3 0 12 16,-3 0 11-16,4 0 2 0,0 3 1 0,-1 0 0 16,1 0 31-16,-4 3 7 0,3-3 0 0,4 3 1 0,-3 3-65 0,0 1-9 0,-1-1-4 15,1 0-1 1,-1 4 25-16,1-1 5 0,0 1 0 0,-1 2 1 16,-3-3-7-16,0 7-2 0,0 0 0 0,-3 0 0 0,-1-4-8 0,1 4 0 0,-1-1 9 0,-3-2-9 15,0 3 0-15,0-1 9 16,-3-5-9-16,-4 2 0 0,3 1 0 0,1-4 0 15,-4-3-12-15,0 1 3 0,0-4-73 0,3 0-14 0,-3-3-4 0,0-6-908 32,3-1-181-32</inkml:trace>
  <inkml:trace contextRef="#ctx0" brushRef="#br0" timeOffset="-210255.92">11441 10670 2574 0,'0'0'56'0,"0"0"12"0,-4 3 3 0,1 3 1 0,-1 0-57 0,4-6-15 15,-4 7 0-15,4-7 0 0,0 0 100 0,0 0 18 0,0 0 3 0,0 0 1 16,0 0-56-16,4 3-11 0,3 0-3 0,0 0 0 0,4 0-24 0,-1-3-6 16,1 0-1-16,3 3 0 15,0-3-2-15,4 4-1 0,-1-4 0 0,8 3 0 0,0-3-18 0,-1 0 0 16,5 3 0-16,-1-3 0 0,0 0 0 0,-3 0 0 16,3 0 0-16,0 3 0 15,0-6 0-15,-3 3 0 0,-4 0 0 16,1 0 0-16,-1 0 0 0,-4 3 0 0,-3 3 0 0,1-6 0 0,-5 0 0 0,1 0 0 0,-1 0 0 0,-3 0 0 31,0 0 0-31,-7 0 8 0,0 0-8 0,0 0 0 0,0 0 8 0,0 0-8 0,0 0 0 0,0 0 0 16,0 0 25-16,-7-3-1 15,0-3-1-15,0 0 0 0,0 2 10 0,0-2 3 0,-3-3 0 0,-1-4 0 32,0 1-28-32,4-1-8 0,0 1 0 0,-3-1 0 0,3 0 0 15,-4 4 0-15,4-3 0 0,0-1 0 16,0 0 0-16,0 4 12 0,3-4-4 0,-3 4-8 0,0 0 0 0,4 2 0 15,-1 1 0-15,1 0 0 16,-1 3-58-16,4 3-18 0,-3-7-4 0,3 7-1438 0</inkml:trace>
  <inkml:trace contextRef="#ctx0" brushRef="#br1" timeOffset="-198688.15">8798 12498 1824 0,'0'0'76'0,"0"0"-60"31,0 0 38-31,0 0 8 0,0 0 2 0,0 0 0 0,0 0-1 0,0 0 0 0,0 0 0 16,0 0 0 0,0 0 1-16,4 6 1 0,-1 3 0 0,4 4 0 15,-3 0-1-15,-1 5 0 0,1 1 0 0,3 3 0 16,0 3-22-16,-3 3-5 0,3 4-1 0,0 2 0 0,0 1-6 0,0 2-2 15,3 1 0-15,-3 3 0 0,1-4-28 0,2 1 0 16,-3-3 0-16,0-1 0 0,0 0 43 0,4-2 2 0,-4-1 1 0,0-3 0 16,0-3-33-16,0 1-13 15,-3-4 11-15,-1-1-11 0,1-2 8 0,-1-3-8 0,1-3 0 0,-1-1 0 16,-3-3 0-16,0-2 0 0,0-1 0 0,0-6 0 16,0 0-12-16,0 0-4 0,-3-6-2 0,-4-1 0 31,3 1-78-31,-3-3-16 0,4-1-4 0</inkml:trace>
  <inkml:trace contextRef="#ctx0" brushRef="#br1" timeOffset="-198137.08">8587 12648 1824 0,'0'0'76'0,"0"0"-60"16,0 0 80-16,0 0 16 0,-4 7 3 0,4-1 1 15,0-6-40-15,0 0-7 0,0 0-1 0,0 0-1 16,0 0-21-16,0 0-4 0,0 0-1 0,0 0 0 31,0 0-17-31,7 0-4 0,0 0-1 0,4-6 0 16,-1-1 1-16,4-2 1 0,1-1 0 0,-1-5 0 0,0-4-5 0,3-3 0 0,1-6-1 0,0 0 0 31,-1-1-31-31,1 1-5 0,0 0-2 0,-1 0 0 0,1 6 70 16,-4 0 13-16,4 0 4 0,-1 9 0 0,-3 4-64 0,1 6-13 0,-5 3-3 15,4 6 0 1,-3 10 58-16,-1 3 11 0,1 6 3 0,0 3 0 0,-4 6-3 0,0 1 0 0,3 6 0 16,-3-4 0-16,0-9-22 0,0 4-5 0,4-4-1 15,-4 3 0-15,4-6-17 0,-4-3-8 0,3-3 8 0,-3 0-8 16,4-6 0-16,-4-7 0 0,0 0-12 0,0-6 12 31,0 0-132-31,0-3-20 0,-3-3-3 0</inkml:trace>
  <inkml:trace contextRef="#ctx0" brushRef="#br1" timeOffset="-197194.18">8386 13630 1792 0,'0'0'51'0,"0"0"10"0,0 0-49 0,0 0-12 16,0 6 0-16,0 0 0 0,0 4 54 0,0-1 8 16,3 4 2-16,1 2 0 15,-1 4 51-15,4 3 10 0,-3 3 3 0,3 6 0 0,0 1-52 0,0 2-9 0,0 4-3 0,0 6 0 16,0-3 0-16,0-1 0 0,0 4 0 0,0 3 0 15,0-3-20-15,0-3-4 0,0 0 0 0,0-1-1 16,0-2-11-16,1-3-3 0,-1-4 0 0,-4-3 0 16,1-6-25-16,-1 0 0 0,-3-6 0 0,0-4 0 15,-3-5 0-15,-1-4 0 0,1-3 0 0,-4-3 0 16,3-7 0-16,-7-2 0 0,1-4 0 0,3-3 0 16,-4-3 0-16,-3-3 0 0,0-3 0 15,0 3 0-15,0-3 0 0,0-1 0 0,-4-2 8 16,4 3-8-16,0 0 0 0,0-1 0 0,0 4 0 15,-1-3 0-15,5 3 0 0,3-3 0 0,-4 3 0 0,4 0 0 16,4-4 0-16,-1 1 0 0,4-3 0 0,4 3 0 16,-1-1 0-16,1 4 0 0,3 3-8 0,0-3 8 15,3 3 0-15,1 3 0 0,3-3 0 0,0 4 0 16,0 2 0-16,0 0 0 0,4 4 0 0,0-1 0 0,-1 4 0 16,5 3 0-16,-1 2 0 0,0 4 0 0,-4-3 11 0,1 6-3 0,0 7-8 0,-1-1 12 31,-2 4-12-31,-1-1-8 0,0 4 8 15,-4 0-13-15,-3 2 45 0,-3 4 10 0,-4 0 2 0,0 3 0 16,-4 1-28-16,-3-1-4 0,-3-3-2 0,-1 3 0 16,1-7-10-16,-1-2 12 0,0-3-12 0,-3-1 12 15,0-2-12-15,-3-1 0 0,-1-3 9 0,0 1-9 0,4-4 0 0,0 0 0 0,0-6 0 0,0 0 8 32,3-4-82-32,4 1-16 0,-3 3-3 0,6-6-1 0,4-1-54 0,0-2-12 15,0-7-1-15</inkml:trace>
  <inkml:trace contextRef="#ctx0" brushRef="#br1" timeOffset="-196466.92">8615 13815 2169 0,'7'22'45'0,"-4"-13"11"0,1-3-45 0,3 1-11 0,-3-1 0 0,3 0 0 16,0 0 37-16,0-2 6 0,0-1 1 0,0 3 0 16,3-3-34-16,-3 3-10 0,-3-3 0 0,7 1 0 0,-11-4 0 0,3 3 0 15,-3-3 0-15,0 0 0 16,0 0 10-16,7-3-10 0,-7 3 8 0,0 0-8 0,0 0 44 16,4 9 3-16,-4-9 1 0,3 6 0 15,-3-6 15-15,4 7 3 0,-4-1 1 0,0-6 0 0,0 0-24 0,0 0-5 0,0 0-1 0,0 6 0 31,3 0-17-31,-3 1-3 0,0-7-1 0,0 0 0 0,0 0 2 0,0 0 0 0,0 0 0 16,0 0 0-16,0 0 2 0,-3-7 1 0,3 1 0 0,0 0 0 16,-4 0-1-16,1-1 0 0,3-2 0 0,-4 3 0 31,1-7-1-31,-1 1-1 0,1-4 0 0,3 3 0 0,-4-2-6 0,4 2-2 0,-3-3 0 0,3 4 0 31,0 2-10-31,0-2 10 0,0-1-10 0,3 4 10 0,-3 0-10 0,4-1 0 0,-1 4 0 16,1-4 0-16,3 4 0 0,-4 0 0 0,4-3 0 0,0 2 0 15,0 4 0-15,0-3 0 0,0 3 0 0,1 3 0 16,-1 0 12-16,0 0-2 16,0 0-1-16,3 3 0 15,-3 0 2-15,0 0 0 0,4 0 0 0,-4 4 0 0,0-4-3 16,4 3-8-16,-4 0 12 0,3 0-4 0,-3 4-8 16,4-4 0-16,0 0 0 0,-1 1 8 15,-3-4-8-15,4 3 0 0,-1 0 0 0,1-2 0 16,-4-1 0-16,0 0 0 0,4 0 0 0,-4-3 8 0,0 0-8 15,3 0 0-15,-3-3 0 0,0 0 0 0,0-4 0 0,1 1 0 0,2-3 9 16,-6-1-9-16,3 1 11 0,-4-7-3 0,4 1 0 0,-3 2 0 16,-4-3-8-16,3 4 0 0,-3-1 9 0,0 4-9 15,0-4 0-15,0 4 9 0,-3 3-9 0,3 2 0 16,-4 4 8-16,-3 0-8 0,4 4 0 0,-4 2 0 0,3 3 10 0,-3 7-10 0,0 3 8 0,0 0-8 31,3 3 0-31,-3 3 0 0,4 3 8 0,-1 0-8 0,1-3 0 16,-1 3 8-16,4 1-8 0,4-4 8 0,-4-3 0 0,7-4 0 15,-4 1 0-15,8 0 0 0,-4-3-8 0,4-4 0 0,-1 1 9 0,1-4-9 16,3-6 0-16,-4 4 0 16,5-4 0-16,-1-6 0 15,0-1 0-15,0-5-8 0,0-3 8 0,-3-1-12 16,3 0-43-16,-4 1-9 0,1-1-1 0,-4 1-1 16,4-4-34-16,-4 4-8 0,0-4 0 0,0 0-1 15,-4 1-43-15,4-1-8 0,-3 3-1 0,-4-2-909 0</inkml:trace>
  <inkml:trace contextRef="#ctx0" brushRef="#br1" timeOffset="-196159.24">9211 13605 2116 0,'0'0'60'0,"0"0"13"0,0 0-58 0,0 0-15 16,0 0 0-16,0 6 0 0,4 3 67 0,-4 1 10 0,0-4 3 0,3 3 0 0,1 1 0 0,3 2 1 16,-4 4 0-16,4 0 0 0,-3 2-11 0,3 1-2 15,-4 3-1-15,4-3 0 16,0 0 1-16,4 0 1 0,-4 3 0 0,0-7 0 15,4 4-45-15,-1-3-10 0,1-1-2 0,-4-5 0 16,4-1 8-16,-4-2 2 0,3-4 0 0,-3 0 0 16,0-6-6-16,4 0 0 0,-8-7-1 0,4 1 0 15,1-7 4-15,-5 0 1 0,1-6 0 0,-1 4 0 16,1-4-7-16,-1 0-1 0,-3 0 0 0,0 0 0 16,4 3-12-16,-4-3 9 0,0 6-9 0,0-2 8 0,0 2-8 0,0 3 0 15,0 1 0-15,0 2 0 0,-4 4-15 0,4 6-5 16,0 0 0-16,0 0-1 15,0 0-14-15,0 0-2 0,0 0-1 0,0 0 0 16,0 0-141-16,0 0-28 0</inkml:trace>
  <inkml:trace contextRef="#ctx0" brushRef="#br1" timeOffset="-195008.78">9920 13482 2016 0,'0'-12'57'0,"0"12"12"0,0 0-55 0,0 0-14 0,0 0 0 0,0 0 0 15,0 0 67-15,0 0 10 0,0 0 3 0,0 0 0 32,0 0-17-32,7 3-3 0,0 3-1 0,0 4 0 0,0-1-2 0,0 0 0 0,4 4 0 0,0 3 0 0,-1 2 6 0,1 1 1 15,3 3 0-15,0 0 0 0,-3 3-52 0,3-3-12 0,-4 3 0 0,1-3 0 32,3 0 54-32,0 0 8 0,0 0 2 0,0 0 0 15,-3-3-52-15,3 0-12 0,-3-4 0 0,3 1 0 16,-4-3 0-16,1-1 0 0,-1-3 0 0,1-5 0 0,-4-1 0 0,0-3 0 15,0-3 0-15,-3-1 0 0,-1 1 0 0,1-3 0 0,-4 3 0 16,0-3 0 0,0-4 0-16,0 1 0 0,-4-1 0 15,1 1 0-15,-1 0-151 0,-3-1-33 0,4-2-6 0</inkml:trace>
  <inkml:trace contextRef="#ctx0" brushRef="#br1" timeOffset="-194707.06">9948 13931 2667 0,'-10'-13'56'0,"6"10"12"32,1-3-55-32,3 3-13 0,3-4 0 0,1-2 0 0,-1-4 77 0,4-5 13 0,4 2 2 0,0-6 1 15,3 3-40-15,0-3-8 0,0 0-1 0,3 0-1 16,1 0-8-16,-4 4-2 0,4-4 0 0,0-3 0 15,-1 3-8-15,1 0-1 0,-1 3-1 0,1 0 0 16,-4 6-6-16,4-2-1 0,-8 2 0 0,1 1 0 16,0 2 2-16,-4 1 0 0,0 3 0 0,0-4 0 15,-4 1-18-15,-3-1 0 0,0 4 0 0,0 0 0 0,0 3 0 0,-3-4 0 16,-1 1 0 0,1 3 0-16,-4 0-101 0,3 0-21 0,1-4-4 0</inkml:trace>
  <inkml:trace contextRef="#ctx0" brushRef="#br1" timeOffset="-194161.37">9871 13282 2392 0,'0'0'68'0,"0"0"15"0,0 0-67 0,0 0-16 0,0 0 0 0,0 0 0 0,-4 0 73 0,4 0 11 16,0 0 3-16,0 0 0 15,0 0-28-15,0 0-6 0,0 0-1 0,11 3 0 16,-1 0-6-16,1 0-2 0,3 0 0 0,0 0 0 16,0 0-13-16,0-3-3 0,1 4-1 0,2-4 0 0,-3-4-3 0,4 4 0 15,-4 0 0-15,4-3 0 16,-4 0-7-16,0 0-1 0,0 0-1 0,4 0 0 16,-4 0-15-16,0 0 11 0,0-1-11 0,4 1 10 15,-8 3-10-15,4-3 0 0,-3 3 0 0,-1 0 8 16,-2 0-8-16,-1 0 0 0,0 3 9 0,-7-3-9 15,0 0 20-15,0 0-1 0,0 0 0 0,3-6 0 0,1 0 17 0,-8-4 4 0,1-2 1 16,-1-1 0-16,-3 4-7 16,-4-4-2-16,4-2 0 0,-3-1 0 15,-1 3-13-15,1 1-3 0,-1 6-1 0,4-4 0 16,-4 1-6-16,1-1-1 0,3 1 0 0,0-4 0 0,3 1-8 0,-3 2-14 16,7 1 3-16,-3-4 1 15,6 4-70 1,-3 0-13-16,4-1-3 0</inkml:trace>
  <inkml:trace contextRef="#ctx0" brushRef="#br1" timeOffset="-189499.48">11864 12341 2142 0,'0'0'47'0,"0"0"9"0,0-6 3 0,0 3 1 0,0-4-48 0,0 1-12 0,0 0 0 0,0 6 0 16,0 0 64-16,3-3 9 0,5 0 3 0,-5-1 0 15,-3 4 3-15,0 0 1 16,7 0 0-16,0 0 0 0,-7 0 12 0,7 7 4 15,0 2 0-15,-3 4 0 0,3-1-12 0,0 4-3 16,0 3 0-16,0 6 0 0,-3 3-28 0,3 6-5 0,0 1-2 0,3 6 0 31,-3-1-22-31,0 1-5 0,4 0-1 0,0 0 0 16,-1-4-18-16,1-5 0 0,-4-1 0 0,3-3 0 0,1 0 0 0,-1-6 0 16,-2 0 0-16,2-6 0 15,-3 0 0-15,0-4 0 16,0-2 0-16,-3-4 0 0,-4-6 0 0,0 0 0 0,0 0 0 0,0 0 0 0,0 0-99 0,0-3-23 15,0 0-5-15,-4-4-1 16,-3 4 0-16,7 0 0 0,-7 3 0 0</inkml:trace>
  <inkml:trace contextRef="#ctx0" brushRef="#br1" timeOffset="-189025.88">11698 12554 2336 0,'-10'6'52'0,"10"-6"10"0,-4 7 2 0,0-1 1 0,-3-3-52 0,4 0-13 0,3-3 0 15,0 0 0-15,0 0 72 0,0 0 12 0,0 0 3 0,3-6 0 16,1-3-19-16,3-4-3 0,4-6-1 0,-1 0 0 16,1 1-23-16,3-4-5 0,0-7 0 0,4 1-1 15,-1 0-5-15,-3-3-1 0,4-1 0 0,0 1 0 16,-1 6-12-16,-3-3-2 0,1-1-1 0,2 4 0 15,-3 7 2-15,-3 2 1 0,3 3 0 0,-3 4 0 16,-1 0 13-16,1 9 2 0,-1 3 1 16,1 3 0-16,3 10 7 15,-3-1 0-15,-1 7 1 0,4 3 0 0,-3 7-10 0,-1-1-3 16,1-3 0-16,0 4 0 0,3-4-10 0,-4 0-2 0,1-3-1 0,-1-6 0 16,1 0-15-16,-4-4 11 0,4-2-11 0,-1-7 10 0,1 0-10 15,-1-6 0-15,1-3 0 0,0 0 0 16,-1-6-44-16,-3-1-4 0,0-2 0 0,-3 2-1005 15,-1-2-201-15</inkml:trace>
  <inkml:trace contextRef="#ctx0" brushRef="#br1" timeOffset="-187920.23">12033 13373 2030 0,'0'0'57'0,"0"0"14"0,0 0-57 16,0 0-14-16,0 0 0 0,0 0 0 0,0 0 84 0,0 0 13 0,0 0 3 0,0 0 1 16,0 0-8-16,0 0-1 0,0 0-1 0,4 6 0 15,-4 3-22-15,3 1-4 0,1 2-1 0,-1 4 0 16,1 3 0-16,-1 0 0 15,1 2 0-15,3 5 0 0,0-1-51 0,0-3-13 16,-3 3 0-16,3 0 0 16,0-3 54-16,-4 0 8 0,4-4 2 0,-3 4 0 15,-1-6-49-15,1-3-15 0,-1-4 8 0,1 0-8 0,-4-9 9 0,0 0-1 0,0 0-8 0,0 0 12 32,7-9-4-32,-3 0 0 0,-4-7-8 0,3 0 12 0,1-3-12 0,-4-2 9 15,0-5-9-15,3 1 8 0,1 0-23 0,-4 3-5 0,3-6 0 0,-3 3-1 16,4 0 21-16,3 3 0 0,-7-3 0 0,7 3 0 15,0 3 14-15,3-3 7 0,-2 6 2 0,2-2 0 16,-3 5-23-16,4 1 0 0,-1-1 0 0,1 7 0 16,0-4 0-16,-11 10 9 0,0 0-9 0,14 0 0 0,-14 0 37 0,14 10 1 31,3-1 0-31,-3 4 0 0,-3 2-38 0,0 4 0 0,-4 3 0 0,0 0 0 16,3 3 11-16,-3-3 4 0,-3 3 1 0,3 0 0 0,-3-3-16 0,-1 0 0 15,-3 3 0-15,4-6 0 16,-1 0 0-16,1-3 0 0,-4-4 0 0,0-2 0 0,0-4 0 15,0 0 0-15,0-3 0 0,0 0 0 0,-4-3 0 0,4 0 0 0,0-3 0 0,0 0 0 32,0-3-9-32,0-4 9 0,4-2 0 0,-4 2-9 15,3-5 9-15,1-1-13 0,-1 0 5 0,4 1 8 16,-3-7 0-16,3 3 0 0,0-3 0 0,0 0 8 16,0 0-8-16,4 0 0 0,-1 3 0 0,1-3 8 0,-1 7-8 0,4-1 0 0,-3 0 0 0,3 4 0 15,0 2 0-15,0 1-11 16,0 3 11-16,1 3-12 0,-1 3 12 0,3 3 0 15,-3 3 0-15,1 0 0 16,-5 1 12-16,4-1 5 0,-3 6 1 0,-1 1 0 0,-3-1-3 0,-3 4-1 0,3 3 0 0,-3 3 0 16,3-3-10-16,-4 6-4 0,-3-3 0 0,4 0 0 15,-4 0 0-15,0 3 0 16,0-3 0-16,-4 3 0 0,4-6 0 0,0-4 0 0,-3 1 0 0,-1-3 0 16,1-4 0-1,-1-3 0-15,1-3 0 0,-1-3 0 0,0-3-65 0,4-3-13 0,0-3-2 0,4-1-1 16,0-2-100-16,-1-4-20 0</inkml:trace>
  <inkml:trace contextRef="#ctx0" brushRef="#br1" timeOffset="-187172">12869 13432 2880 0,'-7'16'64'0,"4"-10"12"0,-1-3 4 0,1 7 0 0,-1-4-64 0,4 3-16 16,-3-2 0-16,3-1 0 0,0-6 54 0,3 6 8 15,1 0 2-15,3-2 0 0,-4-1 0 0,4 0 0 16,0 0 0-16,4-3 0 0,0 0-52 0,-1-6-12 16,4-1 0-16,0-2 0 15,0-4 0-15,4 1 0 0,0-4 0 0,-1 1 0 0,5-4 54 0,-5 3 8 0,1 0 2 0,-4-2 0 16,0 5-52-16,-3 0-12 0,-1 1 0 0,-3 3 0 16,0 2 0-16,-3 4 0 15,-4 3 0-15,0 0 0 0,0 0 0 16,0 0 0-16,0 0 0 0,-7 3 0 0,0 0 0 0,-4 4 0 0,1 5 0 15,-1 1 0-15,-3 2 0 0,3 4 0 16,-3 0 0-16,4 6 0 0,3-3 0 0,-4-3 0 0,4 3 0 0,3 0 0 16,-3 3 0-16,4-6 0 15,3 0 0-15,0-1 0 0,0-2 0 0,3-3 0 16,4-1 0-16,-3 1 0 0,7-4 0 0,-4-3 0 0,7 1 0 0,-4-4 0 31,4 0 0-31,4-6 0 0,0 0 0 0,-1-4 0 16,1 1-48-16,0-3-13 0,-1-1-3 0,1 1 0 15,-1-1 0-15,-2-2-1 0,-1-1 0 0,3 1 0 0,-3-4 1 0,1 0 0 0,-5 7 0 0,4-4 0 16,-3-2 0-16,-1-1 1 0,1 0 0 16,-4 1 0-16,4 2-1 0,-4-2 0 0,-4 2 0 0,4-3 0 15,-3 4 52-15,-1-1 12 0,1 1 0 0,-4 2 0 16,3 1 0-16,-3-1 0 0,0 4 0 0,0 3 0 0,0 0 100 0,0 0 22 16,-3 3 5-16,-1 3 1 0,1 0-52 0,-4 3-9 15,3 4-3-15,-3 2 0 0,0 4 0 0,-3 0 0 16,2 6 0-16,1-4 0 0,0 1 0 15,0-3 0-15,0 6 0 0,4-3 0 0,-4 3-51 0,3-7-13 16,1 1 0-16,3-3 0 16,0-4 0-16,0 0 0 0,3-2 0 0,-3-7 0 15,0 0 0-15,0 0 0 0,0 0 0 0,14-7 0 0,-3-2 0 0,3 0 0 16,-3-4 0-16,-1-3 0 0,1 1 0 0,-1-4 0 16,1 0 0-16,-4 0 0 15,4 0 0-15,-4 4 0 0,0 2 0 0,0-3 0 0,3 7 0 0,-3 3 0 16,-3 0 0-16,-4 6 0 15,0 0 0-15,0 0 0 0,0 0 0 0,10 6 0 0,-6 3 0 0,3 1 0 16,0 2 0-16,-3 1 0 0,3 2 0 0,-4-2 0 16,4 3 0-16,0 2 0 0,0-2 0 0,0 3 0 15,0 0 0-15,1-4 0 16,2 1 0-16,1-3 0 0,-4-1 0 0,3 1 0 0,1-4 0 0,-1 1 0 16,-2-4 0-16,-8-6 0 0,14 3-30 0,-14-3-9 0,0 0-1 0,14 0-994 31,-14 0-198-31</inkml:trace>
  <inkml:trace contextRef="#ctx0" brushRef="#br1" timeOffset="-186644.27">13836 13275 2556 0,'0'0'56'0,"0"0"12"0,0 0 3 0,0 0 0 0,0 0-57 0,-4 4-14 0,4-4 0 0,-3 6 0 16,-4-3 105-16,3 0 19 16,-6 0 3-16,3 3 1 0,-4 1-45 0,4-1-9 0,-7 0-2 0,3 4 0 15,1 2-29-15,-4-2-7 16,0 2 0-16,-1 1-1 0,5 2-15 0,-4-2-4 0,3 3 0 16,1-4 0-16,-1 1-3 0,4-4-1 0,0 1 0 0,3-4 0 15,4-6 6-15,0 0 1 0,0 0 0 0,4 3 0 16,3-3-29-16,4 0-6 15,-1 0 0-15,4-6-1 0,0 3 17 0,4-4 0 16,-4-2 0-16,7 3 0 0,0-7 12 0,-3 4 4 0,3-1 0 16,4 1 0-16,-4 3-16 0,4-1 11 0,-4 4-11 0,0 3 10 15,0 3 4-15,-3 0 1 0,-4 7 0 16,0 2 0-16,0 1-3 0,-7 3-1 0,0-1 0 16,-3 1 0-16,-4 0-11 0,0-1 0 0,-4 4 0 0,-3-3 7 0,-3-1-7 0,3-2 0 31,-7 3 0-31,-1-4 0 0,1 1 0 0,0-4 0 0,-3 1 0 0,2-4 0 15,1-3-26-15,4-3-5 0,-1 0-1 0,1-3 0 16,3-3-128 0,3-1-25-16,0-2-6 0,4-1-1 0</inkml:trace>
  <inkml:trace contextRef="#ctx0" brushRef="#br1" timeOffset="-185690.65">14192 13297 2419 0,'0'0'53'0,"0"0"11"0,0 0 3 0,0 0 1 0,0 0-55 0,0 0-13 0,0 0 0 0,0 0 0 15,0 0 105-15,0 0 19 0,0 0 3 0,0 0 1 0,-3 0-46 0,-4 3-9 32,3 1-1-32,-3 5-1 0,4 0 3 0,-1 4 1 0,4-1 0 0,-3 4 0 0,-1 0-26 0,4 6-5 15,0 0 0-15,4 0-1 16,-1 0-20-16,1-4-4 0,3 1-1 0,0-3 0 15,0 0-8-15,3-4-2 0,4 1 0 0,-3-1 0 16,7-5-8-16,-4-1 0 0,3-3 0 0,1-6 0 0,0-3-16 16,3-4-6-16,-4 1-1 0,5-1 0 0,-5-5 37 0,-3 2 7 15,4-3 2-15,-4 1 0 0,-3-4-23 16,-1 3 0-16,-3 1 0 0,0-1 0 16,-3 3 0-16,3 4 0 0,-3 3 0 0,-4-1 0 0,0 1 0 0,0 6 0 15,0 0 0-15,0 0 0 16,0 0 0-16,0 6 0 0,0 4 0 0,0-1 0 15,0 1 0-15,0 2 0 0,3 1 0 0,1-1 0 0,-1 1 0 0,1-1 0 0,-1-2-10 0,4 2 10 32,0-2 0-32,0-1 0 0,0 4 0 0,4-7 0 15,-4-3 0-15,0 0 0 0,4 0 0 0,-1-3 0 0,-3 3 8 0,0-3-8 16,4-3 0-16,-4 0 0 0,0 3-12 0,0-3-9 16,0 0-2-16,-7 3 0 15,4-3 37-15,3 0 7 0,-4-4 2 0,1 1 0 16,-4 3-23-16,0-6 0 0,0 2 0 0,0-2 0 15,0-1 0-15,-4-2 0 0,1 3 0 0,-1-4 0 16,1 0 0-16,-4 4 0 0,3-4 0 0,1 4 0 0,-1 0 0 0,1-1 0 0,-1 1 0 16,4 3 0-16,-4-1-14 15,4 1-7-15,-3 0-2 0,3-1 0 0,0 7 37 0,0 0 7 16,0 0 2-16,0 0 0 0,0 0-23 0,11 4 0 0,-1-4 0 0,4 6 0 16,-3 0-14-1,-1 0-7-15,5 4-2 0,-1-1 0 0,-4 1 37 0,4-4 7 0,0 0 2 16,1 0 0-16,-1-2-23 0,3-1 0 15,1-3 0-15,0 3 0 0,-1-3-21 0,4-3 1 0,-7 3 0 16,4-3 0-16,-4-1 32 0,0-2 6 0,-3 0 2 0,0 0 0 16,-1-1-20-16,-3-2 0 0,0 0 0 0,-3-1 0 15,-4 1 0-15,3-1 0 0,1 1 0 0,-4 0 0 16,0-1 0-16,-4 4-11 0,1 3 11 0,-1 0-10 16,1 3 10-16,-4 0-13 0,3 3 5 0,-6 3 8 15,2 3-10-15,1 7 10 0,0-3 0 0,-3 5-9 16,6 1 9-16,-3 0-10 0,4 3 10 0,-4 0-10 15,7 0 10-15,0 0 0 0,3-3 0 0,4 3 8 0,0-4 1 16,4-2 1-16,-4 0 0 0,7-4 0 16,0-2-10-16,0-4 12 0,0 0-12 15,0-3 12-15,4-3-12 0,0-3 0 0,3 0 0 0,-3-3 8 0,-1 0-8 0,1-4 8 0,-1 4-8 0,1-3 8 16,-4-1-24-16,-3 4-6 0,-1-4-1 16,1 4 0-1,-4 0-135-15,-3 0-27 0,-1-4-6 0,-3 4-1 0</inkml:trace>
  <inkml:trace contextRef="#ctx0" brushRef="#br1" timeOffset="-184499.94">15254 13344 2386 0,'-3'13'106'0,"-1"-1"22"15,4 1-103-15,-3 0-25 0,3 2 0 0,-4-2 0 16,4 2 64-16,0-2 7 0,0 0 1 0,0-1 1 15,0-3-7-15,0 4-2 0,0-4 0 0,4-2 0 16,-1-1 0-16,-3 0 0 0,0-6 0 0,4 6 0 0,-4-6-51 0,3 7-13 0,-3-7 0 0,0 0 0 16,0 0 54-16,0 0 8 0,0 0 2 0,0 0 0 15,0 0-52-15,0-10-12 0,0 1 0 0,0 0 0 16,0-4 0-16,0 0 0 0,0-2 0 0,4 2 0 31,-4 1 0-31,3-1 0 0,-3 1 0 0,4-1 0 0,-1 1 0 0,1 2 0 0,3-2 0 16,0-1 0-1,0 4 0-15,0-4 0 0,0 4 0 0,4-1 0 0,-4 4 0 0,0 0 0 16,0-1 0-16,0 4 0 0,0 0 54 0,3 3 8 0,-2 0 2 0,-1 6 0 16,-4-2-52-16,4 5-12 0,-3 0 0 0,-1 4 0 15,1-1 0-15,-4 1 0 0,3 0 0 16,-3 2 0-16,0-2 0 0,0-1 0 0,0 1 0 0,0-4 0 16,0 1 0-16,0-4 0 0,0-6 0 0,0 0 0 15,0 0 0 1,0 0 0-16,0 0 0 0,4-3 0 0,-1-3 0 0,1-4 0 0,3-2 0 0,0-4 0 15,0 3 0-15,0 1 0 0,0-4 0 0,0 4 0 16,4 2 0-16,-4-2 0 0,3 2 0 0,1 1 0 16,0 3 0-16,3-4 0 0,-4 4 0 0,4 3 0 15,-3 0 0-15,0 3 0 0,-4 3 0 0,3 0 0 0,-3 3 20 0,0 4 0 16,0-1 1-16,-3 4 0 0,-1 2-8 0,1 1-1 0,-1 0-1 0,-3 6 0 31,4-7-8-31,-4 4-3 0,-4 0 0 0,4-3 0 16,4-1-26-16,-4-2-5 0,0-1-1 15,4-2 0-15,-1-1 52 0,1 0 9 0,-1-2 3 0,1-1 0 16,3-3-32-16,0-3 0 0,0-3 0 0,3-3 0 0,-3-1 0 0,8 1 0 0,-5-3 0 16,1-4 8-1,-1 1-8-15,1-4 0 0,-1 0 0 0,5 1 0 16,-5 2 0-16,1-3 0 0,-1 4 0 0,-3 3 0 16,4-4-26-16,-4 0-5 0,0 4-1 0,0 0 0 0,0-1 32 15,-3 4 0-15,-1-3 0 0,-3 2 0 0,4 1 20 0,-4 0 9 0,0 6 3 0,0 0 0 16,0 0-52-16,0 0-9 15,0 0-3-15,0 0 0 0,-7 6 52 0,0-3 9 0,0 7 3 16,3-1 0-16,1 3-24 0,-1 1-8 0,1 0 0 0,-1 5 0 16,4-2-26-16,0 0-5 0,0 3-1 0,4-1 0 15,-1-2 52-15,1 0 9 0,3-1 3 0,0 1 0 16,0-3-24-16,0-4-8 0,3 0 0 0,-3-2 0 16,4-1 0-16,3-3 0 0,-3 0 0 15,-1 0 0-15,4-6-26 0,1 0-5 0,-1-3-1 0,-4-4 0 0,4 4 32 16,-3-3 0-16,-1-4 0 0,1 4 0 15,0-4 0-15,-4 4 0 0,0-4 0 0,0 1 0 0,0-1 0 16,0-2 0-16,0-1 0 0,0 3 0 0,0 1 0 16,0-4 0-16,0 0 0 0,0 4 0 0,-3 2 20 0,3-2 9 15,0-1 3-15,0 7 0 16,0-3-24-16,0 6-8 0,0-1 0 0,0 1 0 16,0 3 0-16,0 0 0 0,0 3 0 0,0 4 0 15,0-1-26-15,1 3-5 0,-1 4-1 0,0-1 0 0,0 4 52 16,-4 3 9-16,4 0 3 0,-3 3 0 15,-1-3-32-15,1 3 0 0,-4-4 0 0,3 4 0 0,1-6 0 0,-4 0 0 16,3-1 0-16,1-2 8 0,-4-4-8 0,3 1 0 0,-3-10 0 0,0 0 0 31,0 0-20-31,0 0-4 0,0 0-1 0,0 0 0 0,4-7-115 0,0 1-24 16,-1-3-4-16</inkml:trace>
  <inkml:trace contextRef="#ctx0" brushRef="#br1" timeOffset="-184224.79">16418 13128 2795 0,'0'0'58'0,"0"6"14"16,4 1-57-16,-4 2-15 0,3 0 0 0,4 1 0 0,-3 5 105 15,7 1 19-15,-8-3 3 0,8 5 1 16,-4 1-52-16,3 3-9 0,1 0-3 0,-1 0 0 0,1 3 0 0,0-3 0 15,-1 6 0-15,4-3 0 0,-3-3-48 0,3 0-16 16,-3-3 8-16,-1 0-8 0,1-3 0 0,-4-4 0 0,3-2 8 0,-3-1-8 16,-3-3 0-16,-1-3-12 0,-3-3 1 0,0 0 1 31,0 0-90-31,0 0-19 16,-3-6-3-16,-4-3-1 0,0-4-25 0,-7 1-4 0,-14-20-2 0,-1 7 0 0</inkml:trace>
  <inkml:trace contextRef="#ctx0" brushRef="#br1" timeOffset="-184018.71">16320 13379 3110 0,'0'0'68'0,"0"0"15"0,0 0 2 0,7 0 3 0,3 0-71 0,1 0-17 16,3-3 0-16,0 0 0 0,4 3 88 0,3-4 13 0,0 1 3 0,0 0 1 0,4 0-49 0,3-3-9 16,0 3-3-16,0-1 0 0,1-2-26 0,-1 3-6 15,-3 0 0-15,-1 0-1 0,1-3-8 0,-4 6-3 16,-3-4 0-16,-1 4 0 15,1-3-8-15,-4 3-2 0,0-3 0 0,-3 3 0 16,-1 0-70-16,-2 0-15 0,-1-3-2 0,-7 3-1427 16</inkml:trace>
  <inkml:trace contextRef="#ctx0" brushRef="#br1" timeOffset="-182728.17">12887 14229 2161 0,'0'0'61'0,"0"0"14"0,0 0-60 0,0 0-15 0,0 0 0 16,0 0 77-16,0 0 13 15,0 0 2-15,0 0 1 0,0 9 28 0,4 0 6 16,-4 1 1-16,3 5 0 0,1 1-59 0,-1 3-11 16,1 3-2-16,-1 3-1 0,1-3 14 0,-1 3 3 0,1 0 1 0,-1 0 0 15,1 0-7-15,-1-3-2 0,-3-3 0 0,4 0 0 16,-1-3-51-16,1-4-13 0,-1 1 0 0,1-1 0 16,-1-6 0-16,1 1 11 0,-4-7-11 0,0 0 10 15,0 0-10-15,0 0 0 0,4-7-10 0,-1-2 10 16,1-4 0-16,-1-2 0 0,-3-4 0 0,4 0 0 15,-1-6 0-15,1 3 0 0,3-3 0 0,-4 0 0 0,4 0 0 0,0 3 0 32,4 0 8-32,0 3-8 0,-1 0 0 0,4 1 0 0,-3 2 0 0,3 3 0 15,0-2 0-15,4 2 0 0,-4 4 0 0,0 2 0 16,0 1 0-16,0 3 8 0,0 0-8 0,-14 3 0 16,18 6 16-16,-4 0-4 0,0 1-1 0,0 5 0 0,-3-2-24 0,-1 8-5 0,1 1-1 0,0 0 0 31,-4 3 41-31,0 0 8 0,-4 0 2 0,1 3 0 15,-1 0-32-15,-3-3 0 0,4 3 0 0,-4-6 0 16,0 0 0-16,-4-4 0 0,1 1 0 0,-1-3 8 16,1-1-34-16,3-6-5 0,-4 1-1 0,1-1 0 15,3-3-84-15,-4-3-18 0,4-3-3 0,4 0-1 16,-4-3-86-16,3-1-18 0,1-2-3 0,-1-7-1 0</inkml:trace>
  <inkml:trace contextRef="#ctx0" brushRef="#br1" timeOffset="-182447.5">13430 14357 2161 0,'0'0'61'0,"4"6"14"0,-4 1-60 0,3-1-15 0,-3 3 0 0,4 1 0 16,-4-1 130-16,0 4 23 0,0-1 5 0,-4 1 1 16,1 2-27-16,3 4-4 0,-4 0-2 0,4 0 0 15,0-3-37-15,0 2-7 0,0-2-2 0,0-3 0 16,0-1-28-16,4-2-7 0,-4 2-1 0,3-6 0 16,4 1-22-16,0-1-5 0,0-3-1 0,4-3 0 31,0 0-16-31,3-6-16 0,-4-4 4 0,4-2 0 15,1-1 23-15,-5-6 5 0,1 1 0 0,3-1 1 0,-7-3-17 0,3 0 10 0,-2-3-10 0,-5 0 8 16,1 3-8-16,-1 3 0 0,-3 0 9 0,4 0-9 16,-4 4 0-16,-4 2 9 0,1 4-9 0,-1-1 0 15,1-2 8-15,-5 6-8 16,5 2 0-16,-8 4 0 0,4 4 0 0,0-1-9 0,0 0 1 0,-3 3 0 16,3-3-66-16,-4 0-13 0,0 1-2 0,1-1-1 15,-1-3-87-15,1 0-18 0,-1 0-3 0</inkml:trace>
  <inkml:trace contextRef="#ctx0" brushRef="#br1" timeOffset="-181923.74">13818 14526 2986 0,'0'0'84'0,"0"0"20"0,-3 0-84 0,3 0-20 16,-4-6 0-16,1 3 0 0,3 3 112 0,-4-9 19 15,4-1 3-15,-3 4 1 0,3-3-63 0,0 2-12 16,0-2-2-16,3-1-1 0,-3 4-27 0,0-3-6 16,0-1 0-16,4 1-1 0,-4 3-23 0,3-4 0 0,-3 4 0 0,0 0 0 31,4-1-28-31,-4 1-9 0,0-3-3 0,0 6 0 15,0 3-108-15,3-7-21 16,-3-2-5-16,0 3-1 0</inkml:trace>
  <inkml:trace contextRef="#ctx0" brushRef="#br1" timeOffset="-181766.88">13804 14138 2508 0,'-10'3'71'0,"10"-3"16"0,-7 0-70 0,0 0-17 16,-1 0 0-16,8 0 0 15,-3 3 55-15,3-3 7 0,0 0 2 0,0 0 0 0,0 0 0 0,0 0 0 16,0 6 0-16,3 0 0 15,1-2-103-15,3 2-20 0,-3-3-4 16</inkml:trace>
  <inkml:trace contextRef="#ctx0" brushRef="#br1" timeOffset="-181078.67">14079 14087 2844 0,'0'7'126'0,"-3"-1"26"0,-1 3-122 15,1 1-30-15,-4-4 0 0,3 4 0 0,-3-1 55 0,0 0 5 0,0 7 0 0,-4-3 1 16,4-4-13-16,-3 3-4 0,-1 1 0 0,1 0 0 16,-1 2-17-16,0-2-4 0,1-4-1 0,-1 4 0 15,4-4-3-15,0-3-1 0,0 4 0 0,4-4 0 32,3-6-8-32,0 0-2 0,7 3 0 0,0 0 0 0,0-6-8 15,3 0 0-15,1 0 0 0,3 0 0 0,-3-3 0 0,3-1 0 0,3 1 0 0,-2 0 0 16,2 3 0-16,1 3 0 0,-4-4 0 0,4 4 8 15,-1 4 1-15,-3-1 0 16,0 0 0-16,1 3 0 0,-5 0 23 0,4 1 5 16,-7 2 1-16,0 1 0 0,-3 5-18 0,-1-2-4 15,-3-1-1-15,-3 4 0 0,-1 0 1 0,1-1 0 16,-4 4 0-16,-4 0 0 0,1-3-16 16,-1-4 0-16,0 1 0 0,1-1 0 0,-4 1 0 0,3-4 0 0,-3 1 0 0,3-4-10 15,4 0-2-15,0 0 0 16,0-2 0-16,0-4 0 0,7 0-6 0,0 0-2 15,0 0 0-15,0-4 0 16,4-5-7-16,-4 3-1 0,3-1-1 0,4 1 0 0,0 0-2 16,4-3 0-16,0 2 0 0,-1 1 0 0,1 3-25 0,3 0-6 15,-4 0-1-15,5 3 0 0,-1-4 51 16,0 4 12-16,-4 4 0 0,4-1 0 0,1-3 0 0,-5 3 0 16,4 0 0-16,0 0 0 0,-3 0 28 0,3 0 8 0,0-3 1 0,-3 4 1 31,3-1 2-31,0-3 0 0,0 0 0 0,0 0 0 0,0-7-15 0,4 4-2 0,-4-3-1 0,0 0 0 0,0-4-10 15,0 1-1-15,-3-4-1 0,3 1 0 0,0-1-10 0,-3-2 0 16,3-7 9-16,-4 3-9 0,-2 0 0 0,2 3 0 16,1-2 0-16,-8-1 8 0,4-3-8 0,-3 6 0 15,-1 0 8-15,-3 4-8 0,0 2 8 0,0 1-8 16,-3 6 8-16,-4 0-8 0,3 3 10 0,-3 3-2 0,0 3-8 0,-3 4 12 16,-1 8-2-16,0 7-1 15,-3-3 0-15,0 4 0 0,4-1-9 0,-5 3 12 16,1 0-12-16,4 3 12 0,-1-6 1 0,1 4 1 15,6-4 0-15,1 0 0 0,3-3-14 0,3 0 8 0,1-7-8 0,3 4 8 32,3-6-8-32,4-4 0 0,0-3 0 0,8 1 0 0,-1-7 0 0,0 0 0 15,4-3 0-15,3-4 0 0,-3-2 0 0,3-4 0 0,4-2 0 0,-1-1 0 16,1 0 0-16,0-6 0 0,-4 4 0 0,-3-1 0 16,-1 0-33-1,-6 6-7-15,-4-2 0 0,-3 2-1558 0</inkml:trace>
  <inkml:trace contextRef="#ctx0" brushRef="#br2" timeOffset="-92073.08">2459 4615 1877 0,'0'6'53'0,"0"4"12"0,0-7-52 0,0-3-13 0,0 0 0 0,0 0 0 31,0 0 100-31,0 0 16 0,0 0 4 0,0 0 1 16,0 0-43-16,0 0-9 0,0 0-1 0,0 0-1 15,0-6-16-15,0-1-3 0,-4 1-1 0,4-3 0 0,0-4-11 0,0 1-1 0,-3-1-1 0,3 4 0 16,-7-4-5-16,7 1-1 0,-4-1 0 0,4 4 0 16,0-4-12-16,0 1-4 0,-7-4 0 0,7 3 0 15,0-2 5-15,-3-1 1 0,3-3 0 0,0 0 0 16,0 1-1-16,-7-4 0 0,7 3 0 0,-4-3 0 16,-3 0-1-1,3-3-1-15,1 3 0 0,-4-3 0 0,3-3-7 16,4 2 0-16,-7-2-8 0,4 0 12 0,-4 0-12 0,3 0 0 0,1 2-9 0,-4-2 9 15,3 0 0-15,4 0 18 0,-7 0-2 16,4-1-1-16,3 1-24 0,-8 0-5 0,8 0-1 0,-3-4 0 16,3 4 28-16,0-3 6 0,-4-1 1 0,4 1 0 15,0 3-20-15,-7 0 8 0,7-1-8 0,0 1 0 16,-3 0 0-16,3 0 0 0,-7-4 0 0,7 1 0 16,-4 0 10-16,4 2-10 0,-7 1 8 0,4-3-8 0,-4 0 8 15,3 2-8-15,1 1 8 0,3 3-8 16,-8 0 0-16,5-3 8 0,-4-1-8 0,3 1 0 15,4 3 0-15,0-3 8 0,-7 0-8 0,7 0 0 0,-3 2 8 0,3 1-8 16,0-6 8-16,-4 3-8 16,4 0 0-16,0-1 0 0,-7 4 0 0,7-3 0 15,0 3 0-15,0 3 0 0,-3-3 8 0,3 3-8 0,0 0 0 0,0 0 0 16,0 0 0-16,0 6 0 0,0-5 0 0,0 5 8 0,0 3-8 16,0-2 0-16,-7 2 13 0,7 1-2 15,-4 5-1-15,4-5 0 0,0 5-10 0,0-2 0 0,0 0 0 16,0 2 8-16,0 4-8 0,0-6 12 0,0 3-12 0,0 6 12 15,0 0-3-15,0 0 0 0,0 0 0 0,0 0 0 16,0 0-9 0,0 0 0-16,0-4 0 0,0 4 0 0,0 0 10 0,0 0-10 0,0 0 12 0,11 0-12 15,-8 0 0-15,4 0-14 0,-7 0 1 16,7 0 0-16,0 4 13 0,4-4 15 0,-8 3-3 0,5 0-1 16,-1-3-11-16,3 6-16 0,-3-6 4 15,4 0 1 1,-1 3 11-16,-3-3 9 0,4 0-1 0,0 0-8 0,-1 0 0 0,4 0 0 0,-3 0 0 15,3 0 0-15,4 0 0 0,-8 0 0 0,4 0 0 0,0-3 0 16,4 3 8-16,-4-6-8 0,0 6 0 0,7-3 0 16,-10 0 0-16,3 3 0 0,0-4 0 0,4 4 0 15,-4 0 0-15,0-3 0 0,4 3 0 0,-4 0 0 16,0-3 0-16,0 0 0 0,4 0 0 0,3 0 0 16,-7 0 0-16,7-1 0 0,-7 1-15 0,7 0 5 15,-3 3 10-15,0-3 16 0,6-6-4 0,-9 6-1 16,6-1-11-16,0 1 0 0,4-3 0 0,-4 3 0 15,-4 0 0-15,5 0 0 0,-1 3 0 0,3-4 8 0,-9 4-16 16,6 0-4-16,0-3-1 0,-3 3 0 16,3 0 13-16,3-3 0 0,-2 3 0 0,2-3 0 15,1 3 9-15,3-3 5 0,-3-3 1 0,3 2 0 0,0-2-15 16,-3 3 11-16,3 0-11 0,0-3 10 16,1 3-10-16,-5-1 0 0,-2 1 0 0,9 0 0 15,-6 0-21-15,0 0 3 0,-1 3 1 0,36-10 0 0,-17 7 17 0,-22 0 0 16,-4 3 0-16,8 0 0 15,3-3 12-15,-3 0 5 0,0 3 2 0,-1-3 0 16,1 3-19-16,3-3 0 0,-3 3 0 0,-4-4 0 0,4 4-14 0,0-3-3 0,-1 3-1 0,22-3 0 16,-7 0 18-16,-21 3 0 0,-4-3 0 0,10 0 0 15,-2 3 12-15,2 0 5 0,1-3 2 0,0 0 0 16,3 3-19-16,-10-7 0 0,6 7 0 0,-3 0 0 16,4-3 0-16,-4 3 0 0,4-3 0 0,-4 3 0 15,4-3-12-15,-4 3-5 16,4-3-2-16,-4 0 0 0,4 3 31 0,-1-4 5 0,-3 1 2 15,4 0 0-15,0 0-19 0,-4 3 0 0,0 0 0 0,-7-3 0 16,7 0-9 0,1 0-9-16,-12 3-2 0,8-3 0 0,-1 3 20 0,-2-7 0 0,-1 7 0 15,3-3 0-15,1 3 13 0,-4-3 7 0,4 3 0 0,-4-3 1 16,7 0-33-16,-10 3-8 0,6-3 0 0,1-1-1 16,-4 1 34-16,7 3 7 0,-10 0 2 0,6-3 0 15,1 3-22-15,-4 0 0 0,0-3 0 0,4 3 0 16,-4 0-13-16,-3-3-7 0,3 3-2 0,-4-3 0 15,1 3 36-15,-1 0 7 0,-3 0 2 0,0 0 0 16,1 0-23-16,-1 3 8 0,-7-3-8 0,7 0 0 16,-7 0 0-16,3 0 8 0,-3 0-8 0,7 3 0 15,-7-3 0-15,7 3 9 0,-7-3-9 0,4 6 0 16,-4-6 10-16,3 7-10 0,-3-7 8 0,11 6-8 16,-11-3 0-16,3 7 0 0,-3-10 0 0,8 3 0 0,-8 3 0 0,0 0 0 0,0-6 9 0,3 10-9 15,-3-4 8-15,4 0-8 0,-4 7 8 0,3-10-8 16,-3 6 9-16,0 4-9 0,4-4 12 15,-4 4-12-15,0-7 13 0,0 7-4 0,0-4-1 0,0 3 0 16,0 1-8-16,3-4 8 0,-3 7-8 0,7-3 8 16,-7 2-8-16,0 1 0 0,0 0 0 0,0-1 0 15,0 1 8-15,4-3-8 0,-4 2 0 0,7-2 8 16,-7 2-8-16,0 4 0 0,0-6 0 0,3 6 0 16,-3-1 0-16,0-2 0 0,4 0 0 15,-4 3 0-15,3-4 0 0,-3 4 0 16,4 0 8-16,-4 0-8 0,3 6 8 0,-3-9-8 0,0 5 12 15,4 1-4-15,-1 0-8 0,-3 0-9 16,4 0 9-16,-4 0-13 0,7 0 13 0,-7 3 8 0,0-6 0 16,0 6-8-16,4-3 0 15,-4 0 0-15,3 0 0 0,-3 3 0 0,4-3 13 0,-1 0-4 16,-3 0-1-16,4 3 0 0,-1-3-8 0,-3 6 0 0,4-3 0 0,-1 0 0 16,4 0 0-16,-7 4 0 0,4-4 0 15,3 0 0-15,-7 0 0 0,3 3 0 0,1-3 0 0,0 0 0 16,-1 0-10-16,1-3-4 0,3 3-1 0,-7 0 0 15,3-3 15-15,-3 3 0 16,7 4 0-16,-7 2 0 0,4-6 0 0,-4 3 0 0,3 1 0 0,1 2 0 0,-1-3 0 16,-3 4 0-16,4-1 0 0,-1 0 0 0,1-3 0 0,-1 1 0 0,4-4 0 0,-7 3 0 31,4 0 13-31,-4 0 6 0,4 4 1 0,3-1 0 0,-7 0-20 0,3-2 8 16,1-1-8-16,-1 3 0 0,1-3-12 15,3-2-8-15,-7 2-3 0,3-3 0 0,4 0 23 0,-7 0 0 16,0-3 0-16,4 0 0 0,-4-3 21 0,3 3 9 0,1-7 2 0,-4 4 0 31,3 0-32-31,-3-3 0 0,0-1 0 0,4 1-10 16,-4-3 10-16,0-1 0 0,0 4 10 15,0-4-2-15,0 1-34 16,0-1-5-16,0 1-1 0,0-4 0 0,-4 1 49 0,4-1 10 0,0 1 1 0,-3-4 1 16,3-6-45-16,-4 6-8 0,4-6-3 0,-7 0 0 15,0-3-82-15,-3 0-17 0,3-3-3 0</inkml:trace>
  <inkml:trace contextRef="#ctx0" brushRef="#br2" timeOffset="-91018.28">2674 4891 1911 0,'0'0'84'0,"0"0"19"32,0 0-83-32,0 0-20 0,0 0 0 0,0 0 0 0,0 0 99 0,0 0 15 0,0 0 3 0,0 0 1 15,0 0-37-15,0 0-7 0,0 0-2 0,0 0 0 16,4-3-8-16,-4 3-3 0,3-3 0 0,-3 3 0 16,0 0 17-16,0 0 3 0,0 0 1 0,7-3 0 15,-3 3-66-15,3-4-16 0,-4 4 0 0,-3 0 0 16,7-3 30-16,-7 3 2 0,0 0 1 0,11 0 0 15,-11 0-9-15,3 0-1 0,8 0-1 0,-11-3 0 16,11 3-10-16,-8 0-3 0,4 0 0 0,0 0 0 0,0 0-9 0,4 0 0 0,-1 0 0 0,-6 3 0 31,7-3 0-31,-1 0 0 0,1 0 0 0,-8 0 0 16,8-3 53-16,-1 3 9 0,1-3 2 0,3 3 0 16,-3 0-73-16,3 0-15 0,-4 0-2 15,5 0-1-15,2 0 43 0,-6 0 9 0,3 3 2 0,0-3 0 16,-3-3-35-16,3 3-8 0,3-3 0 0,-3 0-1 0,1 3 27 0,2 0 6 15,-3 0 0-15,0-3 1 0,8 3-17 0,-8-3 0 16,7-1 0-16,0 4 0 0,-7-3 0 0,7 0 0 16,4 3 0-16,-4-3 0 0,4 0 0 0,-4 0 0 15,4 0 0-15,3-1 0 0,4 4 0 0,-11-3 0 0,4 3 0 0,3-3 0 16,0 3 0 0,-3 0 0-16,-4-3 0 0,4 3 0 0,3-3 0 0,0 0 0 15,0 0 0-15,4-4 0 16,3 4 0-16,-7 0 0 0,8 0 0 0,6 0 0 0,-14 0 0 0,8-4 0 15,-5 4 0-15,5-3 0 0,6 3 0 0,-7 0 0 0,4 0 0 0,3-1 0 16,1 4 0-16,3-3 0 0,-1 3 0 16,1 0 0-16,0-3 0 0,-4 0 0 0,4-3 0 0,-3 0 0 15,-1-1 0-15,4 4 0 0,0-3 0 0,3 6 0 16,-7-3 14-16,-3 3-1 0,4 0 0 0,-1 0 0 16,-3 0-13-16,0-3-18 0,-4-1 4 0,0 1 1 15,0 3 30-15,-3 0 7 0,-4 0 0 0,4 0 1 16,-7 0-15-16,7 0-10 0,-11 0 12 0,3-3-12 31,-2 3-18-31,-1 0-10 0,-4-3-3 0,5 3 0 0,-8-3 31 0,7 0 0 0,-7 0 0 0,0-1 0 16,4 1 0-16,-4 0 0 0,0 0 0 0,-4-3 0 15,5 3 0-15,-5-4 0 0,1 4 0 16,-4-3 0-16,3 3 0 0,-3 3 0 0,4-3 0 0,-7 0 0 16,3 3 20-16,-4-7 9 15,4 4 3-15,-7 3 0 0,0 0-52 16,0 0-9-16,0 0-3 0,0 0 0 0,0-3 52 0,0 3 9 0,0 0 3 0,0 0 0 15,0 0-52-15,0 0-9 0,-3 0-3 0,-4 3 0 16,3 0-35-16,-3 0-7 0,3 1-2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20:31:3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13792 0 0,'0'0'400'0'0,"0"-1"0"0"0,0-2-206 0 0,0 3 82 0 0,0 0 63 0 0,0 0 12 0 0,0 0 11 0 0,0 0 45 0 0,0 0 17 0 0,0 0 6 0 0,0 0-54 0 0,0 0-229 0 0,0 0-260 0 0,2 0-773 0 0,14 8-1623 0 0,-6-4 1207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1:00:56.41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6805 5835 1149 0,'0'-10'32'0,"-3"-2"8"16,3 2-32-16,0-2-8 0,-4-1 0 0,4 4 0 31,0 0 88-31,0-1 15 0,0 1 3 0,0 2 1 0,0 1-7 0,0-3 0 0,0 3-1 0,0-1 0 16,4 1-8-16,-4 0-2 0,0 3 0 0,0 3 0 15,0 0-8-15,0 0-1 0,0 0-1 0,0 0 0 16,0 0-17-16,0 0-3 0,0 0-1 0,0 0 0 16,0 0 2-16,7 0 0 0,-4 3 0 0,1 3 0 15,3-3-48-15,-4 3-12 0,1 1 0 0,-1-1 0 16,4 3 0-16,-3 1 0 0,-1-1 0 0,4 4 0 0,-3-1 32 0,0 4 5 0,-1-4 1 16,1 4 0-1,-1 0-12-15,4 3-2 0,-3-1-1 0,3 1 0 16,-4 3-1-16,4 0 0 0,-3-3 0 0,-1 6 0 15,4 0-3-15,-3 3-1 0,0 1 0 0,3 2 0 0,-4 0-3 0,1 1-1 0,-1 2 0 16,1 4 0-16,-1-1-3 0,-3 4-1 0,4 0 0 0,-1 3 0 16,1-3-2-16,-1 2-8 0,-3 1 12 15,4 0-4-15,3 0 0 0,-7 3-8 0,3 0 12 0,1 3-4 16,3 1-8-16,-3-4-16 0,-1 3 4 0,1 6 1 16,-1-6 26-16,4 4 5 0,-3 2 0 0,-1 4 1 15,4-1-13-15,-3-2-8 16,3-1 8-16,-4 7-8 0,1-7 8 0,3 1-8 0,-3 2 8 0,-1 7-8 15,4-3 8-15,-3-4-8 0,3 4 8 0,-4 6-8 0,4-6 29 0,-3 3 2 16,-1 6 0-16,1 0 0 0,3-6-31 0,-4 3 0 16,1 3 0-16,-1 3 0 0,1-3 0 15,0-3-15-15,-4 0 2 0,3 3 0 16,1-3 13-16,-1 0 8 0,-3 0 0 0,4 6-8 16,-1-6 12-16,1-3-12 0,-4 0 12 0,3 3-12 15,-3-3 12-15,4-3-4 0,-1-1 0 0,-3 4-8 0,4-9 0 0,-1-7 0 16,1 0 0-16,-1 0 0 0,-3-3 0 0,4-6 0 31,-1-3-10-31,-3-4 10 0,4-3 0 0,-4-5 16 0,0-1 0 0,0-7-1 0,0 1-15 16,0-3 0-16,-4-4 0 0,1-2-10 0,-1-1 10 0,1 1-8 15,-1-1 8-15,4-9-8 16,-3 3-51-16,3-3-9 0,-4 3-3 0,4-3 0 16,-3 0 6-16,-1 0 1 0,1-6 0 0,3-3 0 15,0-7-205-15,0 0-41 0,-4-31-8 0,-3 7-2 16</inkml:trace>
  <inkml:trace contextRef="#ctx0" brushRef="#br0" timeOffset="1566.04">6763 5443 2127 0,'0'0'47'0,"0"0"9"0,0 0 3 0,0 0 1 0,0 0-48 0,0 0-12 0,0 0 0 0,3 6 0 16,4-3 67-16,-3 0 11 15,-4-3 2-15,7 4 1 0,0-1-65 0,0 0-16 0,4 0 0 0,-4 0 0 16,3 0 55-16,-3 0 7 15,4 0 2-15,-1 1 0 0,5-1-52 0,-5 0-12 16,1 0 0-16,3 0 0 0,-4 0 54 0,8 0 8 0,-4 1 2 0,4-1 0 16,-1 0-52-16,8 0-12 0,-4-3 0 0,4 3 0 15,-4 0 0-15,4-3 0 0,0 0 0 0,-1 3 0 0,1-3 0 0,3 0 0 16,-3 0 0-16,7 0 0 16,-1 0 0-16,5 0 0 0,-5-3 0 0,8 0 0 15,-3 3 0-15,2-3 0 0,1 0 0 0,3 0 0 16,1 3 0-16,-1-3 0 0,0-1 0 0,8 1 0 0,-1 0 54 15,1 0 8-15,-5 3 2 0,8 0 0 0,-3-3-52 0,-1 3-12 16,4-3 0-16,4 0 0 0,-1-1 0 16,0 1 0-16,1 0 0 0,-1-3 0 0,1 3 0 0,-1 0 0 15,1-4 0-15,6 4 0 0,-3-3 0 16,0 0 0-16,0-1 0 0,4 1 0 0,-4 0 0 16,7 0 0-16,0-1 0 0,3 4 0 15,-6-3 0-15,-1 0 0 0,1-1 0 0,10 1 0 16,0 0 0-16,-4 0 0 0,1 2 0 0,3-2 0 0,-3 0 0 0,3 0 0 0,0-4 0 15,7 1 0-15,-11 3 0 0,5-4 0 16,2 4 0-16,8-4 0 0,-8 1 0 0,5 0 0 16,-8-1 0-16,14 1 0 0,-7-1 0 15,0 1 0-15,0-3 0 0,7 2 0 0,-10 1 0 0,7-1 0 16,-1-2 0-16,8-1 0 0,-7 1 0 0,-1 2 0 16,1 1 0-16,10-4 0 0,-10 4 0 0,0-1 0 15,-4-2 0-15,14-4 0 0,-10 4 0 0,-4-1 0 16,0 1 0-16,4-4 0 0,-11 7 0 0,3-4 0 0,1-3 0 0,3 1 0 15,-14 2 0-15,0 4 0 0,0-4 0 0,7 1 0 16,-7 2 0-16,-3-2 0 0,-1-1 0 0,-3 1 0 16,-7-1 0-16,0 1 0 0,-7-1 0 0,3-3 0 15,-3 7 0-15,-3 3 0 0,-5-4 0 0,5 4 0 16,-8-3 0-16,-3-1 0 0,-1-2 0 16,-6 2 0-16,-4 4 0 0,1 0 0 0,-5-1 0 0,1 1 0 15,-4-3 0-15,-4 6 0 0,1 3 0 0,-4 0 0 16,0 0 54-16,-7 0 8 0,0 0 2 0,0 0 0 15,0 0-52-15,0 0-12 0,0 0 0 0,0 0 0 16,0 0 0-16,0 0 0 0,0 0 0 0,7 0 0 0,-7 0 0 0,0 0 0 16,4 9 0-16,3-6 0 15,-7-3 0-15,0 0 0 0,3 10 0 0,1-1 0 16,-1-3 0-16,1 4 0 0,-4-1 0 0,3 0 0 0,1 1 0 0,-4-1 0 16,0 1 0-16,0-1 0 0,4 0 0 0,-4 4 0 15,3 3 0-15,-3-1 0 16,0-2 15-16,0 3 0 0,0-4 0 15,0 4 0-15,0 6-24 0,4 0-5 0,-4 6-1 0,0 0 0 16,0 0 15-16,3 4 0 0,-3-1 0 0,0 0 0 0,0 1 12 0,0-1 6 16,0 0 1-16,0 1 0 0,4 5-19 0,-4 1 0 0,0 3 8 0,0 0-8 15,3-1-13 1,-3 4-7-16,0-3 0 0,0 6-1 0,0-3 35 0,4 3 7 0,-8-3 2 0,4 9 0 16,0-3-23-16,0 4 0 0,-3 2 0 15,3 4 0-15,0-4 9 0,0 1-9 0,-4 2 12 0,4 1-12 31,0-1 0-31,-3 1 0 0,3 3 0 0,-4 2 0 0,4 1 0 0,4 0 0 16,-4 0 0-16,0-13 0 16,0 7 30-16,3 3 6 0,-3-1 0 0,4 7 1 0,-4 0-29 0,3 3-8 15,-3 0 0-15,0 26 0 0,4-11-50 0,-4-2-11 0,3 0-3 0,-3 6 0 16,4-13 52-16,-1 0 12 0,-3 1 0 0,4 2 0 16,-4-2 20-16,3 2 6 0,-3-2 2 0,0 8 0 15,4-8-28-15,-4-1 0 0,3 1 8 0,-3 8-8 16,4-8 0-16,-1 2 0 0,-3-2 0 15,7 9 0-15,-3-10 32 0,0-3 2 16,-1 4 0-16,8 5 0 16,-8-9-52-16,8 4-10 0,-4-4-3 0,0 10 0 0,3-10 31 0,-2 0 0 15,-1 0 8-15,0 4-8 0,3-10 10 0,-3-3-10 0,0-4 8 0,0 7-8 16,-3-6 11-16,3 0-3 16,0 3-8-16,-3-4 12 0,3-8-12 0,-7-4 11 0,3-3-11 0,1 0 10 15,-4-6-10-15,0-4 0 0,0 1 9 0,0 0-9 16,-4-7 0-16,1 0 0 0,3 1 0 0,-7-4 0 15,-1-3-27-15,1-3-9 0,0 0-3 0,0-6 0 16,-3-1-70-16,-1-2-15 0,-3-1-2 0</inkml:trace>
  <inkml:trace contextRef="#ctx0" brushRef="#br0" timeOffset="2455.33">7257 10450 1728 0,'0'0'38'0,"-4"3"8"0,-3 1 2 0,0-1 0 16,0-3-39-16,0 3-9 0,0 0 0 0,3 0 0 15,1 0 104-15,-4 0 20 0,3 0 3 0,4-3 1 0,-7 4-52 0,7-4-9 16,0 0-3-16,0 0 0 0,0 0 0 0,0 0 0 16,4 9 0-16,-1-6 0 15,1 3-51-15,-1-2-13 0,4 2 0 0,0-3 0 16,4 3 54-16,0 1 8 0,3-4 2 0,0 3 0 0,3 0-64 0,5 0 0 0,-1 1-12 0,0-1 2 16,4 0 10-16,-1 1 0 0,1-1 0 0,3 0 8 31,4 0-8-31,3-2 0 0,1 2 0 0,2-3 8 0,5 3-8 15,3-3 0-15,3 0 8 0,4 4-8 0,0-4 11 0,0 0-3 0,0 0 0 0,10 0 0 32,-3 0-8-32,4 1 0 0,6-1 0 0,4 0 0 0,0 0 0 0,4 0 0 0,3 0-12 0,4 0 12 15,-1-3 0-15,1 3 15 0,0 1-1 0,13-4 0 16,-9 3-14-16,2-3 0 0,5 0 0 0,9 3 0 16,-9-3 0-16,2 0-18 0,8 3 2 0,7-3 1 15,-7 0 15-15,0 3 0 0,0-3 0 0,17 0 0 16,-13-3 48-16,2 3 13 0,1-3 3 0,18 0 0 15,-18 0-52-15,3-1-12 0,1 1 0 0,13-3 0 0,-13 3 0 0,-1-3 0 0,4 3 0 16,14-1 0 0,-21 1 0-16,3 0 0 0,1 3 0 0,10-3 0 15,-18 3 0-15,0 0 0 0,-3 0 0 0,14 0 0 0,-18 0 54 16,-3 0 8-16,0-3 2 0,7 3 0 16,-14 0-52-16,-1 0-12 0,-3 0 0 0,4 0 0 0,-11 0 0 0,-3 0 0 0,0-3 0 15,-1 0 0 1,-6-1 0-16,-1 1 0 0,-3-3 0 0,-3 0 0 15,-11 0 0-15,-4-1 9 0,-7-2-1 0,-3 3 0 0,-7 2-8 0,-4-2 0 0,-7 3-12 0,1 3 12 16,-12-3-10 0,1 3 10-16,-11 0 0 0,0 0-9 0,0 0-93 15,0 0-18-15,-4 6-4 0</inkml:trace>
  <inkml:trace contextRef="#ctx0" brushRef="#br0" timeOffset="3833.91">18517 5007 1542 0,'-3'-13'65'0,"-1"1"-52"16,1-1 37-16,-1 1 7 0,1-1 2 0,-1 1 0 15,1 2 16-15,3 1 3 0,-4 0 1 0,4-1 0 16,0 4 39-16,-3 0 8 0,3-1 2 0,0 7 0 16,0 0-52-16,0 0-9 0,0 0-3 0,0 0 0 15,0 0-51-15,0 0-13 0,0 0 0 0,0 7 0 16,0 2 54-16,0 0 8 0,3 1 2 0,-3 2 0 0,4 4-52 0,-4 0-12 16,0-1 0-16,0 4 0 0,0 3 48 0,0 3 8 0,0 0 0 0,3 7 1 31,-3-4-25-31,4 3-4 0,-4 1-2 0,3-4 0 15,1 0 15-15,-4 3 3 0,3 4 1 0,-3 3 0 16,4 2-37-16,-1 4-8 0,-3 0 0 0,4 19 0 16,-1-7 12-16,1 1 4 0,-1-4 0 0,1-6 0 0,-1 3-5 0,1 7-1 0,-4 2 0 15,4 4 0-15,-1 0 23 0,1 2 5 0,-4 4 1 0,3 29 0 32,1-17-31-32,-1 1-8 0,1-1 0 0,-1 7 0 0,1-6 0 0,-1 2 0 0,-3-2 0 0,4 12 0 15,-1-6 0-15,1-4 0 0,-1 4 0 0,1 9 0 16,-1-9 0-16,-3 3 0 0,0 3 0 15,4 6 0 1,-4-9 0-16,4-3 0 0,-4 3 0 0,3 6 0 0,1-9 0 0,-1-3 0 16,1 2 0-16,3 8 0 0,-4-8 0 0,4-2 0 0,-3 0 0 0,3 9 0 31,0-10 0-31,-4-2 0 0,4 3 0 0,-3-20 0 0,0 1 0 0,-1-3 0 0,1 3 0 0,-1 0 0 16,1-1 17-16,-1-2 3 0,1 3 0 0,-1 19 0 15,1-16-20-15,-1 0 0 0,-3-7 0 16,4 4 0-16,-1-9-10 0,-3-4-9 0,4-3-1 15,-4 0-1 1,0-9 21-16,0 0 0 0,0-7 0 0,0 1 0 0,0-7 0 16,0-3 0-16,0 0 0 0,0-9 0 0,0 0 0 0,-4-7 0 0,1-3 0 0,3-6 0 15,0 0-56-15,-4-3-6 0,-3-6-2 16,4-7 0-16,-1-3-119 0,-3-3-24 0,4-3-5 16</inkml:trace>
  <inkml:trace contextRef="#ctx0" brushRef="#br0" timeOffset="5197.08">18718 4828 2067 0,'0'0'87'16,"0"0"-70"0,0 0 89-16,0 0 18 0,0 0 3 0,0 0 1 0,4 3-103 0,-4-3-25 0,7 7 0 0,0-4 0 31,0 0 56-31,0-3 7 0,4 3 1 0,-1-3 0 0,1 0-52 0,-1 3-12 0,1-3 0 0,3 0 0 15,0 3 54-15,4-3 8 0,0 4 2 0,-1-1 0 16,1-3-52-16,7 3-12 0,-4-3 0 0,3 3 0 31,5 0 0-31,-1 3 0 0,4 1 0 0,-4-1 0 16,4-3 32-16,3 3 4 0,4-3 1 0,-1 1 0 0,5-1-8 0,3 0-1 0,0-3-1 16,24 6 0-16,-10-3-27 0,7 0 0 0,-3 1-12 0,10-1 12 15,-4 0 0-15,1 0 0 0,3 0 9 16,7 0-1-16,-3 0 0 0,-1 0 0 0,4 1 0 15,8-1 0-15,-5-3-8 0,4 0 0 0,4 0 0 16,10-3 8-16,-6 3-8 0,-1 0 0 0,4 0 0 0,10 0 0 16,-10-4 0-16,0 4 0 0,3-3 0 0,11 0 0 15,-11 0 0-15,4 6 0 16,0 0 0-16,14-3 0 0,-18 0-9 0,0 0 0 0,4 0 0 0,7 0 0 16,-7 0 9-16,-4 0 14 0,4 0-3 0,7 0-1 31,-14 0-10-31,3-3-14 0,-7 3 3 0,15-3 1 0,-15 0 10 0,0 0 12 15,0 0-2-15,8-4-1 0,-12 4-9 0,-2 0-12 0,-1 0 2 0,7 3 1 16,-14-3 19-16,-3 3 4 0,-4-3 1 0,11 3 0 0,-8 0-15 0,-3 0 0 16,0 0 0-16,0 0 0 0,0 0-16 15,-3 0 3-15,3 0 1 0,7 0 0 0,-17 0 12 0,3 0 16 16,-4-3-3-16,4-1-1 0,0 1-12 0,-7 0 0 16,0-3 8-16,0 3-8 0,-7 0 8 0,-3-4 0 15,-1 1-8-15,0 0 12 0,-6 3-12 0,3 3 0 0,-4-3 0 0,0-1 0 16,-3 1-19-16,-4 0 0 0,-3 0 0 0,-11 0 0 15,0 3 35-15,1 0 8 0,-5 0 0 0,1 0 1 16,-1 0-25-16,1 3 8 0,0-3-8 0,3 0 0 31,-3 0-16-31,-1-3-9 0,1-3-2 0,-1 2 0 0,-2 4 47 0,-1 0 8 0,0-3 3 0,-4 3 0 16,4-3-31-16,1 0 8 0,-5 0-8 0,4 0 0 16,0 3 0-16,-3-3 0 0,0 3 0 0,-1 0 0 0,1-4 0 0,-1 4 0 31,-3 0 0-31,-7 0 0 0,11 0-20 15,-11 0-11-15,0 0-1 0,7 7-1 0,-7-7 57 0,0 0 12 0,7 6 3 0,0 3 0 0,0 1-11 0,-3 2-3 16,-1-2 0-16,-3 2 0 16,4 1-25-16,-4 3 0 0,3-4-9 0,-3 4 9 15,4 3 0-15,-4-1 0 0,3 1 0 0,1 3 0 16,-1 0 0-16,-3 6 8 0,4 1-8 0,3 2 0 16,-3 0 0-16,-1 1 0 0,1-1 0 0,-1 3 0 0,1-5 0 15,3 2 0-15,-4 7 0 0,1 2 0 0,-4 7 0 0,3-3 0 16,1 7 0-16,-4-1 0 0,3 0 0 15,-3 3 0-15,4 0 0 0,-4 13 0 0,0-3 0 0,3 0 0 16,-3-1 0-16,0 7 0 0,0 4 0 0,0-1 0 16,4 0 0-16,-4 3 0 0,0-6 24 0,3 0 0 0,-3 6-1 0,4 10 0 15,-4 0-23-15,3-4 8 16,1-6-8-16,0 16 0 0,-1-3 36 0,-3 3 2 0,4 0 1 16,-1 6 0-1,-3-18-58-15,4 8-11 0,-4 7-2 0,3 4-1 16,1-17 33-16,-4 7 0 0,0 3 12 0,0 6-3 0,0-12-9 0,0-4 10 15,0 4-10-15,3 9 10 0,-3-6 8 0,0 0 2 16,4-7 0-16,-4 1 0 0,3-13-20 0,1 0 0 0,-1 3 0 16,4 0 0-16,-3-13 0 0,3-2 0 15,0-7 0-15,0 3 0 0,-3-9 0 0,-1 0 0 0,1-3 0 16,-1 0 0-16,1-7 0 0,-4 1-12 0,3-4 1 0,-6-6 1 16,3-3 10-16,-7 0-13 0,3 0 5 15,-3-3 8-15,0-7-96 0,0-2-12 16,-4-1-3-16,1 4 0 0,-1-4-65 0,-3 3-12 0,4 7-4 0,-8-3 0 15</inkml:trace>
  <inkml:trace contextRef="#ctx0" brushRef="#br0" timeOffset="5957.72">19050 10510 2030 0,'-11'3'57'0,"11"-3"14"0,-7 0-57 0,4 3-14 32,-4-3 0-32,7 0 0 0,-4 3 54 0,4-3 8 0,0 0 2 15,0 0 0-15,0 7 51 0,4-4 10 16,3 3 3-16,0 0 0 0,3 0-103 0,1 1-25 0,3-1 0 0,4 3 0 0,3-2 56 0,4 2 7 16,-1 1 1-16,12-1 0 15,-1 0-52-15,4 1-12 0,0-1 0 0,6 4 0 16,-2-4 0-16,6 0 0 0,1-2 0 0,13 2 0 0,1 1 28 0,-1-4 4 15,4 0 0-15,14 0 0 0,-3-6-22 0,3 4-10 16,4-4 10-16,17-4-10 0,-10 1 28 0,6 0-1 16,8 0 0-16,14 0 0 0,-10 0-27 0,2 3 0 0,5-3-12 0,20-1 12 31,-13 4 0-31,-1-3 0 0,4 0 0 0,18 0 0 16,-14 3 0-16,6-3 0 0,1 0 0 0,20 0 0 15,-23-1 0-15,2 1 0 0,4 3 0 0,21 0 0 16,-20-3 8-16,-5 0-8 0,1-3 0 0,17 3 8 0,-17 6 4 0,-1 0 0 15,4 0 0-15,18-3 0 0,-28-3-12 0,-1 0-17 16,1 3 4-16,13-3 1 0,-20-4 37 0,-4 4 8 0,3-6 2 16,15 3 0-16,-25-1-15 0,-1 1-2 15,1-3-1-15,4 2 0 0,-15-2-7 0,-7 3-2 16,1-1 0-16,-5 1 0 0,-13 0-8 0,-4 3 8 16,-7 0-8-16,0-1 8 0,-14 1-8 0,-4 0 8 0,-3 0-8 15,-7 0 8-15,-7-3 0 0,-8 3-8 0,-2-1 12 0,-8 4-4 16,-4-3-8-16,-3 0 12 0,-7 3-12 0,0 0 12 15,0 0-56-15,0 0-12 0,0 0-1 0,0 0-1 32,0 10-140-32,0-10-28 0</inkml:trace>
  <inkml:trace contextRef="#ctx0" brushRef="#br0" timeOffset="13584.59">6918 6634 2067 0,'-7'0'87'0,"7"0"-70"31,0 0 38-31,0 0 7 0,0 0 2 0,0 0 0 16,0 0-8-16,0 0 0 0,0 0-1 0,0 0 0 0,0 0-37 0,7 0-7 0,0 0-2 0,0 0 0 31,0 0 44-31,4 3 9 0,-1-3 2 0,1 0 0 16,-8 4-8-16,4-4 0 0,1 0-1 0,2 3 0 0,-3-3-37 0,4 0-7 0,-4 3-2 0,7-3 0 16,0 0 17-16,0 0 3 0,0 0 1 0,4 0 0 15,-4 0-12-15,7 0-2 0,-3-3-1 0,3 3 0 31,4-3 3-31,3 3 1 0,0-4 0 0,0-2 0 0,4 3-19 0,0 0 0 0,0 0 0 0,6 0 0 79,-2 0 0-79,-1-1 0 0,4 1 0 0,3 0 0 0,4 3 21 15,0-3 1-15,7 0 0 0,0 0 0 0,-4 0-35 0,4 3-7 0,0-4-2 0,3 1 0 0,1 0 38 0,3 3 7 16,3 0 1-16,4-3 1 0,-3 3-25 0,-1-3 0 0,1 0 8 0,10 0-8 0,-7 3 0 0,3-3 0 0,1-1 0 0,10 1 0 0,-3 0 9 15,3 0-9-15,-4 0 10 0,12 0-10 0,-5 0 9 0,1-1-9 0,7 1 8 0,7 3-8 0,-11-3 8 0,3 0-8 16,5 3 8-16,10-3-8 16,-15 0 12-16,8 3-4 0,3-3 0 0,11-1 0 15,-14 4 7-15,3-3 1 0,4 0 0 0,11 0 0 16,-15 0-16-16,4 0 0 0,3 0 0 0,11 0 0 0,-14-4 0 0,7 4 14 16,0 0-2-16,10 0-1 0,-17 0 2 0,0 0 1 15,3-4 0-15,8 1 0 0,-15 0-14 0,-3-1 0 16,-1 1 0-16,8 0 0 0,-14 0 0 0,-4-1 8 0,0 4-8 0,8-6 0 15,-12 3 11 1,-3-1-11-16,-3 1 12 0,3 0-12 0,-10-4 14 16,-4 4-4-16,0 0-1 0,3-4 0 0,-6 1 1 15,-8 0 0-15,-3 2 0 0,0-2 0 16,-7 3 2-16,-4-4 1 0,-3 4 0 0,0 0 0 16,0-1-13-16,-8 1 8 0,1 0-8 0,-4 0 0 0,-3-4 11 0,-4 7-11 15,-3-3 12-15,-8 3-12 0,1 0 0 0,-4 3 0 16,-7 0-15-16,0 0 5 0,0 0 23 0,0 0 5 0,-3-4 1 0,-1 1 0 15,-3 3-19-15,-4-3 0 16,4 0 0-16,-3 3 0 16,-1-3-51-16,-3 0-10 0,4 3-3 0,-5-3 0 15,8-1-116-15,-3 1-24 16</inkml:trace>
  <inkml:trace contextRef="#ctx0" brushRef="#br0" timeOffset="15270.19">8580 5847 1364 0,'0'0'28'0,"0"0"7"0,0 0-35 0,0 0 0 0,0-6 0 0,0 6 0 16,0 0 152-16,0 0 24 0,0 0 5 0,0 0 1 16,0 0-29-16,0 0-5 0,0 0-2 0,0 0 0 15,3 6-26-15,1 4-6 0,-1-1-1 0,1 4 0 16,-1-1-61-16,4 1-13 0,-3 2-3 0,-1 4 0 15,4 0 8-15,0 3 2 0,4 0 0 0,-4 3 0 16,0 0-10-16,4 0-1 0,-4-3-1 0,3 3 0 31,-3-3-14-31,4 0-4 0,-4 0 0 0,4-3 0 0,-4 0-8 0,0-4-8 16,0 1 9-16,0 3-9 0,0-7 0 0,-4 1 0 0,1 0 0 0,-1-4 0 16,1-3-33-16,-4-6-10 15,0 0-1-15,0 0-1 0,0 0-58 0,-4-6-11 0,1-7-2 16,-1 1-1-16,-6-4-136 15,-1-3-27-15</inkml:trace>
  <inkml:trace contextRef="#ctx0" brushRef="#br0" timeOffset="15585.77">8251 5835 2552 0,'-7'3'113'0,"0"0"23"0,0-3-108 0,7 0-28 0,0 0 0 0,0 0 0 0,0 0 88 0,0 0 13 0,0 0 3 0,0 0 0 32,0 0-52-32,0 0-9 0,7 3-3 0,0-3 0 0,4 0-23 0,3 0-5 0,0 0 0 0,0-3-1 31,4 3 33-31,3-3 8 0,0 0 0 0,4 0 1 0,0-4-25 0,-1 4-6 0,5-3-1 0,-1 3 0 16,4-3-5-16,-4 2 0 0,0 1-1 0,0 0 0 15,0 0-4-15,-3 0-1 0,0 0 0 0,0 0 0 16,-4 3-10-16,-4-4 12 0,1 4-12 0,0 0 12 15,-4-3-12-15,-4 3 8 0,1-3-8 0,0 0 8 16,-1 3-8-16,-3-3 0 16,0 3 0-16,0-3 0 0,-7 0-31 0,0 3-8 0,4-3-1 0,-4 3-1 15,0-7-124-15,0 1-25 0,0 6-5 0</inkml:trace>
  <inkml:trace contextRef="#ctx0" brushRef="#br0" timeOffset="15959.6">8985 6183 2149 0,'0'0'95'0,"0"0"20"16,0 0-92-16,0 0-23 0,0 0 0 0,0 0 0 15,0 0 100-15,0 0 16 0,0 0 4 0,0 0 0 16,4 3-30-16,3 3-6 0,-4-3 0 0,4 1-1 16,-3 2-15-16,3 0-4 0,-3 0 0 0,3 1 0 0,-4 2 8 0,11 10 76 0,-7-10-74 15,0 7-35 1,0-4-7-16,-3 1-2 0,3 3 0 0,0-1-10 0,0-2-1 0,-3-1-1 0,3 1 0 15,-4 0-18-15,4-7 0 0,-3 3 8 0,-4-9-8 16,0 0 0-16,0 0 0 0,0 0-8 0,0 0 8 16,0-6-67-16,0 0-7 0,0-7-2 15,-4 1 0 1,1-1-152-16,-1-3-30 0</inkml:trace>
  <inkml:trace contextRef="#ctx0" brushRef="#br0" timeOffset="16115.47">8946 5998 2880 0,'-3'3'128'0,"-1"3"25"15,1-3-122-15,3-3-31 0,-4 4 0 0,4-4 0 16,0 0 57-16,0 0 6 0,0 0 1 0,0 0 0 16,0 0-37-16,0 0-7 0,0 0-2 0,4 3 0 15,-4-3-131-15,7 6-27 0,0-6-4 0</inkml:trace>
  <inkml:trace contextRef="#ctx0" brushRef="#br0" timeOffset="17089.87">9208 6199 1789 0,'0'0'76'16,"0"0"-61"-16,0 0 97 0,0 0 19 0,0 0 4 0,0 0 1 16,0 0-57-16,0 0-11 0,0 0-3 0,3 6 0 15,1-3 31-15,-1 6 5 0,-3-2 2 0,4-1 0 16,-1 0-31-16,-3 4-7 0,0-4-1 0,4 3 0 16,-4 1-31-16,3-4-6 0,-3 3-2 0,4-2 0 15,-4-7 31-15,0 6 7 0,0-6 1 0,0 0 0 16,0 0-52-16,0 0-12 0,0 0 0 0,0 0 0 15,0 0 0-15,3-6 0 0,1-4 0 0,-1 1 0 16,1-1 0-16,-1-2 0 0,-3-1 0 0,4 1 0 16,-1-1 0-16,1 1 0 0,-1-4 0 0,-3 3 0 15,4-2 0-15,0 2 0 0,-1 1 0 0,4-1 0 16,-3 1 0-16,3-1 0 0,-4-3 0 0,4 4 0 0,0 2 0 0,0 1 0 0,0 0 0 0,1-1 0 31,2 7 54-31,-3 0 8 0,0 3 2 0,4 3 0 0,-4 0-52 16,3 3-12-16,-3 4 0 0,1-1 0 0,-1 4 0 0,0 3 0 0,-4-1 0 0,4 1 0 15,-3 0 0-15,-1-4 0 16,4 4 0-16,-3-4 0 0,-1 1 0 0,1-1 0 0,-4 1 0 16,3-4 0-1,-3 1 0-15,4-1 0 0,0-3 0 0,-4-6 0 16,0 0 0-16,0 0 0 0,0 0 0 0,0 0 0 0,0 0 0 0,0 0 0 0,0 0 0 0,0 0 0 31,3-3 0-31,1-3 0 0,-1-3 0 0,1-1 0 16,3 1 0-16,-4-4 0 0,1 1 0 0,3-1 0 0,0 1 0 0,0-4 0 0,0 3 0 0,4 1 0 15,-4-1 0-15,3 4 0 16,-3 3 0-16,4-4 0 0,-4 4 0 0,3 3 0 0,-2-3 0 0,2 6 0 16,-3 0 0-16,-7 0 0 0,11 0 0 15,-1 6 0-15,-3 0 11 0,-3 0-1 0,6 1 0 0,-6 2 0 16,3-3-10-16,0 4-14 0,-3-1 3 0,3 1 1 16,-4-1 26-16,1 0 6 15,-1-2 1-15,4 2 0 0,-3 4-37 0,-4-4-7 0,3 0-2 0,4 1 0 16,-7-4 35-16,4 3 8 0,0 1 0 0,-1-1 1 15,1-2-21-15,-1 2 0 0,1-3 0 0,-1 4 0 16,1-4 0-16,3 0 0 0,-4-3 0 0,1 4 0 16,3-7-12-16,0 3-8 0,-4-3 0 0,8-3-1 0,-4-1 35 15,0-2 7-15,0 0 2 0,4-3 0 16,-4-1-37-16,3 1-7 0,-3-4-2 0,8 1 0 0,-8-4 34 16,3 3 6-16,-3-2 2 0,4-1 0 15,-4 3-19-15,0 1 0 0,-4-1 0 16,5 1 0-16,-5-1 0 0,1 4 0 0,-1 0 0 0,1 2 0 0,-4-2 0 0,0 9 0 0,0 0 0 15,0 0 0-15,0 0 8 0,0 0-8 16,-4 6 0-16,1 4 0 0,-4-4 0 16,3 6 0-16,-3-2 0 0,3 5 0 15,1-2 0-15,-4-1 0 0,3 1 0 0,4 3 0 16,0-4 0-16,0-2 0 0,0 2 0 0,0 1 0 0,4-4 0 0,3 1 0 0,-4-4 0 0,4 3 0 16,4 1 9-1,0-4-9-15,3-3 0 0,0 3 9 0,0-3-9 0,4-3 0 16,-4 4 0-16,3-4 0 0,-3 0 0 0,4-4 0 0,-4 1 0 15,0 0 0-15,0 0 0 0,1 0 0 0,-5-3 9 16,4-1-9-16,-3 1-18 0,-1 0-8 0,-3 0-2 0,1-1 0 31,-1 1-182-31,0 0-37 0</inkml:trace>
  <inkml:trace contextRef="#ctx0" brushRef="#br0" timeOffset="17657.86">10555 5738 1653 0,'0'0'47'0,"-3"-7"10"0,3 1-45 16,-4 0-12-16,1 0 0 0,-1 2 0 0,4 4 107 0,0 0 19 0,-4-3 4 0,1 0 1 16,3 3-23-16,-4 0-5 0,-3 3-1 0,4 0 0 15,-4 4-6-15,3-1 0 0,-3 3-1 0,4 4 0 16,-4-1-15-16,0 1-4 0,3 3 0 0,-3 2 0 15,3 4-19-15,-3 3-4 0,4 4-1 0,-1-4 0 32,4 3-16-32,0-3-4 0,0 0-1 0,4 0 0 15,3 0-10-15,-4-3-1 0,8 3-1 0,0-6 0 16,-4 3-6-16,7-6-1 0,0-1 0 0,0-2 0 16,0 0-4-16,0-7-8 0,4 0 11 0,0-3-11 0,6-3 8 0,-3-3-8 0,4 0 0 15,0 0 0-15,-1-7 8 0,1 1-8 0,0 0 0 0,0-4 0 16,-1 1 9-16,-3-4-9 0,-3 3 0 0,0-2 9 15,-4-1-9-15,0 0 0 0,-7-3 9 0,4 1-9 16,-8-1 9-16,4-3-9 0,-3 0 12 0,-4-3-12 16,0 0 11-16,-4 3-11 0,1-3 10 0,-1 0-10 0,-3 0 8 0,0 3-8 0,-4 0 0 15,1 3 0 1,-1 3 0-16,1 1 8 16,-1 2-8-16,-3 4 0 0,3-1 0 0,1 4-13 0,-4 0 2 0,7 2 1 15,-4 4-86-15,0 0-16 0,1 4-4 0,3-1-1 16,0 3-111-16,0 3-23 0</inkml:trace>
  <inkml:trace contextRef="#ctx0" brushRef="#br0" timeOffset="18241.41">11060 5992 1267 0,'0'0'28'0,"0"0"5"0,0 0 2 0,0 0 1 0,0 0-36 0,0 0 0 16,0 0 0-16,0 0 0 0,0 0 143 0,7 3 21 0,-4 3 5 0,4 0 1 15,-3 4-16-15,-1 2-3 0,1-2-1 0,3 5 0 16,-4 1-18-16,1 3-3 0,-1 0-1 0,1 6 0 15,3 0-51-15,-3 3-10 0,3-3-3 0,-4 0 0 0,4 0-4 0,-3 0-2 16,-1 0 0-16,1-3 0 16,-1-3-42-16,1 0-8 0,-1 0-8 0,-3-7 12 15,4 4 16-15,-4-7 4 0,3 1 1 0,-3-4 0 16,0 0-22-16,0-3-11 0,-3-3 10 0,3 0-10 0,-4 0 27 0,1-3-1 0,-4-3 0 0,3 0 0 31,1 0-26-31,-4-7 0 0,0 0 0 0,3-2 0 16,-3-1-15-16,7-3-8 0,-7-3-1 0,3 0-1 15,4 0 25-15,-3 1 0 0,3-1 0 0,0-4-8 16,3 5 8-16,1-5 0 0,0 4 0 16,3-3 0-16,0 0 0 0,3 3 0 0,1 0 0 0,-1 0-8 15,1 4 28-15,3 2 7 0,0 0 1 0,4 4 0 16,-4-4-44-16,4 4-9 0,-1 2-2 0,1 1 0 16,-1-1 27-16,1 7 0 0,-4 0 0 0,0 3 0 0,-3 3 10 15,0 3 1-15,-4 1 0 0,0 2 0 0,-4 4 14 0,1-4 3 0,-4 4 1 16,0 2 0-16,-4-2-13 15,1 6-2-15,-4-1-1 0,0-2 0 0,-4 3-13 16,-3-3 0-16,0-1 8 0,0 1-8 0,-4-3 0 0,0-1 0 0,1-3 8 0,-1 1-4 47,0-4-4-47,1 0 0 16,3-2 0-16,0-1 0 0,-1 0-14 0,5-6-2 0,-4 0-1 0,7-1 0 0,0-2-64 0,3 0-13 0,1 0-2 0,6-4-1 0,1 1-178 15,-1-1-35-15</inkml:trace>
  <inkml:trace contextRef="#ctx0" brushRef="#br0" timeOffset="19119.33">11642 5634 2508 0,'-7'0'71'16,"3"3"16"-1,1 0-70-15,-1 1-17 0,1-1 0 0,-1 3 0 0,4 0 106 0,0 4 18 0,-4-1 3 0,4 0 1 16,4 4-52-16,-4 3-9 0,0 2-3 0,4 1 0 31,-4 6 0-31,3 0 0 0,1 4 0 0,-1-4 0 0,1 3-51 16,-1-3-13-16,1 3 0 0,-1-3 0 15,4 0 54-15,-3 1 8 0,-1 2 2 0,1-6 0 0,6 0-64 0,-6-7-8 0,7 4-4 0,-4-6-1 0,0-1 21 16,-4-2 4-16,1-4 0 0,3-3 1 16,-7-3-13-16,0 0 0 0,0 0 0 0,0 0 0 15,0-3 0-15,0-7 0 0,0 4 0 0,-4-3 0 16,1-4 0-16,-4 1 0 0,0-1 0 0,0 4 0 15,-1-4 0 1,-2 1 0-16,-1 2 0 0,4 1 0 0,-3 3 0 16,-1 2 0-16,4 1 0 0,0 3 0 0,-4 0 0 0,1 3 0 0,-1 1 0 0,1 5 0 0,3 0 0 15,-4 1 0-15,0 6 0 0,4-1 0 0,-3-2 0 16,3 2 0-16,0-2 0 0,3-1 0 16,1 4 0-16,-1-3 0 0,1-1 0 0,3 1 0 0,0-1 0 15,0-2 0-15,0-1 0 0,3 1 0 0,1-4 0 0,-1 0 0 16,4 0 0-16,0-2 0 0,4-1 0 0,-1-3 0 15,1 0 0-15,3-3 0 0,-3-1 0 0,3-2 0 0,0 0 0 0,4-4 0 16,-1 1 0 0,1 0 0-16,-1-4 0 0,5 1 0 0,-5 2 0 0,1-2 0 0,0 5 0 15,-1-5 0 1,1 2-100-16,-4 1-22 0,0-4-5 0,0 4-1 16,0 0 52-16,-3-1 9 0,3 1 3 0,-7-1 0 15,4 1 51-15,-4 0 13 0,-4-1 0 0,1 1 0 16,-1 2 0-16,-3-2 0 0,0 3 0 0,0-4 0 0,-3 4 48 0,3-3 13 15,-4 2 3-15,1 4 0 0,-1 0-52 16,-3 0-12-16,4 0 0 0,-4 0 0 0,3 3 54 0,0-3 8 0,4 3 2 0,-7 3 0 31,4-3-52-31,3 0-12 0,-7 6 0 0,3-3 0 0,1 3 0 0,-1-2 0 0,4-4 0 16,0 9 0-16,0-3 54 0,0 4 8 0,0-1 2 0,4 0 0 0,-1 1-52 16,1-1-12-16,-1 4 0 0,1-1 0 15,3-2 0-15,0-1 0 0,0 4 0 0,0-4 0 16,4 1 0-16,-1-1 0 0,-3-3 0 0,4 0 0 0,-1 1 0 0,1-1 0 15,3-3 0-15,0 3 0 16,-3-2 0-16,3-4 0 0,-3 3 0 0,-1 0 0 16,1-3 0-16,-4-3 0 0,0 0 0 0,0 3 0 0,0-4 0 15,0 1 0-15,0 3 0 0,-7 0 0 16,4-6 0-16,-1 3 0 0,-3-3 0 0,4 2 0 16,-4 4-48-16,3-6-13 0,1 3-3 0,-4 3 0 15,3-3-51-15,1-3-10 0,-1 3-3 0</inkml:trace>
  <inkml:trace contextRef="#ctx0" brushRef="#br0" timeOffset="19402.83">12178 5838 1074 0,'0'0'30'0,"0"0"8"15,0 0-30 1,-4 3-8-16,4-3 0 0,0 0 0 0,-3 3 0 0,3-3 0 0,-4 6 0 0,4-6 0 31,-3 7-101-31,3-7-22 0,0 0-4 0,0 0-1 0,0 0 52 0,0 0 9 0,0 0 3 16,0 0 0-16,0 0 51 0,0 0 13 0,0 0 0 0,0 0 0 15,0 0 48-15,0 3 13 0,0-3 3 0</inkml:trace>
  <inkml:trace contextRef="#ctx0" brushRef="#br0" timeOffset="20209.22">12146 5869 1579 0,'0'0'32'0,"0"0"10"0,0 0-34 16,0 0-8-16,0 0 0 0,0 0 0 0,0 0 104 0,0 0 20 0,0 0 3 0,0 0 1 15,0 0-103-15,0 0-25 0,0 0 0 0,0 0 0 16,0 0 0-16,0 0 0 0,0 0 0 0,0 0 0 0,0 0 56 0,0 0 7 0,0 0 1 0,0 0 0 16,0 0-52-16,0 0-12 0,0 0 0 0,0 0 0 15,0 0 54-15,0 0 8 0,0 0 2 0,0 0 0 16,0 0-52-16,0 0-12 0,0 0 0 0,0 0 0 16,-7 0 0-16,7 0 0 0,-3 3 0 0,-4 1 0 15,7-4-17-15,-4 6-7 0,4-6 0 0,-4 3-1 31,4-3-11-31,-7 6-3 0,7-6 0 0,-3 3 0 0,-4 1 39 0,7-4 0 0,-4 3 0 16,-3 0 0 0,4 0 44-16,-4 0 16 0,0 0 3 0,3 0 1 0,-3-3-52 15,0 0-12-15,0 3 0 0,0-3 0 0,0 4 54 0,3-4 8 0,-3 3 2 0,4-3 0 16,-4 3 0-16,3 0 0 0,1-3 0 0,-4 3 0 31,3 0-52-31,-3 0-12 0,3-3 0 0,-3 4 0 0,4-1 0 0,-1 0 0 0,-3 3 0 0,4-3 0 16,-1 3 54-16,1-2 8 0,-4 2 2 0,3-3 0 15,1 0-52-15,-5 3-12 0,5-2 0 0,-1 2 0 16,1 0 0-16,-1 4 0 0,4-4 0 0,-3 3 0 16,-1 1 0-16,4 2 0 0,-3-2 0 0,-1 2 0 15,4 1 0-15,0-4 0 0,0 0 0 0,4 4 0 16,-4-4 0-16,3 4 0 0,-3-4 0 0,4 1 0 16,-1-4 54-16,4 3 8 0,0-5 2 0,4-1 0 15,0 0-52-15,3-3-12 16,0-3 0-16,0 0 0 0,0-1 0 0,0-5 0 0,0 3 0 0,0-4 0 0,4-2 0 0,-4 2 0 15,0-2 0-15,0-1 0 0,-3 4 0 0,0-4 0 0,-1-2 0 16,-3 2 0-16,-3 1 0 0,3 2 0 16,-7-2 0-16,0-1 0 0,0 4 0 15,0-1 0-15,-4 1 0 0,1-1 0 0,-4 1 0 0,0 0 0 0,0-1 0 0,0 4 0 32,-1 0 0-32,1-1 0 0,-3 4 0 0,3 0 0 0,-4 3 0 0,4-3 0 15,0 3 0-15,0 0 0 16,0 0 0-16,0 3 0 0,3 0 0 0,-3 0 0 15,7-3 0-15,0 0 0 0,0 7 0 0,0-7 0 16,0 6-48-16,4 0-13 0,-4-6-3 0,3 7 0 16,1-1 103-16,3 0 20 0,-4 0 4 0,5-3 1 0,-1 4-52 0,0-4-12 0,0 3 0 0,3-3 0 15,1 0 0-15,-1 4 0 0,1-4 0 0,3 0 0 16,-3 3 0-16,3 1 0 0,0 2 0 0,0-3 0 16,0 0 0-16,0 4 0 0,-3-4 0 0,3 4 0 15,-3-4 0-15,-1 3 0 0,1 1 0 0,-1-1 0 16,1-3 54-16,-4 1 8 0,-4-1 2 0,5 0 0 15,-8-6-103-15,7 3-20 0,-7-3-4 0,3 0-1 16,4-3 0-16,-3 0 0 0,-1-3 0 0,1-4 0 16,-4 4-204-16,3-3-42 0</inkml:trace>
  <inkml:trace contextRef="#ctx0" brushRef="#br0" timeOffset="20627.18">12347 5728 2115 0,'0'0'44'0,"0"0"11"0,0 0-44 0,0 0-11 0,0 0 0 0,0 0 0 15,0 0 109-15,0 0 20 0,0 0 4 0,0 0 1 16,0 0-71-16,0 0-15 0,4 6-2 0,3 1-1 31,-4 2 67-31,4 4 12 0,0-1 4 0,1 1 0 0,-1 2-52 0,3 4-9 0,-3 0-3 0,4 0 0 31,-4 0-28-31,3 0-5 0,-3-1-2 0,4 4 0 0,-4 0 5 0,0 0 1 0,0-3 0 0,-3 3 0 16,3-3-35-16,0 0 0 0,-4-1 0 0,4-5 0 16,-7-1 0-16,4 1 0 0,0-4 0 15,-1-2 0-15,-3-7 0 0,0 0 0 0,0 0-15 0,0 0 5 16,-7-3-87-16,0-1-18 0,-4-2-3 0,4-6-1 16,-3 2-58-16,-1-5-12 0,1-1-3 0,2 0 0 15,-2 0-109-15,3 4-23 0,-4-4-4 0</inkml:trace>
  <inkml:trace contextRef="#ctx0" brushRef="#br0" timeOffset="21031.7">12358 5935 2188 0,'-4'6'97'0,"4"4"20"0,-3-4-93 0,3-3-24 0,0 3 0 0,0 1 0 0,0-7 125 15,0 6 21-15,3 0 4 0,1 1 1 16,3-4-51-16,-4 3-9 0,4-3-3 0,4 0 0 0,0-3-56 0,-1 3-12 0,4-3-3 16,-3 4 0-1,3-4 38-15,4-4 7 0,-1 4 2 0,4-3 0 16,-3 3-50-16,3-3-14 0,0 0 0 0,1 0 8 15,-1-3-8-15,0-1 0 0,0 1 0 0,-3-3 0 0,3-1 0 0,-7-2 0 0,4 2 0 0,-4-2 8 16,0-4-8-16,-4 4 0 16,1-1-8-16,-4 4 8 0,0-4 0 0,0 4 19 15,-3-1-3-15,-1 1-1 0,1 3-24 0,-4-1-5 0,0 7-1 0,0 0 0 16,0 0 63-16,0 0 13 0,-7 3 3 0,0 1 0 16,0 2-52-16,0 6-12 0,-4 1 0 0,0 3 0 15,4-1 0-15,-3 4 0 0,-1 0 0 0,4 0 0 16,0 3 0-16,4-4 0 0,-1 1 0 0,4 3 0 15,0-6 18-15,4 0 1 0,-1-1 0 0,4-2 0 16,4-1-31-16,-1-2-5 0,1-1-2 0,3-3 0 16,4-2 19-16,-1-1 0 0,4 0 0 0,-3-6 0 15,3 0 22-15,0-4 8 0,1-2 2 16,2-1 0-16,-3 1-24 0,4 0-8 0,-4-1 0 0,0-2 0 16,-3 5 0-16,-4-2 0 0,0 3 0 0,0 3 0 15,-7-4-59-15,1 4-5 0,-5 0 0 0,-3 3-1 16,0 0-176-16,0 0-35 0</inkml:trace>
  <inkml:trace contextRef="#ctx0" brushRef="#br0" timeOffset="23347.9">18560 5941 2269 0,'0'0'64'0,"0"0"15"15,0 0-63-15,0 0-16 0,0 0 0 0,3 7 0 16,-3-7 54-16,4 3 8 0,-4-3 2 0,3 6 0 15,1 0 0-15,-1-3 0 0,-3-3 0 0,4 4 0 16,3-1 0-16,3 0 0 0,1 0 0 0,0 0 0 16,-1 0-20-16,1-3-4 0,3 3-1 0,4 1 0 15,3-1-11-15,0 0-3 0,4-3 0 0,3 3 0 16,-4-3-9-16,5 3-3 0,-1-3 0 0,4 3 0 16,3 0-13-16,4-3-18 0,0 4 4 0,3-1 1 15,4 0 61-15,3-3 13 0,4 3 3 0,4-3 0 16,-5 0-52-16,5-3-12 0,-1 3 0 0,11-3 0 15,-3 0 0-15,3 3 0 0,3-4 0 0,12-2 0 0,-8 3 8 16,7 0 0-16,3 0-8 0,12 0 12 16,-5 3-12-16,1 0-8 0,7-4 8 0,10 4-13 15,-10 0 29-15,7-3 5 0,0 3 2 0,17-3 0 0,-13 6-23 0,-22-3 0 0,11 0 0 0,3 0 0 16,7 0 10-16,4 0-2 0,4 0-8 0,2-3 12 16,5 3-4-16,28-6 0 15,-4 3-8-15,18-4 12 0,-29 1 12 0,4 0 3 0,-3 0 0 0,14-4 0 16,-25 4-27-16,0 3 0 0,0-3 0 0,21 2 0 15,-25 1 0-15,1 0 0 0,-1 3 0 0,11-3 0 16,-21 3 0-16,0 0 0 0,0 0 0 16,14 0 0-16,-21 0 17 0,0 0-1 0,3 0-1 0,4-3 0 15,-18 3-24-15,0-3-5 0,-3 0-1 0,0-4 0 16,-15 4 36-16,-6-3 7 0,-8 0 2 0,4 3 0 16,-14-4-48-16,-3 1-10 15,-4 3-1-15,-8 0-1 0,-2 0 50 0,-5-1 9 0,-6 4 3 0,-4-3 0 16,-3 0-24-16,0 0-8 0,-8 0 0 15,1 3 0-15,-1 0 0 0,-3 0 0 0,0-3 0 0,0 3 0 16,-3-3 0-16,3 3 0 0,0-3 0 0,0-1 0 0,0 4 0 0,0-3 0 16,0 0 0-16,4 0 0 15,-4 0 0-15,4 0 0 0,-4 3 0 16,0 0 0-16,3 3-26 0,-3 0-5 0,0 0-1 16,-7-3-1040-16,0 0-209 0</inkml:trace>
  <inkml:trace contextRef="#ctx0" brushRef="#br0" timeOffset="24987.34">19431 5719 1792 0,'0'0'51'0,"0"0"10"0,-4 3-49 0,4-3-12 0,-3 6 0 0,-1 0 0 15,4 1 54-15,-3-1 8 16,3-3 2-16,0 3 0 16,-4 1 51-16,4-7 10 0,0 0 3 0,0 0 0 0,0 0-40 0,0 0-8 0,0 0-2 15,0 0 0-15,0 0-22 0,0 0-5 16,7-7-1-16,-3-2 0 0,3-4-15 0,-3 1-3 15,-1-7-1-15,4 3 0 0,-3-6 1 0,3 4 1 0,-4-7 0 0,1 3 0 32,3 3-33-32,-4-6 0 15,4 6 0-15,-3-6 0 0,3 6 19 0,-3-3-3 0,-1 0-1 0,1 0 0 16,3 0-6-16,-4 3-1 0,-3-3 0 16,4 7 0-16,-1-4-24 0,1 6-6 0,-4 1-1 0,3 2 0 0,-3 7 70 0,0 0 13 0,0 3 4 0,-3 6 0 15,3 4-52-15,0-1-12 0,-4 7 0 0,4 6 0 16,0-3 54-16,-3 6 8 0,-1 3 2 15,4-3 0-15,0 0-52 0,0 0-12 0,0-6 0 0,0 3 0 16,4-3 0-16,-1-3 0 16,-3-1 0-16,7-2 0 0,-3-4-14 0,-1 1-6 0,-3-10 0 0,11 3-1 15,-1-6 21-15,1-1-11 0,0-2 11 0,-1-6-8 16,4-1 8-16,-3-3 0 0,3-2-9 0,0-1 9 16,0-6 0-16,0 0 0 0,-3-4 0 0,3 1 0 15,-3 3-8-15,-1 0 8 0,-3 3 0 0,4 3 0 16,-4-3 0-16,0 7 0 0,0-4 0 0,0 6 0 15,-3 4 0-15,3-1 0 0,-4 4 0 0,-3 6 0 16,0 0 0-16,0 0 0 0,0 0 0 0,7 6 0 16,0 1 24-16,-3 2 4 0,3 4 0 0,-4 2 0 0,4 1-28 15,-3 0 0-15,0 3 0 0,-1 2 0 16,1 1 0-16,-1 4 0 0,1-1 0 16,-4 3 0-16,3-3 16 0,-3 3-3 0,0 0 0 0,0 1 0 15,0-4-4-15,0 0-1 0,0 3 0 0,0-3 0 16,0-3-8-16,0 0 8 0,0-3-8 0,0 3 8 0,0-7-8 0,0 1 0 15,0 0 0-15,0-7 0 16,0 1 0-16,0-4 0 0,0-6-12 0,0 0 12 16,0 0-75-16,0 0-7 0,0-10-2 0,0 1 0 15,0-4-52-15,4 1-12 0,-4-4-1 0</inkml:trace>
  <inkml:trace contextRef="#ctx0" brushRef="#br0" timeOffset="25795.7">19918 5697 2795 0,'-11'12'58'0,"11"-12"14"0,0 0-57 0,0 0-15 0,0 0 0 0,4 7 0 16,-4-7 54-16,3 3 8 0,1 0 2 0,3 0 0 16,0-3 0-16,4-3 0 0,-1 0 0 0,4 0 0 15,0-4-52-15,0 1-12 16,1 0 0-16,-1-4 0 0,3 1 0 0,1-4 0 0,0 4 0 15,-4-3 0-15,3 2 21 0,-3-6 2 0,-3 4 0 0,3-1 0 16,-7 1-23-16,4 2 9 0,-4 1-9 0,-4 0 0 16,1 2 11-16,-1 1-11 0,-3 6 10 0,0 0-10 15,0 0 15-15,0 0-3 0,-3 0-1 0,-4 0 0 16,3 3 3-16,-6 3 1 0,3 1 0 0,0 5 0 16,0 1-1-16,-4-1 0 0,-3 4 0 0,7 3 0 15,-4 0-1-15,1-1 0 0,3 1 0 0,0 0 0 16,-1 3 25-16,5-3 5 0,-1 3 1 0,1-3 0 15,-1-1-36-15,4-2-8 0,4 0 0 0,-1-1 0 16,1-2 0-16,3 0 0 0,-3-4 0 0,3-3 0 0,3 1 0 16,1-7 0-16,3 0 0 0,-4 0 0 15,5-7-36-15,-1-2-8 0,0-1-3 0,0-2 0 16,0-1 6 0,0 1 1-16,0-4 0 0,0 4 0 0,4-4-24 0,-7 6-4 0,3-2 0 15,0 3-1-15,-4-4-77 0,1 4-15 0,3-1-3 0,-3 1-1 16,-1-1-21-16,1 1-4 0,-4 0-1 0,0-1 0 0,0-2 102 0,0 2 20 0,0 1 4 15,0-4 1-15,-3 4 51 0,-1-1 13 0,1 1 0 0,-1 0 0 16,1 2 48-16,-4 1 13 0,0-3 3 16,3 2 0-1,-3 7 51-15,0 0 10 0,0 0 3 0,0 0 0 16,0 0 31-16,0 0 6 0,-7 4 2 0,0 2 0 0,0 3-63 0,0 1-12 0,0 5-2 0,0 1-1 16,0-3-20-16,0 2-4 0,-4 1-1 0,4 0 0 15,4-4-20-15,-1 1-4 16,1 2 0-16,-1-5-1 0,4-1-11 0,0 1-3 0,0-4 0 0,0-6 0 15,4 6-25-15,-1-3 0 0,-3-3 0 0,7 0 0 16,4 0 0-16,-4-3 0 0,0 0 0 0,0-3 0 0,4-4 0 0,-4 1 0 16,0-1 0-1,0 1 0-15,0-3 0 0,0-1 0 0,-4 0 0 0,1-2 0 16,-1 2 0-16,1 1 0 0,-4-1 0 16,3 4 0-16,1-1 0 0,0 1 0 0,-4 3 0 15,3 3 0-15,-3 3 0 0,0 0 0 16,0 0 0-16,0 0 0 0,4 6 0 0,-4 3 0 0,3 1 0 0,1 5 0 0,3 1 0 15,0 0 0-15,0 6 0 0,0 0 0 16,0-1 0-16,4 1 0 0,-4 0 0 0,3-3 0 16,1 0 14-16,-1-3-2 0,1-1-1 0,-1 1 0 0,1-7-11 0,0 1 0 0,-1-4 0 0,1-3 8 31,-1 0-8-31,5-3 0 0,-8-3-12 0,3 0 12 16,-3-3-63-16,4-4-5 0,-4-2 0 0,0 2-1 15,0-2-51-15,-4-4-11 0,5 1-1 0,-5 2-1 16,1-3-111-16,-1 4-23 0,1-1-4 0</inkml:trace>
  <inkml:trace contextRef="#ctx0" brushRef="#br0" timeOffset="26136.35">20803 5553 2322 0,'0'0'51'0,"0"0"10"0,0 0 3 0,0 0 1 15,0 0-52-15,0 0-13 0,0 0 0 0,-3 0 0 16,-4 3 127-16,0 0 22 0,0 0 5 0,3 3 1 15,-3 1-39-15,0-1-7 0,0 3-1 0,0 1-1 16,0-1-50-16,3 0-9 0,-3 1-3 0,4-1 0 16,-4 1-19-16,3-4-4 0,4 3-1 0,-3-2 0 15,3-1-9-15,0-6-3 0,0 0 0 0,0 0 0 16,0 0-9-16,0 0 0 0,7 3 0 0,-7-3-11 16,10 3 11-16,-3 0 0 0,-7-3 8 0,14 3-8 15,-3-3 0-15,0 0 0 0,-1 0 0 0,4 0 8 16,-3-3 0-16,3 3 1 0,0 0 0 0,4-3 0 15,-1 3-9-15,-3 3 0 0,1-3 0 0,-1 7 0 16,0-1 17-16,-4 0 2 0,1 4 0 0,0 2 0 0,-4 1-5 0,-4-1-1 16,1 4 0-16,-8-1 0 15,1-2-9-15,-1 3-4 0,-3 3 0 0,0-7 0 16,-4 4-26-16,1-7-5 0,-1 4-1 0,-3-4 0 16,0-3 32-16,-4 1 0 0,4-4 0 0,0-3 0 15,4 0-20-15,-1-3 3 0,0 0 0 0,1-4 0 16,6-2-178-16,-3-1-35 0,0-8-7 0,0 2-2 0</inkml:trace>
  <inkml:trace contextRef="#ctx0" brushRef="#br0" timeOffset="27107.37">21050 5628 1958 0,'0'0'43'0,"0"0"9"0,0 0 1 0,0 0 3 0,0 0-45 0,0 0-11 0,0 0 0 0,0 0 0 0,0 0 104 0,0 0 20 0,0 0 3 0,4 6 1 15,-1 0 0-15,1 1 0 0,-1 2 0 0,1 0 0 16,3 4-52-16,-4 0-9 0,5-1-3 0,-1 4 0 16,0 3 0-16,0-4 0 15,0-2 0-15,0 2 0 16,3-2 0-16,-3-4 0 0,1-2 0 0,2 2 0 15,1-3-51-15,-1-2-13 0,1-1 0 0,-1 0 0 16,5-3 0-16,-1 0 0 0,0-3 0 0,0 0 0 0,0-7 0 0,0 4 0 0,-3-4 0 0,3-2 0 16,-4-1 0-16,-3 1 0 15,4-4 0-15,-4 4 0 0,0-4 0 0,-3 7 0 0,-1-1 0 0,4 1 0 16,-7 6 0-16,0 3 0 0,0 0 0 0,0 0 0 16,0 0 0-16,0 0 0 0,4 6 0 0,-1 3 0 15,-3-2 0-15,0 2 0 0,4 3 0 0,-1-2 0 16,1-1 0-16,-1 1 0 15,1-1 0-15,3 0 0 0,0 1 0 16,0-4 0-16,0 0 0 0,4 1 0 0,-1-1 0 0,1-3 0 0,-1 3 0 0,-2-2 0 0,-8-4 0 0,14 3 0 16,-7 0 0-16,-7-3 0 31,0 0 0-31,10 3 0 0,-10-3 0 0,0 0 0 0,0 0 11 0,0 0-1 0,0 0 0 0,7-3 0 16,0-3-10-16,-3-4 0 0,-1 1 0 0,1-4 8 15,-4 1-8-15,0-4 8 0,-4 0-8 0,4 1 8 16,-3-1-8-16,-1 0 0 0,1 1 0 0,3-4 8 15,-4 3-8-15,4 4 0 0,-3-1 0 0,3 0 8 16,0 4-8-16,0 3 0 0,3 0 0 0,1-1 0 16,-4 7 0-16,0 0 0 0,0 0 0 0,0 0 0 15,10 0 0-15,-2 0 0 0,2 3 0 0,1 1 0 16,-4-1 0-16,3 3 0 0,1 0 0 0,-1 0 0 16,1 1 0-16,-4-1 0 0,4 0 8 0,3-3-8 15,-4 4 0-15,5-1 0 0,-5-3 0 0,4 3 0 0,-3-3 0 0,-1-3 0 16,1 4 0-16,0-4 0 0,-1 0-13 15,-3-4-8-15,4 1-2 0,-4-3 0 0,0 0 36 0,0 0 7 0,0-4 2 0,-3 1 0 32,3-1-22-32,-4 1 0 0,-3 0 0 0,0-1 0 0,0 1 0 0,0 2 0 15,-3 1 0-15,3 6 0 16,-4 3 0-16,-3 0 0 0,-4 4 0 0,4 2 0 16,0 4 0-16,-3 2 0 0,3 1 0 0,0 3 8 0,0 0-8 0,3-1 0 0,0 1 0 0,1 3 0 0,3-6 8 15,0 0 1 1,3-1 0-16,5-2 0 15,-1-4-33-15,0 1-6 0,3-1-2 0,4-3 0 0,0 1 32 0,1-7 0 16,2 0 0-16,4 0 0 0,1 0 0 0,-1-4 0 16,-4-2 0-16,1 3 0 0,0 0 0 0,-4-3 0 0,0 2 0 0,0 1 0 31,-3-3-57-31,-1 3-6 0,-3 0-1 0,0-4-956 0,0 4-191 0</inkml:trace>
  <inkml:trace contextRef="#ctx0" brushRef="#br0" timeOffset="28685.62">22059 5835 1552 0,'0'0'44'0,"0"0"10"0,0 0-43 0,0 0-11 0,0 0 0 0,0 0 0 0,0 0 104 0,0 0 20 0,0 0 3 0,0 0 1 15,0 0-52-15,4 6-9 16,-4-6-3-16,0 0 0 0,0 0 0 0,0 0 0 16,0 0 0-16,0 0 0 0,0 0 0 0,0 0 0 15,0 0 0-15,0 0 0 0,0 0-51 0,3 3-13 0,-3-3 0 0,0 0 0 16,0 0 54-16,0 0 8 0,0 0 2 0,0 3 0 15,0-3 0-15,0 7 0 0,0-7 0 0,0 0 0 16,0 0-52-16,0 0-12 0,0 0 0 0,0 0 0 16,0 0 0-16,0 0 0 0,0 0 0 0,0 0 0 15,0 0 0-15,0 0 0 0,0 0 0 0,0 0 0 16,0 0 0-16,0 0 0 0,0 0 0 0,0 0 0 16,0 0 0-16,0 0 0 0,0 0 0 0,0 0 0 31,0 0 54-31,0 0 8 0,0 0 2 0,0 0 0 15,0 0-52-15,0 0-12 0,0 0 0 0,0 0 0 0,0 0 0 0,0 0 0 0,0 0 0 0,0 0 0 16,0 0 0-16,0 0 0 0,4-7 0 0,-1 4 0 16,-3-3 0-16,0 0 0 0,0-1 0 0,0 1 0 15,0 0 0-15,0 0 0 0,-3-4 0 0,3 4 0 16,-4 0 0-16,4-1 0 0,-3-2 0 0,-1 3 0 16,1-4 54-16,-1 1 8 0,1-1 2 0,-1-2 0 15,1 3-52-15,-1-1-12 0,4-2 0 0,-3 2 0 16,3-2 0-16,0 2 0 0,0 1 0 0,0-1 0 15,0 1 0 1,3 3 0-16,-3-1 0 0,4 4 0 0,-4 3 0 0,0 0 0 0,0 0 0 0,0 0 0 0,0 0 0 16,0 0 0-16,10-3 0 0,-10 3 0 15,11 0 0-15,-11 0 0 0,10 3 0 0,-10-3 0 16,11-3 0-16,-1 3 0 0,-10 0 0 0,11-3 0 0,0-3 0 0,3 3 0 0,-7-4 0 16,3 4 0-1,-10 3 0-15,11-3 0 0,-11 3 0 0,14 0 0 16,-14 0 0-16,11 0 0 0,-1 3 0 0,-3 4 0 15,-3 2 0-15,3 0 0 0,-7 4 0 0,3 3 0 0,1-4 0 16,-4 1 0-16,0 2 0 0,3 1 0 16,-3-3 0-16,0-1 0 0,0-3 0 0,-3 1 0 15,3-1 0-15,0-2 0 0,0-7 0 0,0 0 0 0,0 0 0 0,0 0 0 0,0 0 0 0,0 0 0 16,7-7 0-16,0-2 0 16,-3-1 0-16,3-2 0 0,-4-4 0 0,4 4 0 0,0-4 0 15,0-3 0-15,4 4 0 0,0-1 0 0,-4 0 0 0,3 4 0 16,1-1 0-1,-4 1 0-15,3 2 0 0,-3 4 0 0,0 3 0 16,4 0 0-16,-11 3 0 0,7 0 0 0,-7 0 0 0,7 3 0 0,0 3 0 0,-3 0 0 31,3 7 0-31,-4-1 0 0,-3 4 0 0,4-3 0 0,-4 5 0 0,3-2 0 16,-3 0 0-16,4-1 0 0,-4-2 0 0,3 0 0 0,1 2 0 0,-4-5 0 16,4 2 0-16,-1-2 0 0,1-1 0 0,-1 3 0 15,1-5 0-15,-1 2 0 0,4-3 0 0,-3 1 0 16,3-1 0-16,0 0 0 0,0 1 0 15,3-4 0 1,1-3 0-16,0 0 0 0,-1-3 0 0,4-1 0 0,-3-2 0 0,3-3 0 16,0-4 0-16,-3 1 0 0,3-1 0 0,0-3 0 0,-3 1 0 0,-1-1 0 15,-3 0 0 1,0 4 0-16,-3-4 0 0,3 0 0 0,-4 4 0 0,-3-1 0 16,0 1 0-16,0 2 0 0,0 4 28 0,-3 0 4 0,3 6 0 0,0 0 0 31,-7 0-52-31,3 6-9 0,-3 0-3 0,0 4 0 0,0 2 32 0,0 1 0 0,3 3 0 0,-3 2 0 0,0-2 0 15,4 0 0-15,-1 3 0 0,1-4 0 0,3 1 0 0,0 0 0 0,3-4 0 16,1 1 0-16,3-4 0 16,-4 1 0-16,4-4 0 0,4 0 0 0,-4-3 0 0,4 0 0 0,3-3 0 0,0-3 0 15,0 0 0-15,0-3 0 0,0-4 0 0,4 1 0 16,-4-4 0-16,0 4 0 16,0-7 0-16,-3 4 0 0,-1-4 0 0,1 4 0 0,-4-4 0 0,4 0 0 15,-8 1 0 1,4-4 0-16,-3 0 0 0,3 3 0 0,-4-3 0 0,1 1 0 0,-1 2 0 15,1-3 0 1,-4 7 0-16,3 2 0 0,1 1 0 0,-1-1 0 16,1 4 0-16,-4 6 0 0,0 0 0 0,0 0 0 0,0 0 0 0,4 6 0 0,-1 1 0 0,4 2 0 31,-3 4 0-31,-1 2 0 0,1 1 0 0,3 3 0 0,-4 0 0 0,1 3 0 16,-1-4 0-16,4 4 0 0,-3-3 0 0,-1 0 0 0,1 0 0 0,3 0 0 0,-3-4 0 0,-1 1 0 31,4-4 0-31,-3 1 0 0,-1 0 0 0,1-7 0 0,-4 3 0 15,0-9 0-15,0 0 0 0,0 0 0 0,0 0 0 0,0 0 0 32,3-6-57-32,1-3-6 0,-1-4-1 0,1 4 0 0,-1-4-102 15,1 0-21-15,-1 1-4 0,4 3-683 0,-3-1-137 0</inkml:trace>
  <inkml:trace contextRef="#ctx0" brushRef="#br0" timeOffset="28965.13">23118 5669 1976 0,'0'0'44'0,"0"0"8"0,0 0 3 0,0 6 0 15,3 3-44-15,1 1-11 0,-1-1 0 0,1 1 0 0,-4 5 100 0,3-2 19 0,-3-1 3 0,0 4 1 32,4-4 3-32,-4 1 1 0,0 0 0 0,3-4 0 0,1 4-31 0,-1-4-7 15,-3 0-1-15,7-2 0 0,-7-7-37 0,0 0-8 0,0 0-2 0,11 0 0 16,-11 0 19-16,7-4 3 16,4-2 1-16,-4 0 0 15,0-3-52-15,-4-4-12 0,1 0 0 0,-1 1 0 0,-3-1 0 0,0-2 0 0,0 2 0 0,-3-3 0 16,-1-2 0-16,-3 2 0 0,0-6 0 0,0 0 0 15,-4 3 0-15,1-6 0 0,-1 3 0 0,-3-3 0 32,4 3 0-32,-1-3 0 0,0 3 0 0,1 0 0 15,-1 3 0-15,1 4 0 0,3-1 0 0,0 7 0 16,0 2-36-16,-1 1-11 0,1 3-1 0,4 0-1 16,-4 3-75-16,0 0-16 0,0 0-2 0</inkml:trace>
  <inkml:trace contextRef="#ctx0" brushRef="#br0" timeOffset="29161.17">22906 5600 3040 0,'0'12'64'0,"0"-12"12"15,3 6-60-15,4-2-16 0,1-1 0 0,-1 3 0 0,3-6 88 0,1 3 16 16,3-3 2-16,3-3 1 16,1 0-38-16,3-3-7 0,-3-1-2 0,7 1 0 15,-4 0-28-15,3 3-5 0,1-4-2 0,-4 4 0 16,1 0-25-16,-1 3 0 0,-4-3 0 0,1 3 0 15,-4 0-56-15,0 0-3 0,-3 0-1 0,-1 3 0 16,1 0-102-16,-4-3-21 0,-3 3-4 0</inkml:trace>
  <inkml:trace contextRef="#ctx0" brushRef="#br0" timeOffset="29719.98">23756 5274 1958 0,'0'0'43'0,"0"0"9"0,0 0 1 0,0 0 3 0,0 0-45 0,-3 3-11 0,-5 0 0 0,5 6 0 15,-4 1 124-15,3 2 22 0,1 1 5 0,-4 6 1 16,3-4-44-16,-3 7-9 0,4 3-2 0,-4 3 0 0,3 4-11 0,1 2-2 15,3 1-1-15,0-4 0 0,0 1-26 0,3-4-5 16,1-3 0-16,-1-3-1 0,4-3-18 0,0-1-3 16,0-2-1-16,4-3 0 15,-1-1 6-15,5-2 1 0,2-4 0 0,4 0 0 0,1-3-36 16,6-9 0-16,0-3 0 0,4-7 0 0,-4 0 0 16,4-6 0-16,-1-3 0 0,1 0 0 0,-4-3 0 0,-3 3 0 0,0-3 0 0,-4-1 0 15,-3 1 0 1,-4 0 0-16,-4 0 0 0,-3-1 0 0,0 4 0 0,-7 3 0 0,-3 0 0 0,-1 4 0 15,1 2 0-15,-8 0 0 0,1 4 0 0,-4 2 0 16,-1-2 0-16,-2 2 0 0,-1 1 0 0,-3 6 0 16,0 0 0-16,3 3 0 15,-3 0 0-15,0 3 0 0,7 3-147 0,-4 4-36 0,4-4-7 16</inkml:trace>
  <inkml:trace contextRef="#ctx0" brushRef="#br0" timeOffset="30222.51">24201 5597 2264 0,'0'0'50'0,"0"6"10"0,-4 3 3 0,4 1 0 0,4 2-51 31,-4 4-12-31,0-1 0 0,3 1 0 0,1 3 76 0,-1 0 12 0,1 3 2 0,3 0 1 0,-4 0-9 0,1-4-2 15,-1 1 0-15,4 0 0 16,-3 0 39-16,3 0 7 0,0-4 2 0,0 1 0 16,-3 0-77-16,3-1-15 0,-4-2-4 0,4-1 0 0,0 1 0 0,-7-4 0 0,4-2 0 0,-1-1 0 31,-3-6-20-31,0 0-4 0,0 0 0 0,0 0-8 0,0 0 0 0,0 0 0 0,0-6 0 0,0-1 0 16,0-2-8-16,-3-7 8 0,-1 1 0 0,4-4-9 15,-3-3 9-15,-1 3 0 0,1-3 0 0,-1 0 0 16,4 3 0-16,-3-3 0 15,3 4 0-15,-4-1 0 16,8 3-12-16,-4-3 0 0,3 4 0 0,1-4 0 0,-1 3 20 0,4-3 3 0,0 1 1 0,4-1 0 16,0 3-12-16,-1 4 0 15,4-4 0-15,0 3 0 0,0 4-8 0,4-1-4 0,0 1-1 16,3 3 0-16,-3 3 21 0,-1 0 4 0,-3-1 0 0,4 4 1 16,-4 0-13-16,-14 0 0 0,0 0 0 0,11 10 0 15,-4 2 0-15,-4 1 0 0,-3-1 0 0,-7 7 0 16,0-3 28-16,-4 3 4 0,-3 0 0 0,-3-4 0 31,-1 4-52-31,-3-3-9 0,0-4-3 0,-4 1 0 0,4-1 32 0,0 1 0 0,0-4 0 0,3-2 0 16,0-4-69-1,8 0-8-15,3-3-2 0,0 0-932 0,3-3-186 0</inkml:trace>
  <inkml:trace contextRef="#ctx0" brushRef="#br0" timeOffset="31463.16">24698 5261 1958 0,'0'0'43'0,"0"0"9"0,0 0 1 0,0 0 3 0,0 0-45 0,0 0-11 0,0 0 0 16,0 0 0-16,0 0 104 0,0 6 20 0,4 4 3 0,-1 5 1 0,-3 1-19 0,4 3-3 15,-4 3-1-15,3 3 0 16,-3 0-14-16,4 3-3 0,-4 4-1 0,3 2 0 16,-3 1-19-16,4-4-3 0,-4 0-1 0,0 1 0 0,3-7 0 0,1 0 0 15,-1 0 0-15,1-6 0 16,3-1-51-16,-4-2-13 0,4-3 0 0,-3-4 0 0,3 0 0 0,0-5 0 16,0-1 0-16,0-3 0 0,-3-3 8 0,-1-1-8 15,1-2 0-15,-1-3 0 16,1-1 0-16,-1-2 0 0,1-1 0 0,-4-2 0 15,0-1 0-15,-4 0 0 0,1 1 0 0,-4 2 0 16,-4 1 0-16,1 2 0 0,-1 4 0 0,-3 0 0 16,0 6 0-16,0 0 0 0,0 3 0 0,-4 3 0 0,4 3 0 0,-4 1-8 15,4 2 8-15,-4 4 0 16,8 0 0-16,-4-1 0 0,3 1 0 0,1 0 0 16,3-1 0-16,3 1 0 0,0-3 0 0,4-1 0 0,0 1 0 0,4-4 0 0,0 4 0 0,3-4 0 15,3-3 0-15,1 4-15 16,-1-7 3-16,-10-3 1 0,14 3 3 0,1 0 0 15,2-6 0-15,1 0 0 16,-1-3-30-16,1-4-6 0,3-2 0 0,0-1-1 0,1-3-15 16,-1 1-4-16,0-4 0 0,0 3 0 15,0-3-51-15,-3-2-10 0,0 2-3 0,-4 0 0 16,0 0 76-16,0 3 14 0,-7 1 3 0,4 2 1 0,-8 1 9 0,1-1 1 0,-1 1 1 0,-3 2 0 16,4 4 23-16,-4-4 13 0,0 4-1 0,0 3-1 15,-4 0 28-15,4 0 5 0,-3 3 2 0,-1 3 0 16,1 0 14-16,-1 0 4 0,-3 3 0 0,0 1 0 15,0 2 0-15,0 1 0 0,-4-1 0 0,4 4 0 16,-3-4 0-16,2 3 0 0,-2 1 0 0,-1 0 0 16,4-1 0-16,-3 1 0 0,6-1 0 0,-3 1 0 15,4-1-52-15,-1-2-12 0,4 2 0 0,0 1 0 16,0-4 0-16,4 1 0 0,-4 2 0 0,3-3 0 16,1 1 0-16,3-4 0 0,0 0 0 0,0-2 0 15,3-4 0-15,-3 0 0 0,4 0 0 0,0-4 0 16,-1-2 0-16,4-3 0 0,-3-1 0 0,-4 1 0 15,4-4 0-15,-4 1 0 0,3-1 0 0,-3 1 0 0,-3-1 0 16,3 4 0-16,-4-4 0 0,-3 1 0 16,4 2 0-1,-1 4 0-15,-3 0 0 0,0 6 0 0,0 0 0 0,0 0 0 0,0 0 0 0,0 0 0 0,0 0 0 0,0 0 0 16,0 0 0-16,4 9 0 0,3-3 0 0,-4 7 0 0,5-4 0 0,-5 4 0 16,4-4 0-16,-3 1 0 0,3 2 0 0,0 1 0 15,0-4 0-15,0 1 0 16,0-1 0-16,0 4 0 0,0-7 0 0,0 0 0 0,4 0 0 15,-11-6 0-15,7 4 0 0,3-4 0 0,-3 0 0 0,4 0 0 16,0-4-48-16,-4-2-13 16,3 0-3-16,-3-4 0 0,4 1-72 0,-4-3-16 0,0-1-2 15,0 0-1 1,-3 1-110-16,-1-1-23 0,1 1-4 0,3-1 0 0,-4-2-74 16,1 2-14-16,-4 4-4 0,3-1 0 15,-3 4 308-15,4-3 60 0,-4 5 16 0,0 4 0 0,0 0 202 0,0 0 43 0,0 0 9 0,0 0 2 0,0 0-52 0,3 7-9 16,-3 2-3-16,4 4 0 15,-1-1-116-15,1 1-23 0,-1-1-5 0,8 1 0 16,-8 3 26-16,5-4 6 0,-1 1 0 0,0-1 1 16,3 1 38-1,-3-4 7-15,0 0 2 0,4 1 0 0,-4-4-43 0,0-3-8 16,4 4-1-16,-4-4-1 0,0-3-18 0,3 0-3 0,-3-3-1 0,0-1 0 0,0-2 9 0,1 0 2 16,-5 0 0-16,4-7 0 0,-3 4-52 15,-1-4-12-15,1 1 0 0,-1-4 0 16,-3 0 0-16,0 1 0 0,0-7 0 0,-3 3 0 15,-1-3 0-15,-3 0 0 0,0-3 0 0,0 0 0 0,0 3 0 0,0-3 0 0,-4 3 0 16,1 0 0 0,-1 3-44-16,4 3-12 0,-3 1-3 15,-1 5 0-15,4 1-59 0,-4-1-12 0,1 4-2 0,3 3-1 16,-4 3-61-16,4 0-12 0,0 3-2 0</inkml:trace>
  <inkml:trace contextRef="#ctx0" brushRef="#br0" timeOffset="32060.08">25291 5637 2649 0,'0'0'58'0,"0"0"12"0,0 0 2 0,0 0 4 0,3 7-61 15,1-1-15-15,-4-6 0 0,7 3 0 0,0 3 54 0,0-3 8 0,0 0 2 0,4 1 0 16,-1-1 0-16,1-3 0 15,3 0 0-15,0 0 0 0,-4 0-19 0,5-3-3 16,-1 3-1-16,0-4 0 0,0 1-17 0,-7 0-4 16,4 0-1-16,-1 0 0 0,-3 0-7 0,7-3-2 0,-3 2 0 0,-1-2 0 15,1 0-10-15,0 0 0 0,3-1 9 0,-4 1-9 32,1 3 8-32,0 0-8 0,-4 0 8 0,3 0-8 0,-3-1 0 0,0 1 0 15,0 0 0-15,4 0-8 0,-11 3-1 0,7 0 0 0,4-3 0 0,-11 3 0 16,0 0 19-16,0 0 4 0,10 3 1 0,-3 0 0 15,-7-3 5-15,0 0 2 0,0 0 0 0,11 3 0 0,-11-3 4 0,14 0 1 16,-7 0 0-16,4 0 0 0,-11 0-27 0,10-3 0 16,1-3 0-16,-1 0 0 0,1-1 0 0,-1-2 0 15,1 3 0-15,-4-1 0 0,4-2 0 0,-4 0 0 16,0-1 0-16,-4 1 0 16,4 2 0-16,-3-2 0 0,-1 3 0 0,-3-1 0 15,0 1 8-15,0 6-8 0,-3-3 0 0,-4 6 8 0,0 0-8 16,-4 7 0-16,1-1 0 0,-1 1 0 15,-3 2 0-15,-4 4 16 0,1-1 0 0,-1 1-1 16,0 3-7-16,1 0-8 0,3 0 11 0,-1 3-11 16,5-4 15-16,6-2-4 0,-3 0-1 0,7-1 0 15,0 1-33-15,4 0-6 0,-1-4-2 0,4-2 0 0,8-1 31 0,-5 0 0 0,4 1 0 16,4-4 0-16,3 4 0 0,0-7 0 16,4 3 0-16,3-3 0 0,0-3 0 0,1-3 0 15,-8 0 0-15,3-3 0 0,-2-4 0 0,-5-2 0 0,1-1 0 0,-4 1 0 0,0-1 0 0,-3 0 0 31,-1 1 0-31,1 3 0 16,-1-4-57-16,-6 4-6 0,3-1-1 0,-7-2-956 0,4 2-191 0</inkml:trace>
  <inkml:trace contextRef="#ctx0" brushRef="#br0" timeOffset="39081.76">9317 5393 2747 0,'0'0'78'0,"0"0"17"0,0 0-76 0,0 0-19 0,0 0 0 0,0 0 0 15,0 0 89-15,0 0 15 0,0 0 2 0,0 0 1 16,0 0-52-16,0 0-11 0,0 0-1 0,0 0-1 16,0 0-10-16,0 0-3 0,0 0 0 0,0 0 0 15,0 0-12-15,0 0-2 0,0 0-1 0,3-3 0 16,1-1 40-16,-1-2 8 0,-3 0 2 0,4 0 0 16,0-4-52-16,-4 4-12 0,0-3 0 0,3-1 0 15,-3 1 0-15,0 2 0 0,0-2 0 0,0 0 0 16,0-1 0-16,0 1 0 0,0-4 0 0,0 4 0 15,0-4 21 1,0 1 2-16,-3-1 0 0,3-2 0 0,0 2-11 0,0-3-3 0,0 4 0 0,0-4 0 16,0 0-6-16,0 1-3 0,0-1 0 15,3 4 0-15,-3-4 0 0,0 0 0 0,0 1 0 0,0-4 0 16,0 0 0-16,0 0 0 0,0 0 0 0,0 0 0 16,0-2 0-16,0 2 0 0,0 0 0 0,4 0 0 15,-4 0 0-15,0-3 0 0,0 3 0 16,3-2 0-16,-3 2-26 0,4-3-5 0,-4 3-1 0,0-3 0 15,3 0 52-15,1 3 9 0,-4-3 3 0,3 0 0 16,1 0-24-16,-1 0-8 0,-3 4 0 0,4-4 0 16,-1 6-26-16,1-3-5 0,-1 0-1 0,1 1 0 15,3 2 52-15,-4-3 9 0,1 3 3 0,0-2 0 16,-1 2-24-16,1-3-8 0,-1-3 0 0,4 3 0 0,-3 1 0 0,-1-1 0 0,4 3 0 16,0-6 0-16,-3 3 0 0,3-3 0 0,4 0 0 0,-4 0 0 15,0 0 0-15,3 4 0 0,1-4 0 16,-4 3 0-16,3 0-26 15,1 0-5-15,0 4-1 0,-1-4 0 0,1 0 52 16,-1 0 9-16,1 0 3 0,0 1 0 16,-1-1-52-16,1-3-9 0,-4 3-3 0,3 0 0 15,1-3 51-15,-1 0 9 0,5 3 3 0,-5-6 0 16,4 3-50-16,-3-3-9 0,-1 3-3 0,5-3 0 0,-1 3 51 16,3 0 9-16,-3 4 3 0,1-4 0 0,2 3-24 0,1-3-8 0,-1 0 0 0,1 0 0 31,3 3 0-31,0-3 0 0,1 0 0 0,-1-3 0 15,3 3 0-15,-2 0 0 0,-1 0 0 0,0-3 0 0,0 3 0 16,0-3 0-16,0 0 0 0,4 3 0 0,-4-3 0 0,4 3 0 0,0 0 0 0,-1 0 0 16,1 0 0-16,3 0 0 15,1-3 0-15,-1 0 0 0,0 3 0 0,4-3 0 0,-4 0 0 16,7 3 0-16,-7-3 0 0,1 6 0 0,-1-9 0 0,0 9 0 16,0-6-26-1,1 3-5-15,-1 3-1 0,4-3 0 0,-1 4 52 16,1 2 9-16,0-3 3 0,3 0 0 0,-3 0-24 0,0 4-8 0,-1-1 0 15,1-3 0-15,-4 4 0 0,4-1 0 0,0-3 0 0,3 7 0 16,0-7-26 0,1 3-5-16,-5 0-1 0,8-9 0 0,-4 7 51 0,1 2 9 15,3 0 3-15,-1-3 0 0,-2 4-50 0,-1-1-9 0,4-3-3 16,-4 4 0-16,4-4 31 0,0 3 0 0,-1 3 0 16,5-2 0-16,-4-1 20 0,-1 7 9 0,1-10 3 0,0 6 0 15,0 1-24-15,0-4-8 0,-1 7 0 16,8-7 0-16,-7 7 0 0,3-7 0 0,4 0 0 0,0 1 0 15,-4-1 0-15,1 0 0 0,-4-3 0 0,3 1 0 16,0 2-26-16,1 0-5 0,2 1-1 0,1-1 0 16,0 0 52-16,0-3 9 0,0 4 3 0,3-1 0 0,-3 4-32 15,0-4 0-15,-4 3 0 0,8 1 0 16,-1-4 0-16,0 4 0 0,4-1 0 0,0 4 8 0,-7-4-34 16,0 4-5-16,3-4-1 0,1 7 0 0,-4-4 52 15,3-2 9-15,4 6 3 0,3-4 0 0,-10 1-24 16,4 6-8-16,-1-4 0 0,0-2 0 0,1 3 0 0,-1-1 0 15,4 1 0-15,0 0 0 0,-4 3 0 0,-3-3 0 0,4 6 0 0,-1-7 0 16,-3 1 0-16,3 3 0 16,1-3 0-16,-1 2 0 0,4 1-26 0,-4 0-5 0,4-3-1 0,4 3 0 15,-4 0 52-15,-4-1 9 0,4 1 3 0,0-3 0 16,3 0-24 0,-3 3-8-16,0 3 0 0,7-3 0 0,-7 3 0 15,0 0 0-15,0-4 0 0,3 4 0 0,-3 0-28 0,-3 0-3 16,-1 4 0-16,8-1 0 0,-8-3 31 0,4 3 0 0,0 3 0 0,0-3 0 15,0 0 20-15,3 0 9 0,0-3 3 16,4 4 0-16,-7 2-24 0,0 0-8 0,-3 0 0 0,6-2 0 16,-3 2 0-16,0 3 0 0,0-2 0 0,3-4 0 15,-3 3 0-15,0 3 0 16,-3-2 0-16,6 2 0 0,0 4 0 0,-3-7 0 16,7 3 0-16,-3 1 0 0,-1-1 0 0,-3 4 0 0,0-4 0 0,3 4 0 15,-3-4 0-15,0 7 0 0,4-7 0 0,-1 4 0 16,-6 2-26-16,2 4-5 0,1-10-1 0,0 10 0 0,0 0 52 0,0-3 9 0,-3-1 3 0,6 4 0 15,-7 0-52-15,4-3-9 0,-3-1-3 16,6 7 0-16,-3-3 52 0,0-3 9 0,3 3 3 0,1 3 0 16,-8-7-32-16,1 4 0 0,-1 0 0 0,-10-3 0 31,3-1-22-31,4 1-7 0,3 3-2 0,1-4 0 0,-1 1 31 0,-3 3 0 16,3 3 0-16,11 3 0 0,-3 3 0 0,-1-3 0 15,-3 3 0-15,4 1 0 0,-4-7 0 0,-8 3 0 0,5 0 0 0,-1 0 0 16,1-3 0-16,-1 0 0 0,-3 0 0 15,7 3 0-15,0-3 0 0,-4-3 0 16,0-1 0-16,1 4 0 0,-4 0 0 0,0 3 0 0,-1-3 0 0,5 3 0 16,-4 1 0-16,3-1 0 15,-3 3 0-15,3-3 0 0,-3 0 0 0,0-3 0 0,-4 0 0 0,1 3 0 0,-1-3 0 0,4 0 0 16,0 0 0-16,0 3 0 16,-4-3 20-16,0 3 9 0,-6-3 3 0,2 3 0 15,-2-3-52-15,2 6-9 16,-2 0-3-16,3 4 0 0,-4-4 32 0,0 0 0 0,4 4 0 0,3-11 0 0,-6 5 0 15,2-1 0-15,-2 0 0 0,-1-3 0 16,-3 6 0-16,3-3 0 0,-3-3 0 0,3 6 0 0,0-3 0 16,-3 3 0-16,3-2 0 0,1 5 0 15,-1-3 0-15,-3 3 0 0,-1-5 0 0,1 2 0 16,0-3 0-16,-4 0 0 0,0 0 0 0,4 0 0 0,-4-3 0 0,0 0 0 0,1-3 0 0,-1 3 0 31,0 0 0-31,4 3 0 0,-4-6 0 0,0 6 0 0,1-7 0 0,-5 4 0 16,-3-3 0-16,1 3 0 0,-1-3 0 0,-4 0 0 15,1 0 0-15,0-1 0 0,-4 1 0 0,3-3 0 16,-3-4 0-16,1 4 0 0,-1-3 0 0,0-1 0 0,0 1 0 16,0-1 0-16,-3 1 0 0,3-1 0 0,-4-2 0 0,4-1 0 15,-3 1 0-15,-4 2 0 16,4-2 0-16,-4-4 0 0,0 0 0 0,0 0 0 16,3 1 0-16,-3-1 0 0,1 0 0 0,-1-3 0 15,0 4 0-15,0-4 0 0,0 3 0 0,0-3 0 16,-7-3 0-16,7 6 0 0,0 4 0 0,0-1 0 0,0 1 0 0,0-4 0 0,0 3 0 0,0-2 0 31,0-4 0-31,0 6 0 0,-3 1 0 0,3-1 0 0,-4 0 0 16,4-2 0-16,-3 2 0 0,3 0 0 0,0-2 0 0,0 2 0 15,-3-3 0-15,3 1 0 0,-4-1 0 0,4 0 0 0,-7-6 0 0,4 6 0 16,-1 1 0-16,4-1 0 16,-7-6 0-16,4 9 0 0,3-2 0 0,-3 5 0 15,3-2 0-15,-4 2 0 0,1-2 0 0,3-1 0 0,0 0 0 0,-4 4 0 16,4-4 0-16,0 1 0 15,-3-1 0-15,3-3 0 0,-3 1 0 0,3 2 0 0,-4-3 0 0,-3-6 0 16,7 7 0-16,-7-7 0 0,0 0 0 0,0 0 0 16,0 0 0-16,4 3 0 15,-4-3 0-15,0 0 0 0,0 0 0 0,7 3 0 0,-7-3 0 0,3 6 0 16,1 0 0-16,-4-6 0 0,0 0 0 0,0 0 0 16,3 4 0-16,-3-4 0 0,7 6 0 0,-7-6 0 15,4 6 0-15,-4-6 0 0,0 0 0 0,0 0 0 16,0 0 0-16,0 0 0 0,0 0 0 0,0 0 0 15,0 0 0-15,0 0 0 0,0 0 0 0,0 0 0 16,0 0 0-16,0 0 0 0,0 0 0 0,0 0 0 16,3 6 0-16,-3-6 0 0,0 0 0 0,0 0 0 0,0 0 0 15,0 0 0-15,0 0 0 0,0 0 0 16,0 0 0-16,0 0 0 0,0 0 0 0,0 0 0 16,0 0 0-16,-3-3 0 0,-1 3 20 0,-3-3 9 0,4-3 3 0,-1 3 0 31,-3-4-52-31,4 4-9 0,-4-6-3 0,0 3 0 0,0-1 52 15,-1-2 9-15,-2 0 3 0,-1-4 0 0,1 4-24 0,-1-4-8 16,1-3 0-16,-5 4 0 0,-2-1 0 0,3 1 0 16,-7-1 0-16,3 1 0 0,-3 2 0 0,0 1 0 0,3-1 0 0,0 4 0 15,-3 0 0-15,3 3 0 0,1-3 0 0,-1-4 0 16,1-2 0-16,-1-4 0 0,4 6 0 0,-4-2 0 0,4-1 0 0,-4-2 0 16,4 2 0-16,4 4 0 15,-4-7 0-15,-1 4 0 0,1-1 0 16,4 0 0-16,-1 1 0 0,1 3 0 0,-1-1 0 0,0 4 0 0,1 0 0 0,-1-1 0 15,4 4 0-15,-3 0 0 0,3-3 0 16,-4 3 0-16,4-1 0 0,3 1 0 0,-3 3 0 0,4 0 0 16,-1 0 0-16,1 0 0 15,-1 0-26-15,1 0-5 0,3 0-1 16,0 0 0-16,0 0 52 0,0 0 9 0,0 0 3 0,0 0 0 0,0 0-24 0,0 0-8 16,0 0 0-16,3-3 0 15,4 0 0-15,0 3 0 0,4-3 0 0,0 3 0 16,-1 0-26-16,1 3-5 0,3 0-1 0,3-3 0 0,-2 3 52 0,-1-3 9 15,3-3 3-15,4 3 0 16,1-3-52-16,-1 0-9 0,4 3-3 0,-1-6 0 0,1-1 52 0,3 1 9 16,0 0 3-16,4 0 0 0,0-1-24 15,-4 1-8-15,0 3 0 0,1-3 0 0,-1 3-26 16,-4-1-5-16,1 1-1 0,0 0 0 0,-4 0 52 0,0 0 9 0,0 0 3 0,0 0 0 31,1 3-52-31,-5 0-9 0,1 0-3 0,-4 0 0 0,0 0 52 0,-3 3 9 16,-1 0 3-16,4 0 0 0,-3 0-52 0,-4 0-9 0,4 0-3 0,-1 1 0 15,-3-1 32-15,0-3 0 0,4 3 0 0,-4 0 0 0,-3 3 0 0,3 0 0 16,-4 4 0 0,1-4 0-16,-4 4 0 0,3 2 0 0,-3 1 0 0,-3 5 0 15,-1-5 0-15,1 6 0 0,-4 3 0 0,-1 0 0 16,1 3 20-16,0 3 9 0,0 0 3 0,0 4 0 16,0-7-24-16,0 0-8 0,0 0 0 0,4-3 0 15,-5-3-26-15,5-1-5 0,3-2-1 0,0 0 0 16,-4-4 52-16,4 1 9 0,0-4 3 0,0 4 0 15,4-4-52-15,-4-3-9 0,0-6-3 0,0 0 0 0,0 0 32 0,0 0 0 16,0 0 0 0,3-6 0-16,1 0-160 15,0-7-25-15,-4 1-6 0,-4 2-1 0</inkml:trace>
  <inkml:trace contextRef="#ctx0" brushRef="#br0" timeOffset="44543.39">14030 2527 2198 0,'0'0'62'0,"0"0"14"16,0 0-60-16,-4-6-16 0,4 2 0 0,0-5 0 15,0 3 120-15,0-4 22 0,0 1 4 0,0 0 1 32,0 2-46-32,0-5-9 0,-3 2-1 0,3-2-1 0,0-1-42 0,-4 4-8 0,4-4-1 0,-3 1-1 15,3-1 26-15,-4 1 6 0,1 2 1 0,-1 1 0 16,1-1-35-16,-4 1-8 0,0 0 0 0,-4 2-1 15,0 4-3-15,1-3 0 0,-1 3 0 0,-3 3 0 16,-3 3-3-16,-1 3-1 0,0 0 0 0,1 7 0 16,-1 3-4-16,0 3-2 0,1 2 0 0,-1 5 0 15,0-1-14-15,1 3 8 0,-1 0-8 0,4 3 0 16,0 1 0-16,3-1 8 0,1 4-8 0,-1-1 4 16,8 4-30-16,-4-1-5 0,7 7-1 0,0 0 0 15,0-3 52-15,7 0 9 0,-4-4 3 0,8 4 0 16,-1-6-24-16,1-4-8 0,3-6 0 0,0 3 0 15,4-9 0-15,-4 0 0 0,4-3 0 0,-1-4 0 16,4-6-26-16,1 1-5 0,-1-7-1 0,0-4 0 0,0 1 32 0,0-6 0 16,0 0 0-16,1-7 0 0,-5-3 0 0,4-3 0 0,-3 0 0 0,3-3 0 31,-3-3-57-31,-1 3-6 0,1-3-1 0,3-1 0 16,-3 7 24-16,3-3 4 0,-3 0 0 0,-1 6 1 0,1 1-46 15,-4 5-10-15,0-6-1 0,-3 7-1 0,-1 2 74 0,1 4 19 16,-4-7 0-16,0 7 0 0,-3 0 0 0,-1 0 0 0,4 3 0 15,-7 3 0-15,0 0 48 0,0 0 12 0,0 0 4 0,0 0 0 16,0 0 0-16,-7 6 0 0,0 3 0 0,0 1 0 16,0 5-52-16,0 1-12 0,3 3 0 0,-3 3 0 15,0 3 54-15,0 0 8 0,0 0 2 16,4 3 0-16,-4 0-52 0,3-6-12 0,0 7 0 0,4-11 0 16,0 4 15-16,0-3 0 0,4-3 0 0,0-1 0 15,3-2-15-15,-4-4 0 0,8 1 0 0,-1-4 0 16,1-3-12-16,3-3-1 0,4 0-1 0,-1-6 0 15,4 0 14-15,1-7 0 0,-1 4 0 0,0-7 0 16,-3-3 8-16,-1 4 4 0,-3-10 0 0,0 3 1 16,-3 3-13-16,0-3 8 0,-4 0-8 0,-4 3 0 0,1 0 0 15,-4-3-20-15,-4 3 4 0,1 1 0 16,-8 2 16-16,0 0 0 0,-3 4 0 0,-3-1 0 16,-4 1 0-16,-1 2 0 0,1 4 0 0,-3 3 0 15,2-3 0-15,1 6 0 0,0 0 0 0,3 6 0 16,1-3 0-16,3 0 0 0,0 0 0 0,3 4 0 15,4-1-120-15,0 0-20 0,3-3-4 0</inkml:trace>
  <inkml:trace contextRef="#ctx0" brushRef="#br0" timeOffset="45040.23">14626 3022 2291 0,'0'7'96'0,"0"-1"-76"0,0 0 118 15,0-6 24-15,0 6 5 0,0 4 1 16,0-10-60-16,0 3-12 0,0-3-3 0,0 0 0 16,0 0-37-16,0 0-8 0,0 0-2 0,0 0 0 15,-7 0-22-15,0-3-5 0,4 0-1 0,-5-7 0 16,5 1 37-16,-4-4 7 0,3 1 2 0,1-1 0 0,-1-3-56 0,1 1-8 0,-1 5-8 16,4-8 8-1,-3 2 0-15,3 3 0 0,0-5 8 0,0-1-8 16,0 6 0-16,3-6 0 0,1 1 0 0,-1-1 0 15,4 6 0-15,0-2 0 0,4 2 0 0,-4 4 0 16,4-1 0-16,-1 4 0 0,1 0 0 0,3 3 0 0,-3-1 0 0,3 4 0 0,0 0 0 0,0 4 0 31,0-4-40-31,4 6-13 0,-4-3-3 0,3 0-1 16,-3 3 17-16,4 1 3 0,-7 2 1 0,3-3 0 16,-4 1-4-16,-3 2 0 0,4-3 0 0,-4 4 0 15,0-1-8-15,-3-3-1 0,3 1-1 0,-4-1 0 16,1 0-76-16,-4 0-15 0,0-6-3 0,3 7-1 15,-3-7-31-15,4 6-7 0,-4 0-1 0,3 0 0 0,-3 1 8 0,4-1 2 0</inkml:trace>
  <inkml:trace contextRef="#ctx0" brushRef="#br0" timeOffset="45862.65">14951 3041 2299 0,'-4'13'96'15,"4"-10"-76"1,-3 3 88-16,3 0 19 0,0-6 3 0,0 0 1 15,0 0-54-15,0 0-10 0,0 0-3 0,0 0 0 16,0 0 5-16,0 0 1 0,0 0 0 0,-4-6 0 16,4 0-25-16,0-4-5 0,-3-2 0 0,3-1-1 15,0 1-7-15,-4-1-2 0,4-3 0 0,0 4 0 16,0-1-9-16,-3-5-1 0,3 2-1 0,0 3 0 16,0-2 12-16,3-1 2 0,-3 3 1 0,4 1 0 15,-1-1-34-15,1-2 0 0,-1 5 0 0,4-2 0 16,-3 5 0-16,3-2 0 0,-4 6 0 0,4-3 0 15,0 3 0-15,1-1 0 0,-1 1 0 0,3 3 0 16,-3 0 0-16,4 0 0 0,-4 0 0 0,0 3 0 16,4 1 0-16,-4 5 0 0,0-3 0 0,3 4 0 0,-3 2 0 0,-3 1 0 0,3-1 0 15,0 4 0-15,0-4 0 0,0 1 0 0,0 0 0 0,0-4 0 16,4 0 0-16,-4 1 0 0,3-1 0 0,1-3 0 16,3 1 0-16,0-4 0 0,0-3 0 0,0 0 0 15,4-3 0-15,-4-4 0 0,4-2 0 0,-1 3 0 16,-2-4 0-16,-1-2 0 0,3-1 0 0,-3 1 0 31,-3 2 0-31,0-2 0 0,-1 2 0 0,-3-2 0 0,0 2 0 16,0 4 0-16,0-6 0 0,-3 2 0 0,-1 4 0 0,-3-3 0 0,4-1 0 15,-4 7 0-15,-4-6 11 0,4 2-11 16,-3 4 10-16,3 3-10 0,-7-3 0 0,0 3 0 0,0 3 0 0,0 0-10 16,0 4 10-16,-4 5 16 0,0 1-4 0,4 2-1 15,0 4-11-15,0-6 0 0,0 6 0 0,4-1 0 16,-4 4 0-16,7 0 8 0,0-3-8 0,0 3 8 15,3-3-18-15,4 0-4 0,-3-4-1 0,6 1 0 16,-3-3 38-16,0-1 7 0,4 1 2 0,0-7 0 16,-1 0-52-1,1 0-9-15,-1-2-3 0,4-1 0 0,1-3 32 0,-1 0 0 0,0-7 0 16,0 4 0-16,0-3 19 0,0 0 9 16,4-10 3-16,-4 7 0 0,0-4-83 15,-3 1-17-15,3-1-3 0,-4 0-1 0,4-2-62 0,0 9-12 0,1-10-2 0,-1 3-1 16,0 1-96-16,-4 2-19 0,5-2-4 0,-1-1-1 15,-4 1 74-15,4-1 14 0,-3 1 3 0,-1-1 1 16,1-3 87-16,0 7 18 0,-4-10 3 16,3 4 1-16,-3 2 161 0,0 0 33 0,0-2 7 0,1 2 0 0,-1 4 48 0,-4-4 10 0,1 1 2 0,-1 2 0 31,-3 1-73-31,4 6-15 0,-4-7-2 0,0 4-1 0,0 6 4 0,0 0 1 0,0 0 0 16,0 0 0-1,-4 0-11-15,-3 3-3 0,0 0 0 0,0 7 0 0,-4-4-32 16,4 3-8-16,-3 7 0 0,-1 3-1 0,1-3-16 0,-1 2-3 0,0 4-1 0,1 0 0 15,3-3-4-15,0 3-1 0,0-3 0 0,3 3 0 16,1-3-39-16,3-4-8 0,3 1-2 0,1 3 0 16,3-3 44-16,0-4 9 0,0 1 2 0,3-4 0 15,1-3-24-15,0 1-8 0,3-4 0 0,-4-3 0 16,4 0 0-16,1 0 0 0,-1-3 0 0,0 3 0 16,0-10-10-16,0 4 2 15,-3 0 0-15,3-4 0 0,0 1-67 0,-4 3-13 16,1-10-2-16</inkml:trace>
  <inkml:trace contextRef="#ctx0" brushRef="#br0" timeOffset="47855.89">16020 2442 1767 0,'0'0'74'0,"0"0"-59"32,0 0 102-32,0 0 21 0,0 0 4 0,0 0 1 0,0 0-12 15,0 0-3-15,0 0 0 0,7 3 0 0,-4 4-51 0,4-1-10 0,-3 6-3 0,6-2 0 32,-3 5 0-32,1 7 0 0,2-6 0 0,1 6 0 15,-1 0 0-15,1 3 0 0,-1-3 0 0,5 3 0 0,-5 0-17 0,1 3-4 0,-1 1-1 0,1 2 0 16,7 19 3-16,-11-25-25 0,3-3 0 15,-3 3-12-15,0-3-8 0,0-6 10 0,0 3-10 16,-3-4 0-16,-1-5 0 0,-3-1 0 0,4 1 0 16,-4-10 0-16,0 0 0 0,0 0 0 0,0 0 0 15,0 0-49-15,-7 0-7 0,3-4 0 0,-3 1-1 16,0-3-63-16,-3 3-13 0,-1-6-3 0</inkml:trace>
  <inkml:trace contextRef="#ctx0" brushRef="#br0" timeOffset="48162.54">15924 2865 2649 0,'0'0'117'0,"0"0"25"0,0-6-114 16,4 6-28-16,-1-9 0 0,5 6 0 15,-1 0 57-15,0-1 6 0,3 1 1 0,4 0 0 0,0 0 0 0,1-3 0 0,2 3 0 0,1-1 0 31,3 1 13-31,4 0 3 0,3 0 1 0,0-10 0 16,0 7-33-16,-3-6-6 0,3 2-2 0,0 4 0 0,1-3-9 0,-1-1-3 0,0 1 0 0,-3 3 0 16,0 2-17-16,-1 1-11 0,-3 0 12 0,1 3-12 31,-5 0-15-31,4 0-9 0,-3 3-3 0,0 0 0 0,-4 1 44 0,-4-1 9 0,1 0 2 0,-4 0 0 16,0-3-98-16,-7 0-19 0,0 0-4 0</inkml:trace>
  <inkml:trace contextRef="#ctx0" brushRef="#br0" timeOffset="53399.26">22871 10751 1075 0,'0'0'45'16,"0"0"-36"15,0 0 92-31,0 0 19 0,0 0 3 0,0 0 1 0,0 0-41 0,0 0-8 0,0 0-2 0,0 0 0 16,0 0 38-16,0 0 7 0,0 0 2 0,0 0 0 16,0 7-39-16,3-4-7 0,-3 3-2 0,0 3 0 15,0 1 0-15,0-4-1 0,0 3 0 0,0 1 0 16,4-1-19-16,-4 4-3 0,0-7-1 0,3 3 0 0,-3 4-8 0,4 0-1 31,-4-1-1-31,3-2 0 0,1-1-5 0,-4 0-1 0,0 1 0 0,3 5 0 0,-3-2-23 16,0 3-9-16,4-4 0 0,-4 1 9 0,3-1 26 0,-3 4 5 15,0 3 0-15,4-4 1 16,-4 1-17-16,0 0-3 0,0-1-1 0,3 4 0 0,-3 3-2 16,0-6-1-16,0 3 0 0,4-4 0 15,-4 4-3-15,0 0-1 0,0 3 0 0,0 0 0 16,-4 0 19-16,4 6 4 0,0-3 1 0,0 3 0 0,-3-3-29 0,3 1-8 15,-4 2 0-15,1 0 0 0,-1 0 0 16,1 0 0-16,-1-2 0 0,1 5 0 0,-1 0 0 0,-3 4 0 16,4-1 0-16,-4 1 0 0,-1-4 0 0,1 0-16 0,-3 1 4 0,3-1 0 15,-4 4 12-15,1-4 16 16,-4 0-4-16,-1 7-1 0,1-4-11 0,-3 7 0 0,-1 0 0 0,-3 0 0 16,0-1 0-16,0-2 0 0,-4 0 0 0,4 3 0 15,-4-4 0-15,0 4 0 0,1-3 0 0,-5 2 0 16,8 4 0-16,-4 0 0 0,-3 0 0 0,0 3 0 15,0-3 13-15,-4-3 1 0,-3-1 0 0,0 4 0 16,-1-6-22-16,1 3-5 0,-4-4-1 0,-3 7 0 0,7-3 26 16,-4 0 6-1,-4 0 1-15,-2 2 0 0,-1-5-19 0,0 0 8 16,-4-1-8-16,1 1 0 0,3-4 14 0,0-2-4 0,4 2-1 0,-7 1 0 0,3-1-9 0,-4 1 0 16,-3-4 0-1,-3 4 0-15,7-4 0 0,-8-3 0 0,8 4 0 16,-11-1 7-16,3 0-7 0,-3-6 0 0,0-3 0 0,-7 6 0 15,7 4 0 1,-3-4 0-16,-1 3 0 0,-10-2 0 0,4-1 0 0,3-6 0 16,-4 3 0-16,-6-3 0 0,10 0 0 0,-4-3 0 0,-3-4 0 0,-4 7 0 15,4 0-28-15,0 0-3 0,0-3 0 16,-7 0 0-16,0-7 51 0,3 1 9 0,4 2 3 0,-14 4 0 16,7 3-52-16,-4-6-9 0,4 3-3 15,-11 0 0-15,11-1 32 0,0 1 0 0,-4-3 0 0,-10 3 0 0,14-7 0 16,-7 4 0-16,-1 0 0 0,-6-4 0 0,7-2 0 0,3-1 0 15,-6 0 0-15,-12 1 0 0,12-4 20 0,-5 0 9 0,5 4 3 0,-12-4 0 32,8-3-24-32,0 3-8 0,3-2 0 0,-14 5 0 0,11-3 0 0,0-3 0 15,-4 0 0-15,-7 1 0 0,11-4 0 0,0 3 0 16,-4-3 0-16,-3 0 0 0,10 0 0 0,-3 0 0 16,-1 0 0-16,-9-3 0 0,13 3 0 0,0-4 0 0,-7 1 0 0,-7 0 0 31,15 0-26-31,-1-3-5 0,-3 3-1 0,-8-4 0 0,12-2 52 0,3 3 9 15,-1-1 3-15,-9-2 0 0,9-4-24 0,1 1-8 0,4-1 0 0,-8-2 0 32,4-1-26-32,3 0-5 15,4-2-1-15,-7-4 0 0,10 3 52 0,0 0 9 0,1-3 3 0,-8-3 0 0,11 3-24 0,0 3-8 0,3-3 0 0,-6 0 0 0,6 0 0 0,1 4 0 16,-1-4 0-16,1 0 0 0,3 0 0 16,3-3 0-16,-7-1 0 0,1-5 0 15,6 0 0-15,4 3 0 0,0-7 0 0,-3 1 0 16,7 2 0-16,-1-2 0 0,-3 2 0 0,0 1 0 15,4-3 0-15,3 2 0 0,-4-2 0 0,1-4 0 0,-1-3 0 0,5 4 0 16,-1-1 0-16,-7-3 0 16,7 4-28-16,0-1-3 0,3 0 0 0,-2 1 0 15,6 2 31-15,0-2 0 0,0-4 0 0,0-3 0 16,4 0 0-16,-4 0 0 0,4-3 0 0,-4 0 0 16,3 3 0-16,5 0 0 0,-1 0 0 0,0-3 0 15,0 0 20-15,4 0 9 0,-4-3 3 0,-3 0 0 16,6 3-52-16,1 3-9 0,0 0-3 0,-4-3 0 15,7 0 52-15,1 0 9 0,2-3 3 0,1-3 0 0,3 6-24 0,4-4-8 16,0 1 0-16,0 0 0 0,0 3 0 0,3-3 0 16,0-3 0-16,1-4 0 0,-1 4 0 0,4 3 0 0,0 0 0 15,-4-1 0-15,4 7 0 0,0 4 0 0,0-4 0 0,0-3 0 16,3 3 0 0,1 3 0-16,-1 0 0 0,1 4 0 0,-1 2 0 0,4 4 0 15,-4-1 0-15,4 1 0 16,0 6 0-16,-3 0 0 0,3 0 0 0,3 3 0 0,-3 0 0 0,0 3 0 15,3-3 0-15,1 3 0 0,-1 1-26 0,4-1-5 0,-3 3-1 0,-1 0 0 16,4 4 52-16,-3-1 9 0,3 1 3 16,0 2 0-16,-4 1-24 0,1 3-8 0,3-1 0 0,0 4 0 15,-4-3 0-15,4 6 0 0,0 0 0 0,0 0 0 16,0 0 0-16,0 0 0 0,0 0 0 0,0 0 0 0,0 0 0 0,0 0 0 16,0 0 0-16,0 0 0 15,0 0 0-15,0 0 0 16,0 0 0-16,0-3 0 0,0 3 0 0,0-3 0 0,0 0 0 0,0 3 0 15,0-3 0-15,-3 3 0 0,3 0 0 0,0 0 0 16,0-4 0-16,0 4 0 0,0 0 0 0,0 0 0 16,0 0 0-16,-4 0 0 0,4-3 0 0,-3 0 0 0,3 0 0 0,-4 0 0 15,4 3 0-15,-3-3 0 0,3 0 0 16,-4 3 0-16,1-4 0 0,-1 1 0 0,0 3 0 0,1-3 0 16,3 0 0-1,-4 3 0-15,1 3-26 0,-4-3-5 16,3-3-1-16,1 3 0 0,-1 6 52 0,1 1 9 0,-4-1 3 0,3 3 0 15,1 4-52-15,-4-1-9 0,-1 1-3 0,1 6 0 16,0 3 32-16,-3 3 0 0,-1 0 0 0,-3-3 0 0,4 3 20 0,-5 0 9 0,-2 0 3 0,-1 0 0 16,-3 0-24-1,3-3-8-15,1 3 0 0,-4 0 0 16,3 0-26-16,0-3-5 0,4 0-1 0,-4 3 0 0,4-3 52 0,4-3 9 16,-4-3 3-16,3 3 0 0,4-4-24 0,0 1-8 15,0-7 0-15,3-2 0 0,4-1 0 0,0-6 0 16,0 0 0-16,0 0 0 0,0 0 0 0,4-6 0 15,3-1 0-15,0-5 0 0,0-1-10 0,0 1 2 0,4-4 0 0,-4-3 0 32,3 0 8-32,1-3 0 0,0-3 0 0,3 0 0 0,-4 3-8 0,4-3 0 0,0 0 0 15,4 3 0-15,-7 3 8 0,3-3 0 0,-4 1 0 0,4 2 0 0,-3 0 0 16,3 3 0-16,-3-3 0 0,-1 4 0 16,1-4 0-16,0 6 0 15,-4 1 0-15,3-1-8 0,-3 1 8 0,0 2-12 0,0 1 12 0,0-4-12 16,-3 4 12-16,3 0-13 0,0-1 5 0,-3 4 8 0,-1 0 0 0,4-4 0 31,-3 4 0-31,3 0 0 0,-4-4-19 16,1 4 4-16,-1 0 1 0,1-1 0 0,-1 1 22 0,-3 6 5 0,0 0 1 0,0 0 0 15,0 0-30-15,0 0-5 0,0 0-2 0,0 0 0 16,7 6 37-16,0 1 7 0,-3-1 2 16,3 3 0-16,-3 1-23 0,-1 2 0 0,1 1 0 0,-1-1 0 15,1 4 0-15,3-3 0 0,-4 2 0 0,1 1 0 16,3-3 0-16,0 5 0 0,0-2 0 0,0 0 0 15,4 3 0-15,-1-4 0 0,1 1 0 0,3 3 0 16,4 0 0-16,-4 2 8 0,3-2-8 0,1 0 0 16,3 3 8-16,0-6-8 0,4 3 10 0,-4-4-10 15,4 1 10-15,-8 0-10 0,5-1 10 0,-1 1-10 16,-4-4 8-16,-2 1-8 0,2-4 0 0,-3 4 9 0,0-7-9 0,0 4 8 0,1-4-8 0,-5 3 8 16,1-2-8-1,-1 2 0-15,-3 0 0 0,0 1 0 0,1-1-13 16,-5-3-5-16,1 1-1 0,-4-7 0 0,0 0-129 0,0 0-27 0,0 0-5 0</inkml:trace>
  <inkml:trace contextRef="#ctx0" brushRef="#br0" timeOffset="54424.18">10224 11557 2066 0,'-15'0'43'0,"8"3"10"0,0-3-42 0,4 0-11 0,-4 3 0 0,0-3 0 15,3 4 104-15,-3-1 20 0,0 0 3 0,7-3 1 16,0 0-20-16,0 0-4 0,-7 0-1 0,7 0 0 16,0 0-11-16,0 0-3 0,0 0 0 0,0 0 0 15,0 0-71-15,7 0-18 0,0 0 0 0,0 0 0 32,7 0 55-32,0 0 7 0,4 3 2 0,0-3 0 0,6 3-52 15,5-3-12-15,2 3 0 0,5 0 0 0,-1-3 0 0,4 0 0 0,-1 0 0 0,8-3 0 16,-3 0 22-16,-1 0 2 0,-3-3 0 0,7-1 0 15,0 1-12-15,3 0-3 0,4 0 0 0,0-4 0 16,-7 4 0-16,-4 0 0 0,-3-1 0 0,3 1 0 16,-3 3 0-16,-4-3 0 0,4 3 0 15,0-4 0-15,-7 4 3 0,-1 0 1 0,-3 3 0 0,-3-3 0 32,-4 3-13-32,-3 0 0 0,0 0 0 0,-8 0 0 15,-3 0 0-15,0-3 0 0,-7 3 0 0,0 0 0 0,0 0-32 0,0 0 1 0,0 0 0 0,-3-3 0 31,-1-1-96-31,1-2-19 0,-1 3-4 0</inkml:trace>
  <inkml:trace contextRef="#ctx0" brushRef="#br0" timeOffset="56501.95">15102 12576 2188 0,'-3'-3'97'0,"3"3"20"0,0 0-93 0,0 0-24 0,0 0 0 0,0 0 0 15,0 0 56-15,0 0 6 0,0 0 2 0,-4 9 0 16,8 1 0-16,-4 6 0 0,3 2 0 0,4 4 0 31,1 0 0-31,-1 3 0 0,0 0 0 0,3 7 0 16,1-4 26-16,-1 3 6 0,-3 4 0 0,1-10 1 0,2 3-44 0,-3 0-9 0,4 7-1 0,-4-7-1 15,3 0 9-15,-3-3 1 0,0-3 1 16,1 3 0-16,-5-3-63 0,1-3-13 0,-4 0-2 0,3-7-1 16,-3-2 42-16,0-4 8 0,0-6 1 0,0 0 1 15,0 0-38-15,-3-3-8 0,-4-6-2 0,-1 2 0 16,1-5 22-16,-3-4 0 0,-4 0 0 0,3-2 0 16,1-4 20-16,-1 0 0 0,-3-6-1 0,3 2 0 15,1-5-19-15,-4 3 0 0,3-3 0 0,-3-4 0 16,3 7 0-16,4-4 0 0,-3 1 0 0,6 0 0 15,1-1 0-15,-1 1 0 0,1 0 0 0,6-4 0 16,-3 7 0-16,4-3 0 0,3 2 0 0,0 7 0 16,0 0 0-16,0 4 0 0,0-1 0 0,3 0 0 15,5 3 0-15,-5-2 0 0,4 2 0 0,7 0 0 16,1 1-19-16,2-4-7 0,1 6-2 0,0-2 0 16,3 2 45-16,-3 0 9 0,3 1 2 0,0 6 0 15,-3 2-28-15,-4 4 0 0,4 4 0 0,-4 5 0 16,-4 0 11-16,1 7-3 0,-4 3-8 15,0 0 12-15,-3 6-4 0,-4-3 0 0,-4 6-8 0,-3-3 12 0,0 3-4 0,-3 0-8 16,-1 4 11-16,-3-4-11 0,-3 0-9 16,-4 1-9-16,0-4-2 0,-1 0 0 0,-2-7 20 15,-1 1 0-15,4-3 0 0,-7 0 0 16,3-7 0-16,-3 4 0 0,0-7 0 0,0 0 0 16,0-3 0-16,-1-3-8 0,1-3 8 0,0 0 0 15,3 0-70-15,4-3-7 0,4-4-2 16,-1 4 0-16,4-3-76 0,4-1-15 0,-1 1-3 0</inkml:trace>
  <inkml:trace contextRef="#ctx0" brushRef="#br0" timeOffset="57096.05">15558 13109 2553 0,'-11'6'53'0,"11"-6"12"0,0 0-52 15,-4-3-13-15,-3 3 0 0,4-6 0 0,-1 0 54 0,1 0 8 0,-1-7 2 0,1 4 0 16,3-4 0-16,-4 0 0 0,4 1 0 0,0-1 0 16,0 1 0-16,0-1 0 0,4 1 0 0,-1-1 0 15,1 1-52-15,-1-1-12 0,4-3 0 0,0 7 0 16,0-3 0-16,1 2 0 0,-1-2 0 0,0 5 0 15,0 1 0-15,0 0 0 0,3 3 0 0,-3-4 0 16,4 4 54-16,3 3 8 0,0-3 2 0,4 3 0 31,-4 0-52-31,4 3-12 0,-4 0 0 0,0 7 0 0,0-4 0 0,-4 3 0 0,5 4 0 0,-5 0 0 0,-3-1 0 0,4-3 0 0,-1 4 0 16,-3-4 0-16,1 1 54 0,-1-1 8 0,0 1 2 16,0-4 0-16,0 0-52 0,0 0-12 0,0-2 0 15,-4-4 0-15,4 0 0 0,0-4 0 0,1 1 0 0,-1-3 0 16,0 0 0-16,0-4 0 0,-4 1 0 0,4-4 0 15,0 4 0-15,-3-4 0 16,-1 4 0-16,4 0 0 0,-7-1 0 0,4 1 0 0,-4-1 0 0,4 1 0 16,-4 3 0-16,0 6 0 0,0 0 0 0,0 0 0 15,0 0 0-15,-8 6 0 0,5 0 0 0,-4 4 0 32,3 2 0-32,-3 4 0 0,4 0 0 0,-4 2 0 15,3 4 0-15,1 0 0 0,-1 0 0 0,1 0 0 0,3-3 0 0,0-3 0 0,0 3 0 0,3-1 0 16,1-2 0-16,3-3 0 0,0-1 0 0,3 1 0 15,1-7 0-15,0 0 0 0,3 0 0 16,-4-2 0-16,4-4 0 0,0 0 0 0,1-7 0 0,-1 1 0 31,3-3-48-31,1-1-13 0,0-2-3 0,3-1 0 0,-7-3-51 0,3-2-10 0,-2-4-3 0</inkml:trace>
  <inkml:trace contextRef="#ctx0" brushRef="#br0" timeOffset="57536.21">16295 12504 2553 0,'0'0'53'0,"0"0"12"16,0 0-52-16,0 0-13 0,0 6 0 0,3 4 0 0,-3-1 98 0,4 7 17 0,-1-1 3 0,1 4 1 31,3 3-37-31,-3 3-7 0,3 4-2 0,-4-1 0 15,4 0-7-15,0-3-2 0,4 3 0 0,-4 1 0 0,3-4 0 16,1-3 0-16,0-1 0 0,-1 1 0 16,4-3-51-16,-3 0-13 0,-1-3 0 0,-2-1 0 0,2-2 0 15,-3 0 0-15,0-1 0 0,4-3 0 16,-8-2 0-16,4-1 0 0,-3 0 0 0,-4-6 0 16,0 0 0-16,0 0 0 0,0 0 0 0,0 0 0 0,-4-9 8 0,1-1 0 0,-4-2-8 0,0-1 12 31,-4 4-12-31,1-4 0 0,-5 4 0 0,-2 0 0 15,3 2 0-15,0 7-8 0,-4-3 8 0,4 6-13 0,0 4 22 0,0 2 5 0,0 4 1 0,3-1 0 16,-3 4-15-16,7 3 0 0,-4-4 0 0,4 4 0 16,0-3 0-16,4 3 0 0,3-4 0 0,0 1 0 15,0 0 0-15,3-4 0 0,4 4 0 0,0-7 0 16,0 1 0-16,4-4 0 0,-1-3 0 0,1 0 0 16,3-3 0-16,-3 0 0 0,6-3 0 0,-3-3 0 15,4 3 0-15,-4-4 0 0,4 1 0 0,-1 0-10 16,1-4-2-16,-4 1 0 0,4-4 0 0,-1 7 0 15,-2-3-67-15,2 3-13 0,-3-4-4 0,4 7 0 16,-4 0-121-16,0 0-25 0,0 3-5 0</inkml:trace>
  <inkml:trace contextRef="#ctx0" brushRef="#br0" timeOffset="57689.12">16771 13131 2777 0,'0'0'58'0,"0"0"13"15,0 0-57-15,4-6-14 0,-1 3 0 0,-3-7 0 16,4 4 109-16,-4-3 19 0,3-4 4 0,-3 4 1 0,0-4-66 0,0 1-14 0,0-4-2 0,-3 3-1 15,-1-5-38-15,1-1-12 0,-1 0 0 0,-3 0 0 16,3 0-98-16,-3 1-26 0,0-4-6 0</inkml:trace>
  <inkml:trace contextRef="#ctx0" brushRef="#br0" timeOffset="57848.5">16711 12698 3389 0,'-14'7'71'0,"7"-4"15"0,3 0-69 0,4-3-17 0,-3 6 0 0,3-6 0 15,0 0 66-15,0 0 10 0,0 0 1 0,0 7 1 16,0-7-45-16,3 6-9 0,1 0-1 0,3-3-1 16,0 3-55-16,4-2-11 0,-1-4-3 0,1 3 0 15,3-3-64-15,0 0-13 0,4 0-2 0,-1 0-1 16,4 0-123-16,-3 0-25 0,3-3-5 0</inkml:trace>
  <inkml:trace contextRef="#ctx0" brushRef="#br0" timeOffset="58039.76">17092 12714 2329 0,'0'0'98'15,"0"0"-78"1,-3 3 184-16,-4 0 38 0,-1 1 7 0,1 2 2 16,0 0-147-16,-3 7-28 0,-1-4-7 0,1 7-1 0,-1-1-6 0,0 1-2 0,-3 3 0 0,4 0 0 31,3-1-36-31,-4 4-8 0,4-3-2 0,0 3 0 16,3-3 2-16,1 0 0 0,3-3 0 0,0-1 0 0,0-2-16 0,3-7 0 0,5 0 8 0,-1 1-4 15,3-4-4-15,1-3 0 0,-1 0 0 0,4-3 0 31,1-1 0-31,-1-2-10 0,0 0 10 0,0 0-12 16,0-4-49-16,0 1-11 0,0-1-1 0,0 1-1 0,0 0-158 0,-3-1-32 0</inkml:trace>
  <inkml:trace contextRef="#ctx0" brushRef="#br0" timeOffset="58375.67">17381 12517 2434 0,'0'0'69'0,"0"0"15"16,0 0-68-16,-3 3-16 0,3 3 0 0,0 0 0 16,0 4 71-16,3 2 10 0,-3 1 3 0,4 2 0 15,-1 4 35-15,1 3 7 0,3 3 2 0,-3 3 0 16,3-2 0-16,0 2 0 0,0 0 0 0,0 0 0 15,0 0-86-15,0 1-17 0,-4-1-3 0,8-6-1 16,-7 0-8-16,3 0-1 0,3 3-1 0,-3-6 0 16,0-1-35-16,0-2-6 0,0-3-2 0,0 2 0 15,4-5 52 1,-7-1 9-16,3 1 3 0,-4-7 0 0,-3-3-52 0,0 0-9 0,4-7-3 0,-4-2 0 16,0-4-49-16,0 1-11 15,0-1-1-15,-4 1-1 0,1-4-157 0,-4 1-31 0,-1 2-6 16</inkml:trace>
  <inkml:trace contextRef="#ctx0" brushRef="#br0" timeOffset="58678.91">17219 12927 3400 0,'0'0'71'0,"0"0"16"16,0 0-70-16,0 0-17 0,7 0 0 0,4 0 0 15,3-3 81 1,0 0 13-16,7 0 2 0,-3-3 1 0,3 3-77 0,4-4-20 0,-1 1 0 0,5 3 0 15,-5-3 0-15,1-1 0 0,3 1 0 0,-3 3 0 16,0 0 0-16,-4 0 0 0,-4-1 0 0,5 1 0 16,-5 3 0-16,-3 0 0 0,4 0 0 0,-4 0 0 15,0 3 0-15,0-3 0 0,-3 0 0 0,-4 4 0 16,0-1 0-16,0-3 0 0,-3 3 0 0,3 0 0 16,0-6-208-16,-7 3-46 0</inkml:trace>
  <inkml:trace contextRef="#ctx0" brushRef="#br0" timeOffset="60886.29">20031 8412 966 0,'0'0'27'0,"0"0"7"16,0 6-34-16,3 1 0 0,-3 2 0 0,4-3 0 15,-4 1 87-15,0 2 10 0,3-3 3 0,-3 1 0 16,4 2 2-16,-4-3 1 0,0-6 0 0,3 10 0 15,-3-1 21-15,0-9 5 0,4 6 1 0,-4-6 0 16,3 7 3-16,-3-7 1 0,4 12 0 0,-4-12 0 16,0 6-27-16,0-6-6 0,0 0-1 0,3 10 0 15,-3-10-23-15,0 0-5 0,0 6 0 0,0-6-1 16,0 0-18-16,0 0-3 0,0 0-1 0,-7 6 0 0,4-2-13 16,-4-4-2-16,0-4-1 0,-4 1 0 15,4 0-8-15,-3-3-1 0,-1-4-1 0,-3 1 0 0,3-3-23 0,-3-1-12 0,0-3 2 0,-4-3 0 16,4 1 33-16,0-1 6 15,0-3 2-15,0 3 0 16,0-3-50-16,3 0-9 0,1-6-3 16,3 3 0-16,-4-3 51 0,4 3 9 0,0-7 3 0,3 1 0 0,1 3-32 15,-1-1 0-15,4 1 0 0,4 0 0 0,-4 0 0 0,3 0 0 0,4-1 0 0,-3 1 0 16,7 0 0-16,-4-3 0 16,3-1 0-16,4 1 0 15,0 3-22-15,4-1-7 0,0 1-2 0,-1 0 0 0,1 3 51 0,0 0 9 0,-1 3 3 16,4 0 0-16,-3 3-24 0,0 0-8 0,3 4 0 0,-3-1 0 15,-1 0 0-15,1 4 0 0,-4-1 0 0,4 4 0 16,-8-4 0-16,1 4 0 0,3 3 0 0,-7-4 0 16,0 4 0-16,0 0 0 0,0-1 0 0,-3 1 0 15,-1 3 0-15,-3 0 0 0,4 0 0 0,-4 0 0 0,0-1 0 0,0 1 0 16,0 0 0-16,0 0 0 16,0 0-28-16,0 0-4 0,-4 0-2 0,4 3 0 31,0 0-126-31,0-4-26 0,0 1-5 0</inkml:trace>
  <inkml:trace contextRef="#ctx0" brushRef="#br0" timeOffset="63338.17">20391 7889 2310 0,'0'0'97'16,"0"0"-77"-1,0 0 86-15,0 0 18 0,0 0 3 0,0 0 1 16,0 0-52-16,7 3-9 0,0 0-3 0,-4 0 0 15,4 3 24-15,4 1 4 0,-1-1 0 0,5 0 1 16,-5 7-25-16,4-1-4 0,0 1-2 0,8 9 0 16,-1 0-19-16,-4 3-4 0,4 0-1 0,1 3 0 15,-1 0-14-15,-4 0-2 0,5 1-1 0,-1-1 0 16,-4-3-9-16,1 0-1 0,3-3-1 0,-3 3 0 16,0-6-7-16,-1 0-3 0,1-1 0 0,-4-2 0 15,0-3 0-15,-3-4 0 0,-4-3 0 0,0 1 0 16,0-4 0-16,-7-3 0 0,0 0 0 0,0 0 0 15,0-6-26-15,0-1-5 0,0-2-1 0,-4-1 0 16,-3 1-52-16,4-4-10 0,-8 1-2 0,4-1-1 16,-4 1-152-16,1 2-31 0</inkml:trace>
  <inkml:trace contextRef="#ctx0" brushRef="#br0" timeOffset="63562.22">20461 8406 2864 0,'-14'12'60'0,"10"-8"13"16,4-4-58-16,0 0-15 0,0 0 0 0,0 0 0 0,0 0 107 0,0 0 18 0,4-4 4 0,3-2 1 31,4 0-69-31,-1-3-13 0,1-4-4 0,3 0 0 0,4-5 20 0,-1-1 3 0,1-3 1 0,3-3 0 16,0 0-36-16,0-4-8 0,1 4 0 0,-1-3-1 16,-4 3-15-16,1 3-8 0,0-3 8 0,-1 6-8 15,-6 0 0-15,3 4 0 0,-3 2 0 0,-1 1 0 16,-3-1-20-16,0 4-9 0,0 2-2 0,-3 1 0 15,-1 0 31-15,1 0 0 16,-4 2 0-16,3-2 0 0,-3 6-108 0,0-3-16 0,0 3-4 0</inkml:trace>
  <inkml:trace contextRef="#ctx0" brushRef="#br0" timeOffset="63944.59">21117 8318 2649 0,'0'-6'117'0,"4"0"25"0,-1 2-114 0,-3 4-28 0,0-6 0 0,0 6 0 0,0 0 90 0,7 3 12 0,-7-3 2 0,7 3 1 16,1 7-21-16,-1-1-5 0,-4 4-1 0,1-1 0 16,-1 4-22-16,1 3-4 0,-4 0 0 0,0-4-1 15,0 4-11-15,0 0-3 0,0 0 0 0,0 3 0 16,0-3-23-16,-4-1-5 0,1 1-1 0,-1 6 0 15,1-6-8-15,-1-3 0 0,1-4 0 0,3-2 0 16,-4-4-75-16,4-6-17 0,0 0-3 0,0 0-1 31,4-3-172-31,-1-7-34 0</inkml:trace>
  <inkml:trace contextRef="#ctx0" brushRef="#br0" timeOffset="64279.26">21368 8375 2986 0,'-7'6'84'0,"3"0"20"15,-3 0-84-15,0 1-20 0,0 2 0 0,3-3 0 16,-3 7 66-16,0-4 9 0,0 1 1 0,-3-1 1 0,3 0-21 16,-4 4-4-16,1 0 0 0,-1-4-1 15,0 4 10-15,1-4 3 0,-1 3 0 0,4-2 0 16,0-1-52-16,0-2-12 0,0-1 0 0,3 0 0 0,4-6 0 0,0 0 0 0,0 0 0 0,0 0 0 16,0 0 0-16,-3-6 0 0,3-4 0 0,3 4 0 31,1 0 0-31,-1-4 0 0,8 1 0 0,0 0 0 15,-1 2 0-15,1-2 0 0,3 3 0 0,4-1 0 16,-1 1 17-16,1 3 1 0,-1 0 0 0,1 3 0 0,0 3-18 0,-1-3 10 0,-2 3-10 16,2 3 8-1,-6 4 2-15,-1-1 0 0,1 4 0 0,-4 2 0 16,-4 1-7-16,1 0-3 0,0 3 0 0,-1-1 0 0,-3-2 0 0,-3 0 0 0,3-1 0 0,-4 1 0 16,0-3 0-16,1-1 0 0,-1-2 0 0,1-4 0 15,3-6-35-15,0 0-6 0,0 0-2 0,0 0 0 16,0 0-87-16,-4-6-18 0,4-4-3 0,0 4-1 15,0-3-157-15,4-4-32 0</inkml:trace>
  <inkml:trace contextRef="#ctx0" brushRef="#br0" timeOffset="64522.49">21650 8428 2409 0,'0'0'101'16,"4"6"-81"-1,-1 0 122-15,-3 1 24 0,4-1 5 0,-1 3 1 0,1-2-68 0,-1 5-12 0,1 1-4 16,-1-1 0 0,4 1 8-16,-3-1 2 0,3 4 0 0,0 0 0 15,-4-1-76-15,4-2-22 0,-3 3 9 0,0-1-9 0,3-2 12 0,-4-1-3 0,4-2 0 0,-3 2 0 16,-1-2-9-16,1-1 0 0,-1-3 0 0,1 4 0 31,-4-10 0-31,0 0-16 0,0 0 3 0,0 0 0 16,0 0-99-16,0 0-20 0,0 0-4 0,0 0-1 15,-4-6-155-15,-3-1-30 0</inkml:trace>
  <inkml:trace contextRef="#ctx0" brushRef="#br0" timeOffset="64735.41">21622 8572 2796 0,'0'0'118'15,"0"0"-94"1,0 0 83-16,7 3 17 0,0-3 3 0,3 3 1 31,-2 1-52-31,2-4-11 0,1 0-1 0,-1 3-1 16,4-3-50-16,0 0-13 0,1 0 0 0,-1 0 0 15,0 0 29-15,0-3 1 0,4-1 0 0,-4 1 0 0,0 0-30 0,0 0 0 0,0 3 0 0,0 0 0 16,-3 0-52-16,-1 0-11 0,1 0-1 0,-1 0-1 31,1 0-90-31,-4 3-17 0,4-3-4 0</inkml:trace>
  <inkml:trace contextRef="#ctx0" brushRef="#br0" timeOffset="65059.57">22045 8390 2214 0,'0'0'46'0,"0"0"11"16,0 0-45-16,0 0-12 0,0 0 0 0,0 0 0 0,0 0 124 0,0 0 24 0,0 0 4 0,0 0 0 31,0 0-19-31,0 0-4 0,0 0-1 0,4 3 0 16,-1 4-51-16,1-1-10 0,-1 0-3 0,1 4 0 15,-1 2 0-15,4 1 0 0,-3 2 0 0,-1 1 0 16,4 3-51-16,0-3-13 0,1 2 0 0,-5 1 0 0,4 3 28 0,-3 0 4 0,3 0 0 0,0 3 0 31,-4 0-24-31,1 0-8 0,-1-3 0 0,1 0 0 16,-4-3 0-16,3 0 0 0,1-4 0 0,-4-2 0 0,3-4 0 0,-3 1 0 0,-3-4 0 0,3-6 0 15,0 0 0-15,0 0 0 0,0 0 0 0,0 0 0 16,0-6-61-16,-4-4-12 0,1 1-3 0,-1-4-970 16,1 1-194-16</inkml:trace>
  <inkml:trace contextRef="#ctx0" brushRef="#br0" timeOffset="69144.63">22490 8509 2553 0,'0'0'108'15,"0"0"-87"1,0 0 86-16,0 0 17 0,0 0 3 0,0 0 1 16,0 0-52-16,7 0-9 0,-7 0-3 0,7 7 0 15,0-4-14-15,0 3-3 0,-4 0-1 0,8 1 0 16,-4-1-2-16,0 0 0 0,0 0 0 0,0 4 0 15,0-1-5-15,4 1-2 0,-4-1 0 0,3 4 0 16,-3 2-9-16,4-2-1 0,-7 2-1 0,6 7 0 0,-6-3-15 0,3 0-3 0,-4 3-8 16,1 0 12-1,-1-3-8-15,-6 0-4 0,3-4 0 0,-4 4 0 16,1-3 0-16,-4-4 0 0,3-2 0 0,-3 2 0 16,0-2 0-16,-4-1 0 0,4-3 0 0,-3-3 0 15,3 1-26-15,-4-1-5 0,1-6-1 0,3 3 0 16,0-7-42-16,-1 4-9 0,5-3-1 0</inkml:trace>
  <inkml:trace contextRef="#ctx0" brushRef="#br0" timeOffset="69896.1">23026 7889 2067 0,'0'0'87'16,"0"0"-70"-1,0 0 89-15,0 0 18 0,0 0 3 0,0 0 1 16,0 6 0-16,0 0 0 0,0 0 0 0,3 1 0 16,-3-1-52-16,4 3-9 0,-1 1-3 0,1 2 0 0,3 4 0 0,-3 3 0 0,3 0 0 0,0 3 0 15,0 3-16-15,0 6-4 0,0 0-1 0,0-6 0 16,3 4-12-16,-3-1-3 0,4 0 0 0,0 0 0 15,-1 1-4 1,-3-4-2-16,4-3 0 0,-1 6 0 0,1-6-22 0,-4-3 9 16,0-4-9-16,0-5 9 0,0-1-9 0,-3-3 0 0,-4-6 0 15,0 0 0 1,0 0 0-16,3-6 0 0,1-7 0 0,-8 4 0 16,4-3 0-16,-3-4 0 0,-1-3 0 0,-3-3 0 0,0 0 0 0,0-3 0 0,-3 0 0 0,-1-3 0 15,-3 0 0 1,0-1 0-16,0-5 0 0,-4 2 0 0,4-2 0 0,0 3 0 0,0-4 0 0,0 1 0 15,-1 2 0-15,5 1 0 0,-1 3 0 0,1-4 0 16,3 4 0 0,7 3 0-16,-4 0 0 0,4 0 0 0,4 0 0 15,-1 0 0-15,1-4 0 0,3 8 0 0,3-5-28 0,1 8-3 0,3-1 0 0,4 3 0 16,-1 0 47-16,1 4 10 0,3-1 2 0,0 7 0 16,0-3-28-16,4 6 0 0,0-1 8 0,-1 1-8 15,5 3-21-15,-5 3-7 0,-2 1 0 0,2 5-1 16,1 0 29-16,-4 4 0 0,0 3 0 0,-3 2 0 15,0 4 0-15,-4 3 0 0,-4 4 0 0,1 2 0 16,-8-3 0-16,4 4 0 0,-7-4 0 0,4 0 0 16,-8-3 0-16,1 0 0 15,-1-6 0-15,-6 0 0 0,3-3 0 0,-7-1 0 0,0-2 0 16,-1-4 0-16,-2 1 19 0,-1-4 9 0,0 0 3 0,1 0 0 0,-4-3-31 0,-4 4 0 0,4-4 0 16,-4 0 0-1,4 0-19-15,-4 0-9 0,1-3-3 0,2 3 0 0,5-3 31 0,3 0 0 16,3 0 0-16,0 0 0 0,4 0-160 0,7 0-25 0,0 0-6 0</inkml:trace>
  <inkml:trace contextRef="#ctx0" brushRef="#br0" timeOffset="70396.42">23573 8262 2553 0,'0'0'108'15,"0"0"-87"-15,0 0 86 16,0 0 17-16,0 0 3 0,0 0 1 15,0 0-52-15,0 6-9 0,0 0-3 0,3 7 0 16,1-1 0-16,-4 4 0 0,3 0 0 0,-3 2 0 16,4 1 0-16,-1 0 0 0,-3 0 0 0,4 6 0 15,-4-3-51-15,0 0-13 0,-4 0 0 0,4 3 0 0,-3-3 15 0,3 3 0 0,-4-3 0 0,1-3 0 16,3-4-24-16,0-2-5 0,0-1-1 0,0-2 0 16,0-4-62-16,0 0-13 15,0-6-2-15,0 0-1 0,3-6-111 0,8 0-21 0,-4-4-5 0</inkml:trace>
  <inkml:trace contextRef="#ctx0" brushRef="#br0" timeOffset="70717.52">23876 8281 2511 0,'-4'6'106'0,"4"0"-85"16,-3 0 95-16,-1 4 18 0,1-1 4 0,-1 4 1 15,-3-1-23-15,0 1-4 0,0-4 0 0,-3 7-1 16,3-4-51-16,-8 4-9 0,5 0-3 0,-4-1 0 15,3 1-21-15,-3 0-5 0,3-4-1 0,1 1 0 16,-1-1-10-16,1-2-3 0,3-1 0 0,0-3 0 16,3 1-8-16,4-7 0 0,0 0 0 0,0 0 0 15,0 0 0-15,0 0 0 0,0 0 0 0,0 0 0 16,4-3 0-16,3-1 0 0,0-2 0 0,0 0 0 0,3 0 0 0,1-1 0 0,3-2 0 0,-3 3 0 16,6-1 0-16,1-2 0 0,3 0 9 0,-3 5-1 31,3 1-8-31,-7 3 0 0,4 0 0 0,-1 7 0 0,-6-1 8 0,-1 3 1 15,1 1 0-15,-4 2 0 0,-3 4-9 0,-4 0-12 0,0 2 2 0,0 1 1 16,-4-3 33-16,1 3 6 0,-4-4 2 0,-4 1 0 31,4 0-52-31,0-1-9 0,-4-2-3 0,1-4 0 16,3 1 4-16,3-4 1 0,-3-3 0 0,7-3 0 16,0 0-114-16,0 0-23 0,0-9-5 0</inkml:trace>
  <inkml:trace contextRef="#ctx0" brushRef="#br0" timeOffset="71009.44">24194 8328 2511 0,'0'0'106'0,"-4"6"-85"16,4 0 119-16,-4 0 24 0,4 1 5 0,0 2 1 15,0 4-58-15,0-1-12 0,0 1-3 0,0-1 0 16,4 4-49-16,-4 0-11 0,4-1-1 0,-1 4-1 15,-3-3-5-15,4 3-1 0,-4-4 0 0,3 4 0 16,1-3-6-16,-1-1-2 0,-3 1 0 0,4 0 0 16,-1-1-33-16,1-2-8 0,-4-4 0 0,3 1-1 15,1-4 21-15,-4-3 0 0,0-3 0 0,0 0 0 16,0 0-56-16,0 0-6 0,0 0-2 0,0 0 0 16,-4-6-51-16,1 0-10 0,-1-1-3 0,1 1 0 15,-4-3-204-15,0-1-42 0</inkml:trace>
  <inkml:trace contextRef="#ctx0" brushRef="#br0" timeOffset="71155.16">24045 8572 2747 0,'0'0'78'0,"4"-3"17"0,3 0-76 0,0 0-19 0,0 0 0 0,4-4 0 16,-4 4 106-16,3 0 18 0,1-3 3 0,-1 3 1 16,5-1-60-16,-5 1-12 0,4 0-3 0,0 3 0 15,0-3-25-15,1 3-4 0,2 3-2 0,-3-3 0 16,0 3-14-16,1 0-8 0,-1 1 8 0,0-1-8 15,0 0-110-15,-4 0-26 0,5 0-6 0</inkml:trace>
  <inkml:trace contextRef="#ctx0" brushRef="#br0" timeOffset="71397.67">24543 8346 2986 0,'0'0'84'0,"-4"3"20"16,1 4-84-16,-1-1-20 0,4 0 0 0,-3 4 0 16,3-1 112-16,-4 4 19 0,4-1 3 0,-3 4 1 15,3 3-63-15,-4-1-12 0,4 1-2 0,0 3-1 16,0 0-20-16,0 3-4 0,0 0-1 0,4-3 0 0,-1 3-23 0,-3-6-9 0,4 3 0 0,-1-3 0 31,1-3-26-31,-1-4-5 0,1 4-1 0,-1-7 0 0,1-2 42 0,-4-1 8 0,0-6 2 0,0 0 0 31,0 0-113-31,0 0-23 0,0 0-4 0</inkml:trace>
  <inkml:trace contextRef="#ctx0" brushRef="#br0" timeOffset="71990.97">24737 7537 3040 0,'-11'-3'64'0,"11"3"12"16,-3 0-60-16,-4 0-16 0,0 3 0 0,7-3 0 15,0 0 105-15,0 0 19 0,0 0 3 0,0 7 1 0,3-1-88 0,1 0-16 0,-1 0-4 0,4 1-1 16,4-1 21-16,3 3 4 0,0 1 0 16,4 2 1-16,3-2-27 0,0 2-6 0,4 1 0 0,3-1-1 15,0 1 5-15,4 6 2 0,-4 0 0 0,0 3 0 16,1-1-38 0,-5 1-7-16,4 3-1 0,1 4-1 0,-5-4 49 0,-2 3 9 0,2-3 3 15,-6 6 0 1,0 1-52-16,-4-1-9 0,0 4-3 0,-4 2 0 15,-3 1 52-15,-3 0 9 0,-1 2 3 0,-3-2 0 0,0-4-24 0,-3 1-8 0,-1-7 0 0,-3 0 0 32,0-3-26-32,-3-3-5 0,-1-3-1 15,-3 0 0-15,3-3 32 0,-3-1 0 0,0-2 0 0,4-4 0 0,-5 1 0 0,5-4 0 16,-4 0 0-16,3 1 0 0,1-4 0 0,-1 0 0 0,4-3 0 0,0 3 0 16,7-3-57-16,0 0-6 0,0 0-1 0</inkml:trace>
  <inkml:trace contextRef="#ctx0" brushRef="#br0" timeOffset="74462.73">7966 8839 1958 0,'-4'6'87'0,"1"0"17"31,3 0-83-31,-4-2-21 0,1 2 0 0,3-6 0 0,0 6 140 0,0-6 24 0,0 0 5 0,0 6 1 16,0-6-44-16,-4 4-9 0,4-4-1 0,-3 6-1 16,3-6-16-16,-7 0-3 0,3 3-1 0,-3-3 0 15,3-3-22-15,-3 3-4 0,0-3-1 0,0-4 0 16,-3 1-36-16,-1 0-7 0,0 0-1 0,-3-7-1 15,4 4-11-15,-8-4-3 0,1-3 0 0,-1 1 0 16,0-4-6-16,4-6-3 0,-4 3 0 0,4-6 0 16,4-1-26-16,-1 1-5 0,-3 0-1 15,7-3 0-15,0-1 52 0,3 1 9 0,1-4 3 0,-1 1 0 16,4-4-32-16,0 1 0 0,4-4 0 0,-1 0 0 0,5 4 0 0,-1-1 0 16,3 0 0-16,4 4 8 15,0-1-34 1,4 4-5-16,3 0-1 0,0 2 0 0,1 1 51 0,-1 3 9 0,-4 3 3 0,4 0 0 0,-3 0-31 0,0 3 0 15,-1 1 0-15,1 2 0 16,-4 3-19-16,0-2-9 0,0 2-3 0,-3 4 0 16,0 2 31-16,-4-2 0 0,-4 6 0 0,4 0 0 15,-3 0 0-15,-4 3 0 0,0 0 0 0,0 0 0 16,0 0-68-16,0 0-7 0,0 0-1 0</inkml:trace>
  <inkml:trace contextRef="#ctx0" brushRef="#br0" timeOffset="77484.25">8001 8287 1337 0,'0'0'56'0,"0"0"-44"16,0-6 72-16,0 6 16 0,0 0 2 0,0 0 1 15,-4-7-12-15,4 7-3 0,0-3 0 0,0 3 0 16,0 0 20-16,0 0 3 0,0 0 1 0,0 0 0 15,0 0 6-15,0 0 2 0,0 0 0 0,8 3 0 16,-5 0-28-16,1 4-6 0,-1 2-1 0,4 0 0 16,0 1-27-16,4 6-6 15,-1-1 0-15,1 1-1 16,0 0-19-16,3 2-4 0,0 1-1 0,3 0 0 0,1 0-8 0,0-4-2 0,6 4 0 0,-2 0 0 16,-1-3-4-16,0 3-1 0,0-4 0 0,-3-2 0 15,3 3 11 1,-7-4 1-16,4 1 1 0,-4-1 0 0,-4 1-25 0,4-1 0 0,-3-2 0 0,-4-1 0 15,0 0 0-15,0-2 0 0,-3 2 0 0,3-3 0 16,-7-6 0-16,0 0 0 0,0 0 0 0,0 0 0 16,0 0-32-16,0-9-11 0,-4 3-2 0,1-1-1 15,3-2-76-15,-7 3-15 0,3-4-3 0,-3 4-1 16,0 0-147-16,0 0-30 0</inkml:trace>
  <inkml:trace contextRef="#ctx0" brushRef="#br0" timeOffset="77737.88">8061 8726 2553 0,'0'0'108'0,"0"0"-87"16,0 0 86 0,0-7 17-16,0 1 3 0,4 0 1 0,-1-3-52 0,4-7-9 0,-3 0-3 0,6-3 0 15,-3 4 5-15,4-7 1 0,-1 3 0 0,1-3 0 16,3 3-61-16,0-3-9 0,0 3 0 0,0 1-12 31,1-1 44-31,-1 3 8 0,0 0 3 0,-4 1 0 0,4-1-29 16,-3 4-6-16,0-1 0 0,-4 0-8 0,3 1 10 0,-3 2-10 0,0 4 8 0,0-3-8 15,-3 3 0 1,3-4 0-16,-7 4 0 0,4 3 0 0,-4 3 0 0,0 0 0 0,0-7 0 0,0 7-11 16,0 0-133-16,0 0-26 0,0 0-6 0</inkml:trace>
  <inkml:trace contextRef="#ctx0" brushRef="#br0" timeOffset="78445.74">8474 7954 2310 0,'-4'4'97'0,"4"-4"-77"16,-7 3 137-16,7-3 28 0,0 0 6 0,0 0 1 15,0 0-103-15,0 0-20 0,0 0-4 0,0 0-1 16,0 0 0-16,0 0 0 0,7 6 0 0,0-3 0 16,4 0-51-16,-1 0-13 0,1 0 0 0,0 4 0 15,3-7 0-15,3 3 0 0,1-3 0 0,0 3 0 16,-1-3 54-16,1-3 8 0,0 0 2 0,3 3 0 31,-7-3-52-31,0-1-12 0,0 4 0 0,-3-3 0 0,-1 3-48 0,1-3-13 16,-4 3-3-16,0 0 0 0,-7 0-102 0,7 0-21 0,-7 0-4 0</inkml:trace>
  <inkml:trace contextRef="#ctx0" brushRef="#br0" timeOffset="80198.17">8509 8660 2067 0,'0'0'87'16,"0"0"-70"-1,0 0 140-15,0 0 28 0,0 0 6 0,0 0 1 16,0 0-103-16,4 6-20 0,-1 0-4 0,1 4-1 16,-4-1 0-16,3 1 0 0,1 2 0 0,-1 4 0 0,1-4-51 0,-1 10-13 0,4-3 0 0,-7 3 0 31,7-3 54-31,-3 0 8 0,-4 0 2 0,3 3 0 15,-3-4-52-15,0 1-12 0,4-3 0 0,-4 0 0 16,0-1 0-16,3-2 0 0,-3-1 0 0,4-5 0 16,-4-7-100-16,0 0-22 0,0 0-5 0,0 0-1 15,0 0-108-15,4-4-21 0,3-5-5 0</inkml:trace>
  <inkml:trace contextRef="#ctx0" brushRef="#br0" timeOffset="80535.25">8724 8710 2487 0,'0'0'110'0,"0"0"23"0,0 0-106 0,0 0-27 0,-3 3 0 0,-4 3 0 16,3 1 92-16,1 2 14 0,-4 1 2 0,3 2 1 16,-3 1-87-16,0 2-22 0,0-2 0 0,0 3 0 15,-4-4 56-15,1 4 6 0,-1-4 2 0,0 4 0 16,4-7-52-16,-3 4-12 0,-1-4 0 0,4-2 0 31,0-1 54-31,4-3 8 0,3-3 2 0,0 0 0 0,0 0-52 0,0 0-12 0,0-9 0 0,3 2 0 16,1 1 0-16,3-3 0 0,0 2 0 15,3-2 0-15,1 3 0 0,3-1 0 0,0 4 0 0,-3-3 0 16,3 3 0-16,0 0-10 0,0 0 2 0,0 3 0 16,-3 0 8-16,-1 0 11 0,4 3-3 0,-3 0 0 15,-4 0 15-15,0 3 2 0,0-3 1 0,-3 7 0 16,3-1 10-16,-4 1 1 0,-3-1 1 0,4 4 0 16,-4-1-38-16,0 1-13 0,-4-1 0 0,4 1 0 0,-3-1 0 0,-1 1 0 0,1-4 0 15,3 1 0 1,-4-4-94-16,4 0-18 0,0-6-4 0,0 0-1 15,0 0-130-15,0 0-25 0,0 0-6 0</inkml:trace>
  <inkml:trace contextRef="#ctx0" brushRef="#br0" timeOffset="80770.63">8939 8754 1824 0,'0'0'38'0,"0"0"8"0,0 0-37 0,0 0-9 0,0 0 0 0,0 0 0 31,7 0 156-31,-7 0 28 0,0 0 7 0,4 6 1 0,0 4-52 0,-4-1-9 0,3 0-3 0,1 4 0 16,-4 0-51-16,3 2-10 0,1 1-3 0,-1 0 0 31,-3 2 0-31,4-2 0 0,-1 3 0 0,1-3 0 0,-4-1-23 0,3 1-5 0,1 0 0 0,-1-4-1 16,1-2-25-16,-1-1-10 0,4 0 8 0,-3-2-8 16,-1-4 0-16,-3-3-9 0,0 0 0 0,0 0 0 15,0 0-68-15,8 0-14 0,-8 0-2 0,3-7-1 16,-3 7-126-16,0-9-24 0,4 3-6 0</inkml:trace>
  <inkml:trace contextRef="#ctx0" brushRef="#br0" timeOffset="80986.19">8890 8908 2747 0,'0'0'78'0,"0"0"17"0,0 0-76 16,0 0-19-1,0 0 0-15,7 0 0 0,0 0 106 0,0 0 18 0,0-4 3 0,0 4 1 0,4 0-68 0,-1 0-14 16,1 0-2-16,0 0-1 16,3 0-22-16,-4 0-4 0,1 0-1 0,3 0 0 15,0 0-16-15,0-3 0 0,-3 0 0 0,3 3 0 16,0-3-80-16,-3 3-14 0,-1-3-2 0,1 0-1 16,-1 3-133-16,-3-3-26 0,0 3-6 0</inkml:trace>
  <inkml:trace contextRef="#ctx0" brushRef="#br0" timeOffset="81217.92">9243 8707 2206 0,'0'0'63'0,"0"0"13"0,0 0-61 0,0 0-15 0,0 0 0 0,0 0 0 16,0 0 132-16,0 0 23 0,0 6 5 0,3 4 0 16,1-1-38-16,-4 0-8 0,3 4-2 0,-3 3 0 15,4-4-27-15,-4 4-5 0,3 0-2 0,1-1 0 16,-4 4-20-16,3-3-4 0,-3 3-1 0,4-4 0 15,-4 4-21-15,4 0-4 0,-1 0 0 0,-3-1-1 16,4-2-27-16,-1 3 8 0,4-3-8 0,-3-1 7 16,-1-2-7-16,1-4-15 0,-1 1 5 0,1-4 1 31,-4-6-81-31,3 6-16 0,-3-6-3 0</inkml:trace>
  <inkml:trace contextRef="#ctx0" brushRef="#br0" timeOffset="81721.12">9719 8767 2574 0,'0'0'56'0,"0"0"12"0,7 3 3 0,0 0 1 0,4 3-57 0,-1-3-15 0,1 0 0 15,-1 4 0-15,1-1 71 0,0 3 11 0,3 1 2 0,0 2 1 0,-4 1-17 0,5 6-3 16,-5-1-1-16,-3 1 0 0,4 3 52 0,-8 0 9 16,1 3 3-16,-4-3 0 0,3 0-84 0,-6 0-17 15,-1 3-3-15,1 0-1 16,-1-3-11-16,-3 3-3 0,0-6 0 0,-3 6 0 15,-5-6-33-15,1-3-6 0,0-4-2 0,4-2 0 16,-4-4 32-16,3 0 0 0,0-3 0 0,1-3 0 16,3 0-94-16,0 0-13 15,3-3-2-15</inkml:trace>
  <inkml:trace contextRef="#ctx0" brushRef="#br0" timeOffset="82451.87">10379 8212 1868 0,'0'0'41'15,"0"0"9"-15,0 0 2 0,0 0 0 0,0 0-42 0,0 0-10 0,0 0 0 0,0 0 0 16,0 0 124-16,0 0 24 0,0 0 4 0,0 0 0 15,3 6-70-15,-3 0-14 0,4 3-4 0,-1 1 0 16,1-1 0-16,3 7 0 0,0 0 0 0,0 2 0 16,4 4 52-16,3 0 9 0,0 0 3 0,-4 3 0 0,5-3-103 0,-5 0-25 0,1 0 0 0,3 3 0 15,-7-3 56-15,3 3 7 0,1-3 1 16,0 3 0 0,-4-3-52-16,0 0-12 0,0 0 0 0,-4-3 0 0,1 0 0 15,3-3 0-15,-4-4 0 0,1 1 0 0,-4-7 0 0,0 0 0 0,-4 0 0 0,1-6 0 31,-1 0 0-31,1-3 0 0,-4-6 0 0,0-1 0 16,0-2 0-16,-4-4 0 0,-3-3 0 0,0-3 0 0,0 1 0 0,0-5 0 0,-4-2 0 0,0 0 0 31,4 3 0-31,-3 0 0 0,-1-3 0 0,4 3 0 16,-4-4 0-16,8 4 0 0,-4-6 0 0,6 3 0 0,-2 3 0 0,3-4 0 0,3-2 0 0,1 0 0 16,3 2 0-16,0 1 0 0,7-3 0 0,0 3 0 15,0 3 0-15,7-1 0 0,0 5 0 0,0-1-10 16,4 0 10-16,0 6 0 0,3 0 0 0,0 4 0 15,0-1 0-15,-3 4 0 0,3-1 8 0,0 4-8 16,0 3 0-16,-3 3 0 0,7 0 0 0,-4 6 0 16,0 1 23-16,0 2 0 0,-3 0 0 0,3 4 0 15,-7 3-11 1,4 2-3-16,-8 1 0 0,1 6 0 0,-4 0-6 16,0 0-3-16,-4 4 0 0,-3-1 0 0,-3 3 0 0,-4 1 0 0,0-1 0 0,0 0 0 15,-4-6 0-15,-3 0 0 0,0-3 0 0,0-3 0 16,0-3-26-16,-4-4-5 0,0 1-1 0,4-7 0 0,-3 1 32 0,-1-1 0 15,0-6 0-15,1 3 0 16,-1-3 0-16,4-3 0 0,0 3 0 0,3-3 0 31,-3 0-211-31,7 3-36 0,-3-4-7 0</inkml:trace>
  <inkml:trace contextRef="#ctx0" brushRef="#br0" timeOffset="82841.36">10996 8563 1792 0,'0'0'51'0,"0"0"10"0,0-7-49 0,0 7-12 16,0-3 0-16,0 3 0 16,0 0 156-16,0 0 29 0,0 0 6 0,0 0 1 15,0 0-52-15,0 0-11 0,0 0-1 0,4 7-1 16,-4-1-50-16,3 6-9 0,1 1-3 0,-1 3 0 15,1-1 18-15,-4 4 3 0,3 3 1 0,-3 3 0 16,4-3-49-16,-4 0-10 0,3 0-1 0,-3-3-1 0,0-4-18 0,0 1-8 0,0 0 8 16,0-4-8-1,4 1-30-15,-4-7-11 0,3 0-3 0,-3-6 0 16,0 0-115 0,0 0-23-16,7-6-5 0</inkml:trace>
  <inkml:trace contextRef="#ctx0" brushRef="#br0" timeOffset="83173.8">11225 8522 2795 0,'-14'16'58'0,"7"-10"14"15,0 3-57-15,0 1-15 0,0 2 0 0,-4-2 0 16,4 2 105-16,-3 4 19 0,-1-4 3 0,1 4 1 0,-1 0-69 0,1-1-14 0,-5 1-2 0,5 0-1 16,-1-4-14-16,1 1-4 0,3-4 0 0,-4 1 0 31,4-1-12-31,3-6-4 0,4-3 0 0,0 0 0 0,0 0-8 0,0 0 0 0,0 0 9 0,4-3-9 15,-1-6 0-15,1-1 0 0,3 1 0 0,4-1 0 16,-1 1 0-16,1 0 0 0,-1-1 0 0,5 4 0 16,-5 3 0-16,4 0 11 0,0 0-3 15,0 3 0-15,1 3 8 0,-5 0 0 0,4 3 1 16,-3 0 0-16,-1 4 7 0,1-4 0 16,-4-3 1-16,4 7 0 0,-8-1 0 15,1 4 0-15,-1-1 0 0,-3 4 0 0,0-4-12 0,-3 4-2 0,-1-3-1 0,-3 2 0 16,4-5-10-16,-1 2 0 0,-3 1-12 0,3-4 12 15,1-3-74-15,-1 1-7 0,4-7-2 0,0 0 0 16,0 0-93-16,0 0-18 0,0 0-4 0</inkml:trace>
  <inkml:trace contextRef="#ctx0" brushRef="#br0" timeOffset="83529.41">11585 8538 2649 0,'0'0'58'0,"0"0"12"0,0 0 2 0,0 0 4 0,0 0-61 16,0 0-15-16,0 0 0 0,4 3 0 0,-4 3 54 0,3 0 8 0,1 1 2 0,-1 2 0 16,4 4 0-16,-3-1 0 0,-1 1 0 0,5 5 0 15,-5 1 0-15,4 0 0 0,-3 0 0 0,-1 3 0 16,1 0-4-16,-4-7-1 0,3 4 0 0,1-3 0 0,-4-4-31 0,0-2-7 16,0-1-1-16,3 1 0 15,-6-4-20-15,3-3-8 0,0-3 0 0,-4 0 0 16,4 0-55-16,-3-3-10 0,3 0-3 0,-4-7 0 15,4 4-88-15,-3-3-19 0,-1-4-3 0</inkml:trace>
  <inkml:trace contextRef="#ctx0" brushRef="#br0" timeOffset="83740.45">11476 8660 2649 0,'0'0'117'0,"0"0"25"0,3 6-114 31,4-3-28-31,1 0 0 0,-1 4 0 0,3-4 108 0,-3 0 16 0,4 3 4 0,-1-3 0 0,4 1-57 16,-3-1-11-16,3 0-3 0,0-3 0 0,0 3-40 0,4 0-8 0,-4-3-1 0,4 3-8 16,-1-3 0-16,1-3 0 0,0 3 0 0,-1-3 0 15,1 0-96-15,-4-3-25 0,4 2-6 0,-4-2-1 32,0 0-153-32,0 0-31 0</inkml:trace>
  <inkml:trace contextRef="#ctx0" brushRef="#br0" timeOffset="83938.07">11931 8560 1804 0,'0'0'37'0,"0"0"10"0,0 0-38 0,0 0-9 0,0 0 0 0,0 0 0 15,0 0 160-15,0 0 29 0,0 0 7 0,0 0 0 16,0 0-52-16,0 6-10 0,3 3-2 0,-3 4-1 16,0-1-13-16,4 4-2 0,-4 3-1 0,4 0 0 15,-4-1-37-15,0 1-7 0,0 3-2 0,3 0 0 16,1-3-51-16,-4 3-10 0,3-6-8 0,1 2 9 15,-1-2 19-15,1-7 3 0,-1 4 1 0,1-7 0 16,-1 1-32-16,4-4-21 0,-3 3 3 0,-4-6 1 16,0 0-103-16,7-3-20 0,-4-3-4 0</inkml:trace>
  <inkml:trace contextRef="#ctx0" brushRef="#br0" timeOffset="84517.81">12125 7732 2419 0,'0'0'53'0,"0"0"11"0,-7-3 3 0,3-4 1 0,-3 4-55 16,7 0-13-16,0 3 0 0,0 0 0 0,-3-3 105 0,3 3 19 15,0 0 3-15,0 0 1 0,0 0-52 0,0 0-9 0,0 0-3 0,0 0 0 16,7 3-51-16,0 0-13 16,4 4 0-16,-1-1 0 15,4 0 57-15,4 0 9 0,-1-3 2 0,5 7 0 0,6 2-20 0,-3 1-4 0,3 6-1 0,-4 0 0 16,1 3-4-16,3-4-1 15,-3 4 0-15,3 3 0 16,-7 0-22-16,4 1-4 0,0 5 0 0,0 0-1 16,-4 1-35-16,0 5-6 0,-3-2-2 0,-1 5 0 15,-3-2 52-15,0 0 9 0,-3-1 3 0,-4 1 0 16,0 0-52-16,-3-4-9 0,-4 1-3 16,-4 2 0-16,1 1 32 0,-4-4 0 0,-1 4 0 0,1-4 0 0,-3-8 20 0,-1-5 9 0,1 1 3 0,-1-6 0 31,0-6-52-31,1 2-9 0,-1-3-3 0,4-2 0 15,-3-1 32-15,3-3 0 0,3-3 0 0,-3 0-1060 0,7-3-212 0</inkml:trace>
  <inkml:trace contextRef="#ctx0" brushRef="#br0" timeOffset="88907.66">776 12786 2028 0,'-18'-6'42'0,"15"3"10"0,-1 0-41 0,-3-4-11 0,4 1 0 0,-4 0 0 15,3 0 89-15,4 2 16 0,-7-2 3 0,4 0 1 32,3 3-18-32,0 3-4 0,0-6-1 0,0 6 0 0,0 0-15 0,0 0-3 0,0-7-1 0,0 7 0 15,0 0 3-15,0 0 1 0,10 3 0 0,-6 1 0 16,6 2-7-16,1 3 0 0,0 1-1 0,3 2 0 15,0 4-1-15,3 0 0 0,-2 5 0 16,-1 1 0-16,7 0-50 0,-7 3-12 16,14 10 0-16,-10-4 0 0,6 1 0 0,5-7 0 15,-5 0 0-15,1 0 0 0,7-3 20 0,-7 3 0 16,3 0 1-16,0-3 0 0,-3 0-21 16,-8-6 8-16,4-1-8 0,1-2 0 0,-8-1 0 0,-4 1 0 0,4-7 0 0,-7 4 0 15,-3-7 0 1,3 0 0-16,-7-3 0 0,0 0 0 0,0 0-42 0,0 0-10 0,0-6-1 15,-7-1-1 1,3-2-60-16,-6 3-12 0,-1-4-2 0</inkml:trace>
  <inkml:trace contextRef="#ctx0" brushRef="#br0" timeOffset="89207.41">751 13297 3124 0,'-10'0'88'0,"-1"-3"20"0,11 3-86 16,0-3-22-16,0 3 0 0,0-6 0 0,4-4 71 0,3 1 9 0,3-4 3 0,-3-2 0 15,11-4-38-15,-4 0-7 0,7-3-2 0,-3-3 0 16,3 0-4-16,0 0-2 0,4-3 0 0,-4-4 0 16,4 1-7-16,0 0-2 0,-1 6 0 0,5-4 0 15,-5 4-5-15,1 3-2 16,0 0 0-16,-4 0 0 0,3 4-14 0,-9-1 0 0,6-3 8 0,-11 6-8 15,4 4 0-15,-3-1 0 16,-7 4 0-16,3-1 8 0,-4 4-8 0,-3 6 0 16,0 0 0-16,0 0 0 0,0 0-26 0,0 0-5 15,0 0-1-15,0 9 0 16,0-2-155-16,0 5-31 0,-3 1-6 0,3 2-1137 0</inkml:trace>
  <inkml:trace contextRef="#ctx0" brushRef="#br0" timeOffset="90404.05">1453 13238 2030 0,'0'0'57'0,"0"-7"14"0,-7 1-57 0,4-3-14 0,3 3 0 0,0-4 0 15,0 4 92 1,0-4 15-16,0 1 3 0,0 3 1 0,3-1-75 0,-3 1-16 0,7 3-2 0,-7 3-1 15,0 0 38-15,0 0 7 0,4 0 2 0,-4 0 0 16,7 9 40-16,-3 1 8 0,3 2 1 0,-7 4 1 0,3 0-29 0,4 6-5 16,-7 0-2-16,4 3 0 15,-4 0-11-15,0 0-3 0,0 3 0 0,0 4 0 16,0-4-50-16,0 0-14 0,0-6 0 0,3 3 0 0,-3-3 0 16,0 0 0-16,0-3 0 0,7 0 0 0,-7-7 0 0,0-3 0 15,0 1 0-15,0-10 8 16,0 0-80-16,11-3-17 15,-11-4-3-15,10-5-1 0,-6-1-68 0,7-2-14 0,-8-4-2 0,8 0-1087 16</inkml:trace>
  <inkml:trace contextRef="#ctx0" brushRef="#br0" timeOffset="90748.41">1746 13253 2703 0,'0'0'60'0,"0"0"12"0,0 0 2 0,0 0 2 0,-3 4-61 0,3 2-15 0,-7 0 0 0,3 0 0 0,-3 1 78 0,4 2 13 0,-1-3 2 0,-7 4 1 15,4-1-37-15,-3 4-7 0,-1-1-2 0,4 1 0 16,-3-1-10-16,-1 1-2 0,-3-1-1 0,3 1 0 16,1-1-6-16,-1-2-1 0,1 2 0 0,6-5 0 15,-7-1 7-15,11-3 1 0,0-3 0 0,0 0 0 16,0 0-36-16,0-6-22 0,4 0 3 16,7-1 1-16,-1-5 18 0,1 2 0 0,3-2 0 0,7-1 0 15,-7 1 0-15,7 2-8 16,-7 1 8-16,8-1 0 0,-8 4 12 0,7 0 7 0,-7 0 1 0,4 6 0 15,-4 0-20-15,-4 0 0 0,1 6 0 0,3 0 0 16,-10 7 14-16,3-1-1 0,-4 4 0 0,4 3 0 16,-7 0-13-16,4-1-18 0,-4 1 4 0,-4 0 1 15,4 3 13-15,-7-3 0 0,4 0 0 16,3-1 0-16,-11-2 23 0,11 3 7 0,-11-7 2 0,8-2 0 16,3-4-89-1,0-6-18-15,0 0-3 0,0 0-1 0,0 0-104 0,0-9-21 16,0-1-4-16,0 1-1095 0</inkml:trace>
  <inkml:trace contextRef="#ctx0" brushRef="#br0" timeOffset="91071.16">2071 13253 2188 0,'0'0'48'0,"0"-6"11"0,0 0 1 0,0 0 1 16,0-1-49-16,0 1-12 0,0 0 0 0,0 6 0 0,0 0 105 0,0 0 19 0,0 0 3 0,10 0 1 31,-6 6-14-31,3 0-2 0,-7 4-1 0,4-1 0 16,3 4-19-16,-7-1-3 0,3 4-1 0,-3 3 0 0,0-4-26 0,0 7-6 0,0-3 0 0,4 3-1 16,-4 0-43-16,0-3-12 0,7 3 0 0,-7-3 8 15,3-1-8-15,4 1 0 16,-3-3 0-16,3 0 0 0,-4-4 0 0,1-2 0 0,-4-4 0 0,0-6 0 31,7 3-52-31,-7-3-11 0,0 0-2 0,0-3-1 16,0-3-66-16,0-1-12 0,0-2-4 0,-7-1-751 15,3-2-150-15</inkml:trace>
  <inkml:trace contextRef="#ctx0" brushRef="#br0" timeOffset="91232.73">1993 13385 2654 0,'0'0'76'0,"0"0"15"0,0 0-73 0,0 0-18 0,0 0 0 16,7 3 0-16,4 0 88 0,-8 1 13 0,8-1 3 0,0-3 1 0,-1-3-38 0,1-1-8 0,3 4-2 0,0 0 0 16,4 0-31-16,-4-3-6 0,0 3-2 0,0-3 0 31,4-3-18-31,-4 3 0 0,0 3 0 0,3 0 0 16,-2-3-128-16,-1 3-19 0,-4-4-4 0,4 4-1117 15</inkml:trace>
  <inkml:trace contextRef="#ctx0" brushRef="#br0" timeOffset="91445.85">2441 13206 2188 0,'0'0'48'0,"0"0"11"0,0 0 1 0,0 0 1 0,0 0-49 0,0 0-12 0,0 0 0 0,0 0 0 0,0 0 105 0,0 7 19 0,-7-1 3 0,4 3 1 16,3 4-9-16,0 3-2 0,0-1 0 0,0 4 0 16,0 0-21-16,0 3-5 0,0 3-1 0,0 0 0 15,0 0-33-15,0 0-6 16,0 0-2-16,0 0 0 0,3-3-21 0,-3-3-4 0,7 3 0 0,-7-6-1 15,4 3-37-15,3-7-7 0,-4-3-2 0,1-2 0 16,3-1-33-16,-7-6-6 0,0 0-2 0,3-6-956 31,-3-7-191-31</inkml:trace>
  <inkml:trace contextRef="#ctx0" brushRef="#br0" timeOffset="92174.24">593 12454 2188 0,'0'0'48'0,"0"0"11"0,0 0 1 0,0 0 1 0,0 0-49 0,0 0-12 0,0 0 0 0,3 3 0 16,4 0 105-16,-3 0 19 0,6 4 3 0,1-7 1 16,0 3-52-16,3 0-9 0,3 0-3 0,-3 0 0 15,1-3 0-15,6 3 0 0,3 0 0 0,1-3 0 16,0 0-20-16,7-3-4 0,-11 3 0 0,3 0-1 15,1-3-12-15,0 0-3 0,-1 3 0 0,5-3 0 16,-5 3-24-16,1-3 0 0,-4 0 8 0,4 3-8 16,-4 0 19-16,4 0 1 0,-4 0 1 0,4 3 0 15,-8 0-8-15,1 0-1 0,0 3-1 0,-1-3 0 16,-6 4 17-16,3-4 3 0,-4 0 1 0,1 0 0 0,-7 0-24 0,-4-3-8 16,0 0 0-16,0 0 9 0,7-6 7 0,-7 0 2 15,0-4 0-15,-7 1 0 0,3-4-6 0,-3 1 0 0,-4-4-1 0,4 0 0 16,-3 1-8-16,-8-4-3 15,4 3 0-15,0-3 0 0,-7 1 0 16,7 2 0-16,3 0 0 0,-3 4 0 16,3-1-26-16,-6 4-5 0,10-1-1 0,0 1 0 0,-7 3 32 0,6-1 0 15,5 4 0-15,-4 0 0 16,7-3-27-16,-4 0 1 0,4 6 0 16,4-7 0-16,3 4-214 0,-4-6-44 0</inkml:trace>
  <inkml:trace contextRef="#ctx0" brushRef="#br0" timeOffset="92761.3">2720 13018 2833 0,'-7'3'62'0,"3"-3"13"0,-3 0 2 0,7 0 3 0,0 0-64 0,0 0-16 0,0 0 0 0,0 0 0 16,0 0 84-16,0 0 14 0,7-6 2 0,-7 0 1 0,4 3-38 0,6 0-8 15,1-4-2-15,0 4 0 16,-1 0-1-16,4 0-1 0,0 0 0 0,8 0 0 16,-8 3-31-16,3 0-7 0,-3 0-1 15,8 0 0-15,-5 3-4 0,1-3-8 0,0 3 11 0,3 0-11 16,0-3-24-16,0 0-12 0,-3 0-3 0,-1 0 0 16,1 0-157-16,0 0-31 0</inkml:trace>
  <inkml:trace contextRef="#ctx0" brushRef="#br0" timeOffset="93482.17">3588 12836 1599 0,'0'0'68'0,"0"0"-55"31,0-6 83-31,0 6 16 0,0-6 3 0,0 6 1 15,0 0-36-15,0 0-8 0,0 0 0 0,0 0-1 16,0 0 23-16,0 0 5 0,0 0 1 0,7 0 0 16,-4 0-21-16,4 0-4 0,-3 0-1 0,-4 0 0 0,3 3-5 15,-3-3-1-15,4 3 0 0,3 3 0 16,-7 4 5-16,0-1 1 0,0 1 0 0,-7-1 0 16,3 4-26-16,-3 2-6 0,0-2-1 0,-3 2 0 15,-1 1-18-15,4 0-4 16,-3-4-1-16,-8 4 0 0,7 0-8 0,-3-4-2 0,4 1 0 0,-4-1 0 0,3-2-8 0,7-1 0 0,-6-3 0 0,3-2 0 15,3-1 0-15,1 0 0 0,3-3 0 0,0 0 0 16,0 0 0-16,0 0-9 0,14 0 0 0,-4 0 0 16,1 0 9-16,0 0-10 0,3 0 10 0,0 0-10 15,7-3 10-15,-7-4 0 16,7 4 0-16,-7-3 0 0,11-3 12 0,-4-1 0 0,0-2 1 0,4 5 0 16,0 1-13-16,-1 6 0 0,1 0 0 0,-4 3 0 15,-3 0 0-15,0 4 0 0,-8 5 0 16,4 1 0-16,-7-1 10 0,4 4-1 0,-11 3 0 0,3-4 0 15,-6 4-9-15,3 3-12 0,-11-3 2 16,4 3 1-16,0-6 25 0,-10-1 6 0,2 1 1 0,1-3 0 16,-3-4-23-16,-1 0 0 0,8-2 0 15,-12-4 0 1,8 0-72-16,4-3-10 0,-4-3-2 0,3-3 0 0,4-1-35 0,3-5-7 0,-3-4-2 16,7-3-784-16,0 0-158 0</inkml:trace>
  <inkml:trace contextRef="#ctx0" brushRef="#br0" timeOffset="93705.3">4008 12698 2508 0,'-11'32'71'0,"7"-20"16"0,4 4-70 0,-3-3-17 0,3 2 0 0,0 4 0 16,0 0 130-16,3 3 22 16,1 0 5-16,0 3 1 0,-1-3-68 0,8 0-14 0,-8 0-2 0,4 3-1 15,4-3-38-15,-8 0-8 0,8-4-2 0,-1-2 0 16,-6 3 31-16,3 0 7 0,0-4 1 15,4 1 0-15,-4 3-52 0,-4-7-12 0,4 1 0 0,-7 0 0 16,0-4 0-16,0 0 0 0,0-2 0 0,0-7 0 16,0 0-100-16,0 0-22 0,-7 0-5 0,4 0-1 31,-8-3 0-31,4-4 0 0,0 1 0 0,-4 0-716 0,1-7-144 0</inkml:trace>
  <inkml:trace contextRef="#ctx0" brushRef="#br0" timeOffset="94366.26">3849 13006 2120 0,'7'6'89'0,"0"0"-71"0,4 1 89 0,-8-1 17 15,8 0 4-15,3 0 1 16,-4-3-33-16,4 1-6 0,4-1-2 0,-4-3 0 0,7-3-50 0,-3-1-10 16,3 1-3-16,0 3 0 0,4-3-25 0,0 3 0 15,-4-3 0-15,11 0 0 0,-8 0 0 0,1-3 0 0,0-1 0 0,6-2 0 31,-13 3 0-31,10-1 0 0,-14-2 0 0,8 3 0 16,-8-1 0-16,0-2 0 0,3 3 0 0,-9-1 0 0,-1-2 0 16,3 3 0-16,-10-1 0 0,4 1 0 15,-4 6 56-15,0 0 7 0,0 0 1 0,0 0 0 16,0 0 0-16,-4 3 0 0,-10 4 0 0,7 5 0 16,-7 4 0-16,3 0 0 15,-3 5 0-15,4 5 0 0,-8 2-52 0,11 0-12 0,-11 0 0 0,15 4 0 16,-11-7 0-16,7 3 0 0,3-6 0 0,-3 3 0 15,7-6 0-15,0 0 0 0,0-4 0 0,7-2 0 0,0-4 0 16,0-3 0-16,4-2 0 0,3-4 0 0,-4-7 0 0,5 1 0 16,2 0 0-16,-6-7 0 15,3-2 0-15,-4-4 0 0,5-3 0 0,-1 0 0 0,-4 0 0 0,-3-3 0 0,4 0 0 0,-4 3 0 16,0 0 0-16,4 3 0 16,-11-3 0-16,3 6 0 0,-3 4 0 0,0 2 0 15,0 4 0-15,0 3 0 0,-3-3 0 0,3 6 0 0,0 0 0 0,0 3 0 16,-7 0 0-16,3 3 0 0,4 1 0 0,0 2 0 15,-7 3 0-15,7 1 0 0,0 0 0 0,7 2 0 16,-7 4 0-16,4-3 0 0,3 3 0 0,-4-4 0 0,4 4 0 0,7 0 0 16,-10-3 0-16,6-4 0 15,5 1 0-15,2-1 0 0,-6-2 0 0,3-4 0 16,0 0 0-16,4-3 0 0,-4 0 0 16,3 1 0-16,1-4 0 0,-4 0 0 0,0 0 0 0,4 0 0 15,-8 0 0-15,-6-4 0 0,3 4 0 0,-7 0 0 0,7-6 0 0,0 3 0 16,-7-3 0-16,0-1 0 0,0-2 0 0,0 0 0 15,-7-4 0-15,0-3 0 0,0-2 0 16,-4-1 0-16,1 0 0 0,-4-3 0 0,0 0 0 0,3 0 0 0,0 3 0 0,1-3 0 16,6 0 0-16,-6 0 0 15,3 1 0-15,0 5 0 0,0-3 0 0,3 3 0 0,4 4 0 0,-11-7 0 16,11 3 0 0,0 16 0-16,0 0 0 0,0-3 0 15,0-3-151-15,0 6-33 0,0 0-6 0</inkml:trace>
  <inkml:trace contextRef="#ctx0" brushRef="#br0" timeOffset="94789.42">4583 12968 2419 0,'-7'13'107'0,"3"-4"22"0,-3 0-103 0,7 4-26 0,-4-4 0 0,4 1 0 16,0-1 108-16,0-3 16 0,0-6 3 0,0 7 1 15,4-1-48-15,3 3-8 0,-3-2-3 0,3-1 0 16,-7-6-15-16,7 6-3 0,3 1-1 0,1-4 0 15,-1 0-18-15,5-3-3 0,2 3-1 0,-3-3 0 16,7 0-9-16,-6 0-3 0,-1-3 0 0,3 0 0 16,1-4-7-16,0 4-1 0,-4-3-8 0,7 0 12 0,-7-4 8 0,0 1 2 31,0-1 0-31,0 1 0 0,0-3-22 0,-3-1 0 0,-4 0 0 16,4 1 0-16,-1 3 0 0,-3-1 0 0,-3 1 0 0,-1 2 0 15,-3 1 0 1,4 0 0-16,-4 0 0 0,0 6 0 0,-4-4 0 0,1 1 9 0,-1 3-9 0,-3 3 0 15,4 4 12-15,-8 2-12 0,1 4 12 0,2 2-12 16,1 1 10-16,0 3-10 0,0 0 8 0,0-1-8 0,4 4 0 16,-4-3 0-16,7 3 0 0,0-3 0 0,0 0 9 15,3-4-9-15,1-2 10 0,3 0-10 0,0-4 15 0,3 0-3 0,-3-2-1 0,4-4 0 16,7 3-11-16,-8-6 0 0,4 3 9 0,8-3-3 31,-12-3-32-31,8 0-5 0,-4 0-1 16,4-3 0-16,-4 2 52 0,0 1 9 0,3-3 3 0,-6 3 0 0,-4 0-32 0,4 0-18 15,-4-4 2-15,3 7 1 16,-6 0-75-16,-1 0-15 0,-3 0-3 0,0 0-903 0,0 0-180 0</inkml:trace>
  <inkml:trace contextRef="#ctx0" brushRef="#br0" timeOffset="95553.51">5782 12996 2322 0,'0'0'51'0,"0"0"10"0,0 0 3 0,0 0 1 0,0 0-52 15,4 7-13-15,-4-1 0 0,3-3 0 0,4 3 107 0,-3-3 18 0,-4-3 4 0,7 4 1 16,3-1-33-16,-3 0-6 0,4-3-2 0,0 0 0 16,3-3-71-16,3 0-18 0,-3-7 0 0,8 1 0 0,-5-4 55 0,4 1 7 15,1-1 2-15,-5 1 0 16,1-7-52-16,-1 6-12 0,1-2 0 0,-4 2 0 0,-3 0 54 0,-1 1 8 16,1 2 2-16,-8 4 0 15,1-3-52-15,0-1-12 0,-8 4 0 0,0 0 0 16,1 3 0-16,-4 0 0 0,0-1 0 0,-7 4 0 0,0 4 0 0,-4 2 0 15,4 0 0-15,-4 4 0 0,4 2 0 16,-4 4 0-16,1-1 0 0,-1 7 0 0,1 3 0 16,2 1 0-16,-2-4 0 0,6 6 0 15,-3 0 0-15,7 0 0 0,0-3 0 0,-4 3 0 0,11-6 0 16,-3 0 0-16,3-3 0 0,3 0 0 16,8-6 0-16,-7-1 0 0,6-3 0 0,1 1 0 15,-1-4 0-15,4-3 0 0,1 0 0 16,6-3 0-16,-4-3 0 0,4 0 0 0,4 0 0 0,0-3 0 0,0-7 0 0,-1 4 0 0,-3-4 0 0,4 1 0 31,-7-4-151-31,3 3-33 0,-3-2-6 0,-1-1-1205 0</inkml:trace>
  <inkml:trace contextRef="#ctx0" brushRef="#br0" timeOffset="95902.15">6414 12843 2599 0,'0'0'57'0,"0"0"12"0,0 0 3 0,0 0 0 0,0 0-57 0,0 0-15 0,0 0 0 0,-4-3 0 16,4 3 116-16,-7 0 21 0,0 0 4 0,0 0 1 31,-4 6-62-31,4 0-13 0,-3 3-3 0,-1 4 0 0,-3 0-51 0,0 2-13 0,0 1 0 16,0 0 0-16,-1 2 54 0,1-2 8 0,0 0 2 0,4-1 0 15,-1 1-52-15,4-6-12 0,0 2 0 0,3-6 0 0,1-3 0 0,3 1 0 16,0-4 0-16,0 0 0 0,0 0 0 0,7-4 0 16,4-2 0-16,3 0 0 15,-4-3 0-15,4 2 0 0,4-2 0 0,0 3 0 16,3-4 0-16,0 4 0 0,-3 0 0 0,3 3 0 15,0-1 0-15,0 4 0 0,0 0 0 16,0 4 0-16,-3-1 0 0,3 3 0 0,-10 6 0 0,3 1 0 0,-3-4 0 0,-4 4 0 0,0 3 0 16,-4-1 0-16,-3 4 0 0,4 0 0 15,-8 0 0-15,1 3 0 0,-1-4 28 0,-3-2 4 16,-4 3 0-16,1-3 0 16,-4-1-52-16,0 1-9 0,0-3-3 0,-4-4 0 0,4-3 32 0,0 1 0 15,3-7 0-15,-3 0 0 16,3 0-57-16,4-7-6 0,4-2-1 0,-8-1 0 15,11-2-117-15,0-4-24 0,0-3-5 16,0 4-1064-16</inkml:trace>
  <inkml:trace contextRef="#ctx0" brushRef="#br0" timeOffset="96150.42">6639 12771 2392 0,'11'3'68'16,"-11"-3"15"-16,7 6-67 0,-4 0-16 0,1 4 0 0,3-1 0 15,-3 0 131-15,3 4 22 0,0 3 5 0,0-1 1 0,0 1-45 0,0 3-9 0,3 3-1 0,1-3-1 16,0 3-11-16,-4-4-3 0,3 1 0 0,4 0 0 16,-7 0-61-16,4 0-12 15,-4-1-2-15,4-2-1 0,-4 0 2 0,3-1 0 16,-3 1 0-16,4 0 0 0,-1-4-15 0,-6 1 9 0,0-4-9 0,-1 1 8 16,1-4-8-16,-4-6 0 0,0 0 0 0,0 0 0 15,0 0-48-15,0 0-6 0,0-9-1 0,-4-1 0 16,1 1-89-16,-1-1-19 0,-7-2-3 0,4-1-765 15,0-6-153-15</inkml:trace>
  <inkml:trace contextRef="#ctx0" brushRef="#br0" timeOffset="96384.72">6657 13046 2876 0,'0'0'64'0,"0"0"12"0,0 0 4 0,0 0 0 0,0 0-64 16,0 0-16-16,0 0 0 0,0 0 0 0,3 0 86 0,8 0 14 0,0-3 4 0,-1 3 0 15,4 0-40-15,0 0-7 0,4-3-1 0,0-3-1 16,-1 6-17-16,5-3-3 0,-5 0-1 0,8 0 0 16,-4-1-34-16,4 1 0 0,-4 0 0 0,0 0 0 15,0-3 0-15,-3 3 0 0,-1 3 0 0,-2-4-9 16,-1 4-46 0,-4-3-9-16,-10 3-1 0,0 0-1 15,11 0-56-15,-11 0-11 0,0 0-3 0,0 0 0 16,0 0-131-16,0 0-26 0,0 0-6 0,0 0-1 0</inkml:trace>
  <inkml:trace contextRef="#ctx0" brushRef="#br0" timeOffset="96596.39">7197 13219 3340 0,'-4'6'74'0,"1"0"15"0,-1 1 3 0,4-7 1 0,0 0-74 0,0 3-19 16,0-3 0-16,0 0 0 0,0 0 55 0,0 0 7 15,0 0 2-15,0 0 0 0,0 0-52 0,0 0-12 16,7 0 0-16,-3 0 0 0,-4 0 0 0,0 0 0 16,7-3 0-16,-7 3 0 15,3-3 0-15,-3 3 0 0,0 0 0 0,0 0 0 16,4-4 0-16,-4 4 0 0,3-3 0 0,1 0-1056 16,-1 0-213-16</inkml:trace>
  <inkml:trace contextRef="#ctx0" brushRef="#br0" timeOffset="99448.5">695 14473 1736 0,'0'-6'73'0,"-7"3"-58"31,3-4 143-31,4 4 29 0,-7 0 5 0,7 3 2 16,0 0-54-16,-3-3-12 0,3 3-1 0,0 0-1 0,0 0-46 0,0 0-8 0,0 0-3 0,-4 6 0 31,-3 4-11-31,7-1-2 0,0 4-1 0,0-1 0 16,0 7-4-16,7 0-1 0,-3 0 0 0,-1 9 0 0,4 0-12 0,-3 3-2 0,7 7-1 0,-1 6 0 31,-6 0-10-31,6 3-1 0,-3 0-1 0,7 3 0 16,-7 0-7-16,0-3 0 0,1 3-1 0,6-2 0 15,-7-5-15-15,-4 1 0 0,8-3 0 0,-1 0 0 0,-6-4 0 0,7-2 0 16,-8-7 0-16,4 0 4 0,-3-6-4 0,3-6 0 0,-7 0 0 0,3-7 0 16,4-3-28-1,-7-2-3-15,0-4 0 0,0 0 0 0,0-7 51 0,-7-2 9 16,7-4 3-16,-3-2 0 0,3-4-24 0,-7-3-8 0,3-3 0 0,-6 0 0 31,6-4 0-31,-7-2 0 0,1 0 0 0,-4-4 0 16,3 4 0-16,1 0 0 0,-5-1 0 0,5-2 0 0,-1-1 0 15,1 1 0-15,-1-1 0 0,-3-2 0 0,7-4 0 0,-4 3 0 0,8-3 0 0,-1 1 0 16,4 2 0-16,-7 4 0 0,7-1 0 0,7 4 0 16,-7-1-31-16,4 4 1 15,-4-3 0-15,10 3 0 0,-6-1 42 0,7 4 9 0,-1 0 2 0,1 3 0 16,3 7-23-16,3 2 0 0,-10 4 0 0,11-1 0 15,-4 7 0-15,0 3 0 0,4 3 0 0,-4 7 0 0,7-1 11 16,-3 10-3-16,3-3 0 0,0 5 0 16,4 1-8-16,-4 0 0 0,0-3 0 0,4 3 0 0,-7 3 0 15,10-3 0-15,-11 3 0 0,5 3 7 0,-1 4-7 0,-7-4 0 0,0 7 0 0,-3-4 0 32,-4-3 0-32,-4 3 0 0,-3-2 0 0,0-4 0 15,-3 0 0-15,-8-6 0 0,0-1 0 0,1-2 0 16,-11-3 0-16,7-1 0 0,-8-5 0 0,8-1 0 0,-10 0 0 15,10-3 0-15,-15-3 0 0,15 3 0 0,-10-6 0 0,2 0 0 16,1-3 0-16,7 3 0 16,-7-4-28-16,7 1-6 0,-7 3-1 0,7-6 0 15,3 2-100-15,0-2-20 0,8 3-4 0</inkml:trace>
  <inkml:trace contextRef="#ctx0" brushRef="#br0" timeOffset="101406.93">1386 15307 2642 0,'0'0'58'0,"0"0"12"0,-3-3 2 0,3 3 3 0,0 0-60 15,-7-3-15-15,7 3 0 0,0 0 0 0,-4 3 92 0,4 0 15 0,0 3 3 0,-3 4 1 16,3-1-55-16,0 1-12 0,0 2-1 0,0 4-1 16,0 0-1-16,0 6 0 0,0-1 0 0,3 5 0 31,-3-4-22-31,0 3-5 0,0 0-1 0,0 3 0 16,0 0 2-16,0-3 0 0,0 0 0 0,-3 0 0 0,3-3-15 0,0 0 0 0,-7-6 8 0,7 0-8 31,0-7-37-31,7 0-11 0,-7-2-1 0,0-7-1 15,3-3-98-15,-3-7-19 0,4-2-4 0,3-1-1109 0</inkml:trace>
  <inkml:trace contextRef="#ctx0" brushRef="#br0" timeOffset="101729.47">1563 15329 2986 0,'-25'25'84'0,"15"-15"20"0,6 2-84 0,-7 1-20 0,1 2 0 0,-1 1 0 16,4 0 56-16,-3 3 6 0,-1-4 2 0,0 4 0 0,1-3 0 0,-1-1 0 15,1 1 0-15,-1 3 0 16,4-7-52-16,-4 4-12 0,1 0 0 0,3-4 0 16,3 1 54-16,1-4 8 0,-4 4 2 0,3-7 0 15,4-6-52-15,0 0-12 0,0 0 0 0,0-6 0 16,4-4 0-16,3 1 0 0,-4 0 0 0,1-1 0 16,3-2-17-16,3 2-7 0,1 1 0 0,-4-1-1 15,11 4 25-15,-4 0 0 0,-4 0 0 0,12 2 0 16,-8 1 0-16,7 0 0 0,-7 6 0 0,7-3 0 15,-7 7 15-15,-3-1 8 0,3 3 1 0,-3 4 1 0,-1 3-1 0,-6 2 0 0,3 1 0 0,-7 3 0 32,0-3-12-32,0 3-4 0,0-6 0 0,0 2 0 0,-7 4-5 0,7-6-3 15,-4 3 0-15,1-4 0 0,-4-5-26 0,3-1-5 16,4-2-1-16,0-7 0 16,0 0-113-16,0 0-23 0,0-10-5 0,0 1-1 15,4-4-131-15,6 1-27 0</inkml:trace>
  <inkml:trace contextRef="#ctx0" brushRef="#br0" timeOffset="102067.14">1852 15364 2066 0,'0'0'43'0,"0"0"10"16,0 0-42-16,0 0-11 0,0 0 0 0,0 0 0 16,0 0 207-16,7 6 39 0,-7-6 8 0,0 9 2 15,0 4-154-15,4-1-30 0,3 1-7 0,-4 3-1 0,-3 2 12 0,4 1 1 0,3 3 1 0,-7 3 0 16,3 3-22-16,4-2-5 16,-7 2-1-16,4 0 0 15,3 0-40-15,-3 0-10 0,-1-2 0 0,-3-1 0 16,7-7 0-16,-7-2 10 0,4 0-10 0,-4-4 10 15,7-2-10-15,-7-4 0 0,0 0 0 0,0-6-11 16,0 0-57-16,0 0-11 0,0-6-2 0,0 0-1 16,0-4-80-16,0-5-16 0,-7-1-3 0,3 0-1095 15</inkml:trace>
  <inkml:trace contextRef="#ctx0" brushRef="#br0" timeOffset="102257.43">1859 15608 2474 0,'0'0'70'0,"0"0"16"0,0 0-69 0,0 0-17 0,0 0 0 0,0 0 0 16,4 3 113-16,6 4 19 0,-6-4 4 0,6 3 1 16,-3-3-58-16,8 0-12 0,-5 0-3 0,1 4 0 15,-1-4-8-15,4 0-1 0,-3 0-1 0,0 0 0 16,3-3-26-16,-4 0-6 0,4 0-1 0,0 0 0 16,4-3-21-16,-7 3 0 0,3 0 0 0,0-3 8 31,-3 0-93-31,-1 0-19 0,1-4-3 0,-1 4-830 0,-10 3-167 0</inkml:trace>
  <inkml:trace contextRef="#ctx0" brushRef="#br0" timeOffset="102670.25">2307 15464 2649 0,'0'0'58'0,"0"0"12"16,0 0 2-16,0 0 4 0,0-6-61 0,0 3-15 0,0-4 0 0,7 1 0 0,-7 3 0 15,0 3 0-15,4-3 0 0,-4 3 0 16,7 0 0-16,-7 0 0 0,10-3 0 0,-10 3 0 0,4 3 54 0,7 0 8 0,-11-3 2 0,3 9 0 15,4 1 0-15,-7 2 0 0,4-2 0 0,3 5 0 16,-4 1 22-16,1 0 5 0,3 2 1 0,-7 1 0 16,3 0-40-16,4 3-7 0,-3 0-1 0,3 0-1 15,-4-3-15-15,1 0-4 0,3-1 0 0,-3-2 0 16,3 3-24-16,-4-3 0 16,4-4 0-16,-3 1 0 0,3-1 0 0,-4-2 0 0,1-4 0 0,-4-6 0 15,0 0-47-15,0 0-5 0,0 0 0 0,7-6-1 16,-7-4-87-16,0-2-16 0,0-1-4 0</inkml:trace>
  <inkml:trace contextRef="#ctx0" brushRef="#br0" timeOffset="103629.02">1778 15627 2310 0,'-11'13'48'0,"11"-13"11"16,-7 3-47-16,7-3-12 0,0 0 0 0,0 0 0 16,0 0 140-16,0 0 27 0,0 0 5 0,0 0 0 15,0 0-77-15,0 0-16 0,0 0-3 0,0 0-1 16,7 3-17-16,-3 0-3 0,7 0-1 0,-1 3 0 15,-6-2-10-15,6-1-3 0,1 0 0 0,-1 3 0 16,1-6 0-16,3 3 0 0,-3-3 0 0,3 3 0 16,3-3-33-16,-2 0-8 0,-5-3 0 15,4 3 0-15,7-3 0 0,-10 3 0 0,3-3 0 0,7 0 0 32,-10 0 0-32,3 0-9 0,0-1 9 0,4-2-13 0,-4 0-145 15,-4-4-29-15</inkml:trace>
  <inkml:trace contextRef="#ctx0" brushRef="#br0" timeOffset="105615.54">2967 14969 2986 0,'-11'0'84'0,"8"3"20"0,3-3-84 0,0 0-20 0,0 0 0 0,0 0 0 32,0 0 107-32,0 0 17 0,0 0 3 0,0 0 1 15,0 0-52-15,3 0-9 0,1-3-3 0,3 6 0 0,3-3-51 0,1 3-13 16,3 0 0-16,-3 3 0 0,3-3 0 0,7 1 0 0,0 2 0 0,-3-3 0 15,7 3 0-15,-4 0 0 0,3 1 0 0,5-4 0 16,-5-3 0-16,1 0 0 0,-4-3 0 0,4 3 0 31,0-7 28-31,-1 1 4 0,-3-6 0 0,1 2 0 16,-5 1-88-16,1-1-16 0,-8 1-4 16,5 0-1486-16</inkml:trace>
  <inkml:trace contextRef="#ctx0" brushRef="#br0" timeOffset="108956.32">3979 14928 2880 0,'0'0'128'0,"0"0"25"16,0 0-122-16,0 6-31 0,0 0 0 0,4-3 0 31,3 4 0-31,-4-4 0 0,5 0 0 0,6 0 0 16,-11-3 57-16,15 0 6 0,-11-3 1 0,10 0 0 15,-6-3-52-15,7-1-12 0,-1-2 0 0,-3 0 0 0,8-1 22 0,-8-2 2 0,0 2 0 0,3-2 0 0,1-1 0 16,-7 1 1-16,3-1 0 0,-4 0 0 15,1 1-8-15,-4-1-1 0,-3 1-1 0,3 2 0 16,-4 4-3-16,-3 0 0 0,0 6 0 0,-3-6 0 16,-4 2 3-16,3-2 0 0,-7 3 0 0,-3 0 0 15,4 3-1-15,-1 0 0 0,-6 3 0 0,2 0 0 16,1 7 7-16,-3-4 2 0,-1 3 0 0,4 4 0 16,3 3-23-16,-6 2 0 0,3 1 0 0,3 0 0 0,0 0 0 0,1 3 0 15,3-3 0-15,0 2 0 16,3-2 0-16,-3 0 0 0,4-3 0 0,3 3-12 15,0-7 12 1,3 4 0-16,4-4 0 0,-3 1 0 0,6 3 0 0,1-4 0 0,-1 4 10 0,1-4-10 0,-4-2 0 0,11 2 0 16,-8-2 0-16,8-1 0 0,0-3 0 0,-1-2 0 15,1-1-11-15,3 0 11 0,-3-3-10 0,3-3 10 16,0 0 0-16,-7-4-9 0,7 1-1 0,-10 0 0 0,3-4 0 0,0 1 0 31,-3 3-6-31,-1-1-2 0,1 1 0 0,-1 0 0 0,-2 3 2 0,-1-4 1 16,-4 4 0-16,4 0 0 15,-7 3-1-15,4-3 0 0,-4 3 0 0,0 0 0 0,7 0 16 0,-4 3-9 16,4 0 9-16,-3 0-8 0,-4 4 8 0,3-4 0 0,1 3 0 0,-1 0 0 31,-3-6 0-31,4 3 0 0,-4-3 8 0,0 0-8 0,0 0 18 0,0 0-1 0,0 0 0 0,0 0 0 16,0 0 3-16,0 0 1 0,0 0 0 0,0 0 0 16,0 0 8-16,-4-9 2 0,4 0 0 0,-3-4 0 15,-1 1-31-15,1-1-8 0,-1-3-1 0,4 1 0 16,-7-4 9-16,4 3 0 15,-4-6 0-15,3 7 0 0,4-4 8 16,-7 0 0-16,4 3 0 0,-1 1 0 0,4 2-8 0,-3 0 0 0,3 4 0 0,0-3 0 0,3-1 0 0,-3 0-12 31,4 4 4-31,-1 0 0 0,4-4 8 0,-3 4 0 0,3-4 0 0,3 4 0 16,-6 2 0-16,6 1 0 0,1 0 0 0,0 3-8 16,-4 0 8-16,3 3 14 0,1 3-3 0,3 0-1 0,-3 3-10 15,6 4 0-15,-6-4 0 0,-1 0 0 16,4 4 0-16,-3-1 0 0,0 0 0 0,3 1 0 15,-4-4-79-15,-6 0-17 0,6 4-4 0,1-1-1 16,0-3-79-16,-1 4-16 0,-3-7-4 0,0 3-1025 16</inkml:trace>
  <inkml:trace contextRef="#ctx0" brushRef="#br0" timeOffset="109809.5">4759 15050 1831 0,'0'9'77'0,"4"-2"-61"16,-4-1 144-16,0-6 28 15,0 0 7-15,7 6 1 0,-7-6-54 0,0 0-10 0,0 7-3 0,0-7 0 16,0 3-36-16,0-3-7 0,-7 6-2 0,7-6 0 16,0 0-26-16,-4 0-6 0,-3 0 0 0,3 0-1 15,-3-3-22-15,4-3-4 0,-4-4-1 0,0 1 0 16,0-1-12-16,3-2-4 0,4 2 0 0,-7-2 0 16,4-1-8-16,-1 1 8 0,4-4-8 0,0 4 8 15,0-1 5-15,0-3 1 0,0 1 0 16,4 2 0-16,-1 1-14 0,4-1-13 0,-3 4 2 0,3-1 1 0,-4 4 10 0,4 0 14 15,4 3-3-15,-4-1-1 16,4 1-10-16,-1 0-17 0,1 3 4 0,-1 0 1 16,1 3 0-16,-1-3 1 0,5 0 0 0,-5 3 0 15,1 1-14 1,3-1-3-16,0-6-1 0,0 3 0 0,4 0-19 0,-8 3-4 0,4-3-1 0,0 0 0 31,-3 0 11-31,0-3 2 0,3-4 1 0,-4 1 0 0,-3 3 39 0,4-3 18 0,-4-1-2 16,0 4 0-16,-3-3-16 0,3 0 0 15,-7-1 0-15,0 7 0 0,0 0 0 0,0 0 0 0,0 0 0 0,0 0 0 0,0 10 55 0,0-1 7 0,-7 4 2 16,3 12 0 0,-3 0-52-16,4-13-12 0,3 7 0 0,-4 0 0 0,0 0 54 15,4 0 8-15,-3 0 2 0,3 2 0 0,3-5-33 16,1 0-7-16,0-1 0 0,6-2-1 0,-10-4-15 16,11 1-8-16,-8-1 10 0,8 1-10 15,-1-4 0-15,1-3 8 0,0 0-8 16,3 0 0-16,0-3-20 0,-4-3-8 0,4-3 0 0,4 0-1 0,-7-1 29 0,3-5 0 15,-11-1 0-15,8 1 0 0,-4-1 16 0,0-2 8 0,0 2 3 0,-3 0 0 16,-4-2-27-16,0 2 0 0,0-2 8 0,-7 2-8 16,-1-3 0-16,1 4 0 0,0-4 0 0,-3 0 8 31,-8 4-30-31,4-1-6 0,-7 1-2 0,3-1 0 0,4 4 30 0,-4 3 0 0,4 6 0 0,0-4 0 16,4 4 0-16,-1 0 0 0,1 4 0 0,2-1 0 15,1-3-23-15,7 0 2 0,0 6 0 0,0 0 0 31,4 4-46-31,-1-4-9 0,5 0-1 0,2 4-1 0,-6-1-12 0,6 0-2 0,1 4-1 0,3-4 0 16,-4-2-79-16,5 2-16 0,2 0-4 0,-6 4 0 16,3-4 21-16,0 4 4 0,0-4 1 15,4 1 0-15,-4 2 92 16,0 1 18-16,4-4 4 0,-4 1 1 0,0 2 39 16,4-2 12-16,-8 2 0 0,4-2 0 0,-3-1 101 0,-1 4 27 15,1-4 6-15,-4 0 1 0,0 1 61 0,0-4 13 0,-3-3 3 0,-4-3 0 16,0 0-91-16,0 0-17 0,3-6-4 0,1 0-1 15,-4-4-18-15,-4 1-3 0,4-7-1 0,0 4 0 0,-3-4-32 16,-1-3-6-16,1 0-2 0,-1-3 0 0,4 0 5 0,-7 0 1 16,3 0 0-16,4 1 0 0,-3-1-35 15,6 3-8-15,-3 0 0 0,4 0 0 0,-4 0 0 16,7 4 0-16,-3 2 0 0,6-3 0 0,-3 4 12 0,7 2-4 0,-3-2 0 0,-4 3 0 16,11 2-8-1,-4 4-12-15,0 3 2 0,3 0 1 16,1 3 33-16,3 0 6 0,0 4 2 0,4 2 0 0,-4-3-24 0,0 4-8 15,4-1 0-15,-7 1 0 16,3 2 0-16,-3-2 0 0,-1-1 0 0,-3 0 0 0,0 1 0 0,1-4 0 0,-8 3 0 0,3-2 0 31,-3-4-28-31,0-3-3 0,-7 0 0 0,0 0-1041 0,0 0-209 0</inkml:trace>
  <inkml:trace contextRef="#ctx0" brushRef="#br0" timeOffset="110947.05">6668 14827 2310 0,'-8'-15'48'0,"8"12"11"0,0-4-47 0,0 4-12 0,-3-3 0 0,3 0 0 15,0-1 104-15,-7 4 20 0,3 0 3 0,1 0 1 0,-1 0 0 0,1 3 0 0,-4 0 0 0,3-3 0 16,1 0-65-16,-8 3-13 16,4 0-2-16,0 3-1 15,0 0-7-15,0 3-2 0,0 0 0 0,-4 1 0 16,1 2-16-16,3 4-3 0,0-1-1 0,-8 1 0 15,5 2 6-15,-1 7 0 0,1 0 1 0,3 3 0 0,-4-3-14 0,4 7-3 16,0-7-8-16,3 3 12 0,-3-3-12 0,4-1-8 0,3 1 8 0,3 0-13 31,1-6 13-31,-1 0 0 0,1-4 0 0,6 1 0 0,1-4 0 16,0 1 8-16,-1-4 0 0,4-3-8 0,0-3 0 0,4 0 0 16,0-6 0-16,-1 3 0 0,1-4 0 0,3-2-19 0,0 0 3 15,4-7 0-15,-4 3 16 0,4-2 11 0,-4-1-2 0,0 0 0 31,0-3-58-31,1 1-12 0,-1 2-3 0,-4-3 0 16,1-3 30-16,-4 3 6 0,0 1 0 0,-3-1 1 16,-4 3-8-16,3 0-1 0,-6 1-1 0,3-1 0 0,-3 4 37 15,-4-1 21-15,3 7-2 0,-3-1-1 0,0 4-29 0,0 3-5 0,0 0-2 0,0 0 0 16,-3 3 41-16,-1 1 8 0,-3-1 1 0,3 3 1 16,-3 0-9-16,0 7-1 0,0-4-1 0,0 7 0 15,0 6 6-15,-3-3 2 0,3-1 0 0,-1 4 0 16,1-3-4-16,0 6-1 0,0-3 0 0,7 0 0 0,-3 0-3 0,3 3-1 15,0-3 0-15,3 0 0 0,1-3-9 0,-1-3-1 16,4-1-1-16,4 1 0 0,0-7-10 0,3-2 0 0,0-4 0 0,0 0 8 16,4-3-8-16,-1-6 0 0,1-7-12 15,-1 1 12-15,1-7 0 0,0 3 0 16,-4-3 0-16,4 0 12 0,-4 1-12 0,0-1 0 0,-4 0 0 0,-3 0 0 31,0 4 8-31,0-1 0 0,-3-3 0 0,-4 3 0 16,0 4-8-16,-4-1 0 0,-3-2 0 0,4 2 0 15,-4 1-16-15,-4-1-6 0,-3 0-1 0,4 4 0 0,-5 0 42 0,1 2 8 16,-3 4 1-16,3-3 1 0,-4 3-29 0,4 3 0 16,0-3-8-16,0 3 8 15,0 3-66-15,6 0-6 0,-2 0-2 0,10-3 0 0,0 6-105 16,0 1-21-16,0-1-4 0</inkml:trace>
  <inkml:trace contextRef="#ctx0" brushRef="#br0" timeOffset="111420.63">7243 14771 1937 0,'0'0'55'0,"0"0"12"0,0 0-54 16,0 0-13-16,0 0 0 0,0 0 0 15,-4 0 176-15,4 0 33 0,-4-6 7 0,4 6 0 16,0 0-121-16,0 0-25 0,0 0-5 0,-3 6-1 0,3 0 0 0,0 4 0 16,0-4 0-16,0 3 0 0,3 4-2 0,1-1-1 15,0 4 0-15,-1 3 0 16,4 0 5-16,-3 0 1 0,-1 6 0 0,1-3 0 0,3 3-54 0,0-3-13 16,-4 0 0-16,4-4 0 0,0 4 20 0,1-6 0 15,-1 0 1-15,0 3 0 0,3-7-10 0,-3-3-3 16,0-2 0-16,4-1 0 0,-11-6-8 0,0 0 0 15,14 3 0-15,-14-3 0 0,14-3-21 16,-3-6-7-16,-1-1 0 0,-3-2-1 0,0-4 48 0,4 0 9 0,-4-3 3 0,0-2 0 31,-3-1-50-31,-1-3-9 0,-3-1-3 0,4-5 0 0,-4 6 31 0,0 0 0 0,0 0 0 16,0 3 0-16,0 0 0 0,0 0 0 0,0 0 0 0,0 3 0 16,0 7 0-16,3-1 0 15,-3 4 0-15,0-1 0 0,-3 4 0 0,3 0 0 16,0-1 0-16,0 4 0 0,0 3 19 15,-4 0 9-15,4 0 3 0,-3 7 0 0,3-4-50 0,0 6-9 0,0 1-3 0,0-1 0 16,3 4-77-16,-3-4-16 0,0 3-4 0,4-2-853 16,-4-1-171-16</inkml:trace>
  <inkml:trace contextRef="#ctx0" brushRef="#br0" timeOffset="111999.65">7638 15113 1824 0,'0'0'76'0,"0"0"-60"16,0 0 140-16,0 0 29 16,0 0 6-16,0 0 1 0,0 0-73 0,0 0-15 0,0 0-2 0,0 0-1 15,0 0-59-15,0 0-12 0,0 0-2 0,0 0-1 16,0 0-27-16,0 0 0 0,0 0 0 0,0 0 0 16,0 0 43-16,0 0 3 0,0 0 1 0,0 0 0 31,0 0-24-31,0 0-5 0,0 0-1 0,0 0 0 0,0-6-17 0,0 2 0 0,0 4 0 15,0-6 0-15,0 0 55 0,0 6 7 0,0-6 2 0,0 6 0 16,0 0-52-16,0 0-12 0,3-4 0 0,-3 4 0 16,0 0 0-16,0 0 0 0,0 0 0 0,0 0 0 15,0 0 0-15,0 0 0 0,7 4 0 0,-7-4 0 16,0 0 0-16,0 0 0 0,4 3 0 0,-4-3 0 0,0 0 0 0,0 0 0 16,0 0 0-16,0 6 0 0,0 0 54 0,0-6 8 15,0 0 2-15,-4 7 0 0,1-4-52 0,-4 0-12 16,7-3 0-1,0 0 0-15,0 0 0 0,-4 3 0 0,4-3 0 0,0 0 0 0,0 0 0 0,0 0 0 16,0 0 0-16,0 0 0 0,-3-6 0 0,3 6 0 16,-4-7 0-16,4 1 0 0,4 0 0 0,-4 0 0 0,3-1 0 15,1 1 0-15,-1 0 0 0,1-1 0 16,-1 4 0-16,4 0 0 0,-3 0 0 0,-4 3 0 16,0 0 0-16,7 3 0 15,-4 3-68-15,1-2-17 0,-1 2-3 0</inkml:trace>
  <inkml:trace contextRef="#ctx0" brushRef="#br0" timeOffset="137096.75">984 611 608 0,'0'-3'25'15,"0"-3"-25"1,0-4 36-16,4 1 3 0,-4 3 0 0,0-4 0 16,0 4 40-16,0 0 8 0,3-4 1 0,-3 4 1 15,0 0 31-15,0-1 7 0,0-2 1 0,0 6 0 0,0 3-18 0,0-3-3 0,0 3-1 0,0-7 0 32,0 7-18-32,0 0-4 0,7-9-1 0,-7 9 0 15,0 0-13-15,0 0-2 0,0-3-1 0,0 3 0 16,0 0-3-16,0 0 0 0,0 0 0 0,0 0 0 15,0 0 0-15,0 0 0 0,0 0 0 0,0 0 0 0,0 0-51 0,0 0-13 0,0 0 0 0,0 0 0 32,0 0 0-32,0 0 0 0,0 0 0 0,0 9 0 0,0-2 0 0,0-1 0 15,0-3 0-15,0 3 0 0,0 1 54 0,0 2 8 0,0-3 2 0,4 7 0 16,-4-7-52-16,0 0-12 0,0 4 0 0,0-4 0 16,7 3 0-16,-7 4-13 0,0-10 2 0,3 6 1 15,-3 1 10-15,0-4 16 0,0 7-4 0,8-7-1 16,-8 0-11-16,0 4 0 0,0-1 0 0,0 4 0 15,0 2 0-15,0-8 0 0,0 5 0 0,0 1 0 16,3 2 20-16,-3-5 6 0,0 2 1 16,0 1 0-16,0 2-14 0,0-5-2 0,0 2-1 15,0 1 0-15,0 3-1 0,4-10 0 0,-4 10 0 0,0-7 0 32,0 7-9-32,0-7 8 0,0 4-8 0,7-1 8 0,-7 4-8 0,0-7 0 15,0 7 0-15,0 0 8 0,0-7-8 0,0 7 0 0,0-1 9 0,0 4-9 16,0-9 0-16,3 2 8 0,-3 4-8 0,0-4 0 15,0 1 0-15,7 3 9 0,-7 2-9 0,0-5 0 16,0 3 8-16,0-1-8 0,4-2 0 0,-4 2 0 16,7 4 0-16,-4-9 0 0,-3 5 8 0,0 1-8 15,0 0 0-15,0-1 0 0,4 1 8 0,-4 0-8 16,0-4 0-16,7 4 0 0,-7 3 0 16,0-7 0-16,0 7 0 0,0 0 8 0,0-3-8 0,0-1 10 15,0 4-10-15,0-3 0 0,0-1 9 0,0 4-9 0,0-6 0 16,3-1-8-16,-3 4 0 0,0-3 0 0,0 2 8 15,8 4 16-15,-8-6-4 0,0 5-1 0,3 1-11 0,-3-6 0 16,7-1 9-16,-7 4-9 16,4 0 0-16,-4-1 0 0,0 1 0 0,7 3 0 0,-7-3-9 15,3-1-3-15,-3 1-1 0,0 3 0 16,0 0 22-16,0-4 5 0,4 4 1 0,-4 3 0 0,0-10-15 0,7 7 0 16,-7 3 0-16,0-6 0 15,0 3-9-15,0 0-5 0,0 3-1 0,3-1 0 16,-3-2 27-16,7 6 4 0,-7-9 2 0,0 6 0 0,4 0-18 0,-4 0 0 0,0 0 0 15,0 0 0-15,0 3 0 0,0 0 0 0,0 0 0 0,0 0 0 16,0 0 8-16,0-3-8 0,0 3 0 0,0 0 0 16,0 0 0-16,7 0 0 0,-14 4 0 0,14-4 0 15,-7 0-10-15,0 0-9 0,0-3-1 0,0 0-1 16,0 0 33-16,0 0 8 0,0 3 0 0,0-3 1 16,0 3-21-16,0-3 0 0,0 6 0 0,0-3 0 31,3 0 0-31,-3 3 0 0,0-3 0 0,0 4 0 0,0-4-12 15,0 3-8-15,0-3 0 0,0 0-1 16,4-3 33-16,-4 3 8 0,0-3 0 0,0 3 1 0,0-3-33 16,0 3-8-16,0 0 0 0,0 4-1 0,-4-4 21 0,4 3 0 0,0-3 0 0,0 6 0 15,0-6 0-15,0 4 0 0,0-4 0 0,0 3 0 16,0-3 0-16,-3 0 0 0,3 0 0 0,0-3 0 16,-7 3 0-16,7 0 0 0,0 4 0 0,0-4 0 15,0 0 0-15,0-3 0 0,0 3 0 0,0 0 0 0,0 0 0 16,0 0 0-16,0 0 0 0,0 0 0 15,0 0 0-15,0-3 0 0,0 3 0 0,0-3 0 16,7 0 0-16,-7-3 0 0,0 0 0 0,0 3 0 16,0-7 0-16,3 1 0 0,-3 0 0 0,0-4 0 0,0 1 0 0,0 3 0 15,4-4 0-15,-4 1 0 0,7-4 0 0,-7 4 0 0,0-4 0 0,4 0 0 32,-4-2 0-32,7 2 0 0,-7-3 0 0,3 1 0 0,4-1 0 0,-3 0 0 0,-4-6 0 0,3 6 0 15,4 1 0-15,-7-7 0 0,4 3 0 0,-4-3 0 16,10 3 0-16,-10-3 0 0,11 3 0 0,-7-3 0 15,-4 0 0-15,10 0 0 0,-3 0 0 0,-7 0 0 16,11 0 0-16,-1 0 0 16,-10 0 0-16,7 0 0 0,0-3 0 15,4 3 0-15,-7-3 0 0,6 3 0 0,-6 0 20 0,6 0 9 0,-10 0 2 16,7 3 0 0,4-3-50-16,-4 3-9 0,0-3-3 0,4 3 0 0,-1 0 31 0,1 0 0 15,-8 1 0-15,8-1 0 0,-1-3 0 0,1 3 0 0,-4 0 0 0,4 0 0 16,-4-3 0-16,7 3 0 0,-4 0 0 0,-6-3 0 15,7 0 0-15,-1 0 0 0,1 0 0 0,-1 0 0 16,1 0 0-16,-1 0 0 0,5-3 0 0,-5 3 0 16,4 0 0-16,0 0 0 0,4 0 0 0,-4 0 0 15,7 0 0-15,-7 0 0 0,1 0 0 0,2 0 0 16,-3 0 0-16,0 3 0 0,4 1 0 0,-4-1 0 16,-3-3 0-16,3 0 0 0,0 0 0 0,7 0 0 15,-7 0 0-15,4 3 0 0,-4-3 0 0,7 3 0 16,-7 0 45-16,0 0 15 0,8-3 4 0,-1 3 0 0,-7 1-52 0,11-1-12 0,-4-3 0 15,0 3 0 1,4-3-28-16,-4 0-9 0,3-3-2 0,1 3 0 0,-4 3 39 16,4-3 0-16,-11 3 0 0,11 0 12 0,-4-3 16 15,0 0 4-15,4 0 1 0,-4 0 0 16,4 0-77-16,-4 0-16 0,4 0-4 0,-1 0 0 0,1 0 64 0,0-3 26 0,6-3-2 16,1 3 0-1,-7 3-24-15,-1-4 0 0,1 4 0 0,7 0 0 16,-7 0 0-16,-1-3 0 0,1 0 0 0,7 3 0 0,-11-3 0 0,4 6 0 0,3-3 0 0,-3 3 0 15,3-3 0-15,7 0 10 16,-7 0-10-16,4 0 10 0,0 0-10 0,-8 3 0 0,5-3-10 16,2 0 10-16,1-3-24 0,-4 0 0 0,4 0 1 0,3-3 0 15,-6-1 37-15,2 4 7 0,5 0 2 0,-1-3 0 16,0 3-23-16,1-4 0 0,-1 1 0 0,0 0 0 16,0 3 8-16,1 0-8 0,-1-4 8 0,7 4-8 15,-10 0 0-15,3-3 0 0,4 3 0 0,-4 0 0 16,4-4 0-16,0 4 0 0,-4-3 0 0,4 3-8 15,-4-3 8-15,8 2 0 0,-8 1 0 0,35-3 0 16,-10 3 0 0,-35 0 0-16,7 3 0 0,3 0 0 0,0-3 0 15,1 3 0-15,-1-4 0 0,4 4 0 0,3-3 0 16,-7 0 0-16,4 0 0 0,4-3 0 0,2 3 0 16,1-1 0-16,0-2 0 0,-4 0 0 0,4 3 36 0,0-3 2 15,-3 2 1-15,48-2 0 0,-20 3-31 0,-43 0-8 0,14 3 0 0,-3-3 0 16,4 3-50-16,-5-3-11 0,8 3-3 0,0 0 0 15,3-4 52-15,4 4 12 0,-7-3 0 0,7 3 0 0,0-3 0 16,-4 0 0-16,-3 3 0 0,7-3 0 16,-3 0 48-16,-1 0 13 15,0 0 3-15,4-1 0 0,-3 1-52 0,-1 0-12 0,0 3 0 0,4-3 0 0,-3 3 0 0,-4-3 0 16,-1 0 0-16,8 3 0 0,-10 0 0 0,3 0 0 0,-1 0 0 0,5 0 0 31,-8-3 0-31,1 3 0 0,-5 0 0 0,5-4 0 16,-8 4 0-16,4-3 0 0,-4 3 0 0,0-3 0 15,1 0 0-15,-5 3 0 0,1 0 0 0,-4 0 0 0,-7-6 0 16,1 6 0-16,-5-3 0 0,1 3 0 0,-11 0 0 0,4 0 0 0,-4 0 0 0,-7 0 0 16,0 0 0-16,0 0 0 15,0 0 0-15,-4 9 0 0,4-3-100 0,-3 1-22 16,-1 2-5-16,0 0-1 0,1-2-102 0,-1 2-21 16</inkml:trace>
  <inkml:trace contextRef="#ctx0" brushRef="#br1" timeOffset="143031.6">3362 1937 1094 0,'0'0'23'0,"0"7"5"0,4-1-28 0,-4-6 0 0,7 3 0 0,-4 0 0 31,-3-3 82-31,11 3 11 0,-8-6 3 0,4 3 0 15,4 0-50-15,-8 3-10 0,4-3-1 0,0 3-1 16,1 4 14-16,-5-1 4 0,4 0 0 0,4-3 0 16,-11 1 17-16,3 5 4 0,1-3 1 0,3 0 0 0,-7-2 1 0,0-4 0 0,3 6 0 0,-3 3 0 15,0-6-13-15,0 4-2 0,0-1-1 0,-3 0 0 16,3-3-14-16,-7 1-2 0,0-1-1 0,7 0 0 16,-11-3-10-16,4 3-1 0,4-3-1 0,-8 0 0 31,4 0-9-31,3-3-1 0,1 0-1 0,-8 0 0 15,11-1-8-15,-10 1-2 0,3-3 0 0,3 3 0 0,1-3-9 0,3-1 10 0,-7 4-10 0,7-6 10 16,0 2-10-16,0 1 0 16,7 0 0-16,-7-3 8 0,7 2 6 15,0 4 1-15,3-9 0 0,-6 5 0 0,6 1-15 0,1-3 0 16,0 2-9-16,-1 4 9 0,1 0 0 0,3 0 0 0,-4 3 0 0,5-3 10 31,-5 3 21-31,1 3 4 0,3-3 1 0,-4 3 0 0,1-3-10 16,0 6-2-16,-1 1 0 0,-6 2 0 0,6-3-16 0,-6 4-8 0,3 2 8 0,-4-5-8 15,-3 5 35-15,0 1 1 0,0 2 1 0,-3-5 0 16,3 2-23-16,-7 1-5 0,3-1-1 0,-6-5 0 16,-1 2-8-16,8 0 8 0,-8 1-8 0,-3-4 8 15,3 3-8-15,1-5 8 0,-8-4-8 0,11 3 8 16,-4-3-8-16,-6-3 0 0,10 3 0 0,-4 0 0 16,1-7 0-16,-1-2 0 0,4 3 0 0,0-4 0 15,7 1 0-15,-7-1 0 0,7-5 0 0,0 5 0 16,0-2-8-16,7-1 8 0,-4 4 0 0,4-1 0 15,0-2 0-15,4-1 0 0,0 7 0 0,-1-10 0 16,1 7 0-16,-1-4 0 0,5 4 0 0,-5 3 0 0,1-4 0 0,-1 4 10 0,1 0-2 16,3 3-8-1,-11 3 16-15,8 0-3 0,-4 3-1 0,0 0 0 16,0 3-12-16,-3 1 0 0,3 5-9 0,-4-6 9 0,-3 4 16 0,0 2 8 16,0 4 3-16,0-7 0 15,-3 4 8-15,-4-1 1 0,3 4 1 0,-3-6 0 16,0 2-56-16,0 1-11 0,4-1-2 0,-8-6-1 0,-3 4 33 0,3-4-8 0,1-3 8 0,-4 0 0 31,3 1 0-31,0-4-8 0,1-4 8 0,-1 4 0 16,8-3-8-16,-8-3 8 0,1 0 0 0,2-1 0 15,1 1 0-15,4-6-8 0,-1 2 8 0,1-2 0 0,3 2 0 0,0-2 0 0,3-1-8 16,1-2 8-16,3 5 0 0,4-6 0 0,-8 1 0 0,4 2 0 16,4-2 0-16,-4 2 0 0,3 0 0 0,1 4 0 15,0 3 0-15,-1-7 0 16,1 7 0-16,3 3 0 0,-4 0 0 0,1 3 0 15,0 0 9-15,-1 6-9 0,-6-3 12 0,6 7-2 0,1 2-1 0,-8 1 0 16,4-1 15-16,-3 7 4 0,-1-10 0 0,-3 7 0 16,0-3-28-16,0 2 0 0,-3 1 0 0,-1-4 0 15,-3 7 0-15,-3-9-19 0,6 5 3 0,-10-2 1 16,4-1 24-16,-1 1 5 0,-3-4 1 0,3 1 0 16,1 2-28-16,-8-5-6 0,4-4-1 0,3 0 0 15,-3 0 20-15,4-3-12 0,-1-3 12 16,0 0-10-16,1 0 10 0,3-10 0 0,0 4-9 0,3-7 9 0,4 3 0 0,-7-2-11 0,7-1 11 15,0-3-8 1,7 4 8-16,-3-1 0 0,3 0 0 0,-4-6-8 16,8 7 8-16,0-1 0 0,-1-6 0 0,1 6-8 0,3 4 8 0,-4-4 0 0,1 4 0 0,3 2 0 31,-3 4 0-31,3 6 0 0,-4-3 0 0,1 0 0 16,0 6 9-16,-1 0-9 0,-3-3 12 0,0 6-12 15,4 4 29-15,-8 2-1 0,4-2 0 0,-7 5 0 0,0-2-28 16,0 2 0-16,0 1 0 0,0 0 0 0,-7-1 0 0,4 4 0 0,-4 0 0 0,3-3 0 15,-6-1 0-15,6 1-8 0,-6-6-1 16,-1 5 0-16,-3-9 9 0,3 1 12 0,1-1-2 16,-1 0-1-16,1-3-22 0,-1-3-5 0,7-3-1 0,-6 0 0 15,-1-3 19-15,8 0-10 0,-4-1 10 16,3-5-8-16,4 2 8 0,0-2-8 0,0 2 8 0,4-2-8 16,3 2 8-16,-7-2 0 0,7-4 0 0,0 4-8 31,3-4 8-31,1 0 0 0,-7 4 0 0,6-7 0 0,1 6 0 0,-1 4 0 0,-3-7 0 0,4 7 0 15,-4 0 0-15,4 5 0 0,-8 1 8 0,-3 3-8 16,7 7 16-16,-3-1-2 0,-4 3 0 0,3 7 0 16,-3-7-2-16,0 7 0 0,-3 6 0 0,3-6 0 15,-4-1-12 1,4 7 8-16,-7-9-8 0,4 2 0 0,-5 4 8 0,5-9-8 0,-4 2 0 16,3-2 0-16,-3 2 0 0,0-6 0 0,0-2 0 0,4-1 0 15,-4 0-10-15,0-3-2 0,0-3 0 0,3 0 0 16,-3-1-32-16,3 1-6 0,4-9-2 0,-7 6 0 15,7-4-68 1,0 1-15-16,7-1-2 0</inkml:trace>
  <inkml:trace contextRef="#ctx0" brushRef="#br2" timeOffset="149570.66">2607 2389 1013 0,'0'0'20'0,"0"0"8"16,0 0-28-16,0 0 0 0,0 0 0 0,0 0 0 15,-3 3 73-15,3-3 10 0,0 0 1 0,0 0 1 16,0 3-32-16,0-3-6 0,-8 6-2 0,8-6 0 16,-3 4 27-16,3 2 6 0,-7 0 1 0,7-6 0 15,0 0-9-15,0 0-2 0,0 0 0 0,0 0 0 16,-4 3 48-1,-3-3 10-15,7 3 2 0,0-3 0 0,0 0-84 0,0 0-16 0,0 0-3 0,0 0-1 16,0 0 1-16,0 0 0 0,0 0 0 0,0 0 0 16,0 0-8-16,0-3-1 0,7-6-1 0,-7 9 0 15,0-6-15-15,0 6 0 0,4-7 0 0,-4 4 0 16,7-3 40-16,-7 6 6 0,0-6 1 0,3-1 0 16,-3 4-19-16,8 0-3 0,-8-6-1 0,3 6 0 15,1-4-8-15,3 1-1 0,-7 0-1 0,3-1 0 0,4 1-28 0,-7 0-6 0,4-4 0 0,3 1-1 31,-4 0 21-31,1-1 0 0,3 1 0 0,3-4 0 16,-6 4 0-16,3-1 0 0,-3 1 0 0,6 3 0 16,-6-7 28-16,3 4 11 0,-4-4 1 15,4 4 1-15,-3 0-14 0,3-4-3 0,0 4-1 0,0-1 0 0,-3 1-23 0,3 2 0 0,-4-5-12 16,4-1 4-16,0 1 8 0,0 2 9 0,4-2-1 0,-8-1-8 16,8-2 0-16,0 5 0 0,-8-5 0 15,4 5 0-15,4-2 0 0,-1 2 0 0,-3 4 0 16,0-10 0-16,4 4 0 0,0-1 0 0,3 7 0 0,-4-7 0 15,1 4 8-15,3-4-8 0,-3 4 0 0,-1-3 0 16,1-1 0-16,-4 4 8 16,3-4-8-16,1 4 0 0,0-4 8 0,-1 4-8 0,1-1 0 0,-1 1 0 15,4-1 8-15,-3-2-8 0,0-1 0 16,-1 1 0-16,-3 6 8 0,4-10-8 0,-1 3 0 0,5 1 0 16,2 2 0-16,-6-5 0 0,3-1 0 0,-4 3 0 15,5-2 0-15,-1 2-11 0,-4 1 2 0,8 2 0 16,-4 4 9-16,0-10 12 0,0 7-2 0,4 0-1 15,3-1-9-15,-3-6 0 0,-1 4 0 0,8-4 0 16,-11 7 0-16,7-7-12 0,-3 4 2 0,3-4 1 16,-3 3 9-16,-1 1 12 0,1-4-2 0,0 7-1 15,-1-7-9-15,1 4 0 0,0-4 0 0,-1 6 0 16,1-5 0-16,-1 5 8 0,1-2-8 16,3 2 0-16,-7-5 0 0,8 2-14 0,-8 1 2 0,7 5 0 0,-4-8 12 0,1 2 0 15,0 1 0-15,3 5 0 16,0-5 0-16,0-1 0 0,-7 4 0 0,8-1 0 0,-8 7 0 0,7-6 0 0,-7-4 0 0,0 7 0 31,4-6 10-31,-1 2 5 0,1 4 1 0,-4-7 0 0,7 4-26 16,-7 0-5-16,7-1-1 0,-3 4 0 15,0-7 16-15,-4 4 0 0,-4 0 0 0,12-1 0 0,-12 7 14 16,4-6 6-16,7-1 0 0,-6 7 1 16,-1-3-21-16,0-1 0 0,3 4 0 0,-6-3 0 15,0 3-12-15,3 3-8 0,-4-3 0 0,1 0-1 16,-4 0 37-16,4-1 7 0,-4 4 1 0,3-6 1 0,-3 6-16 0,0-3-9 15,-3 3 10-15,3-3-10 0,3 3 9 16,-10 0-9-16,8 0 8 0,-8 0-8 0,7 0 29 0,-7 0 1 0,3 0 0 0,4 0 0 16,-7 0-46-16,11 3-8 0,-11-3-3 15,3 0 0 1,-3 0 27-16,0 0 0 0,7 3 0 0,-7-3 0 0,4 6 0 0,-4-6 0 0,3 4 0 0,4-1 0 31,-7-3 0-31,4 3 0 0,3 0 0 0,-7-3 0 16,4 3 0-16,-4-3 0 0,7 3 0 0,-7 3 0 0,3-2 0 0,1 2 0 0,-4-3 0 0,0-3 0 15,3 6 16-15,-3-6 9 16,0 0 2-16,0 0 0 0,4 7-27 0,-4-7 0 0,0 0 0 0,0 0 0 16,3 6-15-16,4 0-8 0,-7 4-1 0,0-4-1 15,0 0 25-15,0-6 0 0,0 6 0 0,0 4 0 16,0-7 15-16,0 3 8 0,0 0 1 0,0 1 1 16,0-1-40-16,4 0-8 0,-4 0-1 0,7 4-1 15,-7-10 25-15,0 6-8 0,0-6 8 0,0 3 0 16,3 4 16-16,-3-1 9 0,0 0 2 0,0-6 0 15,0 10-27-15,0-1 0 0,0-9 0 0,0 6 0 16,0-3 0-16,-3 4 0 0,3 2 0 0,0 0 0 16,-7-2 0-16,7 5 0 0,0-5 0 0,0 2 0 15,-4-3-16-15,4 0-9 0,0-6-2 0,0 10 0 0,-7-1 27 0,7-2 0 16,0-1 0-16,0 0 0 0,0 0 16 0,0 1 9 0,0-7 2 0,-3 9 0 31,3 0-43-31,0-2-9 0,-4-1-2 0,1 0 0 0,-1 4 27 16,4-4 0-16,-3 0 0 0,3 7 0 0,0-10 0 0,-7 3 0 0,3 4 0 0,4-4 0 31,-7 0 0-31,3 4 0 0,1-4 0 0,-4 0 0 0,3 0 0 0,4 4 0 0,-10-4 0 0,10 3 0 31,-7 4 0-31,3-10 0 0,-3 6 0 0,4 1 0 16,-1-1 0-16,-3 4 0 0,3-7 0 0,4 0 0 0,-7 4 0 0,4-4 0 0,-4 0 0 0,0 1 0 16,3 2 0-16,-3-3 0 0,0 1 0 0,4 2 0 15,-4 0 0-15,3-2 0 0,-3 5 0 0,0-6 0 16,7 4 0-16,-11-1 0 0,4-2 0 0,4 5 0 15,-4-3 21-15,0-2 3 0,0 2 1 0,3 1 0 16,-3-4-40-16,-4 6-8 0,4-5-1 0,0 2-1 16,4 0 25-16,-4 1 0 0,3 2 0 0,-3-5 0 15,0-1 0-15,0 3 0 0,3 1 0 0,-6-1 0 16,3 1 0-16,3-4 0 0,-3 0 0 0,-3 10 0 16,3-4 0-16,0-5 0 0,3-1 0 0,-3 0 0 0,3 4 0 0,-6-1 0 15,6 0 0-15,-6 4 0 16,-1-7 0-16,4 7 0 0,0-1 0 0,-4 4 0 15,1-7 0-15,-1 4 0 0,1-1 0 0,-1 1 0 16,1-4 0-16,-1 1 0 0,4-1 0 0,-4 1 0 0,1 2 0 16,-1-2 0-16,1-1 0 0,-1 4 0 15,0-4 0-15,4 3 0 0,-10-2 0 0,6 2 0 0,-3 1 0 0,3-1 0 0,-3-5 0 0,0 5 0 32,4-2 0-32,-8-1 0 0,4 4 0 0,0-1 0 15,0 1 0-15,3-1 0 0,-7 1 0 0,8-4 0 16,-4 4 0-16,3-4 0 0,-3 4 0 0,3-4 0 15,-3 4 15-15,0-4 8 0,4 4 1 0,-1-1 1 0,-7-2-71 16,4-1-14-16,4-3-4 0,-4 4 0 0,3 2 83 0,-3-2 16 0,0 2 3 0,3 4 1 16,-6-4-31-16,3 1-8 0,-1-1 0 15,-6-2 0-15,0 2 0 0,3 4 0 0,-3-3 0 0,0 5 0 16,7-5 0-16,-11 0 0 0,8 2 0 0,-1 1 0 16,-3-4 0-16,3 4 0 0,4-3 0 0,0-1 0 15,-7 1 0-15,7-1 0 0,0 1 0 16,3-4 0-16,-7 4 0 0,8-4 0 15,-4 1 0-15,3 2 0 0,-3-2 0 0,3 2 0 0,-3-3 0 0,4 4 8 16,-1-7 12-16,-3 4 2 0,3-1 1 0,-3 0 0 16,4 4-38-16,-8-7-7 0,11 4-2 0,-11-1 0 15,8 1 24-15,-4-4 0 0,0 3 0 0,3-6 0 16,-3 4 0 0,3-1 0-16,1 0 0 0,-1-3 0 0,1 0 0 0,-1 1 0 0,7-1 0 0,-6 0 0 15,-1 0 0-15,8 3 0 0,-8-6 0 0,4 3 0 16,4-3-9-16,-8 0 9 0,7 0 0 0,-6 3 0 15,3-3 0-15,3 0 0 0,-3 0 0 0,0 0 0 16,0-3 0-16,4 3-8 0,-4 0 8 0,3 0 0 16,-3 0 0-16,3 0 0 0,1-3 0 0,-4 3 0 0,3 0-8 0,-3-6 8 15,4 6 0-15,-4 0 0 0,3-3 0 0,-6 0-8 0,6-4 8 16,4 4 0-16,-7 0 0 16,7 3 0-16,-4 0 0 0,4 0 0 0,-7-3 0 0,7 3-8 0,-3-3 8 15,-4-3 0-15,3 2 0 0,1 1 0 16,3 0 0-16,0-6 0 0,-7 6 0 0,7-4-8 0,-4 4 8 0,4-3 0 15,0 3 0-15,0 3 0 16,-7-6 0-16,7 6 0 0,0-4 0 0,0-2-8 0,0 3 8 0,-3-6 0 31,3 2 0-31,0 1 0 0,0-3 0 0,0 2 0 0,0 1 0 0,0 3-8 0,0 0 8 16,0-7 0-16,0 4 0 0,0 0 0 0,0-3 0 0,0 2 0 31,0 1 0-31,0-3 0 0,0 2 0 0,0 1 0 0,0 0 0 0,0-1 0 0,0 4 0 0,0-3 0 31,0 3 0-31,0 0 0 0,0 3 0 0,0 0 0 0,0-10 0 16,0 4-8-16,0 3 8 0,0-3 0 0,0-1 0 0,3 1 0 16,-3 0 0-16,0 0 0 0,7-4-8 15,-7 4 8-15,0 0 0 0,4-4 0 0,-4 4-11 16,0 0 11-16,0 3-10 0,7-1 10 0,-7-5-9 0,0 0 9 0,0 2-8 0,0-2 8 31,3 0 0-31,1 2-10 0,3-5 10 0,-7-1 0 0,3 4 0 16,4-1-8-16,-3 1 8 0,3 3 0 0,-3-4 0 0,-1 1-12 0,4-1 12 0,-3 4-10 15,3-6-1-15,-4 5 0 0,4-2 0 0,-3 3 0 16,3-1-34-16,-4 1-7 0,1 3-2 0,3-6 0 16,-3 6-59-16,-4 3-12 15,0-7-3-15</inkml:trace>
  <inkml:trace contextRef="#ctx0" brushRef="#br0" timeOffset="156343.76">3609 2097 1337 0,'0'0'56'15,"0"0"-44"1,0 0 92-16,0 0 20 0,0 0 3 0,0 0 1 16,0 0-11-16,0 0-1 0,0 7-1 0,0-7 0 15,0 0-31-15,0 0-5 0,3 6-2 0,1-3 0 16,0 6-25-16,-1-2-6 0,-3-7-1 0,7 6 0 15,-3-3-21-15,3 3-4 0,0-3 0 0,0 1-1 16,3 2 21-16,1 0 4 0,0 4 0 0,3-4 1 16,-4 3-25-16,4-3-4 0,8 4-2 0,-8-4 0 15,7 7-4-15,0-10-1 0,4 3 0 0,-8 3 0 16,12 1-9-16,-5-4 0 0,-3 0 0 0,8 4-11 16,-5-7 11-16,8 3 0 0,0 4 0 0,3-4 0 15,0-3 0-15,1 3 0 0,-1 1 0 0,0-1 0 16,0-3 19-16,1 0 5 0,-5 0 2 0,5-3 0 0,-1 0-16 0,0 0-10 15,-6-3 12-15,6 0-12 0,-3 3 32 0,-8-9 0 0,8 2 0 16,-4-2 0-16,-3 3-32 0,3-4 0 0,-3 4 0 0,0 0 0 16,-1-4 0-16,-3 4 0 0,1 0 0 0,-8-1 0 31,7 1 0-31,-11 3 0 0,5 0 0 0,-5 0 0 0,1 3 28 0,-1 0-2 0,-3-3 0 0,4 0 0 16,-4 3-15-16,-3-7-3 0,3 4-8 0,-7 3 12 15,0 0 16-15,0 0 2 0,0 0 1 0,0 0 0 16,0 0-71-16,0 0-13 0,-7-3-3 0,-1-3-1 15,1 3-114-15,-7-4-22 0,4 1-5 0</inkml:trace>
  <inkml:trace contextRef="#ctx0" brushRef="#br0" timeOffset="157337.63">3634 2213 1314 0,'0'0'37'0,"0"0"8"0,0 0-36 0,0 0-9 0,0-6 0 0,0 6 0 16,0 0 53-16,0 0 9 0,0 0 2 0,0 0 0 15,0 0 44-15,0 0 8 0,0 0 3 0,0 0 0 16,0 0-37-16,7 3-7 0,-4 7-2 0,4-4 0 16,-3-3-7-16,6 9-2 0,-6 1 0 0,3 6 0 15,4-7-16-15,-4 10-4 0,3-3-1 0,1 3 0 16,-1 0-5-16,4-3-1 0,4 0 0 0,-7-1 0 16,3 1-10-16,0-3-3 0,-4 0 0 0,5-1 0 15,-5-2-4-15,1-1 0 0,-4-5-1 0,0 2 0 16,0-6-3-16,-7-3-1 0,0 0 0 0,0 0 0 0,3-6-3 0,-3 0 0 15,0-1 0-15,0-5 0 16,-3 2 0-16,-4-2-1 0,0 3 0 16,0 2 0-16,-4-8-11 0,1 2 12 0,-1-3-12 0,-3 4 12 0,3-1-12 15,-3-2 8-15,0 5-8 0,4-9 8 0,-8 4 11 0,4-1 1 0,3 3 1 0,-3 1 0 16,0-4-32 0,3 7-6-16,-3-4-2 0,4 4 0 0,-1-4 19 0,1 7 0 0,-1 0 0 0,7 0 0 15,-6-7 14-15,3 7 3 16,3-1 1-16,-3 1 0 0,4 3-34 0,-1-3-8 0,4 3 0 0,0 3-1 15,0-3 17-15,-7-4 8 0,7 1-8 0,0 0 8 16,7 3 0 0,-7-4-8-16,0-2 8 0,4 3 0 0,6 2 0 15,-10-5 0-15,4 3 0 0,3 0-8 0,-4-1-20 0,4 1-3 0,0 0-1 0,1-1 0 16,2 7 32-16,1-6 0 0,-4 0 0 0,3 6 0 16,1-3 0-16,-1 3 0 0,-2 0 0 0,6 3 0 15,-4 3 24-15,1-3 12 0,-1 0 1 0,5-3 1 16,-1 4-28-16,-4-1-10 0,4 0 0 0,-3 0 9 15,3 3-9-15,-3-6 0 0,-1 3 0 0,1-3 0 16,-4 0 0-16,0 0 0 0,0 0 8 0,-7 0-8 16,3-3 0-16,5-3 0 0,-5 3 0 0,-3 3 8 15,0 0 9 1,0 0 2-16,0 0 0 0,0 0 0 0,0 0-19 0,0 0 0 0,0 0 0 0,7 3 0 16,-3 6 0-16,-1-2 0 0,4 2 0 0,-7 4 0 0,4-4 25 0,3 7 2 15,-7-4 0-15,0 7 0 16,0 0 8-16,0 3 1 0,0-7 1 0,-7 7 0 0,7 0-9 15,-4 7-1-15,-3-4-1 0,0 6 0 0,0-12-2 0,4 3 0 0,-8 0 0 0,4 0 0 16,0-7-15 0,0 4-9-16,3-3 10 0,-3-4-10 15,7-5-31-15,0-1-12 0,0-6-2 0,7 3-1 16,-3-3-175-16,3-6-35 0</inkml:trace>
  <inkml:trace contextRef="#ctx0" brushRef="#br0" timeOffset="158560.64">5158 2138 1642 0,'0'0'46'0,"0"0"11"16,0 0-45-16,0 0-12 0,0 0 0 0,0 0 0 15,0 0 85-15,0 0 15 0,0 0 4 0,0 0 0 0,0 0-20 0,0 0-4 0,7 6-1 16,-4-3 0-1,8 4-24-15,-8-1-5 0,8 0-1 0,-1 4 0 0,1-1 23 0,3 4 4 0,-3-4 0 0,3 7 1 32,4-7-21-32,-8 7-4 0,8-4 0 0,-4 4-1 0,3 3-7 0,-2-4 0 0,2 1-1 0,1 3 0 31,-4-3-18-31,4-1-3 0,-4-2-1 0,-4-1 0 16,4 4-12-16,-3-10-9 0,-4 1 12 0,0 2-12 0,0-3 0 15,4-3 0-15,-8 4 0 0,4-4-12 0,-7-3 12 0,0 0 0 0,0 0 0 0,0 0 0 16,0 0-113-16,0 0-20 15,-10-6-4-15,3-1-1 16,-4 1-75-16,4-3-15 16,-4 2-4-16</inkml:trace>
  <inkml:trace contextRef="#ctx0" brushRef="#br0" timeOffset="158777.79">5239 2445 2310 0,'0'0'48'0,"0"0"11"0,0 0-47 0,3-9-12 0,1 3 0 0,-1-4 0 16,8-2 104-16,-8 2 20 0,5-5 3 0,-5 5 1 16,4-9-47-16,0 4-9 0,4-1-1 0,-4 0-1 15,3 1-10-15,-3-1-1 0,0 0-1 0,4 1 0 16,-7-1-28-16,6 0-6 0,-3 1 0 0,-3-1-1 16,-1 7-7-16,4-10-2 0,-7 3 0 0,4 7 0 15,-4-7-6-15,0 3-8 0,0 1 11 0,0 2-11 0,0 4 24 0,0-6-3 0,0 2 0 0,0 1 0 31,0 3-90-15,0-1-19-16,-4-2-3 0,4 3-1 0,0 6-61 0,0 0-13 0,0 0-2 0,0 0-1001 0</inkml:trace>
  <inkml:trace contextRef="#ctx0" brushRef="#br0" timeOffset="160257.18">4544 965 421 0,'0'0'8'0,"0"0"4"15,0 0-12-15,0 0 0 0,0 0 0 0,0 0 0 16,0 0 27-16,0 0 3 0,0 0 1 0,0 0 0 16,0 0-8-16,0 0-2 0,0 0 0 15,0 0 0-15,0 0-21 0,-4 3 8 0,4-3-8 0,0 0 0 0,0 0 52 0,0 7 5 0,0-7 2 0,0 0 0 32,0 0 4-32,0 0 1 0,0 0 0 0,0 0 0 15,0 0 51-15,0 0 10 0,0 0 3 0,0 0 0 0,0 0-24 0,0 0-5 0,0 0-1 0,0 0 0 31,0 0-18-31,0 0-3 0,0 0-1 0,0 0 0 0,4-7-46 0,3 4-10 16,-4 0-1-16,15-3-1 0,-7 6-18 0,-4-3 0 16,0 0 0-16,3 0 0 0,1-1 85 0,7-5 14 0,-1 6 2 0,1-3 1 15,3-1-69-15,0-2-13 0,0 3-4 16,4-1 0 0,-4-5-4-16,4 2-2 0,3-2 0 0,0 6 0 0,1-4-10 0,2-2 0 0,5 5 0 0,-1-2 0 31,4 0 40-31,3 5 7 0,-3 1 1 0,7-3 0 0,-1 0-26 0,-2 3-5 15,6-1-1-15,-3 1 0 0,3 0 12 0,1 3 3 0,3-3 0 16,-4 3 0-16,1 0 1 0,2 3 1 0,-6-3 0 0,0 0 0 16,0 0-33-16,3 0 0 0,-3 0 0 0,0-3 0 15,-4 3 9-15,1-3-9 0,-1-3 0 0,-3 3 9 16,-4-1-9-16,-3 1 0 0,-4-3 0 0,0 0 0 16,-3-1 10-16,-7 1 10 0,-1 3 1 0,-2 0 1 15,-5 0-22-15,-6 0-10 0,-4 3 1 0,0 0 0 16,0 0-106-16,-4 3-21 0,1 3-4 0</inkml:trace>
  <inkml:trace contextRef="#ctx0" brushRef="#br0" timeOffset="161520.09">4547 934 1314 0,'0'0'37'0,"0"0"8"0,0 0-36 16,0 0-9-16,0 0 0 0,0 0 0 15,0 0 104-15,0 0 20 0,-7 0 3 0,7 0 1 16,0 0-52-16,0 0-9 0,0 0-3 0,0 0 0 0,0 0 28 0,0 0 4 16,0 0 2-16,0 0 0 0,0 0-54 0,0 0-12 0,0 0-1 0,4-3-1 31,-1-3 27-31,1-1 6 0,-1 1 1 0,4 0 0 0,-3 3-52 0,3-4-12 0,-7-2 0 0,7 3 0 16,0-1 54-16,4 1 8 0,-1-3 2 0,-3 6 0 15,4-4-64-15,0 4 0 16,-1-6-14-16,1 3 2 0,-1 2 12 0,1 1 8 0,-8 0-8 0,8 0 11 15,0 0-11-15,-1 0 10 0,-6 0-10 0,3 3 10 16,0 0-10-16,-7 0 0 0,0 0 0 0,0 0 0 16,0 0 9-16,3-4-9 0,-3 4 10 0,0 0-10 15,4-3 16-15,-4 3-4 0,3-3 0 0,-3 3 0 16,0-9 4-16,0 9 0 0,0 0 0 0,-3-3 0 31,-1-1-4-31,1 4-1 0,-1-3 0 0,1 3 0 0,3 0-11 16,-7 0 0-16,3 3 0 0,-3-3 8 0,4 4-8 0,-1-1 0 0,-3 3 0 0,3-3 0 15,4-3 0-15,-7 3 0 0,7-3 0 0,-3 3 0 16,-4 1 0-16,3-4 0 0,4 0 0 0,0 0 0 0,-3 6 0 0,3-6 0 16,-7 3 0-16,7-3 0 15,0 0 0-15,0 0 0 0,0 0 0 0,0 0 0 16,0 0-8-16,0 0 8 0,0 0 0 0,0 0 0 0,0 0 0 0,0 0 0 0,0 0-9 0,0 0 9 31,0 0 0-31,0 0 0 0,0 0 0 0,0 0 0 0,0 0 0 16,0 0 0-16,0 0 0 0,0 0 0 15,0 0 0-15,0 0 0 0,0 0 0 0,7 3 0 16,-7-3 15-16,0 0 6 0,0 0 2 0,7 3 0 0,-7-3-36 0,7 0-7 0,-7 0-2 0,3 0 0 16,-3 0 22-16,0 0 0 15,7 3 0-15,-7-3 0 0,4 4 0 0,-1 2 0 0,1-3 0 0,0 6 0 16,-1-6 0-16,4 1 0 0,-7 2 9 0,4 3-9 16,3 1 10-16,-7-4-2 0,0 6-8 0,3-2 12 15,1 2-1-15,-1 1-1 0,1 6 0 16,-1-7 0-1,1 4-10-15,-1 0 0 0,1-4-10 0,3 4 10 0,-3-4 0 0,3 4 0 16,-7-6 0-16,3 2 10 0,-3-3-10 0,4 4 0 0,-1-7 0 0,1 7-11 31,-1-4 11-31,-3-2 0 0,0-7 0 0,7 9 0 0,-7 0 0 0,0-6 0 16,0 7 0-16,0-4 0 0,0-6 0 0,0 0 0 0,0 0 0 0,0 0 0 16,0 0 0-16,0 0 0 0,0 0 0 0,0 0 0 15,0 0 0-15,0 0 0 0,0 0 0 0,-7-3 0 16,4 0 0-16,-4-3 0 0,3 2 0 0,1 1 0 15,-8-3 0-15,4-6 0 0,0 5 0 0,-4 1 0 16,1-3 0-16,-1 2 0 0,-3 4 8 0,3-3-8 16,1-4 12-16,-4 4-3 0,3 3 0 0,1 0 0 15,-8 0 4-15,11 0 1 0,-4 3 0 0,1-7 0 0,-1 4-30 0,4 0-5 0,0-3-2 16,0-4 0-16,3 1 44 0,-3 3 9 16,4-7 2-16,-1 7 0 0,1 0-32 0,-1-7 0 15,4 7 0-15,0-4 0 16,0 4-124-16,4 0-28 0,-1 3-6 0</inkml:trace>
  <inkml:trace contextRef="#ctx0" brushRef="#br0" timeOffset="162469.54">6646 482 1094 0,'-3'-3'46'0,"3"3"-37"15,0 0 82-15,-7 0 16 0,7 0 3 16,0 0 1-16,0 0-24 0,0 0-5 0,0 0-1 0,0 0 0 31,0 0-13-31,0 0-4 0,0 7 0 0,0 2 0 0,0 4 28 0,0-4 4 0,0 7 2 0,3 6 0 16,4-4-35-16,-3 4-7 0,3 3-2 0,0 7 0 15,0-7 5-15,0 9 1 0,0-9 0 0,4 7 0 16,-4-1-13-16,3-9-3 0,-3 6 0 0,4-6 0 16,-4-3-4-16,4 0-2 0,-4 0 0 0,0 0 0 15,3-10-13-15,-6 0-2 16,-1 1-1-16,1-4 0 0,-1 0-14 0,-3-6-8 0,0 0 8 0,0 0-8 15,0 0 23-15,0 0 0 0,0-6 0 0,-3-3 0 16,-1 2-11-16,-3-2-3 0,0 0 0 16,0-7 0-16,0 3-1 0,-3 1-8 15,-1 2 12-15,-3-8-4 0,3-1-8 0,1 0 8 0,-4 0-8 0,3-3 8 16,-3-3 11-16,3 3 1 0,-3-9 1 0,4 3 0 0,-1-1-34 0,0 1-7 0,1-3-2 0,-1-1 0 31,4 4 22-31,0 3 0 0,0 0 0 0,4 6 0 0,-1 0 0 16,4 1 0-16,0-1 0 0,0 9 0 0,4-8 0 15,-4 5 0-15,3 0 0 0,4-2 0 0,-3 2 0 0,3 4 0 16,0-1 0-16,0 1 0 0,3-4 0 16,1 4 12-16,3-3-12 0,0 5 12 15,4-2 0-15,0-1 1 0,3 4 0 0,-4 0 0 0,1 3 4 16,0 0 1-16,-1-1 0 0,1 8 0 0,0 2 3 0,-4 0 1 0,3 10 0 0,-6-7 0 16,-1 10-2-16,1 3 0 0,-4-3 0 15,-3 0 0-15,-1 3-8 0,-3-4-3 16,-3 4 0-16,-4-9 0 0,0 6-9 0,-1 0 10 0,-2-7-10 0,-4 4 10 15,3-1-10-15,-3-5 0 0,-4 2 9 0,4 1-9 16,0-1 0-16,0-5 9 0,-4-1-9 0,4-3 0 16,0 3 0-16,0-2 0 0,4 2-12 0,-1-3 3 15,4 0-27-15,-4 0-6 0,4 0-1 0,7-3 0 16,0 0-65-16,0 0-12 0,0 0-4 0</inkml:trace>
  <inkml:trace contextRef="#ctx0" brushRef="#br0" timeOffset="176750.99">5126 1919 1968 0,'-14'12'41'0,"14"-12"9"16,-4 0-40-16,4 0-10 0,0 0 0 0,0 0 0 15,0 0 100-15,0 0 19 0,0 0 3 0,0 0 1 16,0 0-55-16,0 0-10 0,0 0-2 0,0 0-1 16,0 0-12-16,0 0-3 0,0 0 0 0,0 0 0 15,0 0 20-15,0 0 3 0,0 0 1 16,0 0 0-16,0 0-4 0,0 0-1 0,0 0 0 0,0 0 0 15,0 0-23-15,0 0-4 0,0 0 0 16,4 0-1-16,-4 0-11 0,3-3-3 0,-3 3 0 16,7-3 0-1,0-3 3-15,0-1 1 0,4 4 0 0,-4 0 0 0,0-3-21 0,4-1-18 0,-4 4 3 0,3-3 1 0,1 6 14 16,-4-3 0-16,4-6 0 0,-1 5-9 0,1 1 9 0,-1 0 0 0,1 0 0 0,0 3 0 31,-4-3 0-31,3 0 0 0,1 3 0 0,-1-3 0 16,1-4 0-16,3 4 0 0,-3 0 0 0,-1 0 0 0,-3 3 0 0,7-3 11 0,-3 3-11 0,-4-3 12 15,0 3-3 1,7 0 0-16,-3-7 0 0,-4 7 0 0,3 0-9 0,-3-3 0 0,0 3 0 0,1 0 0 16,-8 0 0-16,7 0 0 0,-7 0 0 0,7 0 0 15,0 0 0-15,0 0-17 0,-4-3 4 0,4 0 1 16,-7 3 12-16,4-3 0 0,-4 3 0 0,0 0 0 16,3-3 0-1,1 0 0-15,-1-4 0 0,-3 7 0 16,0 0 0-16,0 0 8 0,0 0-8 0,0 0 0 0,0 0 12 0,-3-3-12 15,3 3 12-15,-4-6-12 0,1 6 16 0,-1-6-3 0,-3 2-1 0,7-5 0 16,-3 6 1-16,3 0 0 0,-11-4 0 0,8 4 0 16,-1-3 22-16,-3 3 4 0,0-3 1 0,3 3 0 15,-6-1-32-15,3-2-8 16,0 3 0-16,0 0 0 0,3 3 0 0,-3-3 0 0,4 3 0 16,3 0 0-16,-7 0 0 0,7 0 0 0,-4 0 0 0,4 0 0 15,0 0-166-15,0 0-34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20:31:3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13792 0 0,'0'0'400'0'0,"0"-1"0"0"0,0-2-206 0 0,0 3 82 0 0,0 0 63 0 0,0 0 12 0 0,0 0 11 0 0,0 0 45 0 0,0 0 17 0 0,0 0 6 0 0,0 0-54 0 0,0 0-229 0 0,0 0-260 0 0,2 0-773 0 0,14 8-1623 0 0,-6-4 1207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1:04:53.74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1369 762 1580 0,'0'-7'67'0,"0"1"-54"31,0-7 41-31,0 7 8 0,0-3 2 0,0-1 0 0,0 7 45 0,0-6 10 16,3-1 1-16,-3 4 1 16,0 3 11-16,0 3 1 0,0 0 1 0,0 0 0 15,0 0-55-15,4 6-11 0,3 7-3 0,3-1 0 0,-6 1-1 0,3 12 0 0,-3-3 0 0,6 6 0 16,-6 0 0-16,6 4 0 0,1 5 0 0,-1-5 0 16,1 5-30-16,-7 1-6 0,6-4-2 0,1 4 0 15,-1-3-10-15,1-1-3 0,3-9 0 0,-3 3 0 16,-1-3-5-16,1-3-8 15,-4-6 11-15,3 0-11 0,-3-1 8 0,-3-5-8 0,3-1 0 0,-7-2 0 16,0-7 0-16,0 0 0 0,0 0-11 0,0 0 11 16,0 0-76-16,-11-4-8 0,4-2-1 0,4-3-1 15,-8 2-119-15,-3-11-24 0,-3-1-5 0</inkml:trace>
  <inkml:trace contextRef="#ctx0" brushRef="#br0" timeOffset="325.73">1009 677 2415 0,'-11'-6'68'0,"1"2"16"16,-1-2-68-16,-3 6-16 0,4-3 0 0,2 0 0 16,5 0 119-16,3 3 20 0,0 0 4 0,0 0 1 0,0 0-54 0,0 0-10 0,0 0-3 0,0 6 0 31,3-3-13-31,5 0-4 0,2-3 0 0,4 3 0 0,7-3-39 0,1 0-8 0,-5-3-1 0,15 3-1 31,3-3 7-31,0 0 2 0,4 0 0 0,4-3 0 16,2-4-5-16,-6-2-1 0,7-1 0 0,7 4 0 0,-11-7-14 0,11 7 0 0,-3-7 0 0,6 10 0 15,-10-7 0-15,0 7 0 0,-7 0 0 0,3 3 0 16,-7-1 20-16,1 1-1 0,-1 3-1 0,-7 0 0 16,0 0-29-16,1 0-5 0,2 0-2 0,-10 3 0 15,-6-3-25-15,-1 0-5 16,0 4 0-16,-7-4-1 0,3 0-110 0,-10 0-21 0,0 0-5 0</inkml:trace>
  <inkml:trace contextRef="#ctx0" brushRef="#br0" timeOffset="732.52">2060 997 2067 0,'0'0'87'0,"0"0"-70"0,0 0-17 0,0 0 0 31,0 0 157-31,0 0 28 0,0 0 6 0,0 0 1 16,0 0-75-16,4 6-14 0,3-3-3 0,-4 10-1 16,4-1-5-16,-7 7-1 0,11-6 0 0,-7 5 0 15,3 4-74-15,0 0-19 0,0 3 0 0,3-6 0 0,-6 6 55 0,6-6 7 0,-6 0 2 0,3 0 0 16,-4-1-64-16,5-5 0 0,-8 3-9 0,3-4 0 15,4-2 9-15,-7-1 11 0,4 0-3 0,-4-9 0 16,0 0-44-16,0 0-10 0,0 0-2 0,0 0 0 31,0-12-127-31,-4 3-25 0,4-7-6 0</inkml:trace>
  <inkml:trace contextRef="#ctx0" brushRef="#br0" timeOffset="904.25">2011 931 2796 0,'-11'0'118'0,"11"0"-94"16,-7 0 83-16,7 0 17 0,0 0 3 0,0 0 1 15,0 0-67-15,0 0-13 0,0 0-2 0,0 0-1 0,0 0-34 0,0 0-11 0,7-6 0 0,-3 2 0 32,3 1-133-32,-7 3-34 0,10-3-6 0</inkml:trace>
  <inkml:trace contextRef="#ctx0" brushRef="#br0" timeOffset="1819.1">2290 1006 1958 0,'0'0'87'0,"0"0"17"16,0 6-83-16,3 4-21 0,1-4 0 0,3 3 0 16,-7 4 107-16,3-4 17 0,4 4 3 0,-3-1 1 15,3 4-52-15,-7-3-9 0,3 2-3 0,4 1 0 16,-3-3 0-16,-1 2 0 0,5 4 0 0,-5-9 0 16,4 5 0-16,-7-5 0 0,4 5 0 0,3-8 0 15,-7-1 3-15,3 3 0 0,-3-9 0 0,0 0 0 16,0 0-38-16,0 0-7 0,0 0-2 0,0 0 0 15,4-6-8-15,-4-3-1 0,7 2-1 0,-7-8 0 0,0-1-10 0,3 3 0 16,-3-9 9-16,7 0-9 16,-7 4 0-16,0-1 8 0,4 3-8 0,3-6 0 15,-4 3 0-15,1 4 0 0,3-4 0 0,4 0 0 16,-8 10 0-16,8-7 0 0,-1 7 0 16,1 2 8-16,0 1-8 0,-1 3 9 0,-3 3-9 0,4 0 10 0,-1 0-2 0,1 6-8 0,3 0 12 0,-3 1-4 15,-1 5 4 1,1 4 1-16,-1 0 0 0,-6 2 0 0,6 1-3 0,-2 3-1 0,-5 0 0 15,1 3 0-15,3 0-9 0,-4-9 8 0,4 9-8 0,-3-9 8 16,-4-1-8-16,7 1 0 0,-7-6 0 0,3-1 8 16,-3 0-8-1,0-9 0-15,0 0 0 0,0 0 0 0,0 0 0 0,0 0 0 0,4-6 0 0,3-3-11 32,-7-1 11-32,3-5 0 0,4-4 0 0,-3 3-8 0,3-6 8 0,-7 3 0 15,7-3 0-15,0 0 0 0,4 7 0 0,-8-7 0 0,8 6 0 0,-1-6 0 16,1 7 0-16,3 2 0 0,-3-3 0 0,3 7-8 15,-4 3 8 1,1-1 0-16,3 1 0 0,-3 6 0 0,-4 0 0 0,3 6 0 0,-3 1 0 0,4 2 8 16,0 7 0-16,-4-7 0 0,0 10 0 0,0 0 0 15,3-4 1-15,-6 7 1 0,3-3 0 0,-4 3 0 16,8 0-10-16,-7-6 8 0,3 3-8 0,-4-1 8 16,4-5-5-16,4 3-3 0,-8-1 0 0,8-5 0 15,-8 2 0-15,4-2 0 0,4-4 0 0,-7 3 0 16,6-6 0-16,-6-3 0 0,6 0 0 0,-3-9 0 15,0 6 0-15,4-7 0 0,-4 4 0 0,4-6 0 16,-1 2 0-16,-6-9 0 0,6 4 0 0,1 2 0 16,-8-9 0-16,4 7 0 0,1 2 0 0,2-6 0 0,-3 0 0 0,-3 7 0 0,3-7 0 15,-4 3 0 1,8 7-28-16,-11-4-3 0,3 4 0 0,-3 3 0 16,0 6 31-16,0 0 0 0,0 0 0 0,0 0 0 15,0 0 20-15,-3 9 9 0,3 7 3 0,-11-7 0 0,8 7-32 0,-4 3 0 0,3-4 0 16,-3 4 0-1,4 0 0-15,3 0 0 0,-7 0 0 0,7 0 8 16,0-4-8-16,0 7 0 0,7-12 0 0,-4 5 0 16,4-2 0-16,-3-1 0 0,6-5 0 0,1-4 0 15,-1 3 0-15,5-3 0 0,6 0 0 0,-11 0 0 0,8-3 0 16,0 0 0-16,-1-6 0 0,4 3 0 0,1-3 0 0,-1 3 0 0,-4-4 0 0,5-5 0 16,-1 5 0-1,-7 1 0-15,-4 0 0 0,4 0 0 0,-3 3-36 0,-4-4-6 16,4-2-2-16,-8 3 0 0,1-4-211 15,3 1-42-15</inkml:trace>
  <inkml:trace contextRef="#ctx0" brushRef="#br0" timeOffset="2463.98">4329 671 2508 0,'-7'3'71'0,"-1"0"16"0,1 0-70 0,4 3-17 0,-8-3 0 0,4 10 0 16,-3-4 125-16,6-2 22 0,-3 8 4 0,0 4 1 15,7-6-90-15,-7 9-18 0,3 3-3 0,4 3-1 16,0 3 24-16,0 4 4 0,0 6 0 0,0-4 1 16,4 1-8-16,3 3-1 0,-3-4-1 0,6 7 0 15,1-13-48-15,3 1-11 0,-4 2 0 16,12-9 0-16,-8 0 0 0,7-12 12 0,-3 3-3 0,3-7-1 15,7 0-8-15,0-15 8 0,4 3-8 0,3-6 8 16,-7-4-8-16,4 1 0 0,0-14 9 0,3 5-9 16,-7-5 9-16,4 1-9 0,-14-3 12 0,10 0-12 0,-14-7 8 0,0 4-8 15,-3 3 0-15,-1-10 0 16,-3 7 8-16,-3 3-8 0,-8-4 12 0,1 1-12 16,-1 3 11-16,-6 6-11 0,-1 0 10 0,1 3-2 15,-4-3-8-15,-4 6 0 0,-3-2 0 16,3 5 0-16,0 1-26 0,-3 8-5 0,0-2-1 0,3 3 0 0,1 0 32 15,3 6 0-15,0-3 0 0,3 6 0 16,0-3-171-16,1 4-31 0</inkml:trace>
  <inkml:trace contextRef="#ctx0" brushRef="#br0" timeOffset="3086.08">4957 1100 2214 0,'-11'3'46'0,"11"-3"11"0,0 0-45 0,0 7-12 0,-7 2 0 0,7 0 0 0,7 7 124 16,-7-7 24-16,3 7 4 0,5 6 0 16,-5-6-70-16,8 6-14 0,-4 0-4 0,0 3 0 0,3 0 0 0,1-3 0 0,0 0 0 0,-1 3 0 15,1 0 8-15,-1-6 2 0,-3 3 0 0,4-4 0 16,-1 1-28-16,-2 0-6 0,-5-9 0 0,4 2-1 15,-3-3-15-15,-1 4-4 0,-3-7 0 0,0-6 0 16,0 0-12-16,0 0-8 0,-3-3 8 0,-4 0-8 31,0-10 8-31,-4 4-8 0,0-3 8 0,1 2-8 0,-4-9 0 0,3 0-16 0,-7 1 2 0,4-7 1 16,4 6 13-16,-4-6 0 0,3 3 0 0,8 3 0 16,-8-3 0-16,11 0 8 0,-7 0 0 0,3 3-8 15,8-3 0-15,3 0 0 0,-4 0-10 0,5 0 10 16,2 4 0-16,1-1 0 0,3 0 0 0,3-3 0 15,5 3-16-15,-1 0 5 0,3 4 1 0,1-1 0 16,0 7 10-16,3-4 14 0,-10 7-3 0,3 3-1 16,0 3-10-16,-7 6 0 0,0 0 0 0,4 10 0 15,-7 0 0-15,-8 2 0 0,4 1 0 0,-3 6 0 16,-4-3 27-16,0 0 3 16,-4 3 1-16,1-6 0 0,-4 3-31 15,-4-6 8-15,0 6-8 0,1-3 4 0,-4-7-4 0,-4 4-13 0,4-4 4 0,0-2 1 16,-4-4-72-16,4-3-13 0,0 3-3 15,3-6-1-15,1-3-190 0,6-3-37 0</inkml:trace>
  <inkml:trace contextRef="#ctx0" brushRef="#br0" timeOffset="3920.16">5412 783 1094 0,'10'-40'23'0,"-3"27"5"0,0 1-28 0,0 2 0 0,7-5 0 0,-6 5 0 0,2 1 108 0,1 2 16 0,-1 4 3 0,1 0 1 16,-4 3 51-16,0 3 10 0,0 4 3 0,4 2 0 16,-11 0-12-16,7 7-1 0,-4 0-1 0,1 3 0 15,3-1-29-15,-4 4-5 0,1 0-2 0,3 0 0 16,-4 3-78-16,4-6-15 0,-3 3-3 0,3 0-1 31,0 3-21-31,0-3-4 0,-3 3 0 0,3 0-1 0,-4-3-19 16,8 3 0-16,-1 0 0 0,-6-3 0 0,3 3 16 0,-3-3-1 15,3-6 0-15,-4 3 0 0,1-3-24 0,3-4-5 0,-4-3-1 16,-3 1 0-16,7-1 24 0,-7-9 5 0,0 0 1 0,0 0 0 31,0 0-15-31,-7-3 0 0,7-9 0 0,-3 2 0 0,-4 1 0 0,3-1 0 0,-6-5 0 0,6 2-10 16,-7 1-1-16,-3 5 0 0,4-2 0 0,-1 3 0 15,-3 3 11-15,0 3 8 0,0 3-8 0,-4 3 11 16,8 3-11-16,-8-2 0 0,4 8 0 0,0 4-11 16,-4-3 11-16,4 3 0 0,0 3 0 0,0-1-8 15,3 1 8-15,1-6 0 0,-1 0 0 0,8 6 0 16,-5-13 0-16,8 7 0 0,0 0 0 16,4-7 0-16,3 0 0 0,4 1 0 0,-8-1 0 0,11-6 0 15,0 0 0-15,4-3 0 0,0-3 0 0,6-3 0 16,1-3 0-16,3-4 0 0,0 1 0 0,4-10 0 15,-4 3-67-15,1 0-11 0,-1-6-2 0,0 3-1 16,0 0-24-16,1-3-5 0,-5 3-1 0,-3 3 0 16,1-6 89-16,-5 9 22 0,1-9 0 0,-4 6 0 15,0 4-56-15,-3-4-6 0,-1 3-2 0,-3 10 0 16,-3-7 97-16,-1 4 19 0,-3 6 4 0,0 3 1 0,0 0 36 0,-3 0 7 0,-4 6 2 0,0 7 0 31,-4-4-30-31,4 4-7 0,-7 2-1 0,3 4 0 0,8-3-24 16,-11 3-6-16,3 3-1 0,1 0 0 0,3 0-33 0,3-4 0 15,-7 7 0-15,8-9 0 0,-1 0 0 0,4 3 0 0,0-10 0 0,0 4 0 16,4-7 0-16,-1 3 0 0,1-3 0 0,3-2 0 16,0-1 25-16,0-3-1 0,0-3-1 0,4-7 0 15,-4 4-23-15,3-3 0 0,-3-7 0 0,4 6 0 16,-4-12 0-16,4 4-18 0,-4-4 3 0,3 0 1 16,-3 0 14-16,0 3-9 0,0 3 9 0,1-2-8 15,-5 5 8-15,4 0-10 0,-7 7 10 16,4 0-10-16,-4 6 10 0,0 0 0 0,0 0 0 0,0 0 0 15,3 6 0-15,1 0 0 0,-1 7 0 0,4 3 0 16,-3-1 0-16,3 1 0 0,0 3 0 0,4-3 0 16,-4 2 0-16,3 4 0 0,1-9 0 0,3 2 0 0,-7 4 0 15,3-9 0-15,1-1 0 0,7 1 0 16,-11-1 0-16,3-6 0 0,1 6 0 0,0-9 0 16,-1 0-53-16,1-9-9 0,-1 3-2 0,-6-4 0 15,6-2-102-15,-6 2-21 0,3-12-4 0</inkml:trace>
  <inkml:trace contextRef="#ctx0" brushRef="#br0" timeOffset="4150.97">6262 884 2120 0,'0'-6'47'0,"3"-1"9"0,-3 4 3 0,0 3 0 0,0 0-47 15,0 0-12-15,0 0 0 0,0 0 0 16,7 6 120-16,-3 4 21 0,3 5 5 0,-3 1 1 16,3 3-15-16,-4 3-4 0,8 6 0 0,-8-3 0 15,4 3-51-15,0 1-10 0,0-1-3 0,0 0 0 0,4 0 0 0,-4 1 0 0,4-1 0 0,-1 6 0 16,1-12-51-16,-4 6-13 0,0-6 0 0,4-3 0 15,-1 0 0-15,-6-3 0 0,3 3 0 0,-4-10 0 16,1-3 0-16,-1-3 0 0,-3-3 0 0,0 0 0 16,0 0 0-1,0-6 0-15,-3 0 0 0,-1-10 0 0,-3 0-151 0,0 1-33 16,-7-7-6-16,3 0-2 16,1 0-58-16,-1-3-12 0,-3 0-2 0</inkml:trace>
  <inkml:trace contextRef="#ctx0" brushRef="#br0" timeOffset="4573.01">6227 1084 1580 0,'-4'10'67'0,"4"-4"-54"16,0 0 140-16,0 1 28 0,0-1 6 0,4 0 1 16,-1 1-45-16,4 2-9 0,-7 0-2 0,7-2 0 15,0-1-3-15,4 3-1 0,-1-2 0 0,-3-1 0 16,8 0-56-16,-1 0-12 0,-4-6-3 0,4 7 0 0,4-4-18 0,0 0-4 16,3 0-1-16,-7 0 0 15,7-3-16-15,-3 0-3 0,3-3-1 0,-3 0 0 16,6 0 7-16,-10-3 2 0,8 2 0 0,-8 1 0 15,7-9-23-15,-7 5 0 0,4-2 0 0,-1 0 0 0,-3 2 0 0,4-2 0 0,-4-4 0 0,-3 1 0 16,3-1 0-16,-4 7 0 0,1-10 0 16,-1 4 0-16,1-4 0 15,-4 0 0-15,0 1 0 0,0-1 0 0,-3 4 0 16,-1-7 0-16,4 3 0 0,-7 7 0 0,0-4 0 0,0 4 0 0,0 2 0 16,0 7 0-16,-10 4 0 0,-1 2 0 0,1 6 0 0,-1 1 0 31,-3 6 0-31,3 6 0 0,-3 0 0 0,0 6 0 15,4 4 0-15,-1-4 0 0,0 0 0 0,1 7 0 0,6-13 28 0,1 3 0 0,-1-6 1 16,8 3 0 0,3-12-46-16,0 6-10 0,0-4-1 0,7-8-1 0,4-1 29 0,3 0 0 15,0 1 0-15,4-7 0 0,3 0 0 16,4-4 0-16,3-2 0 0,-3-3 0 0,-1 2 20 0,1-5 9 16,0-1 3-16,-7 1 0 0,-1 2-32 0,1-2 0 0,-4-1 0 0,-3 4 0 15,-1 0-73-15,-6 2-18 0,0-5-3 0</inkml:trace>
  <inkml:trace contextRef="#ctx0" brushRef="#br0" timeOffset="5658.75">1094 1850 2188 0,'0'0'97'0,"0"0"20"16,0 0-93-16,0 0-24 0,0 0 0 0,0 0 0 15,0-7 107-15,7 4 17 0,-4 0 3 0,8 3 1 16,-1-3-52-16,4 3-9 0,-3-3-3 0,10 0 0 16,-7 3-51-16,11-7-13 0,-4 4 0 0,7 3 0 15,4 0 0-15,3 0 0 0,1 0 0 0,10 0 0 16,-8 0 54-16,8 3 8 0,7-6 2 0,7 6 0 16,-3-3-64-16,-1 0 0 0,4 0-9 0,11 0 0 15,3 0 9-15,3-3 12 0,8 3-2 0,10-6-1 0,4 3-9 16,-4 0 0-16,11 0 0 0,18-4 0 15,-15 4 53-15,14 0 9 0,-3 0 2 16,28 3 0-16,-17 0-35 0,0 3-6 0,10 0-2 0,28 0 0 16,-28 0-33-16,4 4-8 0,6-1 0 0,29 0-1 15,-28 4 21-15,3-4 0 0,4 0 0 0,28 4 0 0,-32-4 14 0,4 0 7 0,3 0 2 0,25-2 0 32,-35 2-13-32,3-6-2 0,-3-6-8 0,24 2 12 15,-31-2 4-15,-8 0 1 0,1 0 0 0,10-4 0 16,-24 4 0-16,-11 3 0 0,-1-7 0 0,-2 4 0 15,-22 3-17-15,-10 0 0 0,-8 3 8 0,1-3-8 16,-18 3 8-16,-8 0-8 0,-2 0 12 0,-11 0-12 16,-8 3 13-16,-6-3-4 0,-4 0-1 0,-7 3 0 0,-7-3 3 0,0 0 0 15,-3 0 0-15,-8 0 0 16,4-3-27-16,-4 3-6 0,1-3-1 0,-1 0 0 16,4-1-101-16,-4-2-20 0,8 3-4 0</inkml:trace>
  <inkml:trace contextRef="#ctx0" brushRef="#br0" timeOffset="7903.94">1393 3097 1728 0,'0'0'76'0,"0"0"16"16,0-3-73-16,-7-3-19 0,7 3 0 0,0 0 0 15,0 3 55-15,0-6 7 0,0 6 2 0,0-7 0 16,0 7 0-16,7-3 0 0,-7 3 0 0,0-6 0 16,0 6 0-16,4-3 0 0,3 3 0 0,-7 0 0 15,0 0 51-15,0 0 10 0,0 0 3 0,0 0 0 16,4 0-70-16,-4 3-14 0,3 0-2 0,4 6-1 16,-3 4 11-16,3-1 1 0,-4 7 1 0,4 3 0 0,-3 0-11 15,-1 6-3-15,4 4 0 0,-3-1 0 16,3 0-5-16,-3 1-2 0,3 2 0 0,-7-5 0 15,10-1-7-15,-6 22 22 0,-1-28-24 0,4-3-24 0,-7-4 0 0,4 1 0 16,3-7 0-16,-7 1 16 0,3-4-3 0,-3 0 0 0,0-6 0 31,0 0-13-31,0 0 0 0,0 0 0 0,0 0 0 0,0 0 0 0,0 0-8 16,0 0 8-16,0 0-13 16,0 0-46-16,0 0-9 0,0 0-1 0,0 0-1 15,0 0-66-15,0 0-14 0,0 0-2 0</inkml:trace>
  <inkml:trace contextRef="#ctx0" brushRef="#br0" timeOffset="8342.24">1129 3235 2066 0,'-11'16'43'0,"11"-16"10"15,-3 6-42-15,-4 1-11 0,3-4 0 0,4 3 0 16,-3 0 142-16,3-6 26 0,-7 7 6 0,7-7 1 15,0 0-75-15,0 0-16 0,0 0-2 0,0 0-1 0,0 0-15 0,7-4-3 16,0 1-1-16,10-6 0 0,-3-4-30 0,-3-2-7 0,10-1-1 0,-7-6 0 16,8 3-8-16,-8-3-1 0,7 0-1 0,-4-3 0 15,1 3-1-15,0-3 0 16,-1 0 0-16,-3 3 0 0,1 7-4 0,-5-7-1 16,1 6 0-16,-1 3 0 0,-6 1-8 0,3 2 12 0,-4 1-12 0,4 6 12 15,-7 3-12-15,0 0 0 0,0 0 0 0,0 0 0 16,-7 6-100-16,4 4-21 0,3 2-5 0,-7-2-1 15,3 2-116-15,4 1-23 0</inkml:trace>
  <inkml:trace contextRef="#ctx0" brushRef="#br0" timeOffset="8739.45">1302 3712 2633 0,'0'0'111'0,"0"0"-89"0,0 0 86 0,-7 3 18 0,7-3 3 0,0 0 1 15,0 0-58 1,0 0-11-16,0 0-2 0,0 0-1 0,10 3-17 15,-3-3-3-15,7-3-1 0,-3 0 0 0,0 0-5 0,3-3-2 0,7 3 0 0,0-4 0 16,-3 4 11-16,3-3 3 0,4 3 0 0,6 0 0 16,-2-4-44-16,2 1 0 0,5 0 0 15,-1-1 0 1,-3 4 0-16,-4 0 18 0,4 3-2 0,-8-3 0 0,8 3-3 0,-7 0-1 16,-4 0 0-16,4-6 0 15,-4 6-12-15,-7 0 9 0,7 0-9 0,-7 0 8 0,-3 0-28 16,-1 6-5-16,4-6-2 0,-10 0 0 15,3 3 27-15,-3-3 0 0,-4 0 0 0,0 0 8 16,0 0-117-16,0 0-23 0,0 0-5 0</inkml:trace>
  <inkml:trace contextRef="#ctx0" brushRef="#br0" timeOffset="9215.26">2268 3580 2229 0,'0'0'46'0,"0"0"12"0,0 0-46 0,0 0-12 0,0 0 0 0,0 0 0 0,0 0 172 0,0 0 33 0,0 0 7 15,0 0 0-15,-7 3-85 0,4 4-18 16,3-1-3-16,-11-3-1 0,8 3-50 15,3-6-11-15,0 4-1 0,0-4-1 16,0 0-23-16,0 0-5 0,0 0-1 0,0 0 0 0,0 0-13 0,0 0 0 0,0-7 0 0,0 1 0 16,0 0 0-16,3-1 0 0,8 1 0 0,-8-3 0 15,4 3 0-15,4-4 0 0,0 4 0 0,-4 6 0 16,0-10 0-16,3 7 0 0,1 0 8 0,-8 0-8 16,8 3 29-16,-11 0 0 0,0 0 0 0,0 0 0 15,0 0-11-15,0 3-2 0,0 3-1 0,0 4 0 16,-11-7-6-16,8 3-1 0,-4 1 0 0,3 2 0 15,-6-6-57-15,3 0-12 0,0 3-3 0,-1-2 0 16,8-4-144-16,0 0-28 0,0 0-7 0</inkml:trace>
  <inkml:trace contextRef="#ctx0" brushRef="#br0" timeOffset="10072.99">3623 3439 2098 0,'0'0'46'0,"0"0"10"0,0 0 1 0,-3 0 3 15,3 0-48-15,0 0-12 0,0 0 0 0,0 0 0 16,0 0 124-16,-4 3 24 0,4 1 4 0,0 5 0 0,0 3-70 0,4 4-14 0,-1 3-4 0,4 3 0 31,4 6 0-31,-8 3 0 0,4 4 0 0,0 3 0 16,4-1 0-16,-1 4 0 0,1 0 0 0,0 0 0 15,-1-4-10-15,1 4-2 0,-4-3-1 0,3 2 0 0,1-5-31 0,0-1-5 16,-1 1-2-16,-6-4 0 0,3-6 3 0,3 0 0 0,-6-6 0 0,-4-3 0 16,7-1-16-16,-7-5 9 0,0-1-9 15,0 1 8-15,-7-7-8 0,3-3 0 0,-3 0 9 16,4-6-9-16,-8-4 0 0,1 1 0 16,-1-7 0-16,0-3 0 15,-3-3 0-15,0-3 0 0,-3 0 0 0,-1-6 0 16,7 3 0-16,-6-4 0 0,3 1 0 0,0-1 0 0,3 1 0 0,0-3 0 0,1-1 0 0,6 1 0 31,-3-4 0-31,4 4 0 0,-1-4 0 0,8 0 0 0,-4 4 0 0,10 2-8 16,-6 1 0-16,3 3 0 0,3-7 8 0,1 10 0 15,3-3 0-15,0 3 0 0,7 6 0 0,1 4-8 0,-8-1 8 0,10 0-8 32,-2 4 8-32,2-1 0 0,1 4 0 0,7 2 0 0,-11 4 0 15,4 3 0-15,-8 3 8 0,4 7-8 0,0 2 11 0,1-2-3 0,-12 5 0 0,4 1 0 16,0 3 0-16,-6 3 0 15,6-3 0-15,-14 3 0 0,3 3-8 0,-3-10 0 0,-3 7 0 0,-4-3 7 16,0 0-7-16,-4 0 0 0,0-4 0 0,-3 4 0 16,-3-6 0-16,2-1 0 0,-9 1 0 0,-1-1 0 15,4-2 0-15,-11-1 0 0,-3-2 0 0,7-4 0 16,-1 0-26 0,5-3-5-16,3 0-1 0,3-3 0 0,0 0-88 0,4-1-17 0,4-2-4 0</inkml:trace>
  <inkml:trace contextRef="#ctx0" brushRef="#br0" timeOffset="10947.58">4269 3693 1631 0,'0'0'46'0,"0"0"10"16,0 0-44-16,0 0-12 0,0 0 0 0,0 0 0 15,0 0 112-15,0 0 20 0,0 0 4 16,0 0 0-16,0 0-39 0,0 0-8 0,0 0-1 0,0 0-1 16,0 0-15-16,0 0-2 0,0 0-1 0,0 0 0 15,0 0-5-15,0 0-2 0,0 0 0 0,-4 3 0 16,4-3-2-16,0 0-1 0,-3 4 0 0,3-4 0 16,0 0-8-16,-4 3-2 0,-3-3 0 0,7 0 0 15,-4-3-12-15,-3-1-2 0,4 1-1 0,-1 0 0 16,-3-6-12-16,4-1-2 0,3-2-1 0,-7-1 0 15,3-2-7-15,4-1 0 0,-7 0-1 0,7-3 0 16,-3 4-3-16,3-4-8 0,3 3 12 0,-3-3-4 0,7 4-8 0,-3-1 0 0,3-3 9 0,-4 4-9 31,8 2 0-31,-1 0 0 0,1 1 0 0,0 3 8 16,3 2 7-16,0 1 1 0,3 3 1 0,-2 0 0 0,-1 0-17 0,7 3 0 0,-7 0 0 16,0 3 0-1,4 0-13-15,-1 0-7 0,5 0 0 0,-5 7-1 0,1-10-36 16,-1 3-7-16,1 3-2 0,0-3 0 15,-1 0-65-15,1 0-13 0,0 0-2 0,-1-3-1 16,1 0-156-16,0 0-31 0,-4-3-6 0</inkml:trace>
  <inkml:trace contextRef="#ctx0" brushRef="#br0" timeOffset="11293.23">4738 3336 1969 0,'0'0'43'16,"0"-3"9"-16,0-4 1 0,0 4 3 0,0 3-44 0,0 0-12 0,-4-6 0 0,4 6 0 16,0 0 155-16,0 0 29 0,-3 6 5 0,-4 1 2 15,7-1-70-15,-11 6-13 0,4 1-4 0,4 6 0 16,-5 0-33-16,1-1-7 0,0 7-2 0,4-3 0 15,-4 3-14-15,3-3-4 0,1 3 0 0,-1-3 0 16,1 3-12-16,6-6-2 0,-3 0-1 0,4 3 0 16,-1-9-13-16,8-1-4 0,-8-2 0 0,8-1 0 15,0-6-12-15,3-3 8 0,-4-3-8 0,4 0 0 16,-3-7 8-16,7 1-8 0,-8-4 0 0,4 4 0 16,-3-10 10-16,-1 4-10 0,-3 2 10 0,4-3-10 15,-4 1 0-15,0 2 0 0,-3-3 0 0,-1 4 0 0,-3-1 12 16,-3 1-3-16,-4 2-1 0,3-2 0 15,-6 2-8-15,-1 1 0 0,0 0 0 0,-3 2-11 16,-3 4 0-16,-1 0 0 0,-7 0 0 0,8 3 0 16,-5 0-44-16,5 6-9 0,-1 1-1 0,1-1-1 15,6 3-40 1,0 1-8-16,4-1-2 0,4 0 0 0,3-2-65 0,0 2-14 0,7-3-2 16</inkml:trace>
  <inkml:trace contextRef="#ctx0" brushRef="#br0" timeOffset="11522.02">4911 3502 910 0,'0'0'25'0,"0"0"7"0,0 0-32 0,0 0 0 0,0 0 0 0</inkml:trace>
  <inkml:trace contextRef="#ctx0" brushRef="#br0" timeOffset="12169.61">4911 3515 1267 0,'0'0'56'15,"0"0"12"-15,0 0-55 0,0 0-13 0,0 0 0 0,0 0 0 0,0 0 101 0,0 0 18 0,0 0 3 0,0 0 1 32,0-7-43-32,0 7-9 0,0 0-2 0,0 0 0 15,0-3-4-15,0 3-1 0,0 0 0 0,0 0 0 16,0 0 12-16,0-6 1 0,0 6 1 0,0 0 0 15,0 0-22-15,0 0-5 0,0 0-1 0,0 0 0 0,0 0 11 0,0 0 3 0,0 0 0 0,0 0 0 16,0 0-8-16,0 0 0 0,0 0-1 0,0 0 0 16,0 9-37-16,0 1-7 0,0 2-2 0,3 4 0 15,-3-4 35-15,7 4 8 0,-7 0 0 0,4 3 1 16,-1 3-33-16,4-1-8 0,4 5 0 0,-8-4-1 16,5 3 14-16,-1-3 3 15,0-1 1-15,0 1 0 0,0 4 5 0,0 2 1 16,-4 0 0-16,4 0 0 0,0 0-35 0,1-3 0 0,-5 4 0 15,4-4 0-15,-3 3 8 0,3-9-8 0,-4 3 0 0,1-3 0 16,3-4 0-16,-7-2 0 0,3-4 0 0,-3-3 0 16,0-6 0-16,0 0 0 0,0 0 0 0,0-6 0 15,0-3 0-15,-3-4 0 0,3-2 0 0,-4-4 0 16,-3-3 0-16,4-3 0 0,-8-3 0 0,1-1 0 16,-1-2 0-16,4 0 0 0,0-4 0 0,-4 1 0 15,1-1 0-15,-1 7 0 0,8-3 0 0,-8 2 0 16,4 1 0-16,3 0 0 0,1 3 0 0,-1-3 0 15,4 2 0-15,0 1 0 0,4 3 0 0,3-3 0 16,0 0 0-16,4 3 0 0,-4-3 0 0,3 3 0 0,8 4 0 0,-8 2 0 0,5 0 0 0,-1 7 0 31,7-1 0-31,0 4 0 0,-3 0-9 0,6 3 9 16,-6 0 0-16,3 6 0 0,-3-3 0 0,3 6 11 16,-7 3-11-16,4 4 0 0,-11 6 0 0,3 0 0 0,-3-4 0 15,4 7 0-15,-11-3 0 0,3 3 0 0,-3-3 0 0,0 3 0 0,-3-4 0 0,-4 4 0 16,0 0 24-16,-4-3 5 0,1 3 2 15,-8 0 0-15,0-6-31 0,1 3 0 0,-1-1-13 16,-7-5 4 0,4-1-63-16,0-2-12 0,7-1-2 15,-4-6-1-15,4 1-186 0,4-8-38 0</inkml:trace>
  <inkml:trace contextRef="#ctx0" brushRef="#br0" timeOffset="14146.26">5644 3408 2400 0,'-7'-6'68'0,"0"3"15"0,0-7-67 0,-3 7-16 0,-1-3 0 15,1 3 0-15,-1 3 115 0,-3-4 19 0,0 4 4 0,3 4 1 16,-3-1-69-16,0 3-14 0,3 0-2 0,1 4-1 0,-4 2-19 16,0 4-4-16,-1 0-1 0,1 2 0 15,0 1 28-15,4 3 6 0,-12 0 1 0,8 0 0 16,0 3-52-16,4-3-12 0,-1 3 0 0,4-3 0 15,-4 0 43-15,8-3 5 0,-1 0 2 0,1-4 0 16,3-2-34-16,3-4-8 0,1 1 0 0,-1-7-8 16,8-3 0-16,-4-6 0 0,7-1 0 0,-3-2 0 0,10-7 0 0,-7-3 0 0,7-3 0 15,-3-3 0-15,3 0 0 0,-3 0 0 0,-1 0-9 16,1 0 9-16,0 3 0 0,-1 3 16 0,-3-3-3 0,0 7 0 16,1 2-13-16,-5 4 0 0,1-1 0 0,-4 7 0 15,0 3 0 1,-7 0 0-16,0 0 0 0,7 6 0 0,-4 4 0 15,4-1 0-15,-7 7 0 0,0 3 0 0,4-10 0 0,-4 10 0 0,7-3 0 16,-7-1 0-16,4 1 0 0,-1 0 0 0,1-1 0 0,-1 1 0 16,1-3 0-16,-1-1 0 0,4-3 0 0,0-2 0 15,-3-4 0-15,3 0 0 0,0-3 0 0,0-6 0 16,4-1-24-16,-4-2-8 16,3-3-2-16,-3-1 0 0,4-3-14 15,-1 1-2-15,-2-1-1 0,2-3 0 0,1 0-1 0,-1 4 0 0,-3-4 0 0,4 3 0 16,-4 4-2-16,0-1-1 0,-3 4 0 0,-1 2 0 15,-3 7 44-15,0 0 11 0,0 0 0 0,0 0 0 16,0 0 49-16,0 10 12 0,-3 2 3 0,-1 4 0 16,4 0-1-16,-7-1 0 0,0 4 0 0,3 0 0 15,1 0 1-15,-4 0 1 0,3-1 0 0,1 1 0 0,3 0-52 0,0-6-13 16,0 2 0-16,0-5 0 0,3-1 0 0,-3 1 0 0,4-4 0 0,3-3 0 31,-4 0 0-31,4-3 0 0,4-3 0 0,-7-3 0 16,3-1 0-16,0-2 0 0,0-4 0 0,0 1 0 15,0-1 8-15,0-2 0 0,0-1-8 0,0 0 12 0,-3-3-12 0,3 4 0 0,-7-7 0 0,3 3 0 16,4-3 0-16,-7 3-12 16,0-3 12-16,-7 4-10 0,7 2 10 0,-3 0 0 15,-1 1 0-15,1 5 0 16,-1 1 0-16,0 2 0 0,1 4 0 0,3 3 0 16,-4 3 0-16,1 4 0 0,-4-1 0 0,3 7 0 0,4-1 0 0,-3 7 0 0,3 0 0 0,3-1 0 15,-3 4 0-15,4 0 0 0,3 0 0 0,-4 3 0 16,4 4 0-16,-3 2 0 0,3-3 0 0,0 10 0 31,0-4 0-31,-3 4 0 0,3 0 0 0,-4 5 0 0,4-2 24 0,-3 3 6 16,-1 3 2-16,4 3 0 0,-7-3-24 0,0 4-8 0,0 2 0 0,0 0 0 15,-10-3 0-15,6-3 0 0,-3-3 0 0,0 0 0 16,0 0-26-16,-7-9-5 0,0-1-1 0,0 1 0 16,-4-10 32-16,1-3 0 0,-5-7 0 0,5-2 0 15,-8-7 0-15,7-3 0 0,-3-6 0 0,4-6 0 16,-5-7 0-16,8-6 0 15,-3-6 0-15,3 0 0 0,-1-4 0 0,5 1 0 0,3-4 0 0,3-5 0 16,4 2 0-16,0-3 0 0,4-3 0 0,3 0 0 16,3 1 0-16,1-1 0 0,3 0 0 0,0 0 0 15,4 3 0-15,0 0 0 0,-1 4 0 0,4-4 0 16,1 6 0-16,-1 4 0 0,0 0 0 0,4 2 0 0,-4 1 0 16,0 6 0-16,-3 0 0 0,-1 4 0 15,1 2 20-15,-1 3 9 16,1 7 3-16,-4-3 0 0,0 2-52 0,0 4-9 0,-3 0-3 0,0 0 0 0,-1-3 32 0,1 3 0 15,3-1 0-15,-11 1 0 16,8 0-40-16,0-3-3 0,-1 0 0 0,1-1 0 0,-1 1-5 0,-3-6-2 0,4 2 0 16,0 4 0-16,-4-10 30 0,0 4 7 0,0-4 1 0,3 3 0 31,-6 1 12-31,3-4 0 0,-4 4 0 0,4-1 0 0,-3 1 20 0,-4 2 0 0,3 1 0 16,1 3 0-16,-4-1 11 0,0 7 2 0,0 0 1 0,0 0 0 15,0 0 5-15,-7 7 1 0,0-4 0 0,0 6 0 31,0 7-13-31,3-1-3 0,-10 1 0 0,7 6 0 0,-3 0-24 0,-1 0-19 16,0 0 3-16,4 3 1 0,0 0 37 0,4-3 7 0,-8 3 2 0,8-3 0 16,3-3-31-16,-4-3 0 0,8-4 0 0,-1 1 0 15,1-7 0-15,-4-6 0 0,10 3 0 0,1-3 0 32,-1-6-19-32,1-4-9 0,0-2-3 0,3-1 0 0,-4-2 50 0,4-4 9 0,-3 3 3 0,3-9 0 15,-3 3-50-15,-1 0-9 16,4-3-3-16,-3 3 0 0,0 3 31 0,-1 0 0 0,1 1 0 0,-4 5 0 15,0 4 20-15,-4-1 9 0,4 7 3 0,-3 0 0 16,-4 3-24-16,3 6-8 0,1 1 0 0,-1 2 0 16,1 3 0-16,0 4 0 0,-1 0 0 0,4 0 0 15,0 2 0-15,0-2 0 0,-3 0 0 0,6 2 0 16,-3-2 0-16,0-3 0 0,4 2 0 0,0 1 0 16,-1-3 0-16,1-4 0 0,3 4 0 15,-4-7 0-15,-2 0 0 0,2-3 0 0,-3-3 0 0,4 0 0 16,-1 0 0-16,-3-3-12 0,0 0 12 0,4 0-10 15,0 3-36-15,-4-3-7 0,0 3-2 0,3 0 0 0,-3 0 16 0,4 3 3 16,-4 3 1-16,0 0 0 0,4-2 21 16,-4 2 4-16,0-3 1 0,3 3 0 0,-6-3 9 0,3 0 0 0,0 1 0 0,-7-4 0 15,4 0 0-15,-4 0 12 0,0 0-2 0,7 0-1 32,-7 0 43-32,3-4 9 0,1-2 2 0,-1-3 0 0,1-1-31 15,-4 1-7-15,0-4-1 0,0-2 0 0,0 2-12 0,-4-2-2 0,4-4-1 0,-3-3 0 16,-4 0-6-16,0 0-3 0,-1-6 0 0,5-4 0 15,-11 1 0-15,7 0 0 0,-7-4 0 0,3 1 0 16,0 2 0-16,1 4 0 16,-1 0 0-16,1 6 0 0,3 3-39 0,-4 7-7 0,1 2-2 0,-1 7 0 15,4-3-45-15,-4 12-10 16,4-3-1-16,-3 7-1 0,-1 2-24 16,0 4-5-16,1 3-1 0,-1-1 0 0,4 4 62 0,0-6 12 15,4 3 2-15,-1 3 1 0,1-3 84 0,3 3 17 0,0-7 3 0,0 4 1 16,3-3 57-16,4-4 12 0,0 1 3 0,0-1 0 15,4-2-36-15,-1-1-7 0,5-3-2 0,2 1 0 16,-6-1-30-16,3-3-5 0,4 0-2 0,-1 0 0 16,1 0-13-16,-1-3-4 0,-2 0 0 0,6 0 0 0,0-3-2 15,-3 3-1-15,3-3 0 0,0-3 0 16,0 3-17-16,-3-3 0 0,-1-1 0 0,1 1 0 0,0 0 0 16,-1-7 0-16,1 4-8 0,-4-1 8 0,4-2 0 0,-4 2 0 15,-4-2 0-15,4-1 0 0,-6 1 0 16,2 6 0-16,-3-10 0 0,-3 6 0 15,-1 1 0-15,-3 3 0 0,4-1 0 0,-4 7 0 16,0 0 0-16,0 0 10 0,-7 4-10 0,0 2 12 16,0 3 1-16,-4 4 1 0,0 3 0 0,1 2 0 15,-1 4-5-15,1 0-1 0,-1 3 0 0,0 0 0 0,4 0 0 0,0-3-8 0,4 0 12 0,-1-3-4 16,8 0-5-16,-1-3-3 0,1-1 0 0,6-2 0 16,1-1 0-16,3-5 0 0,0-1 0 0,4-3 0 15,0-3 0-15,3-3 0 0,0 0 0 0,-3-3 0 31,3-4 0-31,0 1 0 0,4-1 0 0,-4 4 0 0,-4-3 0 0,5-1 0 16,-5 4 0-16,1 0 0 0,-4-1 0 0,-3 4 0 0,-1 0 0 0,-3 0 0 31,-3 3-131-31,-4 0-22 0,0 0-5 0</inkml:trace>
  <inkml:trace contextRef="#ctx0" brushRef="#br0" timeOffset="14750.57">8177 3066 2440 0,'0'0'54'0,"0"0"11"0,4-6 3 0,-1 3 0 0,-3 3-55 16,0 0-13-16,0 0 0 0,0 0 0 0,0 0 124 0,0 0 21 0,0 0 5 0,-10 6 1 16,-1 0-52-16,1 4-11 0,-4-1-1 0,-4 7-1 15,0-4-38-15,4 7-8 16,-7 0-2-16,10-3 0 0,-3 2-19 0,-3 1-4 0,3 3-1 0,-1 0 0 16,1-3 9-16,-3 0 1 0,3 3 1 0,-4 3 0 15,4-6-25-15,0-1-9 0,3-5 0 0,4 0 0 16,4-1 9-16,-1-3 0 0,4-2 10 0,0-7-10 15,0 0 0-15,7 3 0 0,4-3 0 0,3 0 0 16,0-3 0-16,4 0 0 16,-1-7 0-16,8 4 0 0,-4-3 0 0,7-1 11 0,1 1-3 0,2-1-8 15,1 1 17-15,0 3-3 0,0 2-1 0,-1 1 0 16,-3 3 2-16,-3 3 0 0,-4 4 0 0,-3-1 0 0,-4 7-15 0,-3 2 0 16,-4 4 8-16,-4 3-8 15,-3-3 0-15,-3 3 0 0,-1 0 0 0,-6-3 8 16,-1 2-34-16,-7 1-5 0,-3 0-1 0,4 0 0 0,-8-3 52 0,4 3 9 15,-4-9 3-15,0 2 0 16,4-2-24-16,-4-7-8 16,4 0 0-16,4-2 0 0,3-4-26 0,-1-4-5 0,5-5-1 0,6 0 0 15,1-4-179-15,3-3-36 0,3 1-7 0</inkml:trace>
  <inkml:trace contextRef="#ctx0" brushRef="#br0" timeOffset="15007.91">8488 3035 2795 0,'0'0'58'0,"0"6"14"0,0 0-57 0,0 4-15 0,-4-1 0 0,4 4 0 16,0-1 93-16,4 4 16 0,-4 3 3 0,3 0 1 15,1 6-29-15,-1 6-5 0,1-3-2 0,-1 4 0 16,5-1-9-16,-1 0-1 0,0-3-1 0,0 4 0 16,3-4-45-16,1-3-9 0,-4-3-1 15,4 3-1 1,3-6 0-16,-4-3 0 0,4-1 0 0,-3-2 0 0,3-4-10 0,-3-2 0 0,-4-1 0 15,0-3 0-15,3 0 0 0,-10-3-9 0,0 0 9 0,4-6-13 16,-1 0-48-16,-3-4-10 0,-3 4-1 0,-1-7-1 16,-3 1-87-1,0-1-18-15,-3 1-3 0</inkml:trace>
  <inkml:trace contextRef="#ctx0" brushRef="#br0" timeOffset="15647.64">8375 3399 2066 0,'-4'15'43'0,"4"-15"10"15,0 6-42-15,4 1-11 0,3-1 0 0,0-3 0 16,4 0 156-16,-1 0 28 0,1-3 7 0,3 0 1 16,4 0-103-16,-1-3-20 0,1 0-4 0,7-3-1 0,-1 0-51 0,1-1-13 0,0-2 0 0,3 0 0 31,-3-1 0-31,3 1 0 0,-4-4 0 0,5 1 0 16,-5 5 0-16,-2-5 0 0,2-1 0 0,-3 4 0 15,1-1 54-15,-8 1 8 0,3 0 2 0,-3 2 0 0,-3-2-52 16,0 3-12-16,-4-4 0 0,0 7 0 0,-7-3 0 0,0 6 0 0,0 0 0 15,0 0 0-15,-7 6 68 0,0-3 10 0,0 4 2 0,-4 5 1 16,4 1-27-16,0 5-6 0,-4 1 0 0,1 6-1 16,3-6-39-16,-4 6-8 0,4 3 0 0,3-2 0 15,-3-5 0-15,7 1 12 0,0-3-3 16,0 0-1-16,4 0-8 0,-1-10 0 0,5 4 0 0,-1-4 0 16,3-3 0-16,1 1 0 0,-1-7 0 0,4 0 0 15,1-3 0-15,-1-4-9 0,3-2 9 0,1-4-13 31,0 1 13-31,-4-4 0 0,0-3 0 0,0 4 0 0,0-7 0 0,-7 0 0 16,4 0 0-16,-4-3 0 0,-4 3-11 0,-3 3 1 0,0-3 0 0,0 3 0 16,0 4 10-16,-3 2 14 0,-4 0-3 0,3 4-1 15,1 3-10-15,-4 0 0 0,7 6 0 0,0 0 0 16,0 0 0-16,-4 9-14 0,0 0 3 0,4 4 1 16,0-1 10-16,4 1 14 0,0 3-3 0,3-1-1 15,3 4-10-15,1 0 0 0,3-3 0 0,0 2 0 16,4-2 0-1,-4-3 0-15,3-1 0 0,1-2 0 0,0-1 0 0,3-3 0 16,-4 4 0-16,1-7 0 0,3 3 0 0,-3-3 0 0,3 0 0 0,0 4 0 0,-3-1 0 0,0 0 0 16,-1 0 0-16,1 4 0 15,-1-4-49-15,1 0-12 0,0 4-3 16,-4-1 0-16,0-3 0 0,-3 4 0 0,-1-4 0 16,1 0 0-16,-4-2 52 0,0 2 12 0,0-3 0 0,-7-3 0 0,0 0 48 0,0 0 13 15,3-6 3-15,-3-1 0 0,4-2 0 0,-4-4 0 0,-4 1 0 0,1-7 0 16,-1 0-52-16,1-3-12 15,-4 0 0-15,0-3 0 0,0-6 0 0,-4 0 0 0,0-4 0 16,1-2 0-16,-1-1 0 0,1 0 0 0,-1-2 0 16,-3 2 0-16,3 3 0 0,4 4 0 0,-3 3 0 15,-1 3 0-15,4 3 0 0,4 3 0 0,-4 10 0 0,0-7 0 32,-1 6-73-32,5 7-18 0,-4-3-3 0,3 6-1 0,-3 6-122 0,4 1-25 0,-4 2-5 0</inkml:trace>
  <inkml:trace contextRef="#ctx0" brushRef="#br0" timeOffset="16091.14">9215 3276 2649 0,'3'13'117'0,"1"-1"25"15,-1-5-114-15,4-1-28 0,-3 3 0 16,6-2 0-16,-3-1 108 0,7 0 16 0,-3 0 4 0,3-6 0 16,0 3-65-16,4-3-13 0,0 0-2 0,-1-3-1 15,4 3-24-15,1-6-5 0,-1 3-1 0,3 0 0 16,1-3 13-16,0 2 2 0,-1-2 1 0,1 0 0 0,-4 3-24 0,1-7-9 15,-1 4 0-15,0-3 9 16,-4-1 15-16,-2-2 4 0,-1 2 0 0,3-2 0 16,-6-1-28-16,3 1 0 0,-7-1 0 0,4 1 0 15,-4-1 0-15,-4 4 0 0,4-4 0 0,-3 4 0 16,-4 2 0-16,0 1 0 0,0 6 0 0,0 0 0 0,0 0 0 0,-7 3 0 0,0-3 0 0,-4 10 0 31,1-1 0-31,-1 7 0 0,0-1 0 0,1 7 0 16,-4 0 9-16,0 0-9 0,3 3 10 0,0 0-10 15,1-3 8-15,6 0-8 0,-3 0 0 0,4 0 0 0,3-6 0 0,3 3 0 16,4-7-11-16,4 1 11 0,-1-1 0 0,1-2 0 0,3-4 0 0,7 0 0 16,-3-3 0-16,3-3 0 0,4-3 0 0,0-3 0 15,-1 0 18-15,1-7 11 0,0 4 3 0,-1-4 0 16,-3 1-24-16,-3-1-8 0,3 1 0 0,-7-1 0 16,1 1 0-16,-5-1 0 0,-3 4 0 0,-3 2 0 31,-1 1-24-31,1 0-2 0,-4 6 0 0,0 0 0 0,-7-3-94 0,0 0-18 15,-4-1-4-15</inkml:trace>
  <inkml:trace contextRef="#ctx0" brushRef="#br0" timeOffset="16718.27">11053 3530 2311 0,'0'19'51'0,"0"-13"10"0,-4 7 3 0,4-4 0 0,0-3-51 0,0 1-13 0,0-7 0 0,0 0 0 15,0 0 102-15,0 0 18 0,0 0 3 0,0 0 1 0,0 0-36 0,0 0-6 16,4-7-2-16,-1-2 0 0,-3-3-9 0,4-1-3 16,-4 0 0-16,-4-2 0 0,1-1-22 0,-1 0-5 15,0 1-1 1,-3-7 0-16,-3 0-17 0,3-6-4 0,-4-1-1 0,-3-5 0 0,4-1-18 0,-1 7 0 16,-3 3 8-16,3-9-8 15,1 2 0-15,-4 1 0 0,3-4 0 0,0 1 0 16,1 3 0-16,-4-16 0 0,3 6 0 0,4-3 0 0,0 3 0 15,3 4 0-15,1 2-9 0,3-3 9 0,0 10-9 0,3 0 9 0,1 3-10 16,3 0 10-16,0 3 0 0,4 0 0 16,-4 3 0-16,7 0 0 0,-4 4 0 0,5 2 0 0,-1 4 0 15,0-1 0-15,3 4 0 16,5 3 0-16,-5 3 9 0,4 3-9 0,1 0 24 0,-1 3-2 0,3-2 0 16,1 5 0-16,-7 3-22 0,3-2 0 15,-3 2 0-15,-1 1 0 16,-3 3-10-16,0-4-6 0,-3 4-2 0,-4 3 0 15,0-7-46-15,-3 7-8 0,-4 0-3 0,0-3 0 16,-4 5-113-16,1-2-24 0,-8 3-4 0</inkml:trace>
  <inkml:trace contextRef="#ctx0" brushRef="#br0" timeOffset="17453.27">10876 3405 2766 0,'11'0'116'0,"3"-3"-92"16,3 3 89-16,-2-3 19 0,6 3 3 0,0-7 1 16,0 1-75-16,4 0-14 0,-1-1-3 0,5-2-1 15,-1 3-18-15,-3-4-3 0,6-2-1 0,-2 2 0 16,-1-2-6-16,0-1-2 0,0 1 0 0,0-1 0 16,-3 1-13-16,-4-1 0 0,-3-3 8 0,0 1-8 15,-4 2-9-15,0 7-5 0,-4-10-1 0,1 7 0 16,-4-1 26-16,-3 4 5 0,-4 3 0 0,0 3 1 15,0 0-5-15,0 0-2 0,0 0 0 0,-4 6 0 16,-3 1 10-16,0 5 3 0,-4 1 0 0,4-1 0 16,-3 7-5-16,-1 6-1 0,-3-6 0 0,3 6 0 15,1 0-5-15,-1 3 0 0,1-3-1 0,3 4 0 0,3-4-3 0,1-3 0 0,-1 3 0 16,1-3 0-16,6-7-8 0,1 4 0 0,-1-3 0 16,4-4 0-16,0 1 0 0,0-4 0 15,4 1 0-15,3-4 0 0,-3-6 0 0,3 0 0 16,0 0 0-16,0-6 0 15,0-1 0-15,4-2 0 0,-4-3 0 0,0-1 0 16,4-3 0-16,-8 1 0 0,1-4 0 0,-1 0 0 0,-3 0 0 0,-3 0 0 0,-1-3 0 0,-3 4 0 16,-3-1-13-1,-1 0-8-15,-3 3-2 0,0-2 0 0,-3-1 37 0,3 9 7 0,-4-5 2 0,0 5 0 16,4-2-23-16,-3 5 0 0,-1 4-10 0,4 0 10 16,0 6-20-1,0 0 2-15,0 1 1 0,3 2 0 16,4 0-17-16,0 3-3 0,4-2-1 0,-1 5 0 0,1-9-18 0,0 7-3 15,3-4-1-15,0 0 0 0,3 1-40 0,1 2-8 0,-1-3-1 0,1 1-1 16,7 2 50-16,-4 0 9 0,3 4 3 0,5 0 0 31,-5-4-64-31,1 3-13 0,-1 1-3 0,1 3 0 0,0-4 103 0,-1 1 25 0,1-1 0 0,-4-2 0 16,0 2 46-16,-3-2 14 0,-1-1 4 0,1 0 0 16,-4 1 53-16,0-7 11 0,-3 3 3 0,3 1 0 15,-7-7-38-15,0 0-7 0,0 0-2 0,0 0 0 16,0-7-17-16,-4-2-4 0,-3-1-1 0,4 1 0 15,-8-7-24-15,4 1-5 0,0-1-1 0,0-3 0 0,-4 0-14 16,1 1-3-16,-1-4-1 0,4 3 0 16,3 0-6-16,1 3-8 0,-1 1 11 0,4-4-11 15,4 6 8-15,-1-2-8 0,5-4 0 0,-1 6 0 16,3-2 0-16,4 2 0 0,4 1 0 0,0 2 0 16,-4 7 0-16,7-3 8 0,-4 3-8 0,1 3 0 15,3 3 0-15,-3 3 0 0,3-3 0 0,0 0 0 16,0 4-65-16,1-1-7 0,-1 3-2 0,3 1 0 15,-2 2-196-15,-1-6-39 0</inkml:trace>
  <inkml:trace contextRef="#ctx0" brushRef="#br0" timeOffset="18092.91">12160 3254 1551 0,'7'-15'34'0,"-3"8"7"0,-1-2 2 0,1 0 1 0,3-1-36 0,-4 7-8 15,5-6 0-15,-5 2 0 0,-3 7 172 0,0 0 33 0,0 0 7 0,0 0 0 16,0 7-20-16,-3 5-4 0,-5-2 0 0,5 5-1 16,-4 1-71-16,0 6-13 0,0 0-3 0,0 3-1 0,3 3-30 0,-3 0-5 0,4 1-2 0,-1-1 0 15,4-6-42-15,0 3-9 0,0-3-2 0,7-7 0 16,0 4 0-16,4-3 0 0,-4-10 0 0,7 4 0 31,0-4-9-31,0-3 0 0,4-3 0 0,-4-3 0 0,4-3 0 0,-1-4 0 0,1 4 0 16,-1-10 0-16,1 1 0 15,0-1 0-15,-4-6 0 0,4 3 0 0,-4 0 0 0,-4 0 0 16,4 1-10-16,-3 2 10 0,-4 3 0 0,4 4 0 0,-11 9 0 0,0 0 0 16,0 0 0-16,7 13-12 0,0-1 3 0,-4 7 1 15,1 3 8-15,3-3 0 0,-4 3 0 16,4 3 0-1,0-6 0-15,0-1-13 0,1 1 5 0,2 0 8 0,1-3 0 0,3-4 21 16,0-2-2-16,4 2-1 0,-1-9-29 0,4 0-5 0,-3-3-2 0,3-3 0 16,-3-3 32-16,-1-3 6 0,1-4 2 0,0 0 0 15,-4-2-35-15,0-1-7 0,0-3-2 16,-3 1 0-16,-4-1 43 0,0-6 9 0,0 3 2 0,-4-3 0 16,-3 3-24-16,0-3-8 0,-3-1 0 0,-4 1 0 15,0 0-26-15,-4 3-5 0,1-3-1 0,-5 3 0 16,-2 4 52-1,3 5 9-15,-4-3 3 0,0 4 0 0,1 2-24 0,3 4-8 0,-4 3 0 16,4 3 0-16,3 0-65 0,1 3-13 0,3 3-2 0,3 4-1 16,1 2-170-16,6 4-33 0</inkml:trace>
  <inkml:trace contextRef="#ctx0" brushRef="#br0" timeOffset="18742.08">12968 3348 885 0,'11'-9'37'16,"3"0"-29"-16,0-1-8 16,0 1 8-16,0-1-8 0,0-2 8 15,-3 2 9-15,3-2 3 0,0-1 0 0,-3 1 0 16,-1 2 130-16,1-2 26 0,-8 2 6 0,4 4 1 0,-3-3 21 0,-1 2 4 0,-3 1 0 0,0 3 1 15,0 0-46-15,-3 0-10 16,-1 3-1-16,-3 0-1 0,4 3-70 0,-8 0-13 0,4 0-4 0,0 3 0 16,-3 1-7-16,-1 2-1 0,-3 1-1 0,3 2 0 15,-3 4-31-15,0-1-7 0,3 4-1 0,1 0 0 0,-1 0-1 0,4 3-1 16,0 0 0-16,0 3 0 16,4-3 2-16,3 0 0 0,-4-3 0 0,4-1 0 15,4-2 8-15,3 0 3 0,0-10 0 0,3 3 0 16,1-2-27-16,-1-4-11 0,5-3 1 0,2-3 0 15,1-4 10-15,-1 1 0 0,1-3 0 0,0-4 0 16,-1-3 0-16,-2-2 0 0,2-1 0 0,-3-3 0 16,-3 3 0-16,3 3 0 0,-3-2 0 0,-1 2 0 15,-3 7 0-15,0-1-10 0,4 4 10 0,-4 3-10 0,-4 6 1 16,4 3 0-16,1 4 0 0,-1 2 0 16,0 4 9-16,0 3 0 0,0 3 0 0,3-1-8 0,-3-2 8 15,4 0 0-15,-4 3 10 0,4-6-10 0,-1-1 23 16,1 1-2-16,-1-7 0 0,1 1 0 15,3-4-21-15,0 0 0 0,0-2 0 0,0-8 0 16,0 1 10-16,-3 0-2 0,3-3-8 0,-3-7 12 16,-4 4-2-16,3-7-1 0,-6 4 0 0,-1-7 0 15,-3 0-1-15,0 0-8 0,-3-3 12 0,-1 4-4 16,1-4-8-16,-4 0 10 0,-4 0-10 0,4-3 10 16,0 3-10-16,0-3 0 0,0 3 0 0,0 0 8 0,3 6-8 0,1-3 0 0,3 7 0 0,0-1 8 15,3 4-5 1,1 2-3-16,3 4 0 0,0 0 0 0,4 0 0 0,-1 3 0 0,1 3 0 0,3 0 0 15,0 0 0-15,0 4 0 0,0-1 0 0,4 0 0 16,-4 0-14-16,4 1-2 0,-4-4-1 0,3 0 0 31,-2 0-95-31,2-3-18 0,1 0-4 0</inkml:trace>
  <inkml:trace contextRef="#ctx0" brushRef="#br0" timeOffset="19122.06">13970 2734 2405 0,'4'28'101'16,"-1"-3"-81"0,1 0 125-16,3 7 25 0,0-4 5 0,0 6 1 15,3-2-57-15,1-4-11 0,-4 3-3 0,4 1 0 16,-1-4-21-16,1 0-5 0,3-3-1 0,0 3 0 16,-3-3-57-16,-1-3-11 0,1 0-2 0,-1 0-8 0,1-6 20 0,-1 0-4 0,1-4 0 15,-4-3 0-15,0-2-16 0,0-4 0 16,-3 0 0-16,-4-3 0 15,7-3 0-15,-4 0-9 0,-3 0 1 0,0-4 0 16,0-2 8-16,-3-4-8 0,-1 7 8 0,-3-10-8 0,0 7 0 16,-3-3 0-16,-1 2 0 0,-3 10 0 15,0-3 8-15,0 6 0 0,-4 0 0 0,4 7-8 0,-7 8 8 16,3 1 0-16,-3 9 0 0,3 1 0 16,1-1 0-16,3 0 0 0,3 4 0 0,4-1 0 0,0-6 11 0,7 0 4 0,3-3 1 0,4-3 0 31,8-4-3-31,-1 1 0 0,3-6 0 0,4-1 0 0,1-6-13 0,2 0 0 0,1-6 8 0,0-3-4 31,3 0-4-31,0-4 0 0,4-2 0 0,0-1 0 16,-1-3 0-16,1 4 0 0,0-4 0 0,-4 0 0 15,-3 4 0-15,-4-1 0 0,-3 1 0 0,-1 2 0 16,-10 1-68-16,0 3-12 0,0 0-4 0</inkml:trace>
  <inkml:trace contextRef="#ctx0" brushRef="#br0" timeOffset="26220.55">4759 5957 1778 0,'-7'-3'75'15,"7"0"-60"1,-4 3 109-16,4 0 23 0,0-3 4 0,0 3 1 15,-3-3-46-15,3 3-9 0,-4-4-1 0,4 4-1 16,0 0-29-16,0 0-6 0,0 0 0 0,0 0-1 16,0 0-4-16,0 0-1 0,0 0 0 0,0 0 0 15,0 0-3-15,0 0-1 0,0 0 0 0,0 0 0 16,11 4 0-16,-4 2 0 0,4 0 0 0,-4 3 0 16,3 4-40-16,1 0-10 0,3 2 0 0,4 4 0 15,-4 0 53-15,3 3 9 16,1 6 2-16,7 0 0 0,-1-3-52 0,5 7-12 0,-8-4 0 0,7 6 0 15,4-5 20-15,-4-1 0 0,4 3 1 0,-1-3 0 16,-2-2-9-16,2-5-3 0,-9 1 0 0,6 0 0 16,-4-3-9-16,-2-3 0 0,2 0 0 0,-3-1 8 15,1-2-5-15,-5-4-3 0,4 4 0 0,-6-4 0 32,2 1-26-32,-6-1-5 0,-4-3-1 0,3 0 0 0,-3 1 52 0,-7-4 9 0,0-3 3 0,0 0 0 15,0 0-52-15,0 9-9 0,-7-2-3 16,7-7 0-16,-7 3 12 0,0-3 3 0,-3 3 0 0,-1-3 0 15,8 0-83-15,-11-3-17 0,3 3-3 0</inkml:trace>
  <inkml:trace contextRef="#ctx0" brushRef="#br0" timeOffset="26568.84">4900 6631 2552 0,'0'0'113'0,"0"0"23"0,0 0-108 0,0 0-28 0,0 0 0 0,0 0 0 16,0 0 116-16,0 0 17 0,4-3 4 0,3-3 1 15,3-4-46-15,-3-2-8 0,4-1-3 0,7-2 0 16,-8-4-13-16,8-3-4 0,-1-3 0 0,8 0 0 15,-7-4-51-15,10 1-13 0,-7-3 0 0,7 0 0 16,-3-1 28-16,0 1 4 0,-4 3 0 0,4-7 0 16,-4 7-32-16,0-3 0 0,0 2 0 0,-3 1 0 31,-1 0 0-31,1 3 0 0,-4 0 0 0,0 0 0 0,0 3 0 0,-3 3 0 0,0 0 0 0,3 3 8 16,-14 4-8-16,3-4 0 15,-3 7 0-15,7-1 0 0,-7 4 0 16,-7 0 0-16,7 0 0 0,0 6 0 0,0 0-26 0,0 0-5 0,0 0-1 0,0 0 0 15,0 0-179-15,0 0-36 0</inkml:trace>
  <inkml:trace contextRef="#ctx0" brushRef="#br0" timeOffset="27191.65">5704 6481 1956 0,'0'0'40'0,"0"0"11"16,0 0-41-16,0-3-10 0,0 3 0 0,0 0 0 0,0 0 126 0,0 0 23 0,0 0 5 15,0 0 1-15,0 0-71 0,0 0-15 0,0 0-2 0,4 9-1 32,-1 4 50-32,1 2 9 0,0 1 3 0,3 6 0 15,-4 0-52-15,1 3-9 0,-1 3-3 0,1 0 0 16,-1 4-26-16,1-1-6 0,-1 0 0 0,-3 1-1 0,0-1 1 0,0-6 1 0,0 3 0 0,0-3 0 16,4-3-33-16,-4-3 0 0,0-3 0 0,3 0 0 15,1-7-68-15,-1-3-20 0,-3-6-4 0,7 0 0 31,-3-6-64-31,3-3-13 0,0-4-3 0</inkml:trace>
  <inkml:trace contextRef="#ctx0" brushRef="#br0" timeOffset="27555.21">5948 6612 2451 0,'-7'4'103'31,"0"2"-83"-31,0 0 108 0,3-3 22 0,-6 3 4 0,-1 1 1 0,4-1-73 0,0 3-14 0,-4 1-4 0,1-1 0 15,3 1 0-15,0-1 0 0,0 0 0 0,-4 1 0 16,7-1-52-16,-3 1-12 0,0-1 0 0,4-3 0 16,-1 1 0-16,4-7 0 0,0 0 0 15,0 0 0 1,0 0 0-16,0 0 0 0,0 0 0 0,0 0 0 16,7-3 0-16,-3-1 0 0,6 1 0 0,1-3 0 0,-7 3 0 0,6 0 0 0,1-4 0 0,3 4 0 31,0 0 55-31,0-3 7 0,4 3 2 15,3-4 0-15,-4 4-52 0,5 0-12 0,2 0 0 0,-2 0 0 0,-1 3 0 0,0 0 11 0,-7 3-11 0,4 3 10 16,-4 1-10-16,0 2 0 0,-4 4-10 0,5-1 10 16,-8 4 16-16,0-1 10 0,0 4 2 0,-4 0 0 15,-3 0-20-15,0 0-8 0,0 0 0 0,-3-1 8 16,-1 1-8-16,-3 0 0 0,0-3 0 0,0 2 7 16,-4-5-7-16,1-4 0 0,3 1 0 0,0-7 0 15,-4 0-49-15,4-3-7 0,0-6 0 16,3 0-1-16,1-4-139 0,3 1-27 0,-4-7-5 15</inkml:trace>
  <inkml:trace contextRef="#ctx0" brushRef="#br0" timeOffset="28268.19">5486 5640 1883 0,'-7'-6'39'0,"7"6"10"0,-4 0-39 0,1-3-10 0,-1 3 0 0,1 0 0 0,-1 0 184 0,4 0 34 0,0 0 7 0,-4 3 2 31,4 0-61-31,-7 0-12 0,7 1-2 0,0-4-1 0,0 0-27 16,0 0-4-16,0 0-2 0,0 6 0 0,7 0-90 16,-3-3-19-16,3 0-9 0,0 0 10 0,4-3 6 0,-1 0 0 15,4-3 1-15,4 0 0 0,-7 0-9 0,6 0-8 0,1-3 9 0,0 3-9 31,-1-4 8-31,-3 4-8 0,0-3 0 16,4 0 9-16,-11-1-9 0,7 4 0 0,0 0 0 0,-10 0 0 0,3 0-22 16,-7 3-6-16,0 0-2 0,7 0 0 15,-7 0-118-15,7 3-24 0,-7-3-5 0</inkml:trace>
  <inkml:trace contextRef="#ctx0" brushRef="#br0" timeOffset="29047.98">6526 6556 1789 0,'0'0'76'0,"0"0"-61"16,0-6 149-16,0 6 29 0,0-3 7 0,0 3 0 15,0 0-57-15,0 0-12 0,0-7-3 0,0 7 0 16,0 0-51-16,0 0-10 0,0 0-3 0,0 0 0 16,7 0 0-16,1 7 0 0,-5-1 0 0,8 3 0 0,-8 4-51 0,4 2-13 0,0 1 0 0,0 6 0 31,-3 0 54-31,3 3 8 0,-4 0 2 0,1 3 0 15,-1-2-52-15,1-1-12 0,3 0 0 0,-7 0 0 16,4-3 0-16,3 0 0 0,-7-4 0 0,0 1 0 0,3-6 0 0,-3-1 0 16,0-2 0-16,0-1 0 0,0-9 0 0,0 0 0 0,0 0 0 0,0-6 0 15,0 0-100-15,0-4-22 16,0 1-5-16,0-1-1 0,-3-2-51 16,3-1-10-16,-7-2-3 0</inkml:trace>
  <inkml:trace contextRef="#ctx0" brushRef="#br0" timeOffset="29225.09">6466 6760 2747 0,'-3'6'78'0,"3"-6"17"16,0 6-76-1,0-6-19-15,0 0 0 0,3 7 0 0,4-4 106 0,1 0 18 0,-5 0 3 0,8-3 1 16,-1 0-52-16,-3 0-9 0,4 0-3 0,-1-3 0 16,5 3 0-16,-1-3 0 0,0 0 0 0,0 3 0 15,4-4-51-15,-4 1-13 0,3 3 0 0,1-3 0 16,0 0 0-16,-1 3 0 0,1 0 0 0,-1-3 0 15,1 3 0-15,-4-3 0 0,4 3 0 0,0-3 0 16,-1 0-100-16,4-1-22 0,0 4-5 0</inkml:trace>
  <inkml:trace contextRef="#ctx0" brushRef="#br0" timeOffset="29552.72">7158 6449 2747 0,'0'0'78'0,"0"0"17"0,0 0-76 0,0 0-19 0,0 0 0 0,0 0 0 15,0 7 106-15,3 5 18 0,-3-2 3 0,4 5 1 16,-1 1 0-16,1 6 0 0,3 0 0 0,-3 3 0 16,-1 0-103-16,4 3-25 0,-3 0 0 0,-1 4 0 15,1-1 0-15,-1-3 0 0,4 7 0 0,-3-4 0 16,-1-3 0-16,4 4 0 0,-3-4 0 0,3-3 0 16,-3-3 0-16,3-3 0 0,-4-3 0 0,4-1 0 15,-3-5 30-15,-1-4 1 0,4-3 0 0,-3 0 0 16,-1-6-101-16,1 0-20 0,-1-3-4 0</inkml:trace>
  <inkml:trace contextRef="#ctx0" brushRef="#br0" timeOffset="31873.98">4695 5731 2803 0,'0'0'80'0,"0"0"16"16,0 0-76-16,0 0-20 0,0 0 0 0,0 0 0 0,0 0 94 0,0 0 15 0,0 0 3 16,0 0 1-1,8 3-32-15,2 1-6 0,-6-4-2 0,6 3 0 16,1-3-29-16,-1 3-7 0,1-3-1 0,3 0 0 15,0 3-13-15,-3-3-3 0,3 0-1 0,-4 3 0 0,1-3-8 0,3 0-2 0,0-3 0 0,4 3 0 32,0-3-9-32,-1 0-12 0,1 0 2 0,10-7 1 15,-7 4 9-15,4 0 0 0,0-1 0 0,-4-2 0 16,0 3 11-16,0 3 4 0,0-4 1 0,-3 1 0 0,3 6-26 16,-10-3-5-16,3 0-1 0,-4 0 0 0,1 3 16 0,-4-4 0 0,-7 4 0 0,0 0 0 15,0 0 0-15,0 0 0 16,0 0 0-16,0 0 0 0,0 0 22 0,0 0 7 0,0-3 2 0,4 0 0 15,-4 0-31-15,0 0 8 0,0-3-8 0,0 3 4 16,0-1-4-16,0-2 0 0,-4 0 0 0,4 0 0 16,-4-1 0-16,4-2 0 0,-3 3 0 0,-1-4 0 15,1 1 0-15,-1-1 0 0,-3 1 0 0,-3 0 0 16,3-4-28-16,0 4-3 0,-4-4 0 0,-3 4 0 16,3-1 51-16,1 4 9 15,-1-3 3-15,1 2 0 0,3 1-24 0,-4 3-8 0,4 0 0 0,3 0 0 16,-6 0 0-16,6-1 0 15,4 4 0-15,0 0 0 16,0 0-26-16,0 0-5 0,0 0-1 0,0 0 0 0,7-3-128 0,0 0-25 0,7-3-6 16</inkml:trace>
  <inkml:trace contextRef="#ctx0" brushRef="#br0" timeOffset="34603.64">7994 6120 3175 0,'-11'6'66'0,"11"-6"16"0,0 0-66 0,0 0-16 0,0 0 0 0,0 0 0 15,0 0 80-15,0 0 12 0,0 0 2 0,0 0 1 16,4 7-27-16,-1-1-6 0,4 0-1 0,4 0 0 15,3-2-49-15,0-1-12 0,7 0 0 0,1 0 0 16,-1 0 13-16,7 0 0 0,0-3 0 0,4-3 0 16,0 0 1-16,-1 0 0 0,-2 0 0 0,2-4 0 15,-2 4-14-15,-1-3 9 0,-3 3-9 0,-4 0 8 32,3-3-8-32,1 2 0 0,3-2 0 0,1 0 7 0,-5 3-7 0,1 0 0 0,3-1 0 0,0 1 0 15,-3 0 0-15,0 3 0 0,-8-3 0 0,1 3 0 16,-7 0 0-16,-1 0-12 0,-10 0 12 0,0 0-13 15,0 0-39-15,0 0-7 0,0 0-1 0,-3 3-1 16,-4 0-52 0,-4 4-11-16,-3-4-1 0,3 3-1 0,-6 3-144 15,-1-2-29-15</inkml:trace>
  <inkml:trace contextRef="#ctx0" brushRef="#br0" timeOffset="34889.07">8322 6299 2716 0,'-35'22'56'0,"24"-16"14"0,-3 0-56 0,3 1-14 0,-3-1 0 0,4 0 0 15,-1 0 132-15,4 4 23 0,0-7 5 0,0 3 0 16,4-3-56-16,3-3-11 16,0 0-2-16,0 0-1 0,3 7-37 15,4-1-7-15,0-3-2 0,4 0 0 0,-1 0-24 0,4-3-4 0,1 0-2 0,2 0 0 32,1 0-14-32,-1 0 0 0,5-3 0 0,-1 0 0 0,3 0 0 15,-2 3 0-15,2 0 0 0,5-3 4 16,-5 3-4-16,1 0 0 0,3 0 0 0,-3-3 0 0,0 3 0 0,-1 0 0 0,-3-3 0 0,1 3 0 31,-1-4 0-31,-4 4 0 0,-2 0 0 0,-1-3 0 0,0 3-40 0,0-3-8 0,-4 3-2 16,5-3 0-16,-5 0-197 0,4 0-39 0</inkml:trace>
  <inkml:trace contextRef="#ctx0" brushRef="#br0" timeOffset="35547.74">9680 6431 2649 0,'0'0'58'0,"0"6"12"0,-3 3 2 0,3-3 4 0,0 1-61 0,3-1-15 16,-3 0 0-16,4 1 0 0,-4-7 81 0,3 3 14 0,4 0 2 0,0-3 1 15,0 0-3-15,1-3-1 0,-1 0 0 0,3-7 0 16,-3-2-24-16,4-4-5 0,-1-3-1 0,1-3 0 0,0-3-51 0,3 0-13 16,-4-3 0-16,4-4 0 0,0 4 0 0,1-3 0 15,-1 0 0-15,-4-1 0 16,4-2 28-16,-3-7 4 0,3 3 0 0,-3-2 0 31,3-1-24-31,-4-3-8 0,1-3 0 0,7-10 0 0,-8 4 0 0,4 9 0 16,0 0 0-16,-3 4 0 0,0 2 0 0,-1 3 0 0,-3 4 0 0,0 3 0 15,0 6 0-15,0 3 0 0,0 3 0 0,-3 7 0 16,3 3 0-16,-3 3 0 0,-4 3 0 0,0 0 0 0,0 0 0 0,7 12 0 0,3 4 0 0,1 6 0 31,-4 3 0-31,3 6 0 0,-3 1 0 0,4 8 0 16,-4-2 0-16,4 6 0 0,-1 0 0 0,4 3 0 16,-3-3 0-16,7 3 0 0,-4 0 0 0,0 3 0 0,0-6 0 0,4 0 0 0,-4-4 0 15,3 4 0 1,-3-3 0-16,1 0 0 0,2-3 0 0,1-4 0 15,-4-3 0-15,0-6 0 0,0 1 0 0,-3-8 0 16,-4 1 0-16,0-3 0 0,0-1 0 0,-4-2 0 0,-3-7 0 0,0 1 0 16,0-1 0-16,0 0 0 0,-3-6 0 0,-1 3 0 0,1-3 0 0,-1-3 0 15,1 0-24-15,-4 0 0 0,0-3-1 0,-4-1 0 32,4-2-87-32,-4-1-18 0,1 1-3 0,-1 0-1 15,1-4-184-15,-4-3-37 0,-11-12-7 0,4 6-2 16</inkml:trace>
  <inkml:trace contextRef="#ctx0" brushRef="#br0" timeOffset="35783.98">9920 6305 2568 0,'-3'0'108'0,"3"0"-86"16,0 0 136-16,0 0 27 0,0 0 6 0,0 0 1 15,0 0-106-15,0 0-21 0,0 0-4 0,7 0-1 16,3-3 4-16,1 0 0 0,-1 3 0 0,5-3 0 15,-1 0-52-15,3-1-12 0,1 1 0 0,0 0 0 16,-1 0 0-16,4-3 0 0,-3 3 0 0,7 0 0 16,-1-4 0-16,1 4 0 0,3 0 0 0,1 0 0 15,-1 0 0-15,0 0 0 0,0 3 0 0,0-4 0 16,1 4 0-16,-5 4 0 0,1-1 0 0,0 0 0 16,-8 0-48-1,1 0-13-15,-4-3-3 0</inkml:trace>
  <inkml:trace contextRef="#ctx0" brushRef="#br0" timeOffset="39263.81">10975 5985 1956 0,'-4'0'56'0,"4"0"11"0,0 0-54 0,-7-3-13 0,7 3 0 0,0 0 0 16,0-3 116-16,0 3 20 0,-3-3 4 0,3 3 0 15,0 0-34-15,0 0-7 0,0 0-2 0,0 0 0 16,0 0-23-16,0 0-5 0,0 0-1 0,0 0 0 16,0 0-8-16,0 0-3 0,0 0 0 0,7 3 0 15,0 3-9-15,0 1-1 0,0-1-1 0,4 3 0 16,-4 4 10-16,3 2 3 0,1 1 0 0,6 6 0 16,-2 0-47-16,6 3-12 0,-4-6 0 0,5 6 0 15,-1 0 0-15,0-3 0 0,0 3 0 16,0-3 0-16,0 3 14 0,1-3 1 15,-1 3 0-15,-4-3 0 0,1-3-15 0,0 0 11 0,-1-4-11 0,-3 1 10 16,1-3-10-16,-5 2 0 0,4-2 0 0,-7-4 0 16,4 1 0-16,-8-4 0 0,-3-6 0 0,0 0-11 0,0 0 2 0,0 0 0 0,0 0 0 0,0 0 0 31,0 0-55-31,0 0-10 0,0 0-2 0,0 0-1 16,-3-3-87-16,-1-3-16 0,-6 2-4 0</inkml:trace>
  <inkml:trace contextRef="#ctx0" brushRef="#br0" timeOffset="39531.75">11021 6462 3146 0,'0'0'140'0,"0"0"28"0,0-6-135 0,3-4-33 15,1 1 0-15,3-1 0 0,3-5 67 0,1-1 6 0,3-3 2 0,0 0 0 16,4-3-23-16,0-3-5 0,3 0-1 0,0-3 0 15,4 3-18-15,-4 0-3 0,3 0-1 0,1 0 0 16,-7 3-15-16,-1 0-9 0,1 0 10 0,-4 3-2 16,0 0-8-16,-3 4 0 0,-4 2 0 0,0 1 0 15,0-1 0-15,0 4 0 0,0-1 0 0,-3 1 0 16,-1 2-23-16,1 1-4 0,-1 3-1 0,4 0 0 16,-3 3-155-16,3 0-31 0</inkml:trace>
  <inkml:trace contextRef="#ctx0" brushRef="#br0" timeOffset="40066.16">11846 6327 2213 0,'0'0'63'0,"-3"-6"13"0,3 3-60 0,-4-4-16 15,4 1 0-15,0 6 0 0,0 0 120 0,0 0 22 16,0 0 4-16,0 0 1 0,7 6-23 0,-3 4-5 16,-1 2-1-16,1 7 0 0,-1 3-31 0,1 3-7 15,-1 3 0-15,1 1-1 0,0-1-31 0,-1 0-7 0,-3-3-1 0,4-3 0 16,-1 0-20-16,-3 0-4 0,0 0 0 0,0 0-1 16,0-3-15-16,4 0 0 15,-4-1 0-15,0 1 0 16,3-3-28-16,-3-7-9 0,0 1-2 0,0-10 0 15,0 0-98-15,0 0-20 0,4-10-4 0</inkml:trace>
  <inkml:trace contextRef="#ctx0" brushRef="#br0" timeOffset="40422.61">12051 6365 2847 0,'-11'12'126'0,"1"4"26"16,-1 0-121-16,1-1-31 0,-1 1 0 0,0 3 0 15,1-4 68-15,-1 4 8 0,1-3 2 0,-1 0 0 16,4-1-27-16,-4-2-6 0,4-1-1 0,0-2 0 16,0-1-23-16,0-3-5 0,4 1 0 0,3-1-1 15,0-6-15-15,0 0 0 0,0 0 0 16,0 0 0-16,0 0 24 16,0 0 3-16,0 0 0 0,0 0 0 15,3-6 8-15,4-1 1 0,0-2 1 0,0 3 0 0,4-4-29 0,0 1-8 0,-1 0 0 0,4 2 0 16,0-2 0-16,4-1 0 0,-4 4 0 0,4-3 0 0,-1 9 0 15,1-3 9-15,-4 3-9 0,0 3 10 16,0 6 10-16,0 1 1 0,-3 2 1 0,3 4 0 16,-3 0-14-16,-4 2-8 0,0-2 10 0,0 6-2 15,-4-3-8-15,1 0 0 0,-4 3 0 0,3-4 0 0,-3 1 0 0,-3 0 0 16,3 0 0-16,-4-4 0 16,1-2-26-16,-1 0-5 0,1-4-1 0,-4-3 0 15,7-6-41-15,0 0-9 0,-7-3-2 0,0-9-924 16,0-1-184-16</inkml:trace>
  <inkml:trace contextRef="#ctx0" brushRef="#br0" timeOffset="41102.78">10926 5760 1958 0,'0'0'43'0,"0"0"9"0,0 0 1 0,0 0 3 0,0 0-45 0,0 0-11 0,0 0 0 0,0 0 0 16,0 0 156-16,0 0 28 0,0 0 7 0,3 3 1 16,4 0-52-16,-3 0-9 0,3 0-3 0,0 3 0 0,0-3-51 0,3 1-10 0,-3-4-3 0,8 3 0 15,-5 0-51-15,1 0-13 0,3-3 0 0,0 0 0 16,0 3 0-16,0-3 0 0,0 0 0 0,4 0 0 16,0 3 54-16,3-3 8 0,-4 0 2 0,5 3 0 31,-1-3-52-31,3 0-12 0,-2 0 0 0,-1 0 0 0,3-3 0 0,-2 3 0 0,-5-3 0 0,1 0 0 15,0 0 0-15,-1 0 0 0,-3 0 0 0,-3-1 0 16,-11 4 0-16,10-3 0 0,1-3 0 0,-11 6 0 16,7-6 0-16,-3 3 0 0,-1-4 0 0,1 4 0 15,-4-3 0-15,3 3 0 0,-6-3 0 0,-1 2 0 0,4-5 0 0,-3 3 0 16,-4-4 0-16,3 4 0 16,-3-3 0-16,0-4 0 0,-4 1 0 0,1-1 0 0,-1 4 0 0,4-1 0 15,-3-2 0-15,2-1 0 16,-2 4 0-16,3-1 0 0,-4 4 0 0,4 0 0 15,-3-4 0-15,3 7 0 0,3-3 0 0,0 3 0 16,1 0 0-16,3 0 0 0,0 3 0 0,0 0 0 16,7-7-100-16,4 1-22 0,-1 0-5 15,4-4-1-15</inkml:trace>
  <inkml:trace contextRef="#ctx0" brushRef="#br0" timeOffset="41969.24">13070 5832 1634 0,'0'-7'72'0,"0"1"16"0,0 3-71 0,0-3-17 0,0-1 0 0,0 1 0 0,0 3 121 0,0 3 21 16,0 0 4-16,0 0 1 31,0 0-10-31,0 0-1 0,0 0-1 0,0 0 0 15,0 0-58-15,0 0-11 0,4 6-2 0,3 1-1 0,-3 5 1 16,-1 7 1-16,4 0 0 0,-3 3 0 0,3 3-5 0,-4 3-2 0,4 0 0 0,0 4 0 16,0-1-23-16,0 0-5 0,-3 4-1 0,3-1 0 15,0-6-13-15,0 1-2 0,0-4-1 0,0 3 0 0,-3-3-13 0,-1-3 9 16,1-3-9-16,-1-3 8 16,-3-4 13-16,4-3 3 0,-4 1 0 0,0-4 0 15,0-6-125-15,0 0-25 0,0 0-5 0,0 0-1 16,-4-6-92-16,1-4-20 0</inkml:trace>
  <inkml:trace contextRef="#ctx0" brushRef="#br0" timeOffset="42154.02">13014 6158 2586 0,'0'0'73'0,"0"0"17"0,0 0-72 0,7 0-18 0,0 0 0 0,7 0 0 16,0-3 78-16,0 3 12 15,8-4 2-15,-1 1 1 0,3 0 0 0,1 0 0 0,0 0 0 16,0 0 0-16,-1 0-29 0,1-4-7 0,3 4-1 0,0 0 0 16,-6-3-29-16,2 0-7 0,1-1 0 0,-4 4-1 15,4 0-19-15,-4 0 0 0,0 0 8 0,0 3-8 16,-3 0-113 0,-4 0-27-16,0 3-4 0,-3 0-2 0</inkml:trace>
  <inkml:trace contextRef="#ctx0" brushRef="#br0" timeOffset="42706.07">14415 5496 1728 0,'0'0'38'0,"0"-6"8"0,0 0 2 0,0-1 0 0,0 7-39 0,0 0-9 0,0 0 0 0,0 0 0 16,0-3 156-16,0 3 28 0,0 0 7 0,0 0 1 15,-4 10-52-15,4-1-9 0,-4 7-3 0,4 6 0 0,4 0-51 0,-4 6-10 16,4 0-3-16,-1 3 0 16,4 4 19-16,0-1 3 0,0 1 1 0,0-7 0 15,-3 7-37-15,3-1-7 0,3 1-2 0,-3-4 0 16,1 3-26-16,-1-2-6 0,0-1-1 0,0 7 0 0,0-7-8 16,0-6-11-16,0-3 3 0,-4-3 0 15,1-3 8-15,-1-7 0 0,1-3 0 16,-4-6 0-16,0 0-16 0,0 0 0 0,0-6-1 0,0-3 0 15,-4-7-75-15,1 0-16 0,-1-6-2 0</inkml:trace>
  <inkml:trace contextRef="#ctx0" brushRef="#br0" timeOffset="43325.71">14153 5158 2419 0,'0'0'53'0,"0"0"11"0,0 0 3 0,4-7 1 0,0 1-55 0,-4 6-13 0,3-3 0 16,1 0 0-16,3 3 105 0,0 0 19 0,3 0 3 0,-3 3 1 15,7 0-52-15,-3 0-9 0,0 0-3 0,6 4 0 16,1-1 0-16,7-3 0 0,-4 3 0 0,7 0 0 16,4-2 0-16,-8 2 0 0,5-6 0 0,-1 0 0 15,4 3-64-15,-1-3-17 0,-2 3-2 0,2 0 0 16,1 0 19-16,3 1 0 0,1 2 0 0,-5 0 0 15,-2 0 0-15,-5 1 0 0,-3 2 8 0,-3 0-8 16,-4 4 8-16,-3 0-8 0,-8 5 11 0,-3 1-11 16,-7-3 14-16,-3 6-4 0,-4-3-1 0,-1 3 0 15,-2 0-1-15,-1-4 0 0,-3 1 0 0,3 0 0 16,-3 0-8-16,0-4-11 0,3 1 3 16,-3 3 0-16,4-7 8 0,2 1 0 0,5 0 0 0,-1-1 0 0,4-2 0 0,0-1 0 0,4-3 0 15,-1 0 0 1,4-6 0-16,0 0 0 0,0 0 0 0,0 0 0 0,14 0 0 0,0 0 0 0,4 0 0 0,-4 0 0 31,7 0 0-31,0 0 0 0,1-3 0 0,2 3 0 0,5 3 23 16,2 1 6-16,1-1 2 0,3 6 0 15,-3-3-50 1,0 4-9-16,-4-1-3 0,0 4 0 0,-3 2 31 0,0 1 0 0,-4 0 0 0,-4 6 0 16,1 0 0-16,-4 3 0 0,-3 3 0 0,-4 0 0 0,-4-3 0 0,1 0 0 15,-1 0 0-15,-6 1 0 0,-4-5 0 0,0 5 0 16,-4-4 0-16,1-1 0 0,-8-2 0 0,0 0 0 15,1-6 0-15,-8 2 0 0,0-5 0 0,-3 2 0 0,-4-5 0 0,1 2 0 32,-1-6 0-32,0 3 0 0,0-6 0 0,4 3 0 0,0-3 0 0,3 0 0 0,4-3 0 15,3 3 0-15,1-6 20 0,3 3 9 16,3 0 3-16,0-3 0 0,4-4-91 0,4 1-17 16,-1-4-4-16,8 1-1 0,-1-4-203 0,4 0-41 0,11-12-8 0,-4 9-2 0</inkml:trace>
  <inkml:trace contextRef="#ctx0" brushRef="#br0" timeOffset="44391.74">15395 5738 1516 0,'0'0'64'0,"0"0"-52"16,0 0 158-16,0 0 31 0,0 0 7 0,0 0 0 15,0 0-96-15,0 0-20 0,0 0-4 0,0 0-1 16,0-4-6-16,0 4-1 0,-3-6 0 0,3 6 0 16,0 0-4-16,0-3 0 0,0 3-1 0,0-6 0 15,0 6-1-15,0-3 0 0,0 0 0 0,0 3 0 16,0 0-22-16,0 0-4 0,0 0 0 0,0 0-1 16,0 0-15-16,0 0-2 0,0 0-1 0,0 0 0 15,-4 6-13-15,4 3-2 0,0 4-1 0,0-1 0 16,0 4-4-16,0 6-1 0,0 0 0 0,4 3 0 15,-1 0-8-15,-3 0 0 0,4 3 0 0,-1 1 8 16,1-1-8-16,-1 0 0 0,-3-3 0 0,7 3 7 16,-3-3-7-16,-1 0 0 0,5 1 0 0,-5-5 0 15,8 1-28-15,-1-3-3 0,1 0 0 0,-1 0 0 0,4-7 51 0,1 1 9 16,2 0 3-16,1-4 0 16,3-6-24-16,4-6-8 15,-4-3 0-15,7-4 0 0,-3-5 0 0,3-1 0 0,-3-6 0 0,-1 0 0 16,-2-3 0-16,-5 0 0 0,1-3 0 0,0-4 0 15,-4 4 0-15,0 0 0 0,-4 0 0 0,1 2 0 0,-1 5 0 16,-2 2 0-16,-1 0 0 0,-4 3 0 0,1 4 0 0,-1 2 0 16,1 4 0-16,-4 0 0 15,0 6 0-15,0 0 0 0,0 0 0 0,0 0 0 0,0 9 0 0,3 1 0 16,-3 2 0-16,4 1 0 0,-4 2 0 16,3 1 0-16,-3 0 0 0,7 2 0 0,-3 4 0 15,-1-3 0-15,4 3 0 0,-3 0 0 0,3 0 0 0,-3-3 0 0,6 0 0 0,-3 0 0 31,4-1 0-31,-4 1 0 0,3-3 0 0,1 3 0 0,0-4 0 0,-1 1 0 16,-3-3 0-16,4-1 0 0,-1 1 0 0,1-4 0 16,-4 0 0-16,0-2 0 0,0-1 0 0,0-3 0 0,-3-3 0 15,-4 0 0-15,3-3 0 0,1 0 0 0,-1-3 0 0,-3-1 0 16,0-2-10-16,0 0-2 0,-3-4 0 0,-1 7 0 16,1-4-131-16,3 4-26 0,-4 0-6 0</inkml:trace>
  <inkml:trace contextRef="#ctx0" brushRef="#br0" timeOffset="45123.06">16372 6242 1267 0,'0'0'28'0,"0"0"5"0,4-6 2 0,-1 0 1 0,1 0-36 0,3-1 0 0,-3-2 0 0,-1 0 0 16,1 2 60-16,-1-2 6 0,1-1 1 0,-1 1 0 15,1 3 35-15,-4-1 7 0,3 1 2 0,1-3 0 16,-4 3 25-16,0-1 4 0,0-2 2 0,3-1 0 15,-3 4-11-15,0 0-3 0,0 0 0 0,0 6 0 16,0 0-28-16,0 0-7 0,0 0-1 0,0 0 0 16,0 0-28-16,-3 6-5 0,3 3-2 0,0 4 0 0,0 3-17 0,0 5-3 0,3 1-1 0,-3 7 0 31,4 2-4-31,-1 0-2 0,1 1 0 0,3 2 0 16,-3-2-17-16,3-4-3 0,-4 0-1 0,4-3 0 0,-3 0-6 0,3 0-3 15,0-3 0-15,0-3 0 0,0-3 0 0,0-4 0 16,-4-2 0-16,5-4 0 15,-1 0-26-15,-7-6-5 0,0 0-1 0,0 0 0 16,7-9-128-16,3-4-25 0,-3-2-6 0</inkml:trace>
  <inkml:trace contextRef="#ctx0" brushRef="#br0" timeOffset="45412.82">16729 6130 3076 0,'-11'9'88'0,"4"-3"17"0,0 0-84 0,4 1-21 0,-8 5 0 0,4 1 0 0,-4 3 96 0,4-4 16 15,-3 4 2-15,3-1 1 16,0 1-58-16,-4 0-11 0,0-1-2 0,1 4-1 16,-1 0-15-16,1-3-2 0,-1-1-1 0,0 4 0 15,4-6-13-15,0-1-4 0,0 1 0 0,0-7 0 16,7 0-24-16,0-6-6 0,0 0-1 0,0 0 0 0,0 0 23 0,0-6 0 16,4-3 0-16,3-1 0 15,0-2 16-15,3-1 7 0,1 4 1 0,0-4 1 16,6 4-25-16,-3-1 0 0,4 1 0 0,0 3 0 15,-1 3 11-15,4 0-3 0,1 3-8 0,-1 3 12 16,-4 6-8-16,-2 4-4 0,2-1 0 0,-3 10 0 16,0-3-26-16,-3 6-5 0,0 3-1 0,-1 0 0 15,-3 1 52-15,-3 2 9 0,-1-3 3 0,1 0 0 16,-4-2-24-16,0-1-8 0,0 0 0 0,0-6 0 16,-4-1-26-16,1-2-5 0,3-7-1 0,-4-2 0 15,1-4 19-15,-1-9 3 0,1-4 1 0,3-2 0 0,-7-7-234 16,0 0-46-16</inkml:trace>
  <inkml:trace contextRef="#ctx0" brushRef="#br0" timeOffset="46083.11">15431 5496 2034 0,'0'0'44'0,"0"0"10"0,0 0 2 0,0 0 1 16,0 0-45-16,0 0-12 0,0 0 0 0,0 0 0 0,0 0 156 15,0 0 30-15,0 0 6 0,0 0 0 0,0 0-68 0,0 0-15 16,0 0-2-16,0 0-1 0,3 6-22 0,4-2-5 16,-3-1-1-16,3 3 0 0,0-3-29 0,3 3-5 0,1-6-2 0,-1 4 0 15,5-4-15-15,2 0-3 0,4-4-1 0,1 1 0 16,2 0-23-16,4-3-20 0,-3-4 4 0,7 4 1 16,0 0 33-1,-1-4 6-15,1 4 2 0,3 0 0 0,-6 0-26 0,2 6 0 0,-6-3 8 16,0 6-8-16,0-3-20 0,-4 3-5 0,0 3-2 0,0-3 0 15,-3 0 27-15,-4 4 0 0,-4-4 0 0,-10-3 0 16,11 3 0-16,-11-3 0 16,0 0 0-16,0 0 0 0,0 0 0 0,0 0 0 15,0 0 0-15,0 0 0 16,0-3 0-16,-4-7 0 0,1 4 0 0,-1-3 0 0,-3-1 0 16,0 1 0-16,4-7 0 0,-4 4 0 0,0-7 0 0,0 0 0 0,-1 0 0 0,1-3 0 15,0 0 0-15,0 0 0 16,-3 0 0-16,3 0 0 0,-4 1 0 0,4 2 0 0,-4 3 0 0,4-3 0 15,0 7 0-15,0-1 0 0,0 4 0 0,0-1 0 16,4 1-56-16,-1 3-7 0,4-4-1 0</inkml:trace>
  <inkml:trace contextRef="#ctx0" brushRef="#br0" timeOffset="125217.73">23820 3665 889 0,'0'0'39'0,"0"0"9"0,0 0-39 16,0 0-9-16,0 0 0 0,0 0 0 0,0 0 40 15,0 0 7-15,0 0 1 0,-4 6 0 0,4-6-32 0,0 0-7 0,0 0-1 16,0 0 0-1,0 0-8-15,0 0 0 0,0 0 0 0,0 0 0 0,0 0 0 0,0 0 0 0,0 0 0 0</inkml:trace>
  <inkml:trace contextRef="#ctx0" brushRef="#br0" timeOffset="174290.83">1351 8989 2030 0,'0'0'57'0,"0"0"14"0,-3-6-57 16,3 3-14-16,-7-4 0 0,7 4 0 0,0-6 92 0,0 0 15 0,7-1 3 0,-7 1 1 31,3-1-24-31,4-2-5 0,4-1-1 0,-8 1 0 16,8-1-65-16,-1-3-16 0,1 4 0 0,-4-1 0 0,11-2 55 0,-4 2 7 0,7 1 2 0,0 2 0 16,4 4-11-1,0 3-1-15,3-3-1 0,0 6 0 16,0 6-6-16,4 0-1 0,-7 7 0 0,6 2 0 15,-6 4 3-15,0 6 0 0,-4 0 0 0,4 3 0 16,-4 7-15-16,-3-1-4 0,-1 4 0 0,1 3 0 16,-8-4-1-16,1 1-1 0,0 3 0 0,-8-4 0 15,4 4-9-15,-7-3-1 0,0-4-1 0,-7 7 0 0,0-6-3 0,-4 2 0 16,-6 1 0-16,-1-1 0 16,1-2-34-16,-1-4-7 0,-3-6-2 0,-11 4 0 0,4-7 31 0,-4-4 0 0,-3-2 0 15,-1-3 0-15,5-1 20 0,2-6 9 0,-6 1 3 16,3-4 0-16,8-3-52 15,-1 0-9-15,4-6-3 0,0-1 0 0,3-2 51 16,0-1 9-16,4-2 3 0,4-4 0 0,-1-3-31 0,8 1 0 0,3-4-8 0,0 0 8 16,0 0-10-1,3 0 10-15,8 0-8 0,3 0 8 0,3 0-22 0,-2 3 1 0,6 0 0 0,3 4 0 16,8-1 31-16,-7 3 6 0,10 4 2 0,-7 0 0 16,4 6-18-16,3 3 8 0,-10 0-8 0,7 6 0 15,-7 0-10 1,-4 3-9-16,-4 1-1 0,5 2-1 0,-1 4 42 15,-7-3 9-15,3 5 2 0,-9-2 0 0,2 3-52 0,-3 3-9 0,4-3-3 16,-8-4 0-16,1 1 32 0,3-7 0 0,-7 1 0 16,0-4 0-16,0-6 0 0,0 0 0 0,0 0 0 0,0 0 0 15,0 0-160-15,0 0-25 0,0-6-6 0</inkml:trace>
  <inkml:trace contextRef="#ctx0" brushRef="#br0" timeOffset="174448.69">2187 9557 3530 0,'-7'22'74'0,"4"-16"15"0,-1 0-71 0,4 0-18 0,0-6 0 0,0 7 0 16,0-7 70-16,0 0 10 0,0 0 3 0,0 0 0 16,0 0-58-16,0 0-11 0,4 0-2 0,-1-3-1 15,4-1-11-15,-7-2 0 16,0 0 0-16,4 0 7 0,-4-1-29 15,0 1-4-15,7 0-1 0,-7 3 0 0,0-4-180 16,-7 4-36-16</inkml:trace>
  <inkml:trace contextRef="#ctx0" brushRef="#br0" timeOffset="178054.36">3542 9140 1337 0,'0'0'28'0,"0"0"6"16,0-7-34-16,0 4 0 0,0-3 0 0,0 6 0 15,0 0 109-15,0 0 15 0,0 0 4 0,0 0 0 16,0 0-20-16,0 0-4 0,0 0-1 0,0 0 0 16,7 6-28-16,-4 4-6 0,5-1-1 0,-5 4 0 15,8 2 14-15,-1 7 2 0,-6 0 1 0,6 3 0 0,4 7-29 0,-3 5-7 0,7 1-1 0,-4 3 0 31,0 3 26-31,4-4 5 16,-4 4 1-16,0 3 0 0,3-6-13 0,1 0-3 0,0-1 0 0,-1 1 0 16,1-3-51-16,-4-1-13 0,-3-2 0 15,3-1 0-15,-4-2 20 0,1-4 0 0,-8 0 1 0,5-3 0 0,-5-3-33 0,1-3-8 16,-1-3 0-16,-3-1-1 16,0-5 68-16,-3-4 13 0,-1 0 4 0,1-2 0 15,-8-8-52-15,4-2-12 0,-4 0 0 0,-3-4 0 0,4-2-12 0,-5-4-4 0,1 1-2 0,-3-4 0 16,3-6 29-16,0 0 5 0,-4-4 2 0,4-2 0 15,3 3-18-15,-3-4 0 0,3 1 0 16,1-3 0-16,-1-1 0 16,1-6 0-16,3 1 0 0,-4-4 0 0,11-3 0 0,-7 0 0 0,0 0 0 15,3 0 0-15,4 3 0 0,0 0 0 0,0 3 0 0,4 0 0 32,0 7 0-32,-1-4 0 0,4 4 0 0,4 2 0 0,-4 4-13 0,3 3-7 0,8 3 0 15,-7 6-1-15,6 1 21 0,4 5 0 0,4 7 0 0,0 0 8 16,3 3 4-16,-3 3 0 15,-1 3 0-15,5 4 0 0,-1 9 3 0,-11-1 1 0,5 8 0 16,-1 2 0-16,0 0 4 16,-7 0 0-16,-3 4 1 0,-1-1 0 0,1-3-15 15,-8 3-6-15,-3-2 0 0,0 2 0 16,-3 0-26-16,-8 4-5 0,1-1-1 0,-8-2 0 0,4-1 52 16,-7-3 9-16,3-3 3 0,-7-3 0 0,-3-9-24 0,3-4-8 0,1-2 0 0,-1-4 0 15,0-6 0 1,1-7 0-16,3 1 0 0,-1-7 0 0,8-3-77 0,4 0-15 15,-1-3-4-15,8 1-938 0,-5-1-188 0</inkml:trace>
  <inkml:trace contextRef="#ctx0" brushRef="#br0" timeOffset="182119.76">5207 9017 2066 0,'0'0'43'0,"-4"-6"10"15,1 3-42-15,-1 0-11 0,1-3 0 0,3 2 0 32,-4 1 150-32,-3 0 28 0,4 0 6 0,3 3 0 0,-7 0-63 0,0 3-13 0,0 0-2 0,-4 4-1 15,0-1-36-15,1 6-7 0,-1 4-2 0,-3 0 0 0,4 3-20 16,-5-1-5-16,5 1-1 0,-15 28 0 16,11-9-34-16,7-23 0 0,4 7 0 0,-1 4 0 0,0-5 58 0,1 5 5 0,3-1 1 15,0 0 0-15,3-3-52 0,1 0-12 16,3 0 0-16,4-4 0 15,-1-2-12-15,4-3-6 0,4-1-1 0,0-6 0 16,3-2 31-16,0-8 5 0,4-2 2 0,6-3 0 16,-9-7-19-16,2-3 0 0,1 0 0 0,0-6 0 15,-4 3-48-15,-4-3-12 0,5 0-4 0,-5-3 0 16,-3 0 52-16,-3 0 12 0,-8-4 0 0,5 4 0 0,-8 3 48 0,-4 0 13 0,0 0 3 0,1 6 0 16,-8 0-52-16,-6 3-12 0,3 4 0 0,-4-1 0 15,0 4 0-15,4 3 0 0,-3 3 0 16,-1-1 0-16,0 8 0 0,4-1 0 0,-3 3 0 0,2 0 0 15,8 4-48-15,-3-1-13 0,-1 0-3 0,8 1 0 32,-1-1-102-32,4 4-21 0,4-4-4 0,-1 1-1 0,1 2 0 0,6-2 0 0,-3-1 0 15</inkml:trace>
  <inkml:trace contextRef="#ctx0" brushRef="#br0" timeOffset="183629.73">4449 9434 2250 0,'0'0'64'0,"0"0"14"0,0 0-62 0,0 0-16 15,0 0 0-15,0 0 0 16,0 0 109-16,0 0 19 0,0 0 4 0,0 0 1 0,0 0-4 0,-4-6-1 15,-3-3 0-15,3-1 0 16,1 1-51-16,-4-4-10 0,3 1-3 0,-6-4 0 0,3 0-51 0,3 1-13 16,-10-1 0-16,7-3 0 0,3 0 54 0,-3 1 8 15,4-4 2-15,-4 3 0 0,7-6-52 0,0 6-12 16,0-3 0-16,7 0 0 0,3 0 0 0,-6 3 0 16,7 4 0-16,3-4 0 0,3 0 0 0,-3 3 0 0,8 1 0 0,-8-1 0 15,10 3 0 1,-2 4 0-16,-1 0 0 0,3-1 0 0,1 1 10 15,3-1-1-15,1 1 0 0,-1 0 0 16,-4 2-29 0,5 4-5-16,-12 0-2 0,5 0 0 0,-8 0-90 0,3 3-19 15,-3 0-3-15,0 3-1279 0</inkml:trace>
  <inkml:trace contextRef="#ctx0" brushRef="#br0" timeOffset="184538.52">5659 9099 2160 0,'0'0'48'0,"0"0"9"0,0 0 3 0,0 6 0 0,0 4-48 0,3-1-12 0,1 0 0 0,-1 1 0 16,8 2 60-16,-1 1 9 0,-3 3 3 0,7 2 0 16,1-2-7-16,-1 3-1 0,0-3 0 0,3 2 0 15,1 1 0-15,3-3 0 0,-3-1 0 0,3 1 0 16,0 0 0-16,18 25 64 0,-21-19-64 16,-4 0 0-16,-4 6 0 0,1-3 0 0,0 3 0 15,-4-3-44-15,0 3-8 0,3-3-3 0,-3 1 0 16,-7-8 8-16,0 1 2 0,0-3 0 15,-7-1 0-15,0-2-3 16,-3-4 0-16,-1-2 0 0,0-4 0 0,-6 0-4 0,-1-6-2 16,-3 0 0-16,-4-4 0 0,4-2-10 0,0 0 0 0,-4-4 0 0,4 1 0 0,3 2 0 15,-6-6 0-15,3 1 0 16,-1-4 0-16,1 3-46 16,4-3-5-16,6-2-1 0,-10-1 0 0,10-4-113 15,1 1-23-15,6-3-5 0,-6 0-680 0,10 0-136 0</inkml:trace>
  <inkml:trace contextRef="#ctx0" brushRef="#br0" timeOffset="184722.42">5609 8904 2795 0,'-46'-3'58'0,"32"0"14"0,4 3-57 0,-8-3-15 0,4 0 0 0,3 0 0 31,1 3 54-31,3-3 8 0,0 0 2 0,7 3 0 0,0 0 0 0,-4-4 0 0,4 4 0 0,0 0 0 31,4-6-47-31,-1 0-9 0,4 0-8 0,4 2 12 16,3 1-117-16,7 0-23 0,-7 0-5 0,4 0-1 16,-1 3-98-16,5 0-19 0</inkml:trace>
  <inkml:trace contextRef="#ctx0" brushRef="#br0" timeOffset="185372.25">6015 9115 2553 0,'-4'18'53'0,"4"-8"12"0,0-4-52 0,4 0-13 0,-4-3 0 0,3 4 0 0,1-1 100 0,3-3 18 16,-3-3 3-16,6 3 1 0,1-6-56 0,-1 3-11 15,4-3-3-15,4 0 0 16,-4-3-21-16,4-4-5 0,-1 1-1 0,1-4 0 16,0 1-9-16,-4-1-1 0,0 1-1 0,0-4 0 0,0 0-1 0,-3 1 0 15,-1-1 0-15,-3 3 0 0,0-2-1 0,0 2-1 16,-3 1 0-16,-4-1 0 15,0 4 11-15,-4 2 2 0,1 4 1 0,3 3 0 16,-11-3 0-16,1 6 0 0,-4 0 0 0,3 7 0 16,-3 5-13-16,0 4-4 0,-4 6 0 0,1 4 0 15,6 2 1-15,-10 0 0 0,7 1 0 0,0 2 0 0,3-3 2 0,0 1 0 0,4-1 0 16,4-6 0 0,-8 0-2-16,11-3 0 0,0 0 0 0,4 0 0 0,3-6-9 0,0 3 0 15,0-7 0-15,4-2 0 0,3-7 0 0,0 0-9 16,3-3 9-16,1-3-10 15,3-7-18-15,0 1-4 0,4-7-1 0,3 1 0 16,1-4-48-16,-1-3-10 0,0 0-1 0,4-3-1 16,-1 0-67-16,-2-3-14 0,-1-1-2 0,-3 1-1 15,-4 3-24-15,0 0-5 0,0 3-1 0,-3-3 0 0,-4 3 160 0,0 0 32 0,-3 0 7 16,3 0 8 0,-11 6 24-16,4-2 12 0,-3-1 2 0,-1 6 1 15,-3 1 45-15,0-1 10 0,0 4 2 0,0-1 0 16,-3 4 42-16,3 6 9 0,0 0 1 0,-4 0 1 0,-3 0-40 0,4 6-8 15,-8 4-1-15,4 2-1 0,0 4-29 0,-4 3-6 0,1 6 0 0,-1 0-1 16,1 3-18-16,-1 0-3 16,8 4-1-16,-8-4 0 0,4 0-13 0,0-3-4 0,3 0 0 0,4 4 0 0,0-7-12 15,4-1-4-15,-1 1 0 0,4-3 0 16,0-3-8-16,1 0 12 0,2-1-12 0,1-2 12 16,3-7-12-16,0 0 0 0,0-3 0 0,7 1 0 15,-3-8 0-15,3 1 0 0,0-3-12 0,0-3 12 16,0-4-28-16,4 1 1 0,0-1 1 0,0 0 0 15,-1-2-18-15,4 5-3 0,-10 1-1 0,3 0 0 16,-3-1-11-16,-4-2-2 0,0 5-1 16,-3-2 0-16,-1 3 9 0,1-1 1 0,-8-2 1 15,4 3 0-15,-3-7-65 0,-4 4-14 16,4-1-2-16,-4-2-1024 0</inkml:trace>
  <inkml:trace contextRef="#ctx0" brushRef="#br0" timeOffset="185694.1">7087 8691 2394 0,'0'0'52'0,"0"0"12"0,0 0 1 0,0 0 3 15,0 0-55-15,0 0-13 0,0 7 0 0,0 2 0 16,0 0 87-16,4 1 14 0,-1 2 3 0,4 4 1 16,0 3-11-16,1 0-2 0,-1 3-1 0,0 6 0 15,0 0-10-15,0 0-1 0,3 4-1 0,-3-1 0 16,0 0-30-16,1 4-5 0,-1-4-2 0,3 4 0 15,-6-4-14-15,3-6-2 0,0 3-1 0,0-9 0 16,-4 0-25-16,1 0 0 0,-1-4 0 0,1 4 0 0,-1-6 0 0,-3 2-14 16,0-5 2-16,-3 2 0 15,-1-2-96-15,1-4-18 0,-4-6-4 0,-4 0-1 32,1 0-102-32,-1-6-21 0,-3-4-4 0,-4 1-1 0</inkml:trace>
  <inkml:trace contextRef="#ctx0" brushRef="#br0" timeOffset="185826.63">6897 9180 2101 0,'0'0'60'0,"0"0"12"0,0 0-57 0,0 0-15 0,0 0 0 0,0 0 0 0,7-3 135 0,3-3 24 16,1 3 5-16,3-7 0 0,0 4-36 0,7 0-7 31,-3 0-1-31,7 2-1 0,-4 4-26 0,4-6-5 0,3 0 0 0,0-3-1 0,0-1-23 0,1 4-5 0,2-4-1 0,-3 4 0 16,1-3-58-16,-1 3 0 0,-3 2-12 0,3 1 1 15,-3 3 11-15,-4 0 0 16,-4-3 0-16,1 3 8 15,-4 0-50-15,0 0-10 0,-3 0-1 0,-1 3-1 16,-3 0-164-16,0 1-33 0,-7-4-6 0,0 0-974 0</inkml:trace>
  <inkml:trace contextRef="#ctx0" brushRef="#br0" timeOffset="186604.75">9243 8983 2419 0,'-11'-6'53'0,"8"2"11"0,-4-2 3 0,0 0 1 15,0 0-55-15,-1 3-13 0,-2-4 0 0,3 4 0 0,-4 0 88 16,1 0 16-16,-1 3 2 0,0 0 1 0,-3 0 1 0,4 3 0 15,-4 3 0-15,3 1 0 16,1 2-39-16,-5 7-7 0,1-1-2 0,0 1 0 16,0 6-19-16,0 3-4 0,0 0-1 0,-4 13 0 0,4-4-16 0,0-2-3 0,3-1-1 0,1-3 0 15,3 3-6-15,3-5-2 0,1 2 0 0,3-3 0 16,0-3-8-16,3-3 0 0,4-1 0 0,0-2 0 16,0-6 0-16,8-1-11 0,-1-3 3 15,3-3 0-15,1-6 8 16,3-6-8-16,4-4 8 0,3-2-8 0,0-7 8 0,0 0-8 0,4-3 8 0,-4-1-8 15,-3-2 0-15,3 0 0 16,-3-3 0-16,3 2 0 0,-3 1-16 16,-4-3-4-16,0 3 0 0,0-1 0 0,-3 8 5 0,-4-1 1 0,-3 6 0 0,-1 0 0 15,-3 7 22-15,-3 3 0 16,-4-1 0-16,0 10 0 0,-4 4 0 0,-3 5 20 0,0 4-3 0,0 3 0 16,0 3 14-16,-3 3 2 0,-1 3 1 0,4 0 0 0,-4 0-20 15,1-3-4-15,6 1-1 0,-3-4 0 0,4 3 11 0,3-3 3 16,0-1 0-16,3-2 0 15,-3-3-37-15,7 0-7 0,0-4-2 0,4 1 0 16,-1-4 44-16,5-3 9 0,2-6 2 0,1-3 0 16,7-6-24-16,-4-4-8 0,3-2 0 0,1-1 0 15,0-3 0-15,-8 0 0 0,5 1 0 0,-5-1 0 0,-3 0 0 0,0-3 0 16,-3 0 0-16,-4-9 0 16,0-1-28-16,-7 4-3 0,0 3 0 0,-3 3 0 15,-4 0 50-15,0 3 9 0,-4 0 3 0,-7 1 0 0,1 8-31 0,-4 1 0 16,-1 6 0-16,-2 3 0 15,-1 0 0-15,0 6 0 0,1 3-8 0,-1 4 8 16,4 3-78-16,3-1-9 0,-3 1-1 0,7 3-1 16,3-4-134-16,1 1-26 0,6 0-6 0,-3-4-1 0</inkml:trace>
  <inkml:trace contextRef="#ctx0" brushRef="#br0" timeOffset="187194.15">9902 8939 1994 0,'0'0'44'0,"0"0"8"0,0 0 3 0,0 0 1 16,-7 0-44-16,4 0-12 0,-1 3 0 0,1 0 0 0,3-3 96 0,-4 7 18 15,4-1 3-15,0 6 1 0,0-2-43 0,0 2-9 16,4 4-2-16,3 3 0 0,-4 0 16 0,4 3 2 0,1-1 1 0,-1 1 0 16,3 0-21-16,-3 0-4 0,7 0-1 0,-3 3 0 15,3-6-13-15,0 0-4 0,0-3 0 0,0 2 0 31,0-5-7-31,1-4-1 0,-5 1-1 0,4-1 0 0,-3-6 11 0,-11-3 2 16,14 0 1-16,-3-3 0 0,-1-3-45 0,1-3-18 0,-1-4 1 16,-3-6 0-16,0-3 27 15,4-3 6-15,-4 0 0 0,-3-3 1 0,-1 0-1 0,1 3-1 0,-1-7 0 0,-3 1 0 16,4 3-6-16,-4-1-1 0,0 4 0 0,0 3 0 16,0 0 0-16,-4 4 0 0,4 2 0 0,-3 3 0 0,-1 1-8 0,4 2 0 15,-3 4 0-15,3 3 0 16,-4 0-32-16,4 3-8 0,4 3-1 0,-1 3-1 15,1 4-94-15,3 2-18 0,0 1-4 0,0 2-1253 0</inkml:trace>
  <inkml:trace contextRef="#ctx0" brushRef="#br0" timeOffset="187825.91">10552 8879 2458 0,'-7'-3'104'0,"-1"0"-84"16,1 3 107-16,0-3 21 0,-3 3 4 0,6 0 0 16,-3 3-87-16,0 3-17 0,0 1-4 0,4 5-1 15,-4 1-7-15,-1 2 0 0,1 7-1 0,-3 3 0 16,6-3-6-16,-3 7-1 0,0-7 0 0,4 6 0 16,-1 0 2-16,4-3 0 15,0 0 0-15,0 0 0 0,4-3-10 0,3-3-3 0,-4-3 0 0,8-1 0 16,-4-2-8-16,3-4-1 15,1-2-8-15,3-1 12 0,-3-6-12 0,3 0 0 0,0-3 0 0,4 0 0 16,-1-7 8-16,-3 1-8 0,0-4 0 16,4 1 0-16,-4-4 9 0,-3-3-9 0,3-3 8 0,-4-6-8 15,1 3 0-15,-4 0 8 16,0 3-8-16,0 0 0 0,-3 0 24 0,-1 3-1 0,1 0 0 0,-1 7 0 16,-3-1-23-16,0 4 0 0,-3 3 0 15,3 6 0-15,0 0 0 0,0 0 0 0,-4 6 0 0,1 3 0 0,3 7 0 0,0 0 0 16,0 6 0-16,3-4 0 0,1 4 0 15,3 0 0-15,-4-3 0 0,4 0 0 0,4 0 0 0,0-4 0 16,-4 4 0-16,7-6 0 16,0-1 0-16,0 1 0 0,4-7 0 0,-4 0 0 0,3-2 0 0,-2-4 0 15,2-4 0-15,-3 1 8 0,-3 0 4 0,-1 0 0 16,1 0 1-16,-4 0 0 0,0-4-21 0,0 1-5 16,-3 0-1-16,-1-3 0 15,-3-4 34-15,0 4 8 0,-3-1 0 0,-1-2 1 0,4-4-21 0,-7-3-8 16,4 0 0-16,-4 1 0 15,3-4 0-15,-3 3 8 0,3-3-8 0,1 3 4 0,-1 3-4 16,1-2 0-16,-1 5 0 0,4 0 0 0,4 1 0 0,-1 2 0 0,1 4 0 16,3 0 0-16,-4 0 0 0,8 3 0 15,-4-1 0-15,4 1 0 0,-4 0 0 0,7 3 0 16,-4-3 0-16,5 3 0 16,2 0-26-16,-3 0-5 15,4 0-1-15,0 0 0 0,-1 3 32 0,1-3 0 0,3 3 0 0,-3 0 0 0,-4 1 0 0,0-1 0 0,0 3 0 0,0 0 0 16,0 0-145-16,0 1-23 0,0 2-5 15,-3 1-1240-15</inkml:trace>
  <inkml:trace contextRef="#ctx0" brushRef="#br0" timeOffset="188002.01">11497 9174 3110 0,'0'0'68'0,"0"0"15"0,0 0 2 0,-3 3 3 0,3-3-71 0,0 0-17 0,0 0 0 15,0 0 0-15,-4 0 84 0,-3-3 14 0,3-3 2 0,1 0 1 16,3-4-70-16,-4-2-15 0,1-1-2 0,-1-6-1 16,-3 4-60-1,4-4-12-15,-1 0-2 0</inkml:trace>
  <inkml:trace contextRef="#ctx0" brushRef="#br0" timeOffset="188149.96">11299 8666 3110 0,'-3'16'138'0,"-1"-4"28"0,4 4-133 16,0-3-33-16,4 2 0 0,3-2 0 0,4-1 24 0,-1 1-3 15,1-4 0-15,3 4 0 16,4-4-123-16,-1-2-25 0,4 2-5 0,-3-3 0 0,3-3-164 0,4 4-32 0</inkml:trace>
  <inkml:trace contextRef="#ctx0" brushRef="#br0" timeOffset="188746.94">11797 8867 2408 0,'7'3'68'0,"0"-3"15"16,-7 0-67-16,0 0-16 0,0 0 0 0,0 0 0 15,0 0 116-15,0 0 19 0,0 0 4 0,-4 9 1 0,1 1-44 0,-4-1-8 0,0 4-1 0,0 2-1 16,-4 4-17-16,1 3-3 0,-1 0-1 0,0 0 0 16,4 3-16-16,-3 0-3 0,3 0-1 0,0 0 0 15,0-3-17-15,7-6-4 0,0 3-1 0,3-7 0 16,1 1-14-16,3-4-9 0,0 1 12 0,3-4-12 15,-3 0 0-15,8-6 0 0,-5-3 0 0,4-3 0 16,0-4 0-16,-3-2 0 0,3-1 0 0,0-2-9 0,-3-1 9 0,-1 0-8 31,-3 1 8-31,4-7-8 0,0 3 0 0,-4 0 0 16,0 0 0-16,0 0 0 0,-4 1 8 0,4 2 0 0,-3 0 0 16,-1 4 0-16,1 2 0 0,-1 4 0 0,-3 0 0 0,0 3 0 15,0 3 0-15,0 0 0 0,0 0 0 0,0 0 0 16,0 6 0-16,0 3 0 0,-3 4 12 0,6 3-4 0,1-1 0 15,-4 4 0-15,7 0 0 0,-3 0 0 0,3 0-8 0,0-4 11 16,0 4-11-16,3 0 12 0,1-4-12 0,-1-2 0 16,5 0 0-16,-5-1 8 0,4-2 1 0,-3 2 0 0,-4-6 0 0,3 4 0 15,1-7-9-15,0 0-11 16,-1 0 3-16,1-3 0 0,-4 0 8 0,3 0 0 16,-2 0 0-16,-1-3 0 0,-4 0 0 0,8-3 0 0,-4-4 0 0,0-2 0 15,3-1 0-15,-3-3 0 0,0-9 0 0,-3-3 0 16,3 0 0-16,0 0 0 15,0 3 0-15,0 0 8 0,0-1-8 0,0 1 8 0,0 3-8 0,4-3 8 16,-4 3-8-16,4 0 0 0,-4 4 0 0,3 2 6 16,-3 0-32-16,4 4-5 0,-1-1-1 15,1 7 0 1,0 0 51-16,-1 6 9 0,4 0 3 0,-3 3 0 16,3 3-31-16,-3 7 8 0,3-1-8 0,0 7 4 0,0-3-4 0,0 6 0 15,0 6 0-15,-3 3 0 0,-1 1 0 0,-3 2 0 16,0 0 0-16,1-2 0 0,-5-1 0 0,4 1 0 0,-3-7 0 0,-1 0 0 0,1-10 0 0,-1 4 0 15,1-3 0-15,-1-7 0 16,-3-9 0-16,0 0 0 0,0 0 0 0,4-3 0 16,-1-6-77-16,-3-4-15 0,4-2-4 0,-1-1-938 15,1-6-188 1</inkml:trace>
  <inkml:trace contextRef="#ctx0" brushRef="#br0" timeOffset="189319.68">12806 8782 3053 0,'0'-6'87'0,"0"0"18"0,0-1-84 0,0 1-21 0,0 3 0 16,3-3 0-16,-3 6 75 0,0 0 10 0,0 0 3 0,0 0 0 0,0 0-35 0,0 0-6 0,-3 9-2 0,3-3 0 16,-4 7-3-16,1-4-1 15,-4 7 0-15,0 3 0 0,0 0-7 0,-4 3-2 0,-3 3 0 0,3 0 0 16,-3 6-32-16,0 0 0 15,4 1 0-15,-5 2 0 0,5-2 0 0,3-4 0 16,0-3 0-16,3 3 9 0,1-3-9 0,3-3 0 16,0-3 0-16,3 0 0 0,4-3 0 0,0-4 0 15,4-3 0-15,-1-2 0 0,5-1 0 0,-1-3 0 0,3-3 0 0,1 0 0 16,3-3 0-16,-3 0 0 16,3 0 0-16,0-4 0 0,0 1-28 0,0 0-3 15,1-3 0-15,-1-4 0 0,0 0 51 0,0 1 9 0,-3-1 3 0,-1 4 0 16,1 0-24-16,-4-1-8 15,0-6 0-15,0 1 0 0,-3-1 0 0,3-3 0 0,-3 0 0 0,-1 1 0 16,1-7 0-16,-1 3 0 0,1-3 0 0,0-4 0 16,-4 1 0-16,3 0 0 0,-3 0 0 0,0-1 0 15,0 1 0-15,0 0 0 0,0 3 0 0,-3-3 0 16,0 6 0-16,-4 3 0 16,0 0 0-16,0 10 0 0,-4-1 0 0,4 10 0 0,-7 3 0 0,-4 10 0 15,4 0 0-15,-7 5 0 0,0 7 0 0,0 1 0 16,3-1 0-16,-3 6 0 0,0-3 0 0,0 7 0 15,3-4 0-15,4 0 0 0,-3 1 0 0,3-4 0 16,3 0 0-16,4-6 0 0,0-3 0 0,0 0 0 0,7 0 0 0,0-4 0 16,4-2 0-16,0-1 0 15,6 1 0-15,1-7 0 0,-1 0 0 0,1-2 0 0,3-1 0 0,0-6 0 16,4-1 0-16,0 1 0 0,3-6 0 0,-3-1 0 16,3-2 0-16,0-1 0 15,0-5 0-15,-3-4 0 0,3 3 0 0,-7 0 0 0,1 0 0 0,-5 0 0 16,-3 1 0-16,-3 2 0 15,0 3-77 1,-4-2-15-16,0 2-4 0</inkml:trace>
  <inkml:trace contextRef="#ctx0" brushRef="#br0" timeOffset="-193455.43">5867 11811 2052 0,'0'0'86'0,"0"0"-69"16,0 0 62-1,0 0 12-15,0 0 2 0,0 0 1 0,0 0 13 0,3 9 2 0,1 1 1 0,-1 2 0 63,1 4-34-47,3 3-6-16,-4 0-2 0,4 9 0 15,1-3-12-15,-1 10-4 0,3 5 0 0,-3 1 0 16,4 3 16-16,6 3 4 0,-10 3 0 0,8 10 0 0,-5-1-28 0,4 4-4 0,-7 3-2 0,4 3 0 0,0 0-14 0,-4-3-2 0,3-4-1 0,1 1 0 0,3-6-11 0,-11 2-2 0,8-6-8 0,0 1 12 0,-4-7-12 0,0-3-13 0,0-7 2 0,0-2 1 15,-4-7 19-15,4-3 4 0,-3-6 1 0,-1-7 0 16,1 1-14-16,-4-7 0 0,0-6 0 16,0 0 0-16,0 0-36 0,-4-6-3 0,1-3-1 15,-1-4 0-15,1-3-72 0,-1-2-16 0,-3-1-2 0,4-3-819 16,-4 0-164-16</inkml:trace>
  <inkml:trace contextRef="#ctx0" brushRef="#br0" timeOffset="-193022.4">5613 11679 2188 0,'-11'-12'97'0,"1"2"20"16,-1 1-93-16,4 3-24 0,0 0 0 0,0 2 0 0,3-2 130 0,4 0 22 0,0 3 4 0,4-4 0 31,3 1-96-31,0 3-20 0,0 3-4 0,7 0-1 0,4 0 23 0,-1 0 5 0,1 0 1 0,7 0 0 16,-1-3-52-16,8 3-12 0,0-3 0 0,3 0 0 31,4-1 0-31,3 4 0 0,4-3 0 0,4 3 0 0,-8 0 60 16,4 3 8-16,-4 1 3 0,0 5 0 0,-3 0-11 15,0 10-3-15,-4 0 0 0,4 6 0 0,-7 0-34 0,-4 7-7 0,4 2-2 16,-7 1 0-16,-1-1-22 0,-6 1-5 0,-1 2-1 15,-6 4 0-15,0-3 14 0,-1 2 0 0,-6 1 0 0,-4 3 0 16,0-6 22-16,-4-1 7 16,-3 1 2-16,0-1 0 0,-3-2-31 0,-5-4 8 15,-2 1-8-15,-1-7 4 0,-3 0-4 0,0-6 0 0,0-1 0 0,-1 1 0 32,-2-9-26-32,3-1-5 0,-1-3-1 0,1 1 0 0,0-4 32 0,3-3 0 0,-3 0 0 0,4-3 0 0,3 3 0 15,3 0 0-15,-7-4 0 0,8 1 0 16,3 0-160-1,7-3-25-15,-7 3-6 0,7 3-1 0</inkml:trace>
  <inkml:trace contextRef="#ctx0" brushRef="#br0" timeOffset="-192484.69">6615 11595 3136 0,'0'0'89'0,"0"0"19"16,0 0-87-16,0 0-21 0,0 0 0 0,0 0 0 15,7 3 72-15,0 0 11 0,0-6 1 0,3 3 1 16,4 0-41-16,1-3-9 0,6 3-2 0,0-3 0 0,0-4-15 0,4 4-3 16,-1 3-1-16,5-3 0 0,-1 0-14 0,0 0 8 0,0 0-8 15,-3 0 0-15,-4-4-46 16,4 4-15-16,-4 0-3 0</inkml:trace>
  <inkml:trace contextRef="#ctx0" brushRef="#br0" timeOffset="-190773.67">6650 13072 2580 0,'0'0'108'0,"0"0"-86"0,0 0-22 0,0 0 0 15,7 6 101-15,-7 3 16 0,0 1 3 0,3 5 1 16,1 1-45-16,0 6-10 0,-1-3-2 0,1 6 0 16,3 0 0-16,-4 0 0 0,1 0 0 0,3 3 0 15,-4-3-51-15,4 4-13 0,-3-4 0 0,-1 3 0 16,1-6 0-16,-1 0 0 0,1 0 0 0,-4-3 0 15,3-4 0-15,-3 1 0 0,0-7 0 0,0 1 0 16,4-7-151-16,-4-3-33 0,0 0-6 0</inkml:trace>
  <inkml:trace contextRef="#ctx0" brushRef="#br0" timeOffset="-190431.53">6907 13084 2649 0,'-3'3'117'0,"-4"0"25"0,0 4-114 0,0 2-28 0,0 0 0 0,-4 4 0 16,0 3 92-16,1-1 12 0,-4 1 2 0,0 6 1 0,0-3-47 0,-1 0-10 0,1-1-2 0,0 1 0 15,4 0-17-15,-1-3-4 0,-3-1-1 0,7 1 0 16,0-7-12-16,0 1-2 0,3-1-1 0,4-9 0 16,0 0-11-16,0 0 0 0,7-3 0 0,0 0 8 15,0-3-8-15,11-1 0 0,-11-2 0 0,11 0 0 16,-1-4 11-16,1 4 0 0,3-1 0 0,0 1 0 15,1 0 9-15,-1 2 3 0,0 4 0 0,-3 0 0 16,-4 3 5-16,0 0 0 0,0 6 1 0,-4 1 0 16,-3 2-2-16,1 3-1 0,-1 1 0 0,-7 3 0 15,3 2-17-15,-3 1-9 16,-3 6 10-16,3-3-2 0,-4-3-8 0,1 0 0 0,-1-3 0 0,0 2 0 16,-3-5-23-16,4-4-4 0,3-2-1 0,0-7 0 15,0 0-83-15,0 0-17 0,0 0-3 0,0-7-1 16,0-2-99-16,3 0-20 15,4-16-4-15,-3 9-871 0</inkml:trace>
  <inkml:trace contextRef="#ctx0" brushRef="#br0" timeOffset="-189988.94">7327 13134 2762 0,'0'0'78'0,"-3"0"18"0,3 0-77 0,0 0-19 0,-4 3 0 0,1 4 0 15,3-1 91-15,0 3 14 0,0 4 3 0,3-1 1 16,1 1-24-16,-1 0-5 0,1 2 0 0,-1 4-1 15,1-3-58-15,-1 3-11 0,-3-4-2 0,4 1-8 16,-1 3 20-16,1-4-2 0,-1 4-1 0,-3-3 0 0,4-4-17 0,-4 1 10 16,0-1-10-16,3 1 8 0,-3-4-8 0,0-2-16 15,0-1 4-15,0 0 1 16,0-6-113-16,-3 7-22 0,3-7-5 0</inkml:trace>
  <inkml:trace contextRef="#ctx0" brushRef="#br0" timeOffset="-189790.61">7278 13341 2451 0,'0'0'54'0,"7"3"11"0,-4 0 3 0,8 1 0 0,-4-4-54 16,4 0-14-16,-1 0 0 0,8 0 0 0,-4 0 84 0,4 0 13 0,-4-4 3 0,7 1 1 16,-7 0-48-16,7 3-9 15,-7-3-3-15,4 0 0 0,0 0-29 0,-4 0-12 16,0 3 8-16,3 0-8 15,-2-3-68-15,-5 3-18 0,1-4-4 0,-1 1-738 16,1 3-147-16</inkml:trace>
  <inkml:trace contextRef="#ctx0" brushRef="#br0" timeOffset="-189541.74">7673 13156 2040 0,'0'0'86'16,"0"0"-69"-16,0 6 159 0,3 1 31 15,-3 2 6-15,4 1 2 0,-4 2-82 0,4 1-16 16,-1 2-3-16,1 1-1 16,-1 0-28-16,1 3-5 0,-1-1-2 0,1 4 0 15,-1 0-21-15,1-3-4 0,-1 3-1 0,1 0 0 16,-1-3-22-16,1 0-5 0,-1-1-1 0,4-2 0 16,-3-3-15-16,-1 2-9 0,1-2 10 0,3-1-2 0,-3-2-8 0,-1-1-8 15,1-3 8-15,-4 1-10 16,0-7-73-16,0 0-14 0,0 0-3 0,0 0-1 15,0 0-162-15,0-7-32 0</inkml:trace>
  <inkml:trace contextRef="#ctx0" brushRef="#br0" timeOffset="-188482.27">8177 12194 3127 0,'-7'3'132'0,"-3"0"-106"16,6 0 56-16,1 3 11 15,-1-3 3-15,4 4 0 0,0-1-42 0,4 0-8 0,3 1-2 0,3-1 0 16,4-3-32-16,1 3-12 0,2 0 0 0,4-2 9 47,1-1-9-47,-1 0 12 16,0 0-12-16,4-3 12 15,-1 0 6-15,4 3 2 0,1-3 0 0,-5 0 0 0,5 0 7 0,-1 0 1 0,0 3 1 0,0-3 0 0,1 3-21 0,-1 1-8 16,-4-1 0-16,5 0 9 0,-8-3-6 0,0 0-3 0,0 3 0 0,-3-3 0 0,-1 0 0 0,-2 3 0 0,-1-3 0 0,-4 0 0 15,1-3 0-15,-1 0 0 0,-3 0 0 0,1 0 0 16,-5-1 0-16,-3 1 0 0,0 3 0 0,0-6 0 16,-3 3 0-16,-1-3 0 0,0-1 0 0,-3 1 0 15,-3 3-64-15,3 0-12 0,-4 0-2 0,-3 3-1 16,0 3-158-16,0 3-32 0,-4 0-7 0</inkml:trace>
  <inkml:trace contextRef="#ctx0" brushRef="#br0" timeOffset="-188259.34">8350 12551 3150 0,'0'0'69'0,"0"0"15"0,0 0 2 0,-3 6 2 0,3-6-70 0,0 0-18 0,0 0 0 0,0 0 0 15,7 3 84-15,3-3 14 0,1-3 2 0,3 3 1 16,4 0-68-16,3 0-13 16,4 0-4-16,3 0 0 0,0-3 13 15,4 3 3-15,0-3 0 0,3 0 0 0,-3 0-24 0,-1 3-8 16,-2 3 0-16,-1-3 0 0,0-3 0 0,-3 3 0 0,-1 0 0 0,1 0 0 15,-4 0 0-15,0 0 0 16,-3 0 0-16,-4 0 0 0,0 0 0 0,-3 0 0 16,-4-3 0-16,0 3 0 15,-4-3-157-15,-3 3-31 0</inkml:trace>
  <inkml:trace contextRef="#ctx0" brushRef="#br0" timeOffset="-186819.24">9716 12802 2508 0,'-4'6'71'0,"0"4"16"0,1-4-70 0,-1 3-17 0,4-2 0 0,0-7 0 15,0 0 115-15,0 0 19 0,0 0 4 0,0 0 1 31,0 0-63-31,0 0-13 0,4-4-3 0,-1-5 0 16,5-4-16-16,-1-5-4 0,0-1-1 0,3-3 0 0,1-6-5 0,3 3-1 0,-4-7 0 0,5-2 0 31,-1-1-16-31,-4-2-3 0,4-4-1 0,1-3 0 16,-5-3 19-16,1 0 3 0,-4-3 1 0,3 9 0 0,1-3-46 16,-4-6-9-16,4 0-1 0,-1-4-1 0,1 4 21 0,-1 0 0 0,1-3 0 0,3-16 0 15,-3 12 0-15,-1 7 0 0,1 6 0 0,-4 7 8 16,0 12-8-16,0 6 10 0,-4 0-10 0,1 6 10 15,-1 7 2-15,1 3 1 0,-4 3 0 0,0 0 0 16,0 0 3-16,4 13 1 0,-1 2 0 0,1 4 0 16,-1 3-3-16,4 0-1 0,-3 3 0 0,3 3 0 15,-4-3-13-15,4 0 0 16,0 4 0-16,4-4 8 0,0 3-34 0,-4 0-5 0,3 4-1 0,1 5 0 16,-1 4 32-16,1 3 0 15,0 9 0-15,-1 4 0 0,1-7 0 0,3-3 0 0,-4 3 0 16,1-9 0-16,-4-1 0 0,4 4 0 0,-1-3 0 0,1-3 0 0,-1-4 20 0,1 1 9 15,0 2 3-15,3 4 0 0,-4-6-24 16,1-7-8-16,-1 0 0 0,1-6 0 16,-4-3 0-16,0-7 0 0,4 1 0 0,-4-4 0 15,-4-2 0-15,-3-7 0 0,0 0 0 0,0 0 0 16,0 0-26-16,0 0-5 0,0-4-1 0,-3-5 0 16,-1 0 32-16,-3-4 0 0,0-3 0 0,0 4 0 15,-4-4-53-15,1 0-5 0,-1 1-1 0,1-1 0 16,-4 0-119-16,3 1-24 0,-3-4-5 0,0 3-1077 0</inkml:trace>
  <inkml:trace contextRef="#ctx0" brushRef="#br0" timeOffset="-186543.71">9931 12470 2649 0,'0'0'58'0,"0"0"12"0,0 0 2 0,-4 3 4 0,4-3-61 0,0 0-15 0,0 0 0 0,0 0 0 16,0 0 105-16,0 0 19 0,0 0 3 0,7 3 1 15,4-3-52-15,3 0-9 0,0-3-3 0,7 0 0 0,0 3 0 16,1 0 0-16,-1-4 0 0,3 1 0 16,1 3-51-16,-4-3-13 0,4 3 0 0,0 0 0 0,-1 0 0 0,1-3 0 15,3 3 0-15,-3 0 0 16,0-3 0-16,-1 0 0 0,-2 3 0 0,2 0 0 16,-3-3 0-16,1-1 0 0,-1 1 0 0,-7 0 0 15,3-3 0-15,-2 0 0 0,-5 3 0 0,4-7 0 16,-7 1-151-16,0-1-33 0,4-2-6 15,-11 12-2-15</inkml:trace>
  <inkml:trace contextRef="#ctx0" brushRef="#br0" timeOffset="-182304.86">10672 12049 2649 0,'-4'-6'117'0,"0"0"25"0,-3 0-114 0,4 2-28 0,-1-2 0 0,4 3 0 16,-3 0 108-16,3 3 16 0,0-6 4 0,0 6 0 15,0 0-71-15,0 0-13 0,0 0-4 0,0 0 0 16,0 0-12-16,0 0-4 0,0 0 0 0,3 6 0 16,1 6 35-16,3 1 6 15,-4 6 2-15,5 0 0 0,-5 6-33 0,4 3-6 0,0 0-2 0,0 7 0 16,0-1-18-16,0 4-8 15,0 3 0-15,0-1 8 0,1 1-5 0,-1 3-3 0,0-3 0 0,3-1 0 16,-3-5 0-16,4-4 0 0,-4 1 0 16,3-4 0-16,-6 0 0 0,3-6 0 0,0 0 0 0,-3-3 0 31,-1-4-26-31,1-2-5 0,-4-4-1 0,0-9 0 0,0 0 52 0,0 0 9 0,0 0 3 0,0-6 0 16,-4-6-24-16,1-4-8 0,-4 0 0 0,3-6 0 15,1 3-57-15,-1-2-11 0,-3-5-3 0,0-2 0 16,3 0-141-1,-6-3-29-15</inkml:trace>
  <inkml:trace contextRef="#ctx0" brushRef="#br0" timeOffset="-181948.21">10516 11877 2553 0,'0'0'108'0,"0"-6"-87"31,0-1 111-31,4-2 23 0,-1 0 4 0,4-1 1 0,-3-2-68 0,7-4-12 0,-4 0-4 0,7 1 0 16,0 5-20-16,0 1-4 0,4 6 0 16,3 3-1-16,0-3-15 0,4 3-2 15,-1 0-1-15,5-4 0 0,2 4-33 0,1-6 0 0,3 3 0 0,1 3 0 16,-8 6 0-16,4 7 0 0,-4 6 0 0,0-1 0 16,-3 1 0-16,-4 3 0 0,0-3 0 0,0 6 0 15,-10-3 0-15,3 9 0 0,-7 1 0 0,-4-1 0 31,-3 0 0-31,0 4 0 0,-7-4 0 0,0 4 0 0,-3-7 0 0,-1 0 0 0,-3-3 0 0,0-3 0 32,0-6 32-32,-4 3-1 0,4-7 0 0,-4-2 0 0,-3-4-31 0,0-3 8 0,0 0-8 15,0-6 4-15,0-3-4 0,-1-4 0 0,1 1 0 0,0 0 0 0,3-4 0 0,4 1 0 16,4-1 0 0,3 4 0-16,0-4-62 15,3 0-12-15,4 1-2 0,4 3-970 0,3-1-194 0</inkml:trace>
  <inkml:trace contextRef="#ctx0" brushRef="#br0" timeOffset="-179780.61">11426 12513 2358 0,'0'10'104'0,"0"2"22"15,-3-2-101-15,3-1-25 0,0-3 0 0,0 1 0 16,0-7 100-16,0 0 16 0,0 0 2 0,0 0 1 31,3 0-49-31,1 0-10 0,3-7-1 0,-3 1-1 0,-1-3-3 0,4-4-1 0,-3-2 0 0,-1-4 0 16,4-3-14-16,-3-3-2 0,3-7-1 0,-4 1 0 15,4 0-25-15,1-4-12 0,2-2 10 0,-3-7-10 16,4 0 0-16,-1-6 0 0,-3 3 0 0,4-7 0 16,0 4 57-16,-1 3 6 0,-3 0 1 15,4 0 0-15,-4 6-52 0,0 4-12 0,-4-1 0 16,4 7 0-16,1 2-16 0,-1 4-5 0,-4 7-2 0,4-1 0 16,0 3 23-16,0 3 15 0,-3 7-3 0,3 3 0 15,-7 3 8-15,7 6 2 0,0 4 0 0,4 5 0 16,-4 7-1-16,0 0 0 0,3 3 0 0,1 4 0 15,-1 5-15-15,1 4-6 0,0 6 0 0,3 3 0 16,-4-3-26-16,1-1-5 0,-1 8-1 0,1-1 0 0,-4-6 51 0,4 0 9 0,3-1 3 0,-4-2 0 31,1 0-50-31,0-6-9 0,-1-1-3 0,1-3 0 16,-1-2 31-16,-3-7 0 0,0 3 0 0,0-7 0 16,-3 1 0-16,-1-6 0 0,1-1 0 0,-4-5 0 0,0-1 0 15,0-6 0-15,0 0 0 0,0 0 0 16,-7 0 19-16,0-6 9 0,0-4 3 0,-4 1 0 15,1-7-101-15,-1 0-20 0,1 1-4 0,-5-4-1 0,-2 0-77 16,-1-3-16-16,-3 0-4 0</inkml:trace>
  <inkml:trace contextRef="#ctx0" brushRef="#br0" timeOffset="-179596.68">11515 12222 2269 0,'-11'3'64'0,"11"-3"15"0,0 0-63 16,0 0-16-16,0 0 0 0,0 0 0 0,0 0 156 0,0 0 29 0,0 0 6 0,0 0 1 15,0 0-79-15,11 0-15 0,3 0-3 0,0 0-1 0,4 0 3 0,3 0 1 16,0-3 0-16,0 3 0 0,0-3-73 0,0 0-14 16,4 3-3-16,0 0-8 15,-1-4 17-15,1 1-3 0,0 0-1 0,-4 0 0 16,-3 0-13-16,3 0 0 0,-7 3 0 0,4-7 0 16,-4 1-50-16,3 0-13 0,-3 0-2 0</inkml:trace>
  <inkml:trace contextRef="#ctx0" brushRef="#br0" timeOffset="-175980.33">12114 11419 2146 0,'0'0'44'0,"0"0"12"0,0 0-45 0,0 0-11 0,0 0 0 0,0 0 0 31,-3 6 104-31,-1-2 20 0,4-4 3 0,0 0 1 16,0 6-68-16,0 0-14 0,0 0-2 0,0 1-1 0,0-1 17 0,0 3 3 0,0 1 1 0,4 2 0 31,-1-2 0-31,1-1 0 0,-1 4 0 0,5-1 0 0,-5 4-3 0,1 0 0 16,-1 2 0-16,1-2 0 0,-1 0-37 0,4-4-8 15,-3 1-2-15,3-1 0 0,-4 1-14 0,1-7 8 16,-1 0-8-16,-3-6 0 0,7 4 0 0,-7-4 0 0,7-4 0 0,-3-2 0 31,0 0-52-31,-1-7-6 0,-3 1-2 0,0-1 0 0,-3 4-91 0,-1-1-18 16,0 4-4-16</inkml:trace>
  <inkml:trace contextRef="#ctx0" brushRef="#br0" timeOffset="-175513.8">11885 11466 1601 0,'0'0'45'0,"0"0"11"16,0 0-45-16,0 0-11 0,0 0 0 0,0 0 0 0,0 0 94 0,0 0 17 15,0 0 3-15,0 0 1 16,0 0-41-16,0 0-8 0,0 0-2 0,0 0 0 16,0 0 48-16,0 0 8 0,0 0 3 15,0 0 0-15,0 0-28 0,0 0-6 0,0 0-1 0,0 0 0 0,0-6-20 0,0 6-4 16,0 0 0-16,4-3-1 0,-4 3-14 0,0 0-2 0,0 0-1 0,3-3 0 31,4 0-18-31,-7 3-4 0,7 0-1 0,0-4 0 0,4 4 14 0,-4-3 3 0,0 0 1 0,4 3 0 16,-1 0-22-16,4 0-5 0,-3-6-1 0,7 3 0 15,-4 0 5-15,3-1 1 16,-3-2 0-16,0 0 0 16,4 3-14-16,0 0-5 0,3-1 0 0,0 4 0 0,-3 4 0 15,3-4 0-15,0-4 0 0,-3 1 0 0,-1 3 0 0,1-3 0 16,0 0 0-16,-4 0 0 16,0 0-28-16,0 0-3 0,0 0 0 0,0-1 0 0,-3 1 31 0,-4 3 0 15,3 0 0-15,-3-3 0 0,1 3 0 0,-1-3 0 0,0 0 0 16,-4 3 0-16,4 3 0 0,-7-3 0 15,0 0 0-15,0 3 0 0,0-3 19 0,0 0 9 0,0 0 3 0,0 0 0 16,0 0-108-16,0 0-22 0,0 0-4 0,0 0-925 16,0 0-186-16</inkml:trace>
  <inkml:trace contextRef="#ctx0" brushRef="#br0" timeOffset="-173687.01">13060 11827 2553 0,'0'-10'53'0,"0"10"12"16,0 0-52-16,0 0-13 0,0 0 0 0,0 0 0 15,0 0 113-15,3 3 20 0,4 7 4 0,-3-1 1 16,-1 1-40-16,5 5-8 0,-1-2-2 0,0 6 0 15,0-4-28-15,3 4-5 0,-3 0-2 16,4 3 0-16,-4-3-9 0,4 0-3 0,-4-1 0 0,3 1 0 0,-3 3-21 0,4-3-4 0,-4 3 0 0,0-3-1 16,0 0 0-16,-3-1 0 0,3-2 0 0,-4 3 0 31,1 0-36-31,-1-4-7 0,1 1-2 0,-1 0 0 16,-3-7 46-16,0 1 8 0,0-4 3 0,-3-3 0 15,3-3-72-15,0 0-15 0,-7 0-2 0,3-3-1 16,-6-3-74-16,2-1-15 0,1-2-4 0,-3-4-770 15,-1 1-154-15</inkml:trace>
  <inkml:trace contextRef="#ctx0" brushRef="#br0" timeOffset="-173440.98">12954 12122 2337 0,'0'0'98'16,"0"0"-78"0,0 0 159-16,7 3 32 0,0-3 6 0,0 0 2 15,0 0-80-15,0 0-16 0,7 3-3 0,1-3-1 0,-1-3-47 0,3 0-10 16,-3 3-2-16,8-4 0 0,-1 1-40 0,-4 0-8 15,5 0-1-15,-1 0-1 16,-4-3-33-16,1-1-6 0,3 4-2 0,0-3 0 0,-3 0 51 0,0-1 9 16,-1 4 3-16,4 0 0 0,-7-3-24 0,4 3-8 15,0-4 0-15,-1 4 0 16,-2-3-77-16,-1 3-15 0,-4 0-4 0,1 3-1446 0</inkml:trace>
  <inkml:trace contextRef="#ctx0" brushRef="#br0" timeOffset="-172726.48">14806 11501 1960 0,'0'0'56'0,"0"0"11"0,4-7-54 0,-4 1-13 0,0 0 0 0,3 0 0 16,-3-1 172-16,0 1 31 0,0 0 6 0,0 0 2 15,0-1-67-15,0 1-12 0,0 3-4 0,0-3 0 16,-3-1-68-16,-1 1-13 0,1 0-3 0,-4 3-1 16,3-4 5-16,0 4 0 0,-3 0 1 0,4 0 0 15,-4 3-10-15,0 3-3 0,0 0 0 0,-4 3 0 16,1 1-28-16,-1 2-8 0,-3 1 0 0,0-1 0 0,0 7 0 15,-4-1 0-15,4 4 0 0,-4 3 0 16,4 3 27-16,-4 0 4 0,1 3 1 0,3 4 0 0,-4-1-24 16,4 1-8-16,0 2 0 0,0 4 0 15,3-4 0-15,1 4 0 0,-1-1 0 0,0 1 0 16,4 0 0-16,4-1 0 0,-1 1 0 0,4 0 0 16,0-1-26-16,4 1-5 0,3-4-1 0,0-2 0 0,4-1 32 0,-1-6 0 15,4 0 0-15,0-3 0 0,4-6 0 0,3-4 0 16,4-2 0-16,0-4 0 0,3-3 0 0,0-6 0 15,7-3 0-15,1-4 0 0,-1 1 0 0,4-4 0 16,-4-5 0-16,4-1 0 0,-4 0 0 0,-3-3 0 16,-1 3 0-16,1-3 0 0,-4-3 0 0,4-3 0 15,-7 0 0-15,0-1 0 0,-4 1 0 0,-4 0 0 0,1 0 0 0,-4 3 0 0,0-3 20 16,-7 2 9-16,-7-2 3 0,0 0 0 31,-3 3-24-31,-1-3-8 0,-6 3 0 0,-1-7 0 16,-3 7-26-16,-4-6-5 0,-3-1-1 0,0 4 0 0,-4 0 52 15,1 0 9-15,-1 3 3 0,-3 0 0 16,-1 3-24-16,1 0-8 0,0 3 0 0,0 0 0 0,-4 0 0 0,7 4 0 0,-3-1 0 0,7 3 0 31,0 7 0-31,3 3 0 0,1 3 0 0,6 0 0 16,0 3-26-16,4 0-5 0,0 4-1 0,4-1 0 16,-1 0-143-16,4 3-29 0,0 1-5 0</inkml:trace>
  <inkml:trace contextRef="#ctx0" brushRef="#br0" timeOffset="-172386.84">14803 11952 2880 0,'0'0'64'0,"0"0"12"0,0 0 4 0,0 0 0 0,0 0-64 0,0 0-16 0,0 0 0 0,0 0 0 16,0 0 41-16,3 3 6 0,8 4 1 0,-4-4 0 15,3 0 17-15,4 3 4 0,1 0 1 0,-1 4 0 16,3-4-6-16,-3 7 0 16,4-1-1-16,3 1 0 0,-3-1-20 0,-1 7-4 15,1 0-1-15,0 3 0 0,3 0-26 0,-3-3-12 16,-1-4 10-16,4 4-2 0,-3 0-8 0,3-3 0 15,-3-1 0-15,-1 1 0 0,1 0 0 0,0-4 0 0,-4-2 0 0,0-4 0 0,-3 0 0 0,-11-6 0 16,0 0 0-16,0 0 0 31,0 0-26-31,0 0-5 0,7-6-1 0,0 0-1040 0,-7-4-209 0</inkml:trace>
  <inkml:trace contextRef="#ctx0" brushRef="#br1" timeOffset="-160038.06">15346 11156 2269 0,'-7'3'64'0,"-4"3"15"0,4 4-63 0,0-1-16 0,0 0 0 0,4 1 0 16,-5-1 105-16,5 4 19 0,-1-4 3 0,1 1 1 15,3-4-103-15,0-6-25 0,0 0 0 0,0 0 0 16,7-3 56-16,0 0 7 0,4-1 1 0,3-5 0 16,0-4-52-16,3-2-12 0,1-4 0 0,7-3 0 15,-1-3 31-15,5-3 3 0,2-4 1 0,8-2 0 31,0-1-18-31,7-2-3 0,3-1-1 0,4-3 0 16,-3 4 12-16,6-1 3 0,-3 4 0 0,7-7 0 0,-7 6-14 0,3-2-2 0,1 5-1 16,3-5 0-16,-7 5-3 15,0 1-8-15,-1 0 12 0,1-1-4 0,-3 7-8 16,-1-3 0-16,4 0 0 0,-7 3 8 0,-4 3-8 16,-3 3 0-16,-7 3 0 0,0 1 0 0,-8-1 0 0,-3 7 0 15,-6 2 0-15,-1 7 0 0,-7 0-25 0,0 0-4 16,-7 0-1-16,0 0 0 0,0 0-79 0,-4 10-16 0,-3-4-3 0,4 0-1 31,-8 4-102-31,4-4-20 0</inkml:trace>
  <inkml:trace contextRef="#ctx0" brushRef="#br1" timeOffset="-159317.21">15346 11015 850 0,'0'0'17'0,"0"0"6"0,0 0-23 0,0 0 0 0,0 0 0 0,0 0 0 15,0 0 56-15,0 0 6 0,0 0 2 0,0 0 0 16,0 0 24-16,0 0 4 0,0 0 2 0,0 0 0 16,0 0-48-16,0 0-10 0,-4-7-1 0,4 7-1 15,0 0 24-15,0 0 5 0,-3 4 1 0,3-4 0 16,0 0 0-16,0 0 0 0,0 0 0 0,-7-4 0 15,7 4-52-15,-4-3-12 0,4 3 0 0,0 0 0 16,0 0 54-16,0 0 8 0,-7 0 2 0,7 0 0 0,-3 7 0 0,-1-4 0 0,1 3 0 0,-1 3 0 31,1 1-14-31,-5-1-2 0,5 4-1 0,-4-4 0 16,0 4-24-16,0-4-5 0,0 0-1 0,0 4 0 0,-4 0-17 0,4-4 0 0,-4 3 0 0,4 1 0 31,0 0 44-31,0-1 6 0,0-2 1 0,7 2 0 16,-3-3-31-16,-1 4-5 0,4-4-2 0,0 1 0 15,0-4-13-15,4 0 0 0,-1 1 0 0,1-1 0 16,3 0 32-16,-4-3 4 0,1 4 1 0,3-1 0 0,-4 0-8 0,4-3-1 0,1 4-1 0,-1-4 0 16,3-3-27-16,1-3 0 0,3-1 0 0,0-2 0 15,4-3 43-15,-1-1 3 0,1 1 1 0,7-4 0 16,-4 4-19-16,0 0-4 0,4-1-1 0,-1 4 0 16,1-4-10-16,0 7-1 0,-1-3-1 0,1 6 0 15,-4-3-11-15,-3 3 0 0,0 3 0 0,-1 0 0 16,-3 3-122-16,0 1-23 0,-3 2-5 0</inkml:trace>
  <inkml:trace contextRef="#ctx0" brushRef="#br1" timeOffset="-157318.34">17039 9961 1580 0,'-3'13'67'16,"-1"-4"-54"-1,1 0 116-15,3 1 23 0,0-4 5 0,-4 0 1 0,4-6-42 0,0 0-9 16,0 0-2-16,0 0 0 16,7-6-23-16,-3 0-5 0,3-7-1 0,0 1 0 15,0-4-10-15,0-3-2 0,0-3-1 0,0 0 0 16,0-3-18-16,0 3-3 0,0-3-1 0,4 0 0 0,-4 0-12 0,0 3-2 0,0 0-1 0,0 0 0 16,0 3-11-16,-3 1-3 0,3 2 0 0,-4 3 0 15,4 1 16-15,-3 6 2 0,-1-1 1 0,-3 7 0 16,0 0-40-1,0 0-8-15,0 7-2 0,4 5 0 0,-4 7 27 0,3 3 6 16,-3 3 1-16,4 3 0 0,-1 0-7 0,1 4 0 0,-1-1-8 0,1-3 12 16,3 1-4-16,-3-4-8 0,3-3 11 15,3-4-11-15,1-2 12 0,-1-6-12 0,4-1 12 0,-3-3-12 16,7-6 14-16,-4 0-4 0,3-6-1 0,1-3 0 16,0-1 25-16,3-9 5 0,-4 1 1 0,1-4 0 0,0 0-40 0,-4-3-10 15,0 3-1-15,-3 0 0 16,-4-3 11-1,0 3 0-15,0 0 10 0,-4 0-10 16,-3 0 8-16,0 3-8 0,0-3 0 0,-3 3 9 0,-1 0-9 16,-3-3 0-16,-3 7 9 0,-1-1-9 0,0 0 0 0,1 4 0 0,-4 2 0 0,3 4 0 15,1 3-16-15,-1 3-2 0,0 3 0 0,4 3 0 16,0 4-78 0,0-1-16-16,0 4-4 0,7-1 0 0,0 4-65 0,0 0-14 0,4 3-2 15</inkml:trace>
  <inkml:trace contextRef="#ctx0" brushRef="#br1" timeOffset="-156991.03">17695 9770 2508 0,'-3'0'71'0,"-4"0"16"0,3 0-70 0,-3 3-17 0,0 0 0 0,7 0 0 31,-7 4 55-31,4-1 7 0,-5 3 2 0,5 4 0 0,-1-1 0 0,-3 1 0 0,4 6 0 0,-1-4 0 16,1 4 1-16,3 0 1 0,-4-3 0 0,4 2 0 16,0-2-28-16,0 0-6 0,4-4 0 0,-1 1-1 15,1-4-15-15,3 1-2 0,0-4-1 0,0-3 0 16,4 0-5 0,-4-6-8-16,3 0 11 0,4-3-11 0,-3-4 16 0,0-2-3 0,-1 2-1 0,1-2 0 15,-4-4 2-15,0 4 0 16,0-1 0-16,-4 4 0 0,-3-1-22 0,0 1-5 0,0-1-1 15,0-2 0-15,-7 6 62 0,4-4 13 0,-4 4 3 0,0 0 0 16,0-1-73-16,-4 1-15 16,0 3-2-16,1 0-1 0,-4 3-8 0,3 0-1 0,1 0-1 15,-1 3 0-15,4-3-78 0,-4 0-15 16,4 0-3-16,0 0-1 0,7 0-144 0,0 0-29 0</inkml:trace>
  <inkml:trace contextRef="#ctx0" brushRef="#br1" timeOffset="-156787.27">17985 9983 3222 0,'-4'-3'143'0,"-3"0"29"0,4-3-138 0,-1 2-34 0,0-5 0 0,1 3 0 16,-1-7 32-16,4 1 0 0,-7-1 0 0,4-3 0 0,-1 1-24 0,1-1-8 0,-1 0 0 0,4-2 0 31,-3 5-78-31,-1 0-19 0,1 4-4 0</inkml:trace>
  <inkml:trace contextRef="#ctx0" brushRef="#br1" timeOffset="-156637.43">17949 9651 3040 0,'-24'0'64'0,"13"3"12"16,4-3-60-1,0 6-16-15,-4-3 0 0,8 4 0 0,-4-1 54 0,3-3 8 0,1 3 2 0,3 0 0 16,0 1-52-16,0-7-12 0,7 6 0 0,-4-3 0 16,8 0-112-16,-4 0-26 0,4-3-5 0</inkml:trace>
  <inkml:trace contextRef="#ctx0" brushRef="#br1" timeOffset="-155718.05">18193 9710 1824 0,'0'0'38'0,"0"0"8"0,0 0-37 0,0 0-9 0,0 0 0 0,0 0 0 32,0 0 156-32,0 0 28 0,0 0 7 0,-4 3 1 0,-3 4-52 0,0-1-9 0,0 3-3 0,-4 1 0 15,4-1-51-15,-3 1-10 0,3-1-3 0,-4 4 0 0,4-1 0 0,0-3 0 16,0 1 0-16,4-1 0 0,-1-2-51 0,0-1-13 0,4-6 0 15,0 0 0 1,0 0 0-16,0 0 0 0,0 0 0 0,0 0 0 16,0 0 0-16,8-3 0 0,-1 3 0 0,0-3 0 0,3-1 0 0,1 1 0 15,-1 0 0-15,4 0 0 16,-3 3 0-16,3 0 0 0,0 0 0 0,-3 0 0 0,3 3 0 16,-3 0 0-16,3 0 0 0,-4 4 0 0,1-1 24 0,-1 0 3 0,5 1 0 15,-8 2 0-15,0 0-3 0,-4 4 0 0,1-1 0 0,-4-2 0 16,-4-1-1-16,4-2-1 0,-3 2 0 0,-4 0 0 31,0 1-22-31,-1-4-10 0,1 3 1 0,-3 1 0 0,3-4 9 0,0 0 0 16,-4-3 0-16,8 4 0 0,-4-4 0 0,3 0 0 0,1 0 0 0,-1-3 0 15,4 0 14 1,0 0 5-16,0 0 1 0,0 0 0 0,0 0-32 0,4-3-7 0,3-3-1 0,0-1 0 16,3 4 20-16,1-3 0 0,3 0 0 0,0-4 0 15,4 1 0-15,-4-4 0 0,7-2 0 0,-3 2 0 16,-1-6 0-16,4 1 0 0,-3-1 0 0,3-3 0 15,-3 3 0-15,-1 3 0 0,1-2 0 0,0-1 0 16,-8 6 0-16,4-2 0 0,-3 5 0 0,0 1 0 16,-4 2 0-16,0 1 0 0,-7 3 0 0,0 3 0 15,0 0 0-15,0 0 0 0,0 0 0 0,-7 3 0 16,0 3 0-16,-4 4 0 0,-3 2 0 0,3 4 0 16,1 0 15-16,-1 3 6 0,-3 2 2 0,7-2 0 15,-4 0-23-15,4 0 0 0,4 0 0 0,-1 0-8 0,4-4 8 0,0-2 8 16,4-4-8-1,-1 4 11-15,4-7-29 0,0 0-6 0,4-3 0 0,0 1-1 16,3-4 25-16,3-4 0 0,1 1 0 0,3 0 0 0,0 0 0 0,1-3 0 0,2-4 0 16,1 1 0-1,0 0 0-15,-1-1 0 0,-3 1 0 0,1-1 0 0,-5 4 0 16,1 3 0-16,-8 0 0 0,5 0 0 16,-8-1-159-16,0 1-26 0,-7 3-6 0,0 0-1 0</inkml:trace>
  <inkml:trace contextRef="#ctx0" brushRef="#br1" timeOffset="-154874.89">16902 9011 1954 0,'0'0'43'0,"0"0"9"0,0 0 1 15,0 0 3-15,0 6-45 0,3 1-11 0,-3-1 0 0,4 0 0 16,-1 4 105-16,4-1 19 0,-3 0 4 0,3 4 1 16,0 3-1-16,0-1 0 0,0 4 0 0,4 0 0 0,-4 3-51 0,0-3-10 0,0-4-3 0,3 4 0 31,1-6-4-31,-4 2 0 0,0-2-1 0,0-4 0 15,0 4-27-15,0-4-6 0,-3 1-1 0,-1 2 0 0,1-2-25 0,-4-1 0 16,0 0 0-16,0-2 0 16,0-1-53-16,-4-3-7 0,1 0 0 0,-4 0-1 15,0-3-79-15,0 0-15 16,-4-6-3-16</inkml:trace>
  <inkml:trace contextRef="#ctx0" brushRef="#br1" timeOffset="-154536.45">16750 8923 1934 0,'-18'-28'40'0,"11"22"9"16,4-4-39-16,-1 1-10 0,1 0 0 0,3 2 0 15,0-2 91-15,3-4 16 0,1 4 3 0,-1-7 1 16,4 4 4-16,0-1 1 0,0 1 0 0,4-1 0 16,0 1-42-16,3-1-8 0,-4 4-2 0,4-4 0 15,0 4 0-15,4-1 0 0,0 4 0 0,-1-3 0 16,1 2-51-16,3 1-13 0,4 3 0 0,-4 3 0 15,0 0 55-15,0 6 8 0,1 0 1 0,-1 4 1 16,-4 2-26-16,-3 4-6 0,1 3-1 0,-5 3 0 16,-3-3-4-16,4 3-2 0,-8-4 0 0,1 4 0 15,-4 0-6-15,0 0-2 0,-4-3 0 0,1 3 0 16,-4-3-18-16,0 0 0 0,-4-1 8 0,1-2-8 0,-5-3 9 16,1-1-1-16,-3 1-8 0,-1-4 12 0,0 1-12 15,1-4 0-15,-1 0-9 0,4 0 9 0,0-2-22 0,0 2 2 0,7-3 0 0,-4 0 0 31,4 0-84-31,0 0-17 0,7-3-3 0,0 0-1 16,0 0-63-16,0 0-13 0,7 3-3 0</inkml:trace>
  <inkml:trace contextRef="#ctx0" brushRef="#br1" timeOffset="-153983.27">17283 9240 2098 0,'-4'13'46'0,"1"-1"67"0,-1-6-53 15,0 1-48 1,1-1-12-16,-1 0 0 0,1 0 0 0,3-6 124 0,-7 4 24 0,7-4 4 0,0 0 0 16,0 0-62-16,-4 0-13 0,4 0-2 0,-7-4-1 15,4 1-30-15,-4-3-5 0,3-3-2 0,1 2 0 16,-1-2-9-16,1-4-1 0,3 1-1 0,0 2 0 0,-4-2-3 0,4-1-1 16,0 4 0-16,4-4 0 15,-4-2-3-15,0 2-1 0,3 4 0 0,1-1 0 16,3 1-8-16,0 0-2 0,0-1 0 0,0 4 0 15,3 0-8-15,-3-1 0 0,8 4 9 0,-5 0-9 16,1 3 0-16,-1 0 9 0,4 0-9 0,-3 3 0 0,0-3 0 0,3 6 0 0,-4-2 0 0,1 2-12 31,3 3-48-31,0-2-10 0,-3-1-2 0,3 0 0 16,-4-3-43-16,5-3-9 0,-1 0-1 0,-4 0-1 16,1-3 60-16,-1-3 12 0,-3-4 2 15,4 1 1-15,-4 0-43 0,0-1-9 0,-3 1-1 0,-1-1-1 16,1 1 81-16,-1 3 24 0,-3-1-9 0,0 7 9 15,0 0 46-15,0 0 14 0,0 0 2 0,-3 7 1 16,3 2 37-16,-4 4 7 0,-3 2 1 0,4 1 1 0,-1 3-25 0,-3 0-6 0,3 3-1 16,1-4 0-16,-1-2-5 0,4 3 0 15,0-7-1-15,0 1 0 0,0 0-24 0,4-4-5 0,-1-3-1 0,5 0 0 16,-1-2-19-16,0-4-4 0,0 0-1 0,0-4 0 16,3-2 0-16,1 3 0 15,-4-6 0-15,4-1 0 0,-1-2 13 0,-3-1 2 0,0-3 1 0,0 1 0 16,-3-1-33-1,-1 0 0-15,1 1 0 0,-1 2 0 0,-3 1 0 0,0 2 0 16,-3 1 0-16,-1-1 0 0,1 1 0 0,-8 0 0 0,4 2 0 0,-3 1 0 16,-1 3-41-16,0 3-15 15,1 0-4-15,-1 3 0 0,1 0-77 0,-1 4-16 0,1-1-3 0,-1 3-1 16,0-3-162-16,8 4-32 0</inkml:trace>
  <inkml:trace contextRef="#ctx0" brushRef="#br1" timeOffset="-153316.1">17801 9005 2030 0,'0'0'57'0,"0"0"14"0,0 0-57 0,0 0-14 0,0 0 0 0,0 0 0 16,0 0 146-16,-3 6 26 0,-1 0 6 0,1 1 1 16,-4 2-52-16,3 0-11 0,-3 1-1 0,3 2-1 15,-3 1-32-15,4-1-6 0,-4-2-2 0,3 6 0 16,-3-4-24-16,4 1-5 0,3-1-1 0,-4 4 0 16,4-7-22-16,4 4-5 0,-4-4-1 0,0 1 0 0,3-4 4 0,4 0 1 0,0-3 0 0,0-3 0 31,0 0-21-31,4 0 0 0,0-3 0 0,-1 3 0 15,4-3 0-15,0 0 0 0,1 0 0 0,-1-4 0 16,3 1 0-16,-3-3 0 0,0 3 0 0,4-1 0 0,-7 4 0 0,3 0 0 0,0 0 0 0,-3 3 0 16,-1-3 0-16,-3 3 0 0,0 0 0 0,4 0 0 31,-4 0-47-31,0 0-13 0,0 0-4 0,0-3 0 0,0-1 52 0,0 1 12 0,0-3 0 0,4 0 0 0,-4-1 0 0,3-2 0 16,-6-3 0-16,7 2 0 15,-4-2 0-15,0 2 0 0,0 1 0 0,-4-1 0 16,4 1 0-16,0 6 0 0,-3-3 0 0,3 2 0 15,-7 4 0-15,0 0 0 0,0 0 0 0,3-3 0 16,-3 3 0-16,0 0 0 0,0-3 0 0,0 3 0 0,0 0 0 16,0 0 0-16,0 0 0 0,0 0 0 15,-3-3 0-15,-1 0 0 16,1 0 0-16,3 3 0 0,-4-3 48 0,4 3 13 0,-7 0 3 0,4 3 0 16,-1-3-72-16,-3 3-15 0,0 3-2 0,0-3-1 15,4 4 26-15,-5-1 12 0,5 3 0 0,-4 1-1 0,0-1 3 16,3 4 1-16,-3-1 0 0,4 4 0 15,-1-1-1-15,1-5 0 0,-1 2 0 0,1-2 0 16,3-1-5-16,0 1-1 0,3-1 0 0,-3 0 0 16,4 1-24-16,3-4-4 0,0 4-2 0,0-4 0 15,3-3 38-15,1 0 7 0,0 0 1 0,3 0 1 0,0-3-25 16,0 0 0-16,4 0 0 0,-1-3 0 0,-3 0-20 0,0-3-2 0,4 0-1 0,-4-1 0 31,0 1 23-31,0-3 0 0,0-1 10 0,1 1-10 16,-5-4-61-16,-3 4-19 0,4-4-4 0,-4 4-1 0,0-1-127 15,0 1-26-15,-3 0-5 0</inkml:trace>
  <inkml:trace contextRef="#ctx0" brushRef="#br1" timeOffset="-152579.15">18457 8864 2649 0,'0'0'58'0,"0"0"12"0,0 0 2 0,0 0 4 15,0 0-61 1,0 0-15-16,-3 3 0 0,-4 3 0 0,0 0 104 0,0 4 17 0,0-1 4 0,-4 7 1 15,0 0-45-15,-3-1-9 0,4 4-1 0,-4 3-1 16,0-3-8-16,-1 0-2 0,1-4 0 0,4 1 0 16,-1 0-48-16,8-1-12 0,-4-2 0 0,3-1 0 15,0-2 0-15,8-4 0 0,-4-6 0 0,0 0 0 16,4 0 0-16,3 0 0 0,3 0 0 0,1-3 0 0,-1-3 0 0,4-1 0 16,1-2 0-16,2 3 0 15,-3-1 0-15,0 4 0 0,1-3 0 0,-1 3 0 16,-4 0 0-16,4 3 0 0,-3 0 0 0,0 0 0 15,-1 0 0-15,-3 3 0 0,4-3 0 0,-8 6 0 16,1 0 0-16,-1 4 0 0,-3-1 0 0,-3 7 0 16,-1-4 0-16,-3 4 0 0,0 3 0 0,-3-3 0 15,-1-1 0-15,-3 1 0 0,0 0 0 0,0-4 0 0,-4 1 0 16,4-1 0-16,3-5 0 0,1 2 0 0,-1-6-33 0,4 0-10 16,4-3-1-16,3 0-1 15,0 0-31-15,3-6-5 0,1-3-2 0,3-1 0 16,0-2 15-16,0-4 4 0,3 3 0 0,1-2 0 15,0-1-52-15,-1 0-9 0,4 1-3 0,0-4 0 16,0 3 52-16,-3-6 9 0,3 0 3 0,4 0 0 0,-1-3-52 0,1 3-9 0,0-3-3 0,3 0 0 31,-3 0 52-31,3 3 9 0,-4 0 3 0,4 3 0 0,-6 1 153 16,2 5 31-16,-6 0 7 0,-1 4 1 0,1 3 51 0,-7 3 10 0,-4 3 3 0,0 0 0 16,0 6-52-16,-4 0-9 0,-3 4-3 0,0 2 0 15,-4-2-31-15,1 5-6 0,-1-2-2 0,1 2 0 16,-1 1-40-16,-3 0-8 0,0 3-1 0,0-4-1 15,0 1-31-15,3 0-8 0,4-1 0 0,-4-2 0 16,8-4 0-16,-1-2 0 0,1 2 0 0,3-9 0 16,0 0 26-16,0 0 4 0,0 0 1 0,7 0 0 31,0-3-50-31,3 0-9 0,1-4-3 0,0 1 0 0,3-3 31 0,0 2 0 0,0-2 0 0,0 3 0 16,4 3 0-16,-1 0 0 0,4-1 0 0,-3 4 0 0,0 0 0 15,-1 4 0-15,-3-4 0 0,-3 6 0 16,0 0 0-16,-1 7 0 0,-3-1 0 0,-3 4 0 0,-4 0 0 15,-4 2 0-15,1 1 0 0,-4 3 0 0,0-3 0 0,-7 0 0 16,-1 0 0-16,1-1 0 16,-3-2 0-16,-1-3 0 0,0-4 0 0,1 0 0 0,3-2 0 0,-4-1 0 0,7-3 0 15,1-3 0 1,-1 0-108 0,8-3-16-16,3-3-4 0,0-1-1331 0</inkml:trace>
  <inkml:trace contextRef="#ctx0" brushRef="#br1" timeOffset="-125672.28">6854 11799 1314 0,'0'12'37'0,"0"1"8"0,0-4-36 0,0-3-9 0,0 1 0 0,0-1 0 16,0-6 104-16,0 0 20 0,0 0 3 15,0 0 1-15,0 9-10 0,0-9-2 0,0 0 0 0,0 7 0 16,0-1-24-16,0 3-4 0,0 1-2 0,0-4 0 16,-7 3-26-16,4-2-4 0,3-1-2 0,-4 0 0 31,1 0 8-31,-4 1 2 0,0-1 0 0,0 0 0 16,0 0 0-16,0 1 0 0,-4-4 0 0,0-3 0 0,-3 0 0 0,4-3 0 0,-4-4 0 0,-1 1 0 31,-2-3-54-31,3-1-10 0,-4-2 0 0,4-4 0 0,-4 0 0 0,4-2 0 15,4-1 12-15,-12 0-4 16,8 0 0-16,4 4 1 0,-4-1 0 0,3 0 0 0,4 1 3 16,-4-4 0-16,4-3 0 0,0 0 0 15,0 0-12-15,4 0 0 0,3 0 9 0,0 0-9 0,3 0 0 0,1 0 0 0,3 0 0 0,0-3 0 16,4-3-18-16,3 0-8 0,-4-1-2 0,8 1 0 16,-4 3 74-16,11 3 14 15,-8 6 4-15,12-2 0 0,-1 2-103 16,0 3-20-16,4-2-4 0,3 2-1 0,0 4 52 0,4-1 12 0,-4 7 0 0,4 0 0 0,-4 3 48 0,1 0 13 0,-5 6 3 0,-2 1 0 15,-1 2-52 1,0 7-12-16,-7-1 0 0,4 7 0 0,-7 3 0 0,-4 4 0 0,0-1 0 0,-4 10 0 31,-3-4 0-31,-3 7 0 0,-4 3 0 0,-4 0 0 0,-3 0 0 16,-3-1 0-16,-1 1 0 0,-3 3 0 16,-3-6 0-16,-5 0 0 0,1-4 0 0,-4 4 0 0,-3-6 28 15,4-7 4-15,-5 3 0 0,-2-6 0 16,6-3-32-16,-10-3 0 0,3 0 0 0,0-6 0 15,7-4-76-15,-3-9-14 0,4 0-3 0</inkml:trace>
  <inkml:trace contextRef="#ctx0" brushRef="#br1" timeOffset="-124436.24">5662 5891 1807 0,'0'7'80'0,"0"2"16"0,0-3-76 0,4 4-20 0,-4-4 0 0,0 0 0 0,0 0 104 16,0-6 16-16,0 7 4 0,-4-1 1 16,1 0-13-16,3 0-2 0,-4 1-1 0,-3-1 0 15,3-3-36-15,-6 0-7 0,3 0-2 0,-4 1 0 16,4-4-9-16,-7 3-3 0,0 0 0 0,0-3 0 15,0-3-19-15,0 0-4 0,3-1-1 0,-10 1 0 0,7-3-11 0,0 0-2 0,-4-1-1 0,4-2 0 32,0-3-1-32,3-4 0 0,-6 0 0 0,2-3 0 15,5 4-1-15,6-7-1 0,-6 3 0 0,3 0 0 0,3 0-11 0,1 0 0 0,3-2 0 0,0 2 0 16,3-3 0-16,1 0 0 0,3-3 0 0,3 3 0 16,1 0 0-16,3 0 0 15,0 0 0-15,0-3 0 0,4 3 0 0,3 3 0 0,-3-3 0 0,6 3 0 16,5 1 0-16,-8 2 0 0,7 0 8 0,0 7-8 15,0-1 8 1,-3 4-8-16,0 3 12 0,0 0-4 0,-4 6-8 0,0 0 0 16,-3 7 0-16,-4-1 0 0,0 7 56 0,-4-1 7 0,1 4 1 0,-4 6 0 15,-7 3-52 1,0 1-12-16,-4 5 0 0,1 1 0 0,-8-4 0 0,1 3 8 0,-4-2-8 16,-4 2 0-16,0-2 0 0,1-1 0 0,-8-3 0 0,4 0 0 15,-7-6-32-15,6-3-2 0,-9-3-1 0,2-4 0 16,5-2-60-16,3-4-12 0,-8-3-2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20:31:3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13792 0 0,'0'0'400'0'0,"0"-1"0"0"0,0-2-206 0 0,0 3 82 0 0,0 0 63 0 0,0 0 12 0 0,0 0 11 0 0,0 0 45 0 0,0 0 17 0 0,0 0 6 0 0,0 0-54 0 0,0 0-229 0 0,0 0-260 0 0,2 0-773 0 0,14 8-1623 0 0,-6-4 1207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1:10:19.51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1080 1307 952 0,'0'6'27'0,"-8"4"5"15,8-4-32-15,-3 3 0 0,3-2 0 0,-7-4 0 0,7 3 136 0,-4 4 20 0,4-4 4 0,0 3 0 32,0 4-22-32,-3-7-5 0,3 3-1 0,0 4 0 15,-7-4-12-15,3 4-4 0,4-7 0 0,0 4 0 16,0-1-30-16,0-3-6 0,0 1-2 0,0 2 0 15,0-9-20-15,0 0-4 0,0 0-1 0,0 0 0 0,0 0-38 0,0 0-15 0,0 0 11 0,0 0-11 16,4-3 57-16,6-7 6 0,-6 4 1 0,6-6 0 16,-2-4-52-16,6 0-12 0,-4 1 0 0,1-4 0 15,-1-6 40-15,1 3 4 0,3-6 2 0,-3-1 0 16,-1-2-28-16,-3 0-6 0,4-1 0 0,-1-9-1 0,1 7-3 0,0-4-8 16,-1 7 12-16,1-10-4 15,-1 7-8-15,-3 6 0 0,0-10 0 0,4 10 0 16,-11 3 8-16,11-7-8 0,-8 10 12 0,1-3-4 15,3 6 0-15,-4 1 0 0,-3 5 0 0,7 4 0 0,-7 2 2 16,0 7 0-16,0 0 0 0,0 0 0 16,4 13 9-16,3-1 1 0,-4 7 1 0,-3 0 0 15,4 9-4-15,3-3-1 0,-7 4 0 0,4-1 0 0,3 3-7 0,-4 4-1 16,4-7-8-16,-3 3 12 16,6-3-4-16,-6 1-8 0,3-4 11 15,3-6-11-15,-6 3 0 0,7-4-11 0,-1-8 0 0,1 2 0 16,-1-2 11-16,-3-1 9 0,4-3-1 0,0-6-8 15,-1 0 0-15,1 0 0 0,-1-6 0 0,1-6 0 0,3-1 0 0,-3-3 0 0,-1-6 0 16,4 0-9-16,-3-6 9 0,-1-3 0 0,1-10 0 16,3 0-8-16,-3 1 8 0,-1 2 0 15,4 0 0-15,-3-2 0 0,0 8 0 0,-1 7 0 0,-3-3 0 16,4 9 0-16,-1-3 0 0,1 10 0 0,0 2 0 0,-1 4 0 16,-6 3 0-16,6 6 0 0,1 3 0 15,-1 7 0-15,1 2 8 0,-7 11 4 0,6 2 1 0,-6 3 0 16,3 4 4-16,3 2 1 0,-6 1 0 0,3 3 0 15,-4 2-18-15,8-2 0 0,-11 3 0 0,11 3 9 32,-11-3-9-32,3-6 0 0,4 2 0 0,-3-2 0 0,-4 0-26 15,7-10-5-15,-4 0-1 0,1 4 0 0,3-11 52 0,-7 8 9 0,3-11 3 16,4 1 0-16,-3 0-32 0,3-9 0 0,-3 2 0 16,-1-3-10-16,4-5-116 15,-3 2-23-15,3-12-5 0</inkml:trace>
  <inkml:trace contextRef="#ctx0" brushRef="#br0" timeOffset="1222.36">2092 1241 2066 0,'-18'13'43'0,"15"-7"10"15,3 3-42-15,-7-2-11 0,7-1 0 0,0 7 0 0,0-10 104 16,0 3 20-16,7 3 3 0,-7-2 1 0,3-4-52 0,4 3-9 0,4-3-3 0,-7 3 0 15,6-6 0-15,1 0 0 0,-1 0 0 0,1-6 0 16,-4 0 0-16,11 0 0 0,-8-1 0 0,4-5 0 16,0 2-51-16,8-5-13 0,-12 2 0 0,4-2 0 15,7-1 54-15,-10 3 8 0,3-2 2 16,0 2 0-16,4-3-64 0,-4 4-28 0,-3-1 3 0,-8 4 0 16,8-4 25-1,-4 4 0-15,-7 0 0 0,3 5 8 0,-3-2-8 16,0 6 11-16,0 0-11 0,0 0 12 0,-3 0-1 15,-8 0 0-15,4 3 0 0,-4 4 0 0,-3 2 6 16,4 4 2-16,-4 2 0 0,0 1 0 0,3 3 24 0,-7 6 5 0,4 6 0 0,4-6 1 16,-1 10-57-16,4-7-12 0,-4 6-3 0,4 1 0 15,4-4 23-15,-4 1 0 0,7-1 12 0,0-6-4 0,0 3-8 0,7-9 0 0,-4 6 0 0,4-12 0 32,4 2 0-32,-4-5 0 0,4 2 0 0,6-9 0 15,-3-3 0-15,0-3-9 0,8-3 9 0,-1-6 0 16,4-1-15-16,-4-3 4 0,3-6 1 0,1 0 0 0,-4 0-8 0,4-3-2 15,0-3 0-15,-1 3 0 16,-3 0-96-16,1 0-20 0,-5 0-4 0,1 0-1 16,-4 3 61-16,0 0 13 0,-3 0 3 0,3 0 0 15,-4 6-1-15,-3-6 0 0,4 4 0 0,-11 2 0 0,4 3 49 0,-1 4 16 0,-3-1 0 0,0 7-10 16,0-3 62 0,0 6 13-16,0 0 3 0,0 0 0 0,0 0 24 0,-7 3 4 0,0 0 2 0,-4 10 0 31,1-1-24-31,3 7-5 0,-4 0-1 0,4 6 0 15,-3-3-26-15,3 6-6 0,-1-6 0 0,5 6-1 0,-4-9-10 0,3 10-1 0,4-11-1 0,-7 4 0 32,7-6-10-32,7 3-1 0,-7-7-1 0,0 4 0 0,4-13-11 15,3 3 0-15,-4-2 0 0,8-4 8 16,0-4 9-16,-1-2 2 0,1 0 0 0,-4-7 0 0,3 1-34 0,1-7-6 0,0 0-2 16,-1 0 0-16,1 4 23 0,-1-7-9 0,1 0 9 0,-8 6 0 15,8 0 14-15,-11 1 10 0,4-1 1 0,3 7 1 16,-7-1-26-16,0 1 0 0,0 3 0 0,0 6 0 15,0 0 0-15,0 0 0 0,0 0 0 0,0 9 0 16,0 3 0-16,3 7 0 0,-3-6 0 0,0 3 0 16,0-1 0-16,7 4 0 0,-7 0 0 0,4 0 0 15,-1-7 0-15,4 4 0 0,-3 3 0 0,3-10 0 16,3 7 0-16,-6-4 0 0,7 4 0 0,-1-10 0 16,-6 1 11-16,6-4-3 0,-3 0-8 0,7-6 12 15,-3 0-66-15,0-4-14 0,3 4-2 0,-4-13-1 16,1 4-13-16,3-4-2 0,-3-3-1 15,3 1 0-15,0 2-60 16,-4-9-12-16,1 3-2 0,0 0-1 0,3-3-30 16,-4 3-5-16,1-3-2 0,-1 3 0 0,1-3 159 0,-7 9 40 0,3-9 0 0,3 9 0 0,-6-6 44 0,-1 7 16 15,4 2 3-15,-7 4 1 16,0-4 0-16,0 10 0 0,0 3 0 0,0 0 0 16,0 0 51-16,0 0 10 0,0 9 3 0,-7 4 0 0,0 0-52 0,7 2-9 0,-10 4-3 0,3 0 0 31,-4 0 52-31,7 0 9 0,-10 2 3 0,4 5 0 15,-1-11-80-15,1 4-15 0,-1-3-3 0,0 3-1 16,8-7-3-16,-8 4-1 0,8-10 0 0,-8 7 0 0,11-7-10 0,0 0-3 16,-7 4 0-16,7-10 0 0,0 0-12 0,7 0 0 0,4 0 0 0,-4-7 0 15,3 7 0-15,1-3 0 0,0-3 0 0,3 3 0 16,3-4 0-16,-3 1 0 0,1 3 0 0,2-3 0 16,-3 6 0-16,0-3 0 0,8-1 0 0,-8 4 0 15,7 4 16-15,-11-1-4 0,5-3 0 0,-1 9 0 16,3 1 4-16,-13 2 1 0,6 4 0 0,1-4 0 15,-11 7-12-15,0 0-5 0,0 3 0 0,-11 3 0 16,8-9-26 0,-4-1-5-16,-4 4-1 0,1-6 0 0,3-1 52 0,-11 1 9 0,4-1 3 0,0-9 0 15,3 4-32-15,1-4 0 0,-5-3 0 0,5-3 0 16,-1 0-77-16,4-1-19 0,0 1-3 0</inkml:trace>
  <inkml:trace contextRef="#ctx0" brushRef="#br0" timeOffset="2291.01">3344 1269 2243 0,'-7'-6'64'0,"0"-3"13"0,4 6-61 0,-4 0-16 0,3-4 0 0,-3 4 0 16,4-3 111-16,-1 3 19 0,-3 3 4 0,3 0 1 16,4 0-57-16,0 3-11 0,-7 6-3 0,4-2 0 15,3-1 8-15,-7 3 0 0,3 4 1 0,4 6 0 16,0-7-25-16,0 7-6 0,0 0-1 0,0 6 0 15,4 0-10-15,-4-3-3 0,7 3 0 0,-4 0 0 16,8-3-7-16,0-6-1 0,-1-1-1 0,4 4 0 16,0-13-7-16,4 7 0 0,-4-7-1 0,7-3 0 15,-3 0-11-15,0-6 0 0,3 0 0 0,-4-3 0 0,1-3 8 0,0-1-8 16,-1-9 0-16,-3 1 8 0,0 2-8 0,-3-9 0 0,3 6 0 0,-3-6 8 16,-1 6 5-16,1 0 1 0,-4 4 0 0,0-1 0 15,0 6-14-15,-7-2 0 0,0 3 0 16,0 2 0-16,0 7 0 0,0 0 0 0,0 0 0 0,0 0 0 15,0 0 0-15,0 0 0 0,0 10 0 0,0-1 0 16,0 7 0-16,0-4-10 0,0 7 2 0,4 0 0 16,3-3 8-16,-4 2 11 15,4-2-3-15,7 3 0 0,-3-3-8 16,0-4 0-16,-4-2 0 0,10 2 0 0,-6-6 0 0,3 1-12 0,0-1 2 0,4-3 1 16,-4 0 9-16,0-6 0 0,0 3 0 0,4-9 0 15,-8 2 9-15,-6 1-9 0,3-3 12 0,0-1-12 16,0 4 14-16,-7-7-4 0,0 4-1 0,0-4 0 15,0 1-9-15,0-4 12 0,-7 4-12 0,0-1 12 16,3 1-12-16,-3-4 0 0,0 3 9 0,4-2-9 16,-4 2 0-16,3 1 0 0,4 2 0 0,-7-2 0 15,3 5 0-15,4-2 0 0,0 3 0 0,0 6 0 0,0 0 0 0,11-3 0 16,-7-1 0-16,3 4 0 16,3 0 0-16,-6 4 0 0,6-1 0 0,1 3 0 15,0 3 0-15,-1-5 0 0,4-1 0 0,-3 3 0 16,-1-3 0-16,4 3 0 0,1-6 0 0,-5 4 0 15,4-1 0-15,4-3 0 0,-4 3 0 0,0-3 0 16,4 0 0-16,-4 0 0 0,0-3 0 0,0 0 0 16,-3-1-14-16,-1-5-1 0,1 3 0 0,-4-1 0 0,-4-5 24 0,8 2 5 15,-11-2 1-15,4 3 0 16,-4 2-15-16,0-5 0 0,0 2 8 0,-4 1-8 0,4 3 0 16,-11 3 0-16,4 3 0 0,0 3 0 0,0 3 0 0,4 6 8 0,-11 4-8 0,7-3 0 31,3 5-12-31,-7 8-6 0,11-8-1 0,-7 7 0 15,4-6 31-15,3 3 5 0,0 0 2 0,3 0 0 16,4-3-31-16,-7 3-5 0,11-6-2 0,-4 2 0 0,4-5 40 16,-1-1 8-16,4-2 2 0,4-4 0 0,-4-3-31 0,7-3 0 0,-7 0 0 0,11-3 0 31,-4-3 0-31,0-4 0 0,1 1 0 0,2 0 0 0,-6-1-36 0,0 1-9 0,-1-4-3 16,4 4 0-1,-6-4-152-15,2 4-30 0,-3-4-6 0</inkml:trace>
  <inkml:trace contextRef="#ctx0" brushRef="#br0" timeOffset="3523.07">4389 1520 2067 0,'0'0'87'0,"0"0"-70"16,0 0 170-16,0 0 33 0,0 0 8 0,0 0 0 16,0 0-109-16,0-6-23 0,-4 0-4 0,1-4 0 15,3 4-23-15,-4-10-4 0,4 1-1 0,-4-1 0 16,4 7-51-16,0-10-13 0,-7 3 0 0,7 4 0 16,0-4 0-16,0 0 0 0,0 4 0 0,0-4 0 15,0 7 0-15,7-1 0 0,-7-2 0 0,0 9 0 16,0 3 0-16,0 0 0 0,0 0 0 0,0 0 0 15,0 0 0-15,4 3 0 0,3 0 0 0,-3 3 0 16,6 4 54-16,-6-1 8 0,3 7 2 0,-4-10 0 16,4 6-52-16,-7-2-12 0,4 6 0 0,3-7 0 15,-4-6 0-15,8 6 0 0,-11-2 0 0,11-4 0 16,-8-3 0-16,4 0 0 0,0 0 0 0,0-3 0 16,4-7 0-16,-8 4 0 0,8 0 0 0,0-10 0 15,-1 7 0-15,-6-4 0 0,6 4 0 0,-3-4 0 16,7 4 0-16,-3 3 0 15,-7-4 0-15,6 4 0 0,1 3 0 0,-1 3 0 0,-3 0 0 0,0 0 0 0,0 3 0 0,8 0 0 0,-12 3 0 16,4 1 0 0,0 2 0-16,-3 3 0 0,-1-5 0 0,1 5 0 15,3 1 0-15,-7-4 0 0,0 4 0 0,3-7 0 16,-3 7 0-16,0-4 0 0,0-3 0 0,7 4 0 16,-7-10 0-16,0 0 0 0,0 0 0 0,0 0 0 0,0 0 0 0,0 0 0 0,0 0 0 0,0 0 0 15,4-7 26-15,-1 1 2 16,1 0 1-16,3 0 0 0,0-4-29 0,-3 4 0 15,3 3 0-15,-4-10-10 16,1 7 10-16,3 0 0 0,-4-1 0 0,1 1 0 0,3 3 0 0,-7 3 0 16,7-3 8-16,-7 3-8 0,11 3 0 0,-8 0 0 0,1 7 0 15,3-4 8 1,-4 10-30-16,4-7-6 0,-3 0 0 0,3 7-1 0,-7 0 48 0,3-4 9 0,-3 1 3 0,4 2 0 16,-1-2-31-16,1-4 8 0,-1 4-8 0,5-4 4 31,-5 4-30-31,4-7-5 0,-7-6-1 15,4 3 0-15,3-3 32 0,0 0 0 0,0 0 0 0,3-6 0 0,-3-7 0 0,4 4 0 0,7-3 0 16,-8 2 0-16,1-6 0 0,6 1 0 0,-6-4 0 16,3 0 0-16,4 3 0 0,-11 1 0 0,3-4 0 0,1 3 0 15,-4 4 0-15,-3-4 0 0,3 0 0 0,-4 1 0 16,1 5 20-16,-4-2 9 0,0 2 3 0,0 1 0 16,-4 3-52-16,4 3-9 0,-3-1-3 0,3 4 0 15,-7 4 32-15,3-4 0 0,-6 9 0 16,2 0 0-16,1 4 0 0,0 3 0 0,4-7 0 0,-4 10 0 15,3 0 0-15,1-7 0 0,-1 4 0 0,4 3 0 16,0-7 0-16,4 4 0 0,-1 6 0 0,8-10 0 0,-8 4 0 0,4-3 0 0,0-1 0 0,4-2 0 31,0-1 20-31,-1-3 9 0,1 0 3 0,3 4 0 16,0-10-52-16,4 0-9 0,-4-6-3 0,7-1 0 16,-7 1 32-16,4-3 0 0,-1-1 0 0,-3 4 0 15,1-10 19-15,-1 7 9 0,0-4 3 0,-4 4 0 16,1-4-50-16,0 1-9 0,-1-1-3 0,4 4 0 15,-10 0 31-15,3-7 0 0,0 3 0 0,0 1 0 16,0 5 0-16,0-5 0 0,0-1 0 0,0 1 0 0,0 6 0 0,0-7 0 0,-3 0 0 0,6 4 0 16,1 0 0-16,-8 6 0 15,5-1 0-15,-1 1 0 0,0 0 0 0,-4 6 0 16,-3-3 0-16,11 3 0 16,-8 4 0-16,4 2 0 0,0 0 0 0,0 4 0 0,0 3 19 0,-3-1 9 0,3 1 3 15,-3 0 0-15,3 3-50 0,-4 3-9 0,8-7-3 0,-11 7 0 16,3-3 31-16,4-3 0 0,-3-1 0 0,-1 1 0 15,4-7 0-15,-3 4 0 0,3-1 0 0,-7-2 0 16,0-10 20-16,0 0 9 0,0 0 3 0,0 0 0 16,4-6-52-16,3-1-9 0,-7-2-3 0,3 0 0 15,-3-1-76-15,4-6-16 0,-1 4-4 0,1-1 0 32,-1 4-154-32,4 3-31 0</inkml:trace>
  <inkml:trace contextRef="#ctx0" brushRef="#br0" timeOffset="3717.17">5761 1492 2986 0,'0'3'84'0,"0"4"20"16,0-1-84-16,0-6-20 0,0 6 0 0,0-6 0 15,0 0 106-15,0 0 17 0,0 0 3 0,0 0 1 16,3-6-50-16,-3-4-9 0,0 4-3 0,0-6 0 16,0-4-52-16,0 0-13 0,0-3 0 0,-3-3 0 0,3 1 0 0,-4-8 0 0,-3 1 0 0,4 0 0 31,-4-4 15-31,3 4 0 0,-3-9 0 0,4 5 0 0,-4 7-15 15,3-3-10-15,-3 6 2 0,3 0 0 16,1 6-51-16,-1 4-9 0,1-1-3 0,-1 7 0 16,-3 3-97-16,0 3-19 0,0 0-4 0</inkml:trace>
  <inkml:trace contextRef="#ctx0" brushRef="#br0" timeOffset="3894.39">5542 1301 2477 0,'11'0'104'16,"3"-3"-83"-1,-4 3 153-15,8 0 30 0,-4 0 7 0,4 0 1 16,-1-3-86-16,1 3-17 0,3-4-3 0,-3 1-1 16,0-3-65-16,3 3-14 0,-4 0-2 0,5 0-1 15,-5-4-23-15,1 4 0 0,-1-3 0 0,1 3 0 16,0 0 0-16,-4 0 0 0,-4 3 0 0,5-4 0 16,-5 1 0-16,1 0 0 0,-1-3 0 0,1 3 0 15,-1 0-98-15,1-1-24 0,-4 1-5 0</inkml:trace>
  <inkml:trace contextRef="#ctx0" brushRef="#br0" timeOffset="4538.93">7073 827 2188 0,'-7'-3'97'0,"4"3"20"16,-4-3-93-16,7-3-24 0,-4 3 0 0,1 0 0 15,3 3 104-15,0 0 17 0,0 0 3 0,0 0 1 16,0 0-7-16,0 0-2 0,-4 3 0 0,-3 3 0 0,3 3-23 0,1 1-5 16,-1 5 0-16,1-2-1 0,-1 6-30 15,1 6-5-15,-1 3-2 0,1 3 0 0,3 4-21 0,0-1-4 16,0 4-1-16,0 0 0 16,0-1-8-16,3 4-1 0,4-10-1 0,-3 4 0 15,3-4-10-15,3-9-4 0,1 0 0 0,0-3 0 16,6 0-26-16,1-10-5 0,0 4-1 0,3-10 0 15,0-6 52-15,4-3 9 0,3-7 3 0,0 0 0 0,0-2-24 0,4-7-8 16,0 0 0-16,-4-3 0 0,0 0 0 0,-7-4 0 0,1 4 0 0,-1-6 0 16,-4 0 0-1,1 2 0-15,-7-2 0 0,-1 3 0 0,-3-3 0 0,-3 2 0 16,-4 1 0-16,0 3 0 0,-7 0 0 0,0 0 0 0,-4 0 0 0,0 3 0 16,1 0 0-16,-8 6 0 0,4-3 0 0,-4 4 0 31,1 5 0-31,-1 4 0 0,-3-3 0 0,0 2 0 0,7 7-11 0,-4 0-1 0,4 3-1 0,3 1 0 15,4 8-99-15,0-6-19 0,4 7-4 0</inkml:trace>
  <inkml:trace contextRef="#ctx0" brushRef="#br0" timeOffset="5077.58">7701 1232 2866 0,'-7'-6'81'0,"4"2"19"15,3 4-80-15,0 0-20 0,0 0 0 0,0 0 0 16,0 7 70-16,0 5 10 0,3-2 3 0,-3 5 0 16,7 1-26-16,-3 3-5 0,3 0 0 0,0 6-1 0,0-3-3 0,0 6-1 0,0-3 0 0,0 3 0 31,0 0-3-31,4-2-1 0,-4-1 0 0,3 0 0 15,-3 0-23-15,0 0-4 0,0 3 0 0,1-9-1 16,-5 0-7-16,1 0-8 0,-1-13 11 0,1 6-11 16,-4-5-10-16,0-7-9 0,0 0-1 0,-4 0-1 0,-3-4 35 0,4-8 7 15,-8 3 2-15,0-10 0 0,1 0-23 0,-4 0 0 0,3-9 0 0,-3 0 0 16,3-4 0 0,-3-2 0-16,4-1 0 0,-1-2 0 0,4-1-21 0,4 0 1 0,-5 4 0 15,8-1 0 1,-3-2 30-16,6 5 6 0,1 1 2 0,0-7 0 15,3 7-18-15,3 0 8 0,1-4-8 0,3 4 0 0,0 6 0 0,4 0 0 0,-1 6 0 0,1 0 0 16,0 3 0-16,3 7 0 0,-7 3 0 0,3 3 0 16,-2 3 0-1,-1 3 15-15,0 0-3 0,-4 9-1 0,1 1-11 0,-4 9 0 0,0-6 0 0,-3 12 8 32,-1-6-31-32,-6 6-6 0,-1-3-2 0,1 0 0 0,-5 3 51 0,-2-3 9 0,-1 4 3 0,-3-4 0 15,0-3-32-15,0 0 0 0,-4-4 0 0,4 4 0 16,-7-12 0-16,3 2 0 0,1-5 0 0,-1-1 0 15,4-3-96-15,0-6-18 0,3-3-4 0,4-1-901 16,0-8-180-16</inkml:trace>
  <inkml:trace contextRef="#ctx0" brushRef="#br0" timeOffset="6176.99">8192 683 1824 0,'0'0'38'0,"3"-6"8"0,-3 0-37 0,4-1-9 0,3 1 0 0,0 0 0 16,0-4 156-16,0 4 28 0,0 3 7 0,3 0 1 16,1 3-52-16,0 3-9 0,-1 0-3 0,4 10 0 15,-3-4-51-15,3 0-10 0,-3 7-3 0,3 6 0 16,-4-3 52-16,1 9 9 0,-1 0 3 0,1 7 0 15,-4-1-103-15,4-2-25 0,-4 5 0 0,3 1 0 16,-3-10 0-16,0 4 0 0,0-1 0 0,1-6 0 16,-1 3 0-16,-4-9 0 0,4-3 0 0,-3-1 0 15,-1-2 0-15,-3-4 0 0,0-6 0 0,0-3 0 16,0 0 0-16,-7 0 0 0,4-6 0 0,-4 0 0 16,-4-4 0-16,0 4 0 0,1-9 0 0,-4 5 0 15,0-6 0-15,-1 7 0 0,1-7 0 0,-3 7 0 16,-1 3 0-16,0-1 0 0,1 4 0 0,-1 0 0 15,1 6 0-15,-1 4 0 0,0-1 0 0,1 6 0 0,6 4 0 0,-3 0 0 0,7 3 0 16,-4 2 0-16,8 1 0 0,-1 0 0 0,1 0 0 0,3 3 0 31,3-6 0-31,4-3 0 0,0 3 0 0,4-7 0 16,0 1 0-16,3 2 0 0,3-8 0 0,1-1 0 16,0 0 0-16,-1-3 0 0,1-3 0 0,3 0 0 0,4-6 0 0,-4-3 0 15,4 2 0-15,3-11 0 16,-4-1 0-16,8 0 0 0,-4-6 0 0,8 0 0 15,-8-3-46-15,4 3-14 0,-1-4-4 0,1 1 0 0,-4 3 0 0,-3-3 0 0,0 3 0 16,-4-3 0-16,-3 9 52 0,-4-3 12 0,-4 3 0 0,1 6 0 31,-4-2 0-31,-4 2 0 0,1 4 0 0,-4 6 0 0,0 3 48 0,0 0 13 0,-4 0 3 0,-3 0 0 16,-3 3 0-16,-1 9 0 0,1 1 0 0,-1 6 0 16,-3-1-52-16,0 11-12 0,-4-4 0 0,4 6 0 15,0-3 0-15,0 1 0 0,3 2 0 0,-3-6 0 16,4 3 0-16,-1-6 0 0,4 3 0 0,3-6 0 15,1-3 0-15,3 3 0 0,0-13 0 0,3 3 0 16,1-2 0-16,3-4 0 16,4-3 0-16,-4-3 0 0,3-4 0 0,1-5 0 0,-1 2 0 0,1-9 0 15,0 1 0-15,-1-4 0 0,1-3 0 0,-1 3 0 0,1-3 0 0,-1 0 0 16,-2-4 0-16,2 7 0 0,-3 0 0 16,-3 7 0-16,3-7 0 0,0 9 0 0,0 7 0 0,-4 0 0 15,-3 3 0-15,0 3 0 16,0 0 0-16,7 6 0 0,-3-3 0 0,0 10 0 15,-1 2 0-15,4 4 0 0,-3-3 0 0,3 2 0 16,0-2 0-16,0 3 0 0,0 3 0 0,3-6 0 16,1-1 0-16,3 4 0 0,-3-6 0 0,3 5 0 15,0-2 0-15,0-6 0 0,4 5 0 0,-4-2 0 0,3 6 0 0,1-10 0 16,0 7 0-16,-1 2 0 0,1-5 0 0,-4 3 0 0,4-4 0 0,-1 4 0 16,-3-4 0-16,1 1 0 0,-1-4 0 0,-4 4 0 31,1-10 0-31,-1 3 0 0,-2-6 0 0,2 3 0 0,-6-6 0 15,3-3 0-15,0 3 0 0,-4-10 0 0,1 4 0 0,-4-7 0 0,0 7 0 0,0-10 0 16,0 3 0-16,0-2 0 0,-4-4 0 0,4 0 0 16,-3-10 0-16,-1 4 0 0,-3-9 0 0,0-4 0 15,4 0 0-15,-4-3 0 0,-1-3 0 0,1-3 0 16,0 6 0-16,4 0 0 0,-4 6 0 0,3-5 0 16,1 14 0-16,-1 7 0 15,1-3 0-15,-1 10 0 0,1 8 0 0,-1-2 0 0,4 0 0 0,-7 5 0 16,3 8-48-16,1 5-13 0,-1-3-3 0,1 1 0 15,-1 5-51-15,-3 4-10 0,0-1-3 0,0 4 0 16,4 0-102-16,-4-6-21 0,0 5-4 0</inkml:trace>
  <inkml:trace contextRef="#ctx0" brushRef="#br0" timeOffset="6570.8">9059 1000 2419 0,'4'16'107'0,"-4"-1"22"16,3 7-103-16,-3-9-26 0,0 2 0 0,4 4 0 15,-1-9 159-15,5 2 26 0,-1-2 6 0,0-1 1 0,3-3-103 0,1-3-20 0,3 0-4 0,0 1-1 31,4-4 0-31,-4-4 0 0,3 1 0 0,5 3 0 16,-1-3-51-16,0 0-13 0,4 0 0 0,-1-3 0 16,1 3 0-16,3-4 0 0,-3 1 0 0,3-3 0 15,0-1 0-15,1 4 0 0,2-10 0 0,-6 4 0 0,0-1 0 0,-1-3 0 0,-2 4 0 0,-1-4 0 16,-7 7 0-16,0-10 0 0,0 6 0 0,-3 1 0 16,-4 3 0-16,0-7 0 0,-4 3 0 0,1 4 0 15,-1 6 0 1,-3 3 0-16,0 0 0 0,0 0 0 0,-10 0 0 0,-1 3 0 15,1 6 0-15,-1 1 0 16,-3 12 0-16,0-4 0 0,-4 11 0 0,1-4 0 16,2 6 0-16,1-6 0 0,0 3 0 0,4 1 0 0,-1-1 0 0,7 0 0 0,4-6 0 15,0 3 0-15,8-9 0 0,2-1 0 0,1 4 0 0,6-9 0 16,-3 2 0-16,8-2 0 0,-1-1 0 16,0 4 0-16,0-10 0 0,4-3 0 15,0 0 0-15,3 0 0 16,-4 0 0-16,1-7 0 0,3-2 0 0,1 0 0 15,-8-1 0-15,3-2 0 0,-2 2 0 0,-5-5 0 0,1 5 0 0,-4-2 0 0,-3 5 0 0,-4-5 0 16,0-1 0-16,0 7 0 0,-4-3 0 16,-3 2 0-16,4 1-100 0,-8-3-22 15,4 2-5-15</inkml:trace>
  <inkml:trace contextRef="#ctx0" brushRef="#br0" timeOffset="8060.95">1175 1981 3282 0,'-39'7'68'0,"28"-4"16"0,-6 0-67 0,3 0-17 0,0 0 0 0,3 0 0 16,0 3 0-16,-3 1 0 0,4 2 0 0,-1-6 0 31,8 4 0-31,-5 2 0 0,5-3 0 0,-4 4 0 0,3-4 45 0,4 3 6 16,0-6 1-16,4 7 0 0,3-4-35 0,-4 0-6 0,5 1-2 0,-1-1 0 15,3 3-9-15,11-2 0 0,1-4 9 0,2 0-9 16,1 3 8 0,7-3-8-16,3 0 8 0,4 1-8 0,3-1 8 0,7-3-8 0,-3-3 8 0,14 3-8 15,7-4 0-15,-3-2 0 0,13 0 0 0,8 0 8 16,3 2-8-16,8-5 11 0,-1 3-11 0,21 0 12 31,-3-1-22-31,4 1-4 0,2 0-1 0,30 3 0 0,-19-1 34 16,11 4 6-16,7-3 2 0,25 0 0 0,-21-3 8 0,3 3 1 0,7 0 1 15,36-4 0-15,-25 1-53 16,7-3-10-16,10 2-2 0,43 4-1 0,-39-6 46 0,11 6 10 0,3 3 1 0,53 0 1 16,-53 0-29-16,7 9 0 0,4-6 0 0,53 10 0 0,-61-1 0 0,8 7 0 15,0-3 0-15,52 9 0 16,-59-6 0-16,-4 0 0 0,4 6 0 0,42-7 0 16,-60-5 32-16,-4 3 0 0,1-10 0 0,35 0 0 0,-53-3-52 15,-1-6-9-15,-2-3-3 0,20 0 0 0,-42-4 52 0,-10 1 9 0,0-1 3 16,3 4 0-1,-28 0-52-15,-8 6-9 0,-9 0-3 0,-5 3 0 0,-24 0 52 16,-7 3 9-16,-14 1 3 0,-3 2 0 0,-12 4-24 0,-9-10-8 16,-5 6 0-16,-6 1 0 0,-8-1 0 0,1-3 0 0,-4 4 0 0,-4-4 0 15,1 0 0-15,-1 4 0 0,-3-4 0 0,-3-3 0 0,-5-6 0 16,5 3 0 0,-4-3 0-16,0 3 0 15,0-3-31-15,-1 3-5 0,-2-7-2 0,6 1-1031 0,-3 0-207 0</inkml:trace>
  <inkml:trace contextRef="#ctx0" brushRef="#br0" timeOffset="11361.51">1164 3333 2210 0,'-3'15'63'0,"-4"-8"13"16,3 2-61-16,-3 0-15 0,3 1 0 0,4 6 0 16,0-10 118-16,4 3 21 0,-4 4 4 0,7-4 1 15,-3 1-64-15,3-1-13 0,3 0-3 16,-6 1 0-16,6-4 7 0,1-3 1 0,3 3 0 0,0-6 0 16,4-3-43-16,-1 0-8 0,5-3-1 0,-1-7-1 15,3 1-7-15,1-7 0 0,0-3-1 0,7 0 0 16,-11-3-3-16,3 0 0 0,8-3 0 15,-7-1 0-15,-7 8-8 0,3-1 0 0,0 3 9 0,0 3-9 16,-7 7 8-16,-3 2-8 0,-1 7 10 0,1 4-10 16,-8 5 37-16,-3 0 2 0,0 7 0 0,0 9 0 15,0 0-3-15,-10 7-1 0,6 8 0 0,-3-2 0 16,4 3-4-16,-4-4-1 0,3 7 0 0,1 0 0 0,-4-3-22 16,3 3-8-16,4-3 0 0,0 2 8 15,0-2-8-15,4 0 0 0,3-3 0 0,-4-1 0 16,1-5 0-16,3-4 0 0,3 0 0 0,-6-3 0 15,6-3-28-15,1-6-3 0,-7-1 0 0,3 1 0 16,-4-6 51-16,4-1 9 0,-3 0 3 0,-4-6 0 0,0-3-32 0,0 0 0 0,0 0 0 0,-4-6 0 31,-3 0-49-31,4-3-3 0,-8-4-1 0,0 0 0 16,1 4-54-16,-1-7-10 0,1 1-3 0,3 2 0 16,-4 1-120-16,0-1-24 0</inkml:trace>
  <inkml:trace contextRef="#ctx0" brushRef="#br0" timeOffset="11781.49">1337 4019 2747 0,'-11'7'78'0,"1"-4"17"15,6 3-76-15,-3-3-19 0,4 0 0 0,-4 0 0 16,7-3 94-16,-4 4 15 0,4-4 3 0,0 0 1 15,0 6-33-15,0-6-8 0,0 6 0 0,4-3-1 16,3 4-28-16,3-4-6 0,-6 0-1 0,10 0 0 16,4 0-10-16,-4-3-2 0,7 0-1 0,0 0 0 0,4-3-6 0,-1 0-1 15,1 0 0-15,7-4 0 16,3 1-4-16,0 0 0 0,1 0-1 16,-1-1 0-16,-7 1-2 0,0 0 0 0,1 3 0 0,-5-1 0 15,5 1-1-15,-12 3 0 0,11 3 0 0,-10-3 0 0,3 4-8 0,-7-1 0 0,4-3 0 16,-4 6 7-1,-3-6-7-15,-1 0 0 0,-3 0 0 0,0 0 0 0,-3 0 0 0,3 0 0 16,-7 0 0-16,0 0 0 16,0 0 0-16,0-6-13 0,0-1 4 0,0 4 1 15,0-3-64-15,0 0-13 0,0 0-3 0,0-1 0 16,-7-2-215-16,7 3-43 0</inkml:trace>
  <inkml:trace contextRef="#ctx0" brushRef="#br0" timeOffset="12142.31">2374 3910 2553 0,'0'0'53'0,"0"6"12"16,0-6-52-16,-3 6-13 0,3-6 0 0,0 3 0 16,-7 4 124-16,3-4 21 0,4 0 5 0,-7 3 1 15,4-3-37-15,-8 0-7 0,7 4-2 0,-6-4 0 16,3 3-84-16,3-3-21 0,-6 0 0 0,3 0 0 0,0-3 0 16,-1 4 0-16,8-4 0 0,0 0 0 15,0 0 0-15,0-7 0 0,-3 4 0 0,3-3 0 16,0-4 0-16,3 1 0 0,5 0 0 0,-5-1 0 0,8 1 0 0,-8-1 0 0,4 4 0 0,4-3 0 31,-1 6 0-31,-3-4 0 0,4 1 0 0,-4 3 0 0,4 0 56 0,-4 3 6 0,0-3 2 16,3 6 0-16,-10-3-52 0,11 3-12 0,-11 3 0 0,7-3 0 15,-7 4 20-15,0-1 0 0,7 0 1 0,-14 4 0 16,7-4-8-16,-4 3-1 16,1-2-1-16,-4 2 0 0,3-3-11 0,-6 0 0 0,3 1 0 0,3-1-11 31,1-3-72-31,3-3-14 0,-7 0-3 0</inkml:trace>
  <inkml:trace contextRef="#ctx0" brushRef="#br0" timeOffset="15852.17">3679 3549 1094 0,'8'-3'46'16,"-1"-7"-37"-16,0 1 95 0,3 3 20 0,-6-7 3 0,3 4 1 15,0-1 0-15,0 1 0 0,-4 0 0 0,5-1 0 16,-5 1 51-16,4-4 10 0,-7 4 3 0,0-4 0 16,4 1-40-16,-4-4-7 0,0 4-1 0,0-4-1 15,0 3-68 1,-4 1-14-16,4-1-2 0,-7 1-1 16,4 2-23-16,3-2-5 0,-11-1-1 0,4 4 0 0,0-1-5 15,0 4-2-15,-4-3 0 0,-3 9 0 0,3 0 1 0,-3 9 0 0,0-6 0 0,-3 10 0 31,3 6-34-31,-1 6-6 0,-6 3-2 0,7 3 0 0,-4 4 40 0,4-1 8 16,0 7 2-16,4 3 0 0,-4-3-31 0,7-1 0 0,3 4 0 0,-7 3 0 16,11-6-19-16,0 0-9 0,0-3-3 0,0-1 0 15,4-2 51-15,3-10 9 0,4-3 3 0,3 0 0 16,-4-4-32-16,1-5 0 0,3-4 0 0,7-2 0 16,-3-4 0-16,6-6 0 0,5 0 0 0,-5-4 8 15,1-2-8-15,7-4 0 0,3 1 0 0,-7-4 0 16,4 4 0-16,-11-4 0 0,4 3 0 0,0 1 0 15,-1-1-26-15,1 1-5 0,-4-1-1 16,0 1 0-16,-3 2-110 0,0 1-22 0,3 3-5 0</inkml:trace>
  <inkml:trace contextRef="#ctx0" brushRef="#br0" timeOffset="16262.72">4276 3649 1796 0,'0'0'37'0,"0"0"10"15,-4-3-38-15,4 3-9 0,0-3 0 0,0-6 0 16,0 2 59-16,4 1 9 0,3 0 3 0,-7 0 0 16,3 2-19-16,4-2-4 0,-7 0-1 0,0 6 0 0,0-3 72 0,0 3 14 0,0-7 3 0,0 7 1 15,0 0-10-15,0 0-3 0,-10 0 0 0,3 4 0 16,3-1-37-16,-6 3-8 0,6 0-2 0,-7 4 0 15,1 2-29-15,3 7-5 0,0-6-2 0,-4 5 0 16,4-2-13-16,0 3-2 0,0 3-1 0,3-3 0 16,-3-4-6-16,4-2-2 15,3-1 0-15,-7 1 0 0,7-4-5 0,0 1-2 0,0-4 0 0,7 3 0 16,-4-2-10-16,4-4 0 0,1 3 0 0,2-3 8 16,8 0-32-16,-11 1-6 0,10-4-2 0,-2-7 0 31,6 4 32-31,-7-6 0 0,3-1 0 0,1-2 0 0,-4-1 0 0,4 1 0 0,-4-1 0 0,-3 1 0 15,3-4 19-15,-7-3 9 0,3 3 3 0,-6-2 0 0,-4 2-31 0,3 0 8 16,-3 4-8-16,-3-1 4 16,3 4-4-16,-11-1 0 0,8 1 0 0,-8 3 0 15,-3-1 0-15,3 4 0 0,1 0 0 0,-4 3-10 16,3 0-35-16,1 0-7 0,-1 3-2 0,4 0 0 16,0 1-39-16,0-4-8 0,3 3-2 0,4-3 0 15,0 0-173-15,0 0-36 0,0 0-6 0</inkml:trace>
  <inkml:trace contextRef="#ctx0" brushRef="#br0" timeOffset="17057.74">4501 3668 1824 0,'0'0'76'15,"0"6"-60"-15,0 4 140 0,0-4 29 0,4 0 6 0,0 4 1 16,3-1-103-16,-7 1-20 0,3-1-4 0,4 0-1 15,-3 1 0-15,3-1 0 0,-4 1 0 0,1-4 0 16,-1 0 0-16,1 0 0 0,-4-6 0 0,0 0 0 16,3 7-51-16,-3-7-13 0,0 0 0 0,0 0 0 15,0 0 53-15,0 0 8 0,0 0 2 0,0 0 0 16,0 0-50-16,0-7-13 0,0 7 0 0,7-9 0 16,-7 9 0-16,0 0 0 0,0-6 0 0,0 6 0 15,0-3 0-15,0-4 0 0,4 1 0 0,-4 6 0 16,0-6 0-16,0 3 0 0,0-4 0 0,7-2 0 15,-7 9 0-15,0-9 0 0,0 2 0 0,4-8 0 16,-1 2 0-16,-3 13 0 0,0-6 0 0,7-4 0 16,-7 10 0-16,0 0 0 0,0 0 0 0,0 0 0 15,0 0 0-15,0 0 0 0,0 0 0 0,0 0 0 0,0 0 41 0,0 10 3 0,0-4 1 0,0 4 0 32,0-4-31-32,0 3-6 0,0-3-8 0,0 1 11 0,0-1-11 15,0-6 8-15,0 6-8 0,0-6 8 0,0 7 1 0,0-7 0 16,0 0 0-16,0 6 0 0,0-6-9 0,0 0 0 0,0 0 0 0,0 0 0 15,0 0 0-15,0 0 0 0,0 0 0 16,0 0 0 0,0 0 0-16,0 0 0 0,0 0 0 0,0 0 0 15,0 0 0-15,0-6 0 0,4-1 0 0,-4 1 0 0,7 0 0 0,-7-1 0 0,3-2 0 0,4 0 0 32,-3-1 8-32,-1-2 0 15,1-1 0-15,3 1 0 0,0 2-8 0,4 1 10 0,-8 3-10 0,8-4 10 0,-1 4-10 0,4 3 0 0,-3-4 0 0,3 4 0 16,4 3 0-16,-8-3 0 0,4 3 0 0,-3 3 0 15,3 0 0-15,-3 1 12 0,-1 2-12 0,1 3 12 16,-8-2-1-16,4 5 0 0,0-3 0 0,1 7 0 16,-5 0-11-16,4 0 0 0,-7-1 0 0,4 4 0 15,-4-3 0-15,3-1 0 0,-3-2 8 0,0 3-5 16,4-7-3-16,-4 0 0 0,0 1 0 0,0-10 0 16,0 0 0-16,0 0 0 0,0 0 0 0,0 0 0 15,0 0 0-15,3-6 0 0,1-4 0 0,-1 1 0 16,4-4 0-16,0 1 0 0,-7-4 0 0,7 0 0 15,1 1 0-15,-1-1 0 0,7 0 0 0,-11 1 0 16,8 2 0-16,-1 0 0 0,1 4 0 0,0 3 0 16,-1-4 0-16,4 4 0 0,-3-3 0 0,-1 6 0 15,5-4 0-15,-5 7 0 0,4-3 0 16,-3 6 0-16,-1-3 0 0,1 7 0 0,0-1 0 0,-4 3 0 16,3 4 0-16,-3-1 0 0,0 4 0 0,0 3 0 15,-3 0 0-15,-1-1 0 0,1 1 0 0,-4 0 0 16,3 3 0-16,-3-6 0 0,0 3 0 15,0-4 0-15,0-2 0 0,-3-1 0 0,3-2 0 0,-4-1 0 16,4-6-60-16,0-3-12 0,0 0-3 0</inkml:trace>
  <inkml:trace contextRef="#ctx0" brushRef="#br0" timeOffset="17726.14">5313 3634 1580 0,'0'0'67'0,"0"0"-54"0,0 0 92 0,0 0 19 0,0 0 3 0,0 9 1 32,0-6-14-32,0 3-2 0,3 4-1 0,1-1 0 0,-1 1-24 0,1 2-5 0,-1 1-1 0,1 2 0 15,3 1 38-15,0 3 7 0,0 0 2 0,0 0 0 16,0-1-52-16,4 1-9 0,-1 3-3 15,-2 0 0-15,6 0-51 16,-4 0-13-16,-6 0 0 0,6 0 0 0,-3-3 54 0,0-4 8 0,0 4 2 0,-3 0 0 31,3-10-52-31,-3 4-12 0,-1 0 0 0,1-7 0 16,-4 3 0-16,-4-3 0 0,4-2 0 0,0-4 0 0,0 0 0 0,-10-4 0 0,2 1 0 16,1-3 0-1,-7 0 0-15,4 0 0 0,-1-4 0 0,1 1 0 0,-1-1 0 0,4-2 0 0,-4-1 0 16,1 1 0-16,6-4 0 0,-3 0 0 0,4-6 0 0,-1 4 0 15,1-1 0-15,3-3 0 0,3 3 0 16,1-6 0-16,3 3 0 0,3 0 0 0,1-3 0 0,3 0 0 16,4 3 0-16,-4-3 0 0,3 3 0 0,5-3 0 31,-1 9 0-31,0-6 0 0,0 6 0 0,-3 1 0 0,3 2 0 0,-4 4 0 0,1-1 0 16,0 4 0-16,-8 3 0 0,4 3 0 15,-3 0 0-15,-7 6 0 0,3 1 0 0,-4 2 0 0,-3 0 0 0,0 4 0 16,-3-1 0-16,-4 4 0 0,3 6 0 15,-7-9 0-15,-3 5 0 0,-3 1 0 0,3-3 0 0,-8 3 0 16,5-4 0-16,-4 1 0 0,-1 0 0 0,1-1 0 16,-3-2 0-16,2 0 0 0,-2-1 0 0,3 1 0 15,3-7 0-15,0 0 0 0,1 0 0 0,6-2 0 16,0-4-100-16,4 0-22 0,4-7-5 0</inkml:trace>
  <inkml:trace contextRef="#ctx0" brushRef="#br0" timeOffset="18346.47">5800 3593 2067 0,'-4'-3'87'15,"4"3"-70"-15,0 0 89 0,0 0 18 0,0 0 3 0,0 0 1 16,0 0-52-16,0 0-9 15,0 0-3-15,0 0 0 0,0 0 0 0,0 0 0 0,4 6 0 16,-4 3 0-16,7 4 0 0,-7 0 0 0,3 2 0 0,1 1 0 16,-1 3 0-16,4 0-1 0,-3-1 0 0,3 1 0 15,0-3-26-15,0 3-5 16,0-7 0-16,4 1-1 0,-1-1 2 16,1-2 1-16,3-4 0 0,0 0 0 0,0-6-34 0,4 0 0 0,-1 0 0 0,1-3 0 15,3-3 0-15,-7-7 0 0,8 4-10 0,-8-7 10 16,7 0 0-16,-11 1 0 0,5-4 0 15,-1 0 12-15,0 4-12 0,-4-1 0 0,1 3 0 16,-4 1 0-16,0 2 0 0,0 4 0 0,0 0 0 0,-3 3 0 0,-4 3 0 16,3 3 0-16,4 3 0 0,-3-3 0 15,-1 3 0-15,1 4 0 0,-1 2 0 16,1 1 0-16,3 0 0 0,-4 2 0 0,5 1 0 0,2 0 0 16,-6-1 0-16,3-2 0 0,-4 2 0 0,8-2 0 0,-1-4 0 0,-6 1 0 0,3-1 0 0,0-3 0 31,0-2 0-31,4-1 0 0,-11-3 0 0,3-3 0 0,4-4-97 15,0 1-25-15,-3-3-5 0,3-4-1 16,0 1-102-16,-4-4-21 0,1 3-4 0</inkml:trace>
  <inkml:trace contextRef="#ctx0" brushRef="#br0" timeOffset="18549.82">6378 3377 2419 0,'0'0'107'0,"0"0"22"0,11 3-103 0,-11 3-26 0,7 0 0 0,0 4 0 15,-4-1 108-15,5 4 16 0,2-1 3 0,-3 1 1 16,4-1-52-16,-4 4-9 0,7 3-3 0,-4-4 0 16,1 4 0-16,0-3 0 0,-1 3 0 0,-3-1 0 15,0 1 0-15,4 3 0 0,0 0 0 0,-8 0 0 16,4 0-51-16,-3-3-13 0,3 0 0 0,-4 0 0 16,4-7 0-16,-3 4 0 0,-4-1 0 0,3-8 0 0,-3 2 0 0,0-9 0 15,0 0 0-15,0 0 0 16,0 0-48-16,-7-3-13 0,4-3-3 0,-4-1 0 15,0-2-51-15,0-4-10 0,0 1-3 0,-8-4 0 16,5 1-153-16,-1-4-31 0</inkml:trace>
  <inkml:trace contextRef="#ctx0" brushRef="#br0" timeOffset="18993.2">6375 3596 2269 0,'0'0'64'0,"0"0"15"0,0 0-63 0,3 3-16 0,-3 3 0 0,4 1 0 31,3-1 105-31,-4-3 19 0,1 3 3 0,3-2 1 0,0 2-52 16,7 0-9-16,-10-6-3 0,6 3 0 0,4 0 0 0,-3-3 0 0,-1 0 0 0,5 0 0 16,-5 0-51-16,4-3-13 0,0 3 0 0,1-3 0 15,-1 3 54-15,0-6 8 0,3 3 2 0,1-4 0 32,0 4-52-32,-1 0-12 0,4-3 0 0,1 0 0 0,-1-1 0 0,-4 4 0 0,5-3 0 0,-5 0 0 15,1-1 0-15,0 1 0 0,-1 0 0 0,-3-4 0 16,0 4 0-16,0 0 0 0,-6 6 0 0,-1-10 0 15,0 4 0-15,-4 0 0 16,1 0 0-16,-1-1 0 0,-3 7 54 0,0 0 8 0,-3 0 2 0,-4-3 0 16,0 6-52-16,3 1-12 0,-3-1 0 0,-4 3 0 15,4 3 0-15,-3 4 0 0,3-7 0 0,-4 10 0 16,1-1 0-16,-1 1 0 0,4 0 0 0,0 3 0 16,3-1 0-16,-6 1 0 0,10 0 0 0,-4-3 0 15,8-1 0-15,-4-2 0 0,10-4 0 0,-6 1 0 16,3-1 0-16,0 1 0 0,4-4 0 0,3-3 0 15,3 0 0-15,4 3 0 0,-3-12 0 0,7 6 0 16,-4-6 0-16,0 3 0 0,0-4 0 0,-3 1 0 16,3-3 0-16,-3-1 0 0,-4 1 0 0,0 0 0 15,-3-1 0-15,-1 4 0 0,1 0 0 0,-4-1 0 16,-4 4-48-16,-3 3-13 0,0 0-3 0</inkml:trace>
  <inkml:trace contextRef="#ctx0" brushRef="#br0" timeOffset="19529.29">8033 3035 2188 0,'0'0'48'0,"0"0"11"0,0 0 1 0,0 0 1 0,-4 3-49 16,4 0-12-16,0-3 0 0,0 0 0 0,-3 3 136 0,3 7 25 0,0-7 5 0,0 3 1 15,3 3-63-15,1 4-13 0,3-1-3 0,-4 4 0 16,8 6-18-16,-8 3-4 0,8 3-1 0,-4 4 0 15,0-1-1-15,0 4 0 0,-3 2 0 0,3 1 0 32,-4 0-51-32,4-4-13 0,-3 4 0 0,3-1 0 15,-4 1 0-15,5-7 0 0,-5 4 0 0,1-4 0 0,-1-3 0 0,1-3 0 0,-4-3 0 0,3 0 0 16,-3-3 0-16,4-3 0 0,-4-1 0 0,3-5 0 16,-3-1 0-16,0-2 0 0,0-7 0 0,0 0 0 15,4-7-78-15,-4 1-18 0,0-3-4 0,0-4-1 31,3-6-146-31,1 0-29 0</inkml:trace>
  <inkml:trace contextRef="#ctx0" brushRef="#br0" timeOffset="19901.84">8322 3333 2919 0,'-3'3'129'0,"-5"0"27"0,5 6-124 0,-4-9-32 0,3 7 0 0,-3-1 0 16,4 0 60-16,-4 4 7 0,3-1 1 0,-3 4 0 15,0-4-28-15,-4 3-4 0,1 4-2 0,3-3 0 0,-4-1-10 0,1 4-3 0,-4-4 0 0,7 1 0 16,-4 0-21 0,4-1 0-16,0-3-10 0,0 1 10 15,3-4 23-15,4-6 11 0,0 0 2 0,0 0 1 16,7 3-29-16,0-3-8 0,4 0 0 0,0 0 0 16,3-3 0-16,0 0 0 0,3 0 0 0,1 3 0 15,-4-6 25-15,4 2 1 0,-1 1 0 16,1 3 0-16,-4 0-26 0,4 0 8 0,-1 0-8 0,-2 3 0 0,-1 7 23 0,0-7-1 0,-4 6 0 0,4 4 0 15,-6-4-37-15,2 7-7 0,-3 0-2 0,0 3 0 16,-3-4 24-16,-1 7 0 0,1-3 0 0,-4 0 0 31,0 0 21-31,0-7 9 0,-4 1 2 0,1-1 0 0,3 1-52 0,-7-4-9 0,3-3-3 16,-3 4 0-16,0-7 52 0,0 0 9 0,0 0 3 0,3-3 0 16,4 0-52-16,0 0-9 0,-3-3-3 0,-1 0 0 15,4-3-179-15,4-1-36 0,-4-2-7 0</inkml:trace>
  <inkml:trace contextRef="#ctx0" brushRef="#br0" timeOffset="20540.02">8791 3527 1599 0,'0'0'68'16,"0"0"-55"0,0 0 181-16,0 0 36 0,0 0 7 0,0 0 2 0,0 0-79 0,0 0-16 0,0 0-4 0,-7 3 0 15,0 0-32-15,0 4-8 0,0-1 0 16,0 0-1-16,0 4-41 0,0-1-8 0,0 0-2 0,0 4 0 15,-4-1-2-15,4 4-1 0,4-3 0 0,-4 2 0 16,3 4-36-16,-3-3-9 0,3 0 0 16,1-1 0-16,3-2 0 0,0-4 10 0,0 1-10 0,3-4 10 15,4 0-10-15,-3-3 0 0,7 0 0 0,-4-3 8 16,3-6-8-16,-3 3 0 0,4-6 0 0,3-1 0 16,-3 1-8-1,-1-4 8-15,1-2-10 0,3-1 10 0,-4 0 0 0,1 0 0 0,-4-2-8 0,4 2 8 16,-4 3 0-1,0 1 0-15,-4 2 0 0,1 4 0 0,-1 0 0 0,-3 6 0 0,0 0 0 0,0 0 0 32,0 0 0-32,4 6 12 0,-1-3-4 0,1 7-8 0,-1-1 0 15,1 4 0-15,-4 2 0 0,3 1 0 0,1 0 0 0,0 3 0 0,3-4 0 0,0 1 0 16,0 3 13 0,0-7-4-16,3 1-1 0,1-1 0 0,0 1-18 0,-1-1-4 0,1-5-1 15,3-1 0-15,0 0 15 0,4-3 15 0,-4 1-3 0,0-1-1 16,3-3-11-16,-2 3 8 0,-1-3-8 0,-4-3 8 15,4 0 4-15,-7-7 0 0,4 4 0 0,-4-4 0 16,0-2-12-16,-3 2 10 0,-1-5-10 0,1-1 10 0,-4-3-10 16,0-3 0-16,-4 0 0 0,1-6 0 15,-1 3 0-15,-3-3 0 0,0 3 0 0,-4-3 3 0,1-1-3 16,-4 1 0-16,3 0 0 0,-3 3 0 16,0 3 0-16,3 6 0 0,1 1 0 0,-1 2 0 15,1 4 0-15,-1 2 0 0,0 7 0 0,4-6 0 16,0 6-26-16,7 0-5 0,0 0-1 0,0 0 0 15,-3 6-28-15,-1-3-5 0,4 4-2 0</inkml:trace>
  <inkml:trace contextRef="#ctx0" brushRef="#br0" timeOffset="21964.22">9303 3709 2501 0,'0'0'71'0,"0"0"15"0,0 0-69 16,0 0-17-16,0 0 0 0,0 0 0 15,-7 3 133 1,3 0 23-16,4-3 5 0,-3 3 1 0,-4 0-64 0,3-3-13 0,-3 4-2 0,7-4-1 0,-4 0-54 0,4 0-12 0,-7-4-1 0,4 4-1 31,-1-3 40-31,-3 0 8 0,4-3 2 0,-1 0 0 0,4-1-52 0,-3-2-12 0,3-4 0 0,3 1 0 16,-3-1 0-16,4 1 0 0,-4-4 0 0,3 0 0 16,4 1 0-16,-3-1 0 0,-1 0 0 0,4 4 0 15,1-7 0-15,-1 3 0 0,3 1 0 0,1 5 0 16,-1-2 0-16,1 2 0 0,3 1 0 0,0 6 0 15,-3 0 0-15,3 3 0 0,-4 0 0 0,1 3 0 16,0 3 0-16,-1 7 0 0,1-4 0 0,-4 7 0 16,0-1 0-16,0 1 0 0,0 3 0 0,-3 3 0 15,-1-3 0-15,1-1 0 0,-1 4 0 0,1 0 0 16,-4-3 0 0,0-3 0-16,0 0 0 0,0-1 0 0,0-2 0 0,0-7 0 0,0 3 0 0,0-9 0 15,0 0 0-15,0 0 0 0,3-3 0 0,4-3 0 16,4 0 0-16,-4-7 0 0,3-2 0 0,1-1 0 15,0 0 0-15,3 0 0 0,0-2 0 0,3 2 0 0,-6-3 0 16,3 7 0-16,0-4 0 0,0 3 0 16,0 4 0-16,1 0 0 0,-1 2 0 0,0 1 0 15,0 0 0-15,0 3 0 0,-3 0 0 0,-1 3 0 16,4 3 0-16,-3 3 0 0,-1-3 0 0,1 6 0 16,-4 1 0-16,0 2 0 0,0 1 0 15,-3 3 0-15,-1-1 0 0,1 1 0 0,-1 3 0 0,-3 0 0 16,4-1 0-16,-4-2 0 0,0 3 0 0,0-3 0 15,-4-4 0-15,4-2 0 0,-3-1 0 0,3-3 0 0,0-6 0 0,0 0 0 0,0 0 0 0,0 0 0 16,0 0 0-16,0 0 0 0,0 0 0 0,0 0 0 31,3-3-48-31,1-3-13 16,-1-4-3-16,4 1 0 0,1 0-51 0,2-4-10 0,-3 1-3 0,4 2 0 0,3-2-153 0,-4-1-31 16,5 0-7-16,-1 4-1 15,0-3-51-15,0 2-10 0,4-2-3 0,-4-1 0 0,0 4 308 0,0-4 60 0,-4 1 16 16,1 2 0-16,0 4 202 0,-1-10 43 0,-3 7 9 0,0-1 2 15,0 1 0-15,0 3 0 0,-7-1 0 16,7 1 0-16,-7 6-52 0,0 0-9 0,0 0-3 0,0 0 0 16,0 0-102-16,0 0-21 0,-3 3-4 0,-1 7-1 15,1-4 0-15,-4 7 0 0,3-1 0 16,-3 1 0-16,4-1 0 0,-4 4 0 0,3-1 0 0,-3 4 0 16,4-3-51-16,-1 0-13 0,4-1 0 0,0 1 0 15,-4 0 0 1,4-4 0-16,0-2 0 0,4-1 0 0,0-3 0 0,-4-6 0 0,7 3 0 0,0-3 0 15,0 0 0-15,3-6 0 0,-3-3 0 0,4 3 0 16,0-7 0-16,-4 0 0 0,3 1 0 0,-3-4 0 0,0 4 0 0,4-1 0 0,-8 1 0 0,4-1 0 31,0 4 0-31,1-4 0 0,-5 4 0 16,1-1 0-16,-4 4 0 0,3 3 0 0,-3-7 0 0,0 10 0 0,0 0 0 0,0 0 0 0,0 0 0 0,0 0 0 16,0 10 0-16,-3-1 0 0,3 4 0 0,-4-1 0 15,4 1 0-15,0 3 0 16,0-1 0-16,0 4 0 0,4-10 0 0,-1 10 0 0,1-3 0 15,3-3 0-15,0 2 0 0,0-2 0 16,0-1 0-16,3-2 0 0,1-4 0 0,0-3 0 0,-1 0 0 0,4 0 0 16,0 0 0-16,1 1 0 0,-5-8 0 0,1 4 0 31,-1-6 0-31,1 0 0 0,-4 0 0 0,4-4 0 0,-4 1 0 0,0-4 0 0,0-2 0 0,0 2 0 16,0-3 0-16,0 1 0 0,0-1 0 0,0 0 0 15,4 1 0-15,-4 2 0 0,0 1 0 0,0-1 0 16,3 1 0-16,-3 2 0 15,4 4 0-15,0-4 0 16,-4 1 0-16,3 3 0 0,1 0 0 0,-1-1 0 0,4 4 0 0,-3 0 0 0,3 0 0 0,-3 3 0 16,3 0 0-16,-4 3 0 0,5 0 0 0,-1 0 0 15,0 4 0-15,0 2 0 0,3 0 0 0,-2 4 0 16,-1-1 0-16,0 4 0 0,0 0 0 0,-3 3 0 16,-1 3 0-16,-3-4 0 0,0 4 0 0,0-3 0 15,-3 0 0-15,-1-3 0 0,1-4 0 0,-4 1 0 16,3-4 0-16,-3 0 0 0,0-9 0 0,-3 4 0 15,3-4-48-15,-7 3-13 16,0-3-3-16,0 0 0 0,-4-3-204 0,1-1-42 0</inkml:trace>
  <inkml:trace contextRef="#ctx0" brushRef="#br0" timeOffset="27393.96">11871 3188 2200 0,'0'0'46'0,"0"0"10"15,0 0-45-15,0-3-11 0,4-3 0 0,-4 3 0 16,3-3 128-16,1 2 23 0,-1 1 5 0,-3 3 0 0,0 0-73 0,0 0-15 0,0-3-4 0,0 3 0 16,0 0 0-16,0 0 0 0,0 0 0 0,7-3 0 15,-7 3 0-15,4-3 0 0,-1-3 0 0,-3-1 0 16,4 1 0-16,-4 0 0 0,0 0 0 0,0-4 0 15,3 4-51-15,-3 3-13 0,-3-10 0 0,3 7 0 16,-4 0 0-16,4-4 0 0,-3 4 0 16,-1 3 0-16,-3 0 0 0,0 3 0 0,0 0 0 0,0 0 0 15,0 0 0-15,-4 3 0 0,4 0 0 0,-7 6 0 16,4 4 26-16,-1 6 2 0,-3-4 1 0,-4 7 0 16,4 3-21-16,0 10-8 0,0-4 0 0,-4 7 9 15,4 0-6-15,4 2-3 0,2-5 0 0,-2 6 0 16,3-1 0-16,3-2 0 0,-3 6 0 0,7-3 0 15,-3-4 0-15,3 1 0 0,3-4 0 0,-3 4 0 16,7-10-26-16,0 0-5 0,4-6-1 0,0 0 0 16,3-3 52-16,0-6 9 15,0-1 3-15,4-2 0 0,-1-10-52 0,-3 0-9 0,4-7-3 0,0 1 0 16,-1-6 32-16,-3-7 0 0,0 0 0 0,4-3 0 16,-4 0 0-16,0-3 0 0,0 0 0 0,-3-3 0 0,0 6 20 0,-1-3 9 0,-3 3 3 0,0 0 0 31,-3 3-52-31,-1 3-9 0,1 1-3 0,-4 2 0 15,0 0 32-15,-4 1 0 0,-3-1 0 0,4 4 0 0,-1 3 20 0,1-1 9 0,-1 1 3 0,4 6 0 32,-3-3-52-32,3 3-9 0,-7 0-3 0,7 0 0 0,0 0 32 15,0 0 0-15,-4 6 0 0,4-6 0 0,0 10 20 0,4-7 9 0,-1 3 3 0,1 0 0 16,3-2-52-16,0 2-9 0,0-3-3 0,0 3 0 16,7-3 32-1,-3 0 0-15,3-3 0 0,0 4 0 0,3-4 20 0,1-4 9 0,0 4 3 0,3-3 0 16,0-3-24-16,0 0-8 0,4-4 0 15,0 1 0-15,-1 3 0 0,-3-10 0 0,1 7 0 0,-5-4 0 16,1 4 0-16,-4-1 0 0,0 4 0 0,-3 0 0 31,-1-1-26-31,-3 4-5 0,-3 0-1 16,-4 3 0-16,0 0 51 0,0 0 9 0,0 0 3 0,-4 13 0 0,1-1-31 0,-4 1 8 0,3 6-8 0,-6-1 4 16,-1 4-4-16,0 3 0 0,1 1 0 0,-1 5 0 15,-3 0 0-15,4 1 0 0,-1 2 0 0,-3 4 0 16,3-7 0-16,1 0 0 0,3 1 0 0,-4-4 0 15,4-3 0-15,3-3 0 0,-3 0 0 0,7-6 0 16,-3-4-26-16,6 1-5 0,-3-7-1 0,4-3 0 16,3-3 40-16,-3-3 8 0,3 0 2 0,0-7 0 15,3 1-78-15,1-3-16 0,-1-1-4 0,1-3 0 16,0 4-96-16,3-4-19 16,0 4-4-16</inkml:trace>
  <inkml:trace contextRef="#ctx0" brushRef="#br0" timeOffset="27885.48">12562 3558 2381 0,'7'-9'49'0,"1"6"13"16,-5-7-50-16,1 7-12 0,-4 3 0 0,0 0 0 0,0 0 141 15,0 0 26-15,0 0 5 0,0 0 0 16,0 0-35-16,0 0-7 0,-7-3-2 0,3 6 0 0,-3 0-51 0,0 1-10 0,-4 2-3 0,4 0 0 31,0 4-52-31,0-1-12 0,-3 0 0 0,3 4 0 16,-1-4 20-16,5 7 3 0,-4-3 1 0,3-1 0 0,1 1-13 0,-1 2-3 0,1-2 0 0,3-1 0 15,3-2-8-15,-3-10 0 0,0 0 0 0,7 6 0 16,0-3 0-16,0 0 0 0,4-6 0 0,0-3 0 16,-1 0 0-1,1-4-9-15,-1-2 9 0,4-1-13 0,-3-3 13 0,0 7 0 0,-4-10 0 16,3 7 0-16,1-4 0 0,-4 3 0 0,-4 1-8 0,5-1 8 16,-5 4 0-16,1 0 0 0,-1-1 0 15,1 4 0-15,-4 6 0 0,0 0 0 0,0 0 0 0,0 0 0 16,0 0 0-16,0 0 0 0,0 0 0 0,0 0 0 15,0 9 0-15,-4-2 0 0,4 2 0 0,-3 4 0 16,3-4 11-16,0 3-11 0,3-2 10 0,-3 2-10 16,4 1 8-16,-1 0-8 0,1-1 0 0,3-3 8 15,-4 4-8-15,4-4 0 0,0-2 0 0,4-1 0 16,-4 0 0-16,4 1 0 0,3-4 0 0,-4 0 0 16,1 0 0-16,3 0 0 0,0 0 0 0,-3 0 0 15,3 0-28-15,0 1-3 0,-4-1 0 0,5 0 0 0,-5 3 31 0,1-3 0 16,-1 0 0-16,-3 4 0 0,4-7 0 15,-7 3 0-15,-4-3 0 0,0 0 0 0,0 0 0 0,0 0 0 16,0 0 0-16,7-3 0 16,-7 0-20-16,3-4 3 0,-3 4 0 0,4-3 0 15,-1 3-127-15,-3 3-24 0,4-3-6 0,-4 3-1 16,3-7-116-16,-3 7-23 0</inkml:trace>
  <inkml:trace contextRef="#ctx0" brushRef="#br0" timeOffset="28090.28">12958 3674 1580 0,'0'0'67'31,"0"0"-54"-15,0 0 143-16,0 0 29 0,0-3 6 0,-4-3 1 0,4 0-103 0,0-1-20 0,0-2-4 0,-4 0-1 15,4-1 0-15,-3 1 0 0,3-4 0 0,-4 1 0 16,1 2 0-16,-1-2 0 0,1-1 0 0,-1 4 0 16,1 3-51-16,-1-1-13 0,1 4 0 0,-1 0 0 15,4 3-48-15,-3 3-13 0,-1-3-3 0,4 0 0 31,0 0 0-31,0 0 0 0,0 0 0 0,0 0 0 0,0 0-7 0,0 0-1 0,0 0-1 0,0 0 0 16,0 0 73-16,0 0 0 0,0 0 0 0,0 0 14 0,0 0-14 16,0 0 0-16,0 0 0 0,0 0 0 15,0-6-100-15,-3 3-22 0</inkml:trace>
  <inkml:trace contextRef="#ctx0" brushRef="#br0" timeOffset="28333.41">12859 3276 3098 0,'-4'6'88'0,"4"-6"19"0,0 4-86 16,0-4-21-16,0 0 0 0,0 6 0 0,0-6 83 0,0 0 12 0,0 9 2 0,0-9 1 15,0 0-70-15,0 0-13 0,4 7-3 0,-4-7-1 16,3 3-47-16,1 0-8 0,-4-3-3 0,7 3 0 31,0 3-160-31,0-3-32 0,4 1-6 0</inkml:trace>
  <inkml:trace contextRef="#ctx0" brushRef="#br0" timeOffset="28666.61">13190 3662 2986 0,'-3'3'84'0,"3"-3"20"0,0 0-84 0,0 0-20 0,-4-6 0 0,1-1 0 16,-1-2 68-16,1 0 8 0,3-4 3 0,0-3 0 16,0 1-30-16,0 2-5 0,3-6-2 0,1 7 0 0,-1-4-19 0,1 1-4 0,3-1-1 0,0 6 0 31,0-2 2-31,0-1 0 0,4 4 0 0,-1 0 0 15,-3 2-5-15,7 1-1 0,-3 3 0 0,0 0 0 0,-1 3 6 0,4 3 0 0,0 0 1 0,-3 3 0 16,3 4 7-16,-3-1 2 0,3 7 0 0,0-4 0 16,-4 7-22-16,1 0-8 0,-4 3 0 0,4-3 0 15,-8 3 0-15,4 3 0 0,-3-3 0 0,-1 3 0 16,-3-3 0-16,0-3 0 0,0-1 0 0,-3 1 0 31,3-6-12-31,-4-4-3 0,1 0 0 0,-4-2 0 0,0-7-155 0,-4 0-31 0,0-7-7 16</inkml:trace>
  <inkml:trace contextRef="#ctx0" brushRef="#br0" timeOffset="29572.13">8160 3502 1580 0,'0'0'67'16,"0"0"-54"-16,0 0 143 0,0 0 28 0,0 0 5 0,0 0 2 16,0 0-50-1,0 0-9-15,0 0-3 0,0 0 0 16,0 0-52-16,0 0-10 0,0 0-3 0,0 0 0 0,3-6 0 0,1 6 0 0,-1-10 0 0,1 4 0 16,-1 3-29-16,-3-3-7 0,4-1 0 0,-1 1-1 15,1 0 8-15,3 0 1 0,-3-4 1 0,3 1 0 31,3-1-11-31,-3-2-2 0,4-1-1 0,3-2 0 0,-3-1-4 16,3-3-1-16,0 0 0 0,3-3 0 16,-2 3-5-16,2-6-1 0,1 3 0 0,-1-3 0 0,1 3-3 0,0 0-1 15,-1 1 0-15,1-5 0 0,0 11-8 0,-1-7 12 0,-3 0-12 0,0 6 12 16,1 1-12-16,-5-1 0 0,-3 0 0 16,4 4 8-16,-4-1-8 0,-4 4 8 0,4 2-8 0,-3-5 8 15,-4 6-8-15,4 2 8 0,-4 4-8 0,0 0 8 16,0 0-8-16,0 0 0 0,0 0 9 0,0 0-9 15,0 0 0-15,0 0 0 0,0 0 0 0,0 0-8 16,0 7-70 0,0-7-14-16,0 0-2 0</inkml:trace>
  <inkml:trace contextRef="#ctx0" brushRef="#br0" timeOffset="31143.44">15039 2991 1789 0,'3'-6'76'16,"1"-1"-61"-1,-4-2 149-15,4 6 29 0,-4-3 7 0,0 6 0 0,0 0-57 0,0 0-12 0,0 0-3 0,0 0 0 16,7 3-31-16,0 0-6 0,-4 3-2 0,4 7 0 16,-3-1-26-16,-1 4-6 0,1 3-1 0,3 6 0 15,-4-3-7-15,4 6-1 0,0 3-1 0,1 1 0 16,-1 2-26-1,0 4-5-15,-4-1 0 0,4 4-1 0,-3-3 1 16,-1 3 1-16,-3-7 0 0,4 4 0 16,-1-7-39-16,-3 3-8 0,4-5-2 0,-1-1 0 0,-3 0 52 15,0-3 9-15,0-3 3 0,0-3 0 0,0 0-24 0,0-7-8 0,0 1 0 0,-3-4 0 16,3-2 0-16,0-4 0 0,0-3 0 0,0 0 0 16,0 0-26-16,-4-7-5 0,4-2-1 0,0 0 0 15,0-7-75-15,0-3-15 0,4 0-3 0,-1-3-1 16,4 4-106-16,1-4-20 0,-1 0-5 0</inkml:trace>
  <inkml:trace contextRef="#ctx0" brushRef="#br0" timeOffset="31584.41">15413 3116 2389 0,'3'-9'68'0,"-3"6"14"16,4-7-66-16,-4 4-16 0,0 3 0 0,0 3 0 0,0 0 124 0,0 0 22 0,0 0 4 0,0 0 1 31,0 0-57-31,0 0-11 0,0 0-3 0,0 0 0 15,0 0-20-15,0 0-5 0,-4 6-1 0,-3 7 0 16,4-4 10-16,-4 4 3 0,3 2 0 0,-3 4 0 0,0 6-48 0,0-3-10 0,-4 6-1 0,1 1-8 31,3-1 24-31,-4-3-1 0,1 0-1 0,3-3 0 16,0 3-22-16,0-6 9 0,-1 0-9 0,5 0 9 0,-1-7-35 16,1 1-5-16,3-7-1 0,0 0 0 15,0-6 32-15,0 0 0 0,0 0 0 0,0 0 0 16,7 0 20-16,0-3 9 0,0-3 3 0,4-1 0 15,-4-2-52-15,3 0-9 0,1-1-3 0,-1 1 0 16,5-1 52-16,-1-2 9 0,0 3 3 0,0-4 0 0,4 4-24 0,-1 2-8 0,4 4 0 0,-3 0 0 16,3 3 0-16,-3 6 0 0,-4 1 0 0,0 2 0 15,-3 4 0-15,-1-1 0 0,1 7 0 0,-1-3 0 16,-6 2 0-16,-4 4 0 0,0-3 0 0,0 3 0 16,-4 0 0-16,-3 0 0 0,4 0 0 0,-4 0 0 15,0-3 0-15,-4-4 0 0,4-2 0 0,0-1 0 16,0-2-26-16,-4-7-5 0,4 0-1 0,4-3 0 15,-1-6 32-15,1 0 0 0,-1-1 0 0,4-5 0 16,0-1-36-16,4 1 0 0,-1-1-1 16,4 1 0-16,-3-1-123 0,3 4-24 0,-4 2-4 15</inkml:trace>
  <inkml:trace contextRef="#ctx0" brushRef="#br0" timeOffset="32215.9">15815 3631 2052 0,'0'0'86'16,"0"0"-69"-16,0 0 143 0,0 0 29 0,0 0 6 0,0 6 1 16,4 3-106-16,-4 1-21 0,0 2-4 0,3 1-1 15,-3-1 28-15,4 1 6 0,-4 6 1 0,3-4 0 16,-3 1-34-16,4 0-6 0,-4 2-2 0,3-5 0 16,1 6-16-16,-4-4-3 0,0 1-1 0,3 0 0 15,-3 3-37-15,0-10 0 0,4 16 0 31,-4-15 15-31,3-1-2 0,-3-3 0 0,4 0 0 0,-4-6-55 0,0 0-11 0,0 0-3 16,0 0 0-16,0 0-72 0,3 0-14 0,4-3-3 0,-3 0-1 16,-1-3-98-16,1 0-20 0,0-4-4 0</inkml:trace>
  <inkml:trace contextRef="#ctx0" brushRef="#br0" timeOffset="32584.39">16058 3662 2747 0,'0'0'78'0,"-3"6"17"16,-1-3-76 0,1 0-19-16,-1 4 0 0,1-1 0 0,-4 0 106 0,3 1 18 0,-3-1 3 0,0 3 1 0,0 1-52 15,0-1-9-15,0 0-3 0,0 4 0 0,-4-4-23 0,4 4-5 0,-3-1 0 0,3-2-1 16,0 2-20-16,3 1-4 0,-3-1-1 0,3-2 0 31,1-4 0-31,3 0 0 0,0-6 0 0,0 0 0 16,0 0-10-16,0 0 8 0,0 0-8 0,0 0 8 0,0 0-8 0,3-6 8 0,1-3-8 0,3 2 8 31,-3-2-8-31,3 0 0 0,3-1 0 0,1 4 0 0,-1 0 0 0,1-1 0 16,0 7 0-16,3-6 0 15,0 6 0-15,-4-3 0 0,4 3 0 0,1 3 0 0,-5 3 12 16,1-6-2-16,3 7-1 0,-4-1 0 0,-3 3 8 0,4 1 2 16,-4 2 0-16,0 1 0 15,-3 3-38-15,-1-1-7 0,-3 4-2 0,4 0 0 16,-4-3 48-16,-4 2 10 0,4-2 2 0,-3 0 0 0,-1-1-24 0,-3-2-8 0,4-1 0 0,-4 1 0 15,3-7-26-15,0 1-5 16,1-4-1-16,3-3 0 0,0 0 32 0,0 0 0 0,0 0 0 0,-4-7 0 16,1 1-211-16,3 3-36 0</inkml:trace>
  <inkml:trace contextRef="#ctx0" brushRef="#br0" timeOffset="55359">5842 5512 1824 0,'0'0'38'0,"0"-3"8"15,0-4-37-15,0 4-9 0,0-3 0 0,0 0 0 31,0-4 104-31,0 1 20 0,0 3 3 0,0-4 1 0,0 4 0 0,4 0 0 16,-4-4 0-16,0 4 0 0,3 0-52 0,-3 6-9 0,0 0-3 0,0 0 0 16,7 3 0-16,0 0 0 0,-3 6 0 0,3 4 0 15,0 0 0-15,0 5-1 0,-4 7 0 0,4 4 0 16,1 2-25-16,-1 4-5 0,-4 5-1 0,4 7 0 16,0-3-5-16,0 3-2 0,0 3 0 0,7 4 0 15,-10-7-7-15,7-3-2 0,-1 3 0 0,1-3 0 16,-1-7-6-16,-6 1-2 15,6-4 0-15,1-2 0 0,-7-4-8 0,3-6 0 0,0 3 9 16,-4-6-9-16,1-7 0 16,-4 1 0-16,3-7 0 0,-3-6 0 0,0 0 0 0,0 0 0 0,0 0-12 0,0 0 4 15,-3-6-53-15,-1-7-11 0,-3 4-1 0,7-7-1 16,-3 4-111-16,3-4-23 0,0 0-4 0</inkml:trace>
  <inkml:trace contextRef="#ctx0" brushRef="#br0" timeOffset="55812.19">6223 5656 2786 0,'0'0'124'0,"0"0"24"16,0 0-118-16,0 0-30 0,0 0 0 0,0 0 0 16,-4 6 80-16,1 4 11 0,-1-1 1 0,4 4 1 0,-3-4-34 0,-1 4-7 0,4-1-2 0,0 1 0 15,-3 2-11-15,-1-2-3 0,1 3 0 0,-1-1 0 16,4 4-8-16,-10 0-3 0,6 0 0 0,1 0 0 15,-1-1-8-15,-3-2-1 0,4 3-1 0,-1-3 0 16,-3-4-7-16,7 1-8 0,-4-1 11 0,1-2-11 16,-1-1 8-16,4 0-8 0,0-2 0 0,0-7 0 31,0 0 0-31,0 0 0 0,0 0 0 0,0 0 0 16,0 0 0-16,7-7 0 0,4 1 0 0,-7 0 0 0,6 0 0 0,1-4 0 0,-1 1 0 0,1-4 0 15,3 7 0-15,7-3 0 0,-10 2 0 0,6 1 0 16,5 3 0-16,-1 3 0 0,-4 0 0 0,4 3 0 15,-3 3 0-15,0 4 13 0,3-1-4 0,0 10-1 16,-10-3 6-16,3 2 1 0,-4 4 0 0,1 3 0 16,0-3-15-16,-4 3 0 0,-4 1 0 0,1-1 0 15,-1 0 0-15,-3 0 0 0,-3-3 0 0,3 3 0 16,-4-3 0-16,1-3 8 0,-1 3-8 0,-3-4 4 16,3-5-4-16,-3-4 0 0,4 1 0 0,-4-7 0 15,0-3-11-15,3-3-1 0,1-7-1 0,-1 4 0 16,4-7-61-16,0 4-12 0,4-7-2 0,-1 7-1 15,1-4-119-15,3 4-23 16,0 0-5-16</inkml:trace>
  <inkml:trace contextRef="#ctx0" brushRef="#br0" timeOffset="56088.8">6703 6170 2305 0,'0'0'48'0,"0"0"12"0,0-6-48 0,3 0-12 0,-3-4 0 0,4 4 0 16,-1 3 105-16,1-3 19 0,-4 3 4 0,0 3 1 16,0 0-52-16,7 0-10 0,-7 0-3 0,7 6 0 15,0 0 27-15,-3 3 5 0,-1 1 0 0,1 2 1 16,-1 1-1-16,-3 3-1 0,4-1 0 0,-4 1 0 16,0 3-76-16,0 0-19 0,0 3 0 0,0-4 0 15,0 4 15-15,0 0-1 0,0-3 0 0,0 3 0 16,-4-3-14-16,4-3 0 0,0-1 8 0,0-2-8 15,0-4-10-15,0-9-5 0,0 0-1 0,0 0 0 16,0 0-89-16,4-6-19 0,3 0-3 0,3-1-1 16,-6-2-153-16,3-4-31 0</inkml:trace>
  <inkml:trace contextRef="#ctx0" brushRef="#br0" timeOffset="56403.14">6946 6195 2440 0,'0'0'108'0,"4"-3"23"16,-4 3-105-16,0 0-26 0,0 0 0 0,0 0 0 15,0 0 109-15,0 0 17 0,0 0 3 0,0 10 1 16,0-4-41-16,-7 6-8 0,3-2-1 0,-3 2-1 0,0-2-21 0,-4 6-4 0,1-4-1 0,-1 4 0 31,-3-1-17-31,4 1-3 0,-1-3-1 0,0-1 0 16,4 1-9-16,0-4-3 0,0-3 0 0,4 1 0 16,3-7-20-16,0 0 0 0,0 0 0 0,0 0 0 0,0 0 0 15,0 0 0-15,0 0 0 0,0-3 0 0,7-1 0 0,0-2 0 0,3-3 0 0,1 2 0 16,3-2 0-16,0 0 0 0,4 2 0 0,-4-2 0 15,4 3 8-15,-1-1 0 0,1 4 0 0,0 3 0 16,-4 0 6-16,0 3 2 0,0 4 0 0,0 2 0 16,-3 0-7-16,-1 4-1 0,-3 3 0 0,0 3 0 15,-3-1-8-15,-1 1 0 0,-3 3 0 0,0 0 7 32,0-3-33-32,-3 0-5 0,-4-1-1 0,3-2 0 0,-3-3 52 0,4-4 9 0,-4 1 3 15,0-7 0-15,-1 0-94 0,1-6-18 16,4 0-4-16,-4-7-1 0,3-2-198 0,1-4-39 0</inkml:trace>
  <inkml:trace contextRef="#ctx0" brushRef="#br0" timeOffset="57035.28">7620 5709 2067 0,'0'0'87'15,"0"0"-70"-15,0 0 140 0,0 0 28 0,0 0 6 0,0 0 1 16,0 0-52-16,0 0-9 0,0 0-3 0,0 0 0 0,7 0-51 0,0 0-10 0,0 0-3 0,4 0 0 31,-4 0-32-31,3 0-8 0,1 0 0 0,0-3-1 0,3 3 14 0,0 0 3 0,0 0 1 0,4 0 0 31,-1-3-27-31,1 3-6 0,-1-3 0 0,-2 3-8 0,2-3 0 16,-3 6 0-16,0-3-10 0,1 0 10 16,-5 0 11-16,1 0 9 0,-4-3 3 0,3 3 0 15,-6 0-37-15,3 0-7 0,-7 0-2 0,7 0 0 16,-7 0 23-16,0 0 0 0,0 0 0 0,0 0 0 16,0 0 0-16,0 0 0 0,0 0 0 0,0 0 0 0,0 0-107 0,0 0-17 0,0 0-3 15,0 0-1-15,-7 3-170 0,-4 0-34 0</inkml:trace>
  <inkml:trace contextRef="#ctx0" brushRef="#br0" timeOffset="57308.3">7627 5966 2986 0,'-3'7'84'0,"3"-7"20"31,0 0-84-31,0 0-20 0,0 0 0 0,0 0 0 0,0 0 87 0,0 0 13 0,0 0 2 0,10 3 1 16,1-3-11-16,-1 3-3 0,1-3 0 0,7 3 0 0,-4-3-55 0,7 0-11 15,-4 3-3-15,5-3 0 16,-5 0-6-16,4 3-2 0,1-3 0 0,-5 0 0 16,4 0-12-16,-3-3 0 0,0 3 0 0,-1 0 0 15,1 0-25-15,-4 0-5 0,0 3-1 0,0 1 0 16,-3-4 31-16,-1 0 0 0,-3-4 0 0,1 1 0 16,-1 3 0-16,-7 0 0 0,3 3 0 0,-3-3 0 0,0 0 0 15,0 0 0-15,0 0 0 0,0-6 0 16,0 3-77-16,0 3-10 0,-3-6-1 0</inkml:trace>
  <inkml:trace contextRef="#ctx0" brushRef="#br0" timeOffset="58694.73">9296 5308 2098 0,'0'0'93'0,"0"0"19"0,-4-3-89 0,4 3-23 0,-3-3 0 0,3 3 0 31,0-3 127-31,0 3 21 0,-4-7 4 0,4 7 0 0,0 0-84 0,4-3-16 0,-4 3-4 0,0 0-1 31,0 0 21-31,0 0 4 0,0 0 0 0,0 0 1 0,0 0-8 0,3 6-1 0,4 1-1 0,-3 5 0 31,3 4 8-31,0 6 1 0,0 0 1 0,4 6 0 0,-4 7-58 0,0-1-15 16,3 7 0-16,-3 3 0 16,0-7 14-16,4 1 0 0,-4-4 0 0,-4 4 0 15,5-3-4-15,-1-1-1 0,-4 1 0 0,1-4 0 0,-1-3-9 0,1-3 0 0,-4-3 9 0,0 0-9 32,3-6 0-32,-3 3 0 0,0-4 0 0,0-2 8 0,0-4-8 0,0-2 0 0,0-7 0 15,0 0 0-15,0 0-26 0,0 0-3 0,0 0-1 0,-3 0 0 16,-1-7-40-16,-3 1-8 15,0 0-2-15,4-7 0 0,-1 1-73 0,-3-7-15 16,3 0-4-16,-3 0 0 16,4-3-118-16,-4 3-24 0</inkml:trace>
  <inkml:trace contextRef="#ctx0" brushRef="#br0" timeOffset="59137.56">9158 5227 1919 0,'-7'-10'80'0,"4"4"-64"0,-5-4 70 0,5 7 14 0,-1-3 2 0,1 3 1 15,-1-3 14-15,4 2 3 16,0-2 1-16,0 3 0 0,4-3-39 0,-4 0-8 0,3 2-2 0,1-2 0 31,3 0-21-31,0-4-5 0,0 1-1 0,4 3 0 16,-1-4-6-16,4 1-2 0,1 0 0 0,-1-1 0 15,7 4-9-15,0-4-3 0,0 1 0 0,7 3 0 16,4 0-1-16,0-4 0 16,3 4 0-16,4 0 0 0,-4 2 2 0,0 4 0 0,-3 4 0 0,0 2 0 0,-4 3 6 0,-7 7 2 0,-3 0 0 0,3 2 0 15,-10 7-9-15,3 1-1 0,-7 5-1 0,-4 0 0 16,1-2-12-16,-4 2-3 0,0 0 0 0,-4 1 0 16,-3 2-8-16,-3 1 0 0,3-1 0 0,-7 1 7 15,0-4-7-15,-1-3 0 0,-2-3 0 0,-4 0 0 16,-1-3 0-16,-2-3 0 0,3-3 0 0,-1 3 0 15,5-10 0-15,-4-3 0 0,7-3 0 0,-1 0 0 16,1-6-26-16,0 3-5 0,4-3-1 0,3 0 0 16,-1-3 32-16,5 0 0 0,-1-4 0 15,4 1 0-15,4 2-132 0,3 1-20 0,0 0-4 0,7 3-808 16,0 0-161-16</inkml:trace>
  <inkml:trace contextRef="#ctx0" brushRef="#br0" timeOffset="59926.63">9737 5938 2188 0,'0'0'97'0,"0"-6"20"0,0 6-93 0,0 0-24 0,0-3 0 0,0 3 0 15,0 0 107-15,0 0 17 0,0 0 3 0,0 0 1 32,0 0-52-32,0 0-9 0,0 0-3 0,0 0 0 15,0 0 4-15,7 0 1 0,-7 0 0 0,3 3 0 0,4 3-16 0,-3 4-3 0,3-1-1 0,-4 4 0 16,4 2-19-16,-3 1-4 0,3 0-1 0,0 6 0 15,-3-4 19-15,3 4 4 0,-4 0 1 0,4 0 0 32,-3-3-39-32,3 3-10 0,-4-3 0 0,1 3 0 15,-1-3 0-15,1-4 0 0,0 4 0 0,-1 0 0 0,-3-3 0 16,4-4-11-16,-4 4 3 0,3-7 0 0,-3 1 8 0,0-4-8 0,0-6 8 0,0 0-8 31,0 0-87-31,0 0-17 0,0 0-3 0,0-6-1 0,4-1-44 0,-4-2-8 0,3 0-3 16</inkml:trace>
  <inkml:trace contextRef="#ctx0" brushRef="#br0" timeOffset="60308.39">10022 5948 2652 0,'-3'-7'56'0,"3"7"11"16,0 0-54-16,0 0-13 0,0 0 0 0,-4 4 0 0,1-1 104 0,-1 0 17 0,4 3 4 0,-3 0 1 15,-1 4-58-15,1-4-11 0,3 3-2 0,-4 1-1 16,1 2-14-16,-1 1-2 0,-3-1-1 0,4 1 0 15,-4 0-4-15,-1-4-1 0,1 0 0 0,0 4 0 16,0-4-9-16,0 1-3 0,4-1 0 0,-4 1 0 47,0-4-7-31,3-3-1-16,4-3-1 0,-3 6 0 0,3-6-11 0,0 0 10 0,-4 6-10 0,4-6 10 0,0 0-10 0,0 0 0 15,0 0 0-15,0 0 0 0,0 0 0 0,0 0 0 0,4 4 0 0,3-1 0 0,0-3 11 0,0 3-3 0,0-3-8 0,0 0 12 16,3-3 0-16,1 0 0 0,3-4 0 0,-3 4 0 15,3 0-1-15,0 3-1 0,0 0 0 0,0 0 0 32,-3 0-2-32,3 0-8 0,0 3 12 0,0 0-4 0,-3 4-28 0,-1 2-7 0,4 4-1 0,-3-1 0 15,-4 4 48-15,4-1 10 0,-8 1 2 0,4 3 0 32,-3 0-52-32,-4 0-9 0,0-4-3 0,0 4 0 0,-4 0 52 0,4-3 9 0,-3-1 3 0,-1-2 0 15,1-4-32-15,-5-3-13 0,8-6 1 0,0 0 0 16,-3-6-123-16,-1-6-24 15,1-1-5-15</inkml:trace>
  <inkml:trace contextRef="#ctx0" brushRef="#br0" timeOffset="60908.92">9892 4882 3307 0,'-7'3'94'0,"3"-3"20"0,-3 3-91 16,4-3-23-16,-1 0 0 0,4 0 0 16,0 0 82-16,0 0 12 0,0 0 2 0,0 0 1 0,4 6-53 0,6 0-12 0,-3-2-1 0,7-1-1 15,1-3-15-15,-1 3-3 0,3 0-1 0,1-3 0 16,0-3-8-16,-1 3-3 0,1-6 0 0,3 2 0 16,-3 1 0-16,-1-3 0 0,1 3 0 0,0-3 0 31,-1-1-131-31,4-2-22 0,1 0-5 0,-8 2-1 0</inkml:trace>
  <inkml:trace contextRef="#ctx0" brushRef="#br0" timeOffset="63863.86">10541 5261 1599 0,'0'-6'68'15,"0"-4"-55"1,0 4 139-16,0 6 28 0,0-6 6 0,0 6 1 16,0 0-47-16,0 0-10 0,0 0-2 0,0 0 0 15,0 0-13-15,0 0-3 0,0 0-1 0,7 9 0 16,-3 1-39-16,-1-1-8 0,4 7-2 0,0 6 0 16,-3 0-9-16,3 3-1 0,3 3-1 0,-3 6 0 15,1 4-11-15,-1 6-3 0,0 0 0 0,3 0 0 16,-3-4-9-16,-3 1-1 0,3-6-1 0,0 2 0 15,0-2-26-15,-4-4 0 0,5 1 8 0,-5-1-5 0,1-3-3 0,3-3 0 0,-4 0 0 0,1 0 0 32,-1-6 0-32,4 0 0 0,-3-3 0 0,-1-4 0 0,-3-6 0 0,0-6 0 15,0 0 0-15,0 0 0 16,0 0-26-16,4-6-5 0,-4-3-1 0,3-4 0 16,-6 1-94-16,3-7-19 0,-4 0-4 0</inkml:trace>
  <inkml:trace contextRef="#ctx0" brushRef="#br0" timeOffset="64224.69">10943 5195 2467 0,'4'-3'70'0,"3"-3"15"16,-4-1-68-16,4 4-17 0,-3 3 0 0,6 0 0 15,-2 0 106-15,-1 3 18 0,0 4 3 0,0 2 1 16,0 1-23-16,3-1-4 0,-3 4-1 0,0 2 0 16,4 1-24-16,0 3-4 0,-4-1-2 0,0 1 0 15,3 6-18-15,-3 0-3 0,0 4-1 0,0 2 0 16,4 0-24-16,-4 4-6 0,0 3-1 0,4-1 0 16,-1 1-12-16,1-4-5 0,-1 1 0 0,-2 2 0 15,2-5 0-15,-3-1 0 0,0 0 0 0,0 1 0 16,4-4 0-16,-4-3 0 0,0 0 0 0,0-3 0 15,-3-6 0-15,-1-1 0 0,4-2 0 0,-7-7 0 0,0-6 0 16,0 0 0-16,0 0 0 0,0 0 0 16,0-6-33-16,0-7-7 0,-3 1 0 0,-1-4-1 15,1 1-67-15,-1-1-12 0,-3 0-4 0,0-3 0 16,-4 4-100-16,1-1-21 0,-1 0-4 0</inkml:trace>
  <inkml:trace contextRef="#ctx0" brushRef="#br0" timeOffset="64521.63">10781 5709 1941 0,'-7'0'82'15,"0"0"-66"1,0 0 160-16,0 0 31 0,0-3 6 0,3 3 2 16,1 0-62-16,3 0-12 0,0 0-2 0,0 0-1 15,0 0-59-15,0 0-12 0,0 0-3 0,0 0 0 16,7 3 0-16,0-3 0 0,0 0 0 0,7 4 0 15,0-4-32-15,4-4-8 0,3 4 0 0,-4-3-1 16,5 0-11-16,-1 0-3 0,0-3 0 0,0 3 0 16,4-4-6-16,-4 4-3 0,0 0 0 0,0-3 0 15,0 3-26-15,1 3-5 0,-1-4-1 0,3 4 0 16,-6 0 52 0,0 0 9-16,-4 4 3 0,0-4 0 0,-3 3-32 15,-1-3-20-15,-3-3 4 0,0 3 0 16,-7 0-154-16,0 0-30 0,0 0-7 0</inkml:trace>
  <inkml:trace contextRef="#ctx0" brushRef="#br0" timeOffset="66511.59">11423 4888 3222 0,'7'9'286'15,"-3"1"-229"1,3 2-19-16,-4 1-4 0,4 2-1 0,0-2 0 15,0 3-33-15,-3 2 0 0,3 1 0 0,0 3 0 16,0-6 0-16,-3 0 0 0,3-4 0 0,-4 1 0 16,4-1 29-16,-7 1-1 0,4-4 0 0,-4 4 0 15,3-7 7-15,-3 0 1 0,0-6 0 0,0 0 0 16,0 0-80-16,-3 7-16 0,3-7-4 0,0 0 0 16,0 0 0-16,-4 0 0 0,1 0 0 0,3 0 0 15,-7-4-104-15,3-2-20 0,1 0-5 0</inkml:trace>
  <inkml:trace contextRef="#ctx0" brushRef="#br0" timeOffset="66924.45">11240 4869 1497 0,'-8'3'66'0,"5"-3"14"0,3 0-64 15,-4 0-16-15,1 0 0 0,3 0 0 0,-4 0 160 0,-3-3 28 0,4 3 5 0,3 0 2 16,0 0-56-16,0 0-11 0,0 0-3 0,0 0 0 16,0 0 3-16,0 0 0 0,0 0 0 0,0 0 0 15,0 0-70-15,0 0-14 0,0 0-2 0,0 0-1 16,3-3-2-16,4 0-1 0,0 0 0 0,0 0 0 15,4 3-12-15,3-4-2 0,0 1-1 0,0 3 0 16,4-3 2-16,0 3 1 0,-1-3 0 0,4 3 0 0,-3-3-26 0,0 0 0 0,3 0 0 16,-3-1 0-1,3 4 0-15,-4-3 0 0,5 3 0 0,-5-3 0 0,1 3 11 16,-1-3-3-16,1 3-8 0,-4-3 12 0,0 3-12 0,-3 0 0 16,-1 0 0-16,-2 0 0 15,-8 0 0-15,0 0 0 0,0 0 0 0,3-3 0 0,1-4 0 16,-1 4-13-16,1-3 4 0,-4 0 1 15,0 0-120-15,0-4-24 0,-4 4-5 16</inkml:trace>
  <inkml:trace contextRef="#ctx0" brushRef="#br0" timeOffset="89692.18">11991 6048 1824 0,'3'9'76'15,"1"-2"-60"1,0 2 89-16,-1-3 19 0,-3 1 3 0,4-1 1 15,-4-6 0-15,0 0 0 0,0 0 0 0,0 0 0 16,0 0-15-16,0 0-2 0,0 0-1 0,0 0 0 16,0 0-30-16,0 0-5 0,0 0-2 0,0 0 0 15,0-3 0-15,-4-3 0 0,1-4 0 0,-5 1 0 16,1-1-53-16,-3 1-10 0,-1-1-2 0,1-2-8 16,-1-4 0-16,0 1 0 0,1-4-10 0,-1-3 10 15,1 0 0-15,-1-6 0 0,1 3 0 0,3-7 0 16,-4 7 0-16,4-3 0 0,0 3 0 0,0-3 0 0,3-1 18 0,-3-2 11 15,4-3 3-15,-1-1 0 16,4 1-24-16,-3 2-8 0,3-2 0 0,3-1 0 16,-3 4 0-16,4-4 0 0,3 4 0 0,-4-3 0 15,8-1-28-15,-4 1-3 0,3-1 0 0,5-3 0 16,-5 7 31-16,4 0 0 0,4-4 0 0,0 7 0 0,-1 0 20 0,4 0 9 0,1 2 3 0,-5 1 0 31,1 7-24-31,-1-1-8 0,-2 6 0 0,-1-2 0 16,0 5-26-16,-4 1-5 0,4-1-1 0,-3 1 0 15,0 3 52-15,-4-1 9 0,0 1 3 0,0 3 0 0,-7 3-52 0,0 0-9 0,0 0-3 0,0 0 0 32,0 0-36-32,0 0-8 0,0 0-2 0</inkml:trace>
  <inkml:trace contextRef="#ctx0" brushRef="#br0" timeOffset="90363.48">12591 5277 1956 0,'-4'-10'40'0,"4"10"11"0,0-6-41 0,0 3-10 0,0-3 0 0,0 6 0 0,0 0 128 0,0 0 23 0,0 0 5 0,0 0 0 15,0 0-57-15,0 0-12 0,0 0-3 0,7 3 0 16,0 0-4-16,-7-3-2 0,4 6 0 0,6-3 0 16,-3 7-14-16,0-1-2 0,1 0-1 0,-1 1 0 15,3 2-10-15,-3 4-3 0,0 0 0 0,4 6 0 16,-4 3-10-16,0 3-2 0,0 3-1 16,0 4 0-16,0-1-10 0,0 7-1 0,0 0-1 0,0 0 0 0,-3-4-23 0,3-2-10 15,-4-4 1-15,1 4 0 16,-1-4 32-16,5 0 6 0,-5-2 2 0,1-1 0 0,-1-3-31 0,1-6 0 0,-1-4 0 0,-3 1 0 15,4-3 0-15,-1-4 0 0,1-3 0 0,-4-6 0 32,0 0-24-32,0 0-10 0,0-6-2 0,3-3-1 15,-3-1-43-15,4 1-8 0,-4-4-1 0,0 1-1 16,0-1-124-16,0-3-25 16,0 1-5-16</inkml:trace>
  <inkml:trace contextRef="#ctx0" brushRef="#br0" timeOffset="90716.12">12894 5076 2404 0,'0'0'107'0,"0"0"21"0,4 0-102 0,-1 3-26 0,4 0 0 0,-3 4 0 16,-1-1 92-16,4 3 14 0,0 4 2 0,0 2 1 15,0 1-37-15,0 0-8 0,4-1-2 0,0 4 0 16,-1 0-15-16,1 0-3 0,3 0-1 0,-3 3 0 16,3 0 1-16,-4 3 1 0,1 0 0 0,3 0 0 15,-4 6-9-15,5 1-1 0,-5-1-1 0,1 3 0 16,-1 1-10-16,1-1-3 0,0 1 0 0,-1 3 0 0,1-10-6 16,-4 0-2-16,0 0 0 0,0-6 0 0,0 0-13 15,0 0 0-15,0-6 8 0,-3-1-8 0,3-2 0 16,-4-1 0-16,1-2-9 0,-1-1 9 0,-3-2 0 15,0-7 0-15,0 0 0 0,0 0 10 0,0 0-10 16,0 0 0-16,0 0-10 0,-7 0 10 16,-3 0-57-16,2-4-6 0,-2 1-1 0,3 0 0 15,-4-3-153-15,4 0-31 0,-3-1-7 0,-1-2-1 0</inkml:trace>
  <inkml:trace contextRef="#ctx0" brushRef="#br0" timeOffset="90987.53">12831 5687 2880 0,'-8'0'128'0,"5"0"25"31,-4-3-122-31,3 0-31 0,1 3 0 0,3 0 0 0,0 0 85 0,0 0 11 0,0-6 3 0,0 6 0 16,7-6-39-16,0 2-8 0,0 1-2 0,4 3 0 15,-1-3-6-15,1 3 0 0,3 0-1 0,0 0 0 16,0 0-22-16,0-3-4 0,0 3-1 0,0-3 0 15,8 3-2-15,-5-3-1 0,8 0 0 0,-4 3 0 16,0-3-13-16,0-1 8 0,-3 1-8 0,0 0 8 16,-1 3-8-16,-3-3 0 0,1 0 0 0,-1 0 0 15,-4 3 0-15,1 0 0 0,-4-3 0 0,0 3 0 16,-7 0-26-16,0 0-5 0,0 0-1 0,0 0 0 16,0 0-140-16,0 0-29 0</inkml:trace>
  <inkml:trace contextRef="#ctx0" brushRef="#br0" timeOffset="93077.11">13610 5173 1920 0,'0'0'460'0,"0"0"-214"0,0 0-146 0,4-3 37 0,-4 3-73 16,0 0 45-16,0 0 9 0,0 0 2 0,3 3 0 15,-3 0-39-15,4 0-7 0,-1 7-2 0,4-1 0 16,-3 7-57-16,3 0-15 0,0 6 0 0,0 0 0 16,0 6 54-16,4 3 8 0,-4 4 2 0,3-1 0 15,1 1-52-15,-1-1-12 0,1 4 0 0,0-4 0 0,-4-2 0 0,3-1 0 0,-3-3 0 16,4-3 0 0,-8 0 0-16,5-3 0 0,-5 0 0 15,4-3 0-15,-3-3 0 0,-1 2 0 0,1-2 0 0,-1 0 0 16,1 0 24-16,-4-1 1 0,3-2 1 0,-3 2 0 0,0-2-26 15,0-4-14-15,0-2 2 0,-3-1 0 16,3-6-53-16,0 0-11 0,0 0-1 0,0 0-1 16,-4-6-91-16,-3-4-19 0,0-5-3 0</inkml:trace>
  <inkml:trace contextRef="#ctx0" brushRef="#br0" timeOffset="93688.6">13596 5142 421 0,'0'0'18'16,"0"0"-18"-1,0 0 11-15,0 0-2 0,0 0 0 0,0 0 0 0,0 0-9 0,0 0-9 0,0 0 9 0,0 0-13 32,0 0 1-32,0 0 0 0,4-6 0 0,-4 6 0 15,3-7 12-15,1 4-11 0,-4-3 11 0,0 6-10 16,0-6 82-16,0 6 17 0,0-4 3 0,0 1 1 16,-4-3 56-16,1 0 11 0,-1 0 3 0,4 2 0 15,-3 1-43-15,-1 0-9 0,4 3-2 0,-4-3 0 16,4 0 63-16,-3 0 13 0,-1 0 3 0,1-4 0 15,3 4-21-15,-4-3-4 0,1-3-1 0,-1 2 0 0,1 4-58 0,3-3-11 16,-4 3-2-16,4 0-1 0,0 3-34 0,-3-7-8 0,3 7 0 0,3-6-1 16,1 3-25-16,-1-3-5 0,4-1-1 0,0 1 0 15,4 3 10-15,0-3 2 0,3-1 0 0,3 4 0 16,-3-3-38-16,8 3-7 0,-1-3-2 0,0 2 0 16,4 4 31-16,-1-3 5 0,5 6 2 0,-1-3 0 15,0 4-7-15,4-1 0 0,-4 0-1 0,4 3 0 16,-8 4-11-16,1-4-16 15,-7 6 4-15,3 1 1 0,-7-1 11 0,4 7 0 0,-8 3 0 0,4-3 0 16,-7 3 0-16,-3 0 0 16,-1 0 0-16,1 3 0 0,-8-3 0 0,1 3 0 15,-1-3 0-15,-3 3 0 0,0-6 0 0,-7 3 0 0,0-7 0 16,-4 4 0-16,1-3 24 0,-4 0 6 16,-4-1 2-16,0 1 0 0,1-7-24 0,2 4-8 0,-2-4 0 0,3-2 0 15,-1-1 0-15,5 0 0 0,-1-3 0 0,0-3 0 16,4 0-26-16,4-3-5 15,-1 0-1-15,4-3 0 0,4-1-51 0,3-2-10 0,3 0-3 0</inkml:trace>
  <inkml:trace contextRef="#ctx0" brushRef="#br0" timeOffset="94470.01">14150 5741 2149 0,'0'-7'95'0,"0"4"20"0,0-3-92 0,0 0-23 15,0 0 0-15,0 6 0 0,0 0 108 0,0 0 16 0,3-7 4 0,-3 4 1 16,0 3-44-16,0 0-9 0,0 0-1 0,0 0-1 15,0 0-14-15,0 0-2 0,0 0-1 0,8 0 0 32,-8 0-5-32,7 0-2 0,-4 3 0 0,4 0 0 15,0 1-5-15,-3 2-1 0,3 0 0 0,-4 3 0 16,1-2-2-16,-1 2-1 0,1 4 0 0,-1-4 0 0,-3 7-21 0,4-4-4 0,-1 4 0 0,-3 0-1 16,4 2 1-16,-4 1 1 0,0 3 0 0,4 0 0 15,-4 0-12 1,3 0-5-16,-3 0 0 0,4-3 0 0,-4 3 0 0,3 0 0 0,1-3 0 15,-1 3 0-15,1-7-26 0,-1 1-5 0,1 0-1 0,-1-4 0 16,-3-3 52-16,0-2 9 0,0-7 3 0,0 0 0 16,0 0-52-16,0 0-9 0,0 0-3 0,0 0 0 15,0 0-128 1,0-7-25-16,0 1-6 0</inkml:trace>
  <inkml:trace contextRef="#ctx0" brushRef="#br0" timeOffset="94910.79">14457 5750 2747 0,'0'0'78'0,"-4"6"17"16,-3 1-76-16,4-1-19 0,-1 0 0 0,1 4 0 16,-1-4 95-16,1 3 15 0,-4 1 3 0,3 2 1 0,-3 1-29 0,0 2-5 0,0-2-2 0,-4 3 0 15,1-1-62-15,-1 1-16 0,1 3 0 0,-5-3 0 16,5-4 54-16,3 1 8 0,-4-4 2 0,4 0 0 15,-3 1-64-15,3-4-8 0,-1 0-4 0,5-2-1 16,3-4 21-16,0 0 4 0,0 0 0 0,0 0 1 16,0 0-13-16,3-4 0 0,1-2 0 0,3 0 0 15,0-4 0-15,0 1-8 16,4 0 8-16,3-1 0 0,-4 1 0 0,5 3 0 0,-1-1 0 0,3 1 0 16,-3 3 0-16,4 0 8 0,-4 0-8 0,0 3 0 15,0 3 0-15,0 0 0 0,-3 3 0 16,0 4 0-16,-4 2 0 0,3 4 0 0,-3-1 0 0,0 4 0 15,-3 0 0-15,3-3 0 16,-7-1 0-16,4 4 0 0,-1-3 0 0,-3 0 0 0,-3-4 0 0,3 1 0 16,-4-1 0-16,4-2 0 0,-4-1 0 0,1-3 0 15,3-6 0-15,-7 3 0 0,7-3 0 0,-4-3 0 16,-3-3-304-16,4 0-64 0</inkml:trace>
  <inkml:trace contextRef="#ctx0" brushRef="#br0" timeOffset="95622.71">14175 4806 2986 0,'-7'3'84'0,"7"-3"20"0,0 0-84 0,0 0-20 0,0 0 0 0,0 0 0 16,0 0 107-16,0 0 17 0,0 0 3 0,0 0 1 15,10 0-52-15,-3 0-9 0,4 0-3 0,-1 0 0 16,1 4-51-16,3-4-13 0,0 0 0 0,0 0 0 15,0 0 0-15,4 0 0 0,0-4 0 0,-1 4 0 16,-3-3 28-16,4 3 4 0,-4-3 0 0,0 3 0 16,-3-3-52-16,3 3-9 0,-7-3-3 0,0 3 0 15,0-3 42-15,0 0 8 0,0 0 2 16,-7 3 0-16,7 0-123 0,-3 0-24 0,3 0-5 0</inkml:trace>
  <inkml:trace contextRef="#ctx0" brushRef="#br0" timeOffset="110776.74">14743 5076 1094 0,'0'0'46'0,"0"0"-37"16,0 0 115-16,0 0 22 0,0 0 5 0,0 0 1 16,0 0-39-16,-4-3-7 0,4 3-2 0,0 0 0 15,0 0-32-15,0-6-6 0,0 6-2 0,0 0 0 16,0 0 24-16,0 0 4 0,4 6 0 0,-4 3 1 0,3 1-32 0,1-1-6 0,-1 0-2 16,4 4 0-1,-3 3-8-15,-1-1-1 0,4 7-1 0,-3 3 0 16,3 1-1-16,0 2 0 0,-3 3 0 0,3 0 0 31,0 1-6-31,-4 2 0 0,4-2-1 0,-3 2 0 0,3 1-5 0,-4-1-1 0,4 1 0 0,-3-1 0 0,-1-3-19 0,1 1-10 0,-1-1 10 0,1-3-10 31,0 1 22-31,-4-4-2 0,0 0 0 0,3-3 0 16,1-3-20-16,-4-7 0 0,3 1 0 0,-3-4 0 0,0-9 0 0,0 0 0 0,0 0 0 0,4-3 0 16,-4-7-72-1,0-2-20-15,0-4-3 0,0 1-1 16,3-1-102-16,1-3-21 0,-4 3-4 0</inkml:trace>
  <inkml:trace contextRef="#ctx0" brushRef="#br0" timeOffset="111333.55">15265 4982 1267 0,'0'-6'56'0,"3"-1"12"16,-3 1-55-16,0 0-13 0,0 0 0 0,0 6 0 0,0 0 105 0,0 0 19 16,0 0 3-16,0 0 1 15,0 0 0-15,0 0 0 0,0 0 0 0,0 0 0 16,0 0-52-16,0 0-9 0,0 0-3 0,0 0 0 0,0 0 28 0,4 6 4 0,-4 0 2 0,3 4 0 15,1 2-44-15,-1 7-9 0,1-3-1 0,-1 9-1 16,1-3-7-16,-1 6 0 0,5 3-1 0,-5 1 0 16,1 2-1-16,-1 1 0 0,4-1 0 0,-3 4 0 31,-1-7-4-31,4 7-1 0,-3-4 0 0,-1 1 0 0,4-4-10 16,-3 3-3-16,3-2 0 0,-4-1 0 0,1-6-8 0,3 3-8 0,-3-2 12 0,-1-5-12 15,4 1 8-15,-3 0-8 0,-1-3 0 0,1 0 0 16,-1-6 0-16,1-1 0 0,-1 1 0 0,-3-4 0 31,0-9-20-31,0 0-5 0,0 0-1 0,0 0 0 0,0 0-65 16,0-9-13-16,-3-1-2 0,-1-2-1 0,1-1-30 15,-1-3-7-15,-3 1 0 0,0-1-1 0,0 4-75 0,0-1-16 0,-4 0-2 16</inkml:trace>
  <inkml:trace contextRef="#ctx0" brushRef="#br0" timeOffset="111659.41">14958 5537 1485 0,'0'0'63'16,"0"0"-51"-16,-7 0 113 0,3 0 23 0,4 0 4 0,0 0 0 31,0 0-19-31,0 0-4 0,0 0-1 0,0 0 0 15,0 0-51-15,0 0-10 0,0 0-3 0,0 0 0 16,0 0 0-16,7-3 0 0,0 0 0 0,4 0 0 16,-4-1 0-16,7 1 0 0,-3-3 0 0,3 3 0 0,0 0-51 0,4 0-13 0,-1-1 0 0,1 1 0 15,3 0 54-15,-3 3 8 0,-1-3 2 0,4 3 0 16,-3 0-64-16,3 0 0 0,-3 0-14 0,-1 0 2 16,-2 3 12-16,-1-3 0 0,-4 0 0 0,4 3 0 15,-3-3 12-15,-4 0-3 0,0 3 0 0,-7-3 0 31,0 0-109-31,0 0-23 0,0 0-4 0</inkml:trace>
  <inkml:trace contextRef="#ctx0" brushRef="#br0" timeOffset="112488.02">15589 4813 1579 0,'0'0'32'0,"0"0"10"15,0 0-34-15,-3 6-8 0,3 0 0 0,0 0 0 0,0-6 96 0,0 0 16 0,0 0 4 0,0 4 1 16,3 2-25-16,1 0-4 0,-4 0-2 0,3 4 0 16,1-1-6-16,-1 1 0 0,1 2-1 0,-1 1 0 15,1-1-18-15,3 4-3 0,-3-4-1 0,-1 4 0 31,1-3-25-31,3-1-6 0,-4 4-1 0,1-4 0 0,-1-2-14 0,1-1-3 0,-1 1-8 0,1-4 12 16,-4 0-12-16,0-6 0 0,0 0 0 0,0 0-10 31,0 0-76-31,0 0-15 0,0 0-3 0,3-6-1 16,-3 3-37-16,0 3-7 0,0-6-2 0</inkml:trace>
  <inkml:trace contextRef="#ctx0" brushRef="#br0" timeOffset="112820.51">15381 4813 1694 0,'-3'-7'48'0,"-1"4"11"15,1-3-47 1,-1 3-12-16,4 3 0 0,-4-3 0 0,4-4 125 0,0 4 23 0,-3-3 5 0,3 6 1 15,0 0-21-15,0 0-4 16,0 0-1-16,0 0 0 0,0 0-64 0,0 0-14 0,7 0-2 0,4 0-1 16,-4 0-24-16,3 0-5 0,-3 0-1 15,7-3 0-15,-3 3 39 0,7-3 8 0,-4 3 2 0,3-7 0 32,1 4-54-32,0-3-12 0,-1-3 0 0,4-1 0 0,-3 7 26 0,3-3 8 15,0 3 2-15,1 3 0 16,-5-3-22-16,4 3-4 0,-3-4-1 0,0 4 0 0,-1 4-9 0,-3-4 0 0,-3 3 0 0,0 0 0 15,-1 0 0-15,1 0 0 0,-4 0 0 0,0 4 0 16,-7-7-68 0,0 0-7-16,0 0-1 0,3 0 0 0,-3 0-168 0,0 0-33 0</inkml:trace>
  <inkml:trace contextRef="#ctx0" brushRef="#br0" timeOffset="127607.27">16566 5274 1102 0,'0'0'23'0,"8"-4"5"16,-5-2-28-16,-3 6 0 0,4-3 0 0,-4 3 0 16,7-3 104-16,-7 3 15 0,3-6 3 0,4 2 1 15,-3 1-7-15,-4 3-2 0,7 0 0 0,-4-3 0 16,-3 3 18-16,7-3 4 0,-7 3 1 0,4 0 0 15,-4 0-11-15,0 0-2 0,0 0-1 0,10 3 0 16,-6 0-35-16,3 0-8 0,0 4 0 0,-3 2-1 16,3 1-14-16,-4 5-2 0,4 1-1 0,-3 3 0 15,3 3-50-15,-4 0-12 0,4 6 0 16,1-3 0-16,-5 3 0 0,8-3 0 0,-4 3 0 0,0-2 0 16,3-5 0-16,-6 1 0 0,3-3 0 0,0-3 0 0,0 0 0 0,0-7 0 0,-3 0 0 0,3-2 0 15,-4-4 0 1,4 0 0-16,-3 0 0 0,-4-3 0 0,0 0 0 0,0 0 0 0,0 0 0 0,0 0 0 31,-4-6-48-31,1-4-13 0,-1 4-3 0,1-6 0 16,-1 2-36-16,-3 1-8 0,4-1-2 0,-1 1 0 15,0-4-74-15,-3 4-16 0,0-4-2 0</inkml:trace>
  <inkml:trace contextRef="#ctx0" brushRef="#br0" timeOffset="127851.81">16531 5421 2222 0,'-10'6'46'0,"10"-6"11"0,-4 3-45 0,1 0-12 0,-5 1 0 0,8-4 0 16,0 0 144-16,0 0 26 0,0 0 6 0,0 0 0 31,0 0-68-31,0 0-13 0,0 0-3 0,11 0-1 0,0 0-19 0,3 0-3 0,0-4-1 0,4 4 0 16,-1-3-20-16,1 0-4 0,3 0 0 0,0 0-1 15,0 0-12-15,0 3-3 0,1-3 0 0,-1 3 0 16,0-3-13-16,0 3-3 0,0 0-1 0,0-4 0 15,1 4-11-15,-1 0 0 0,-4 0 9 0,1-3-9 16,-4 0 0-16,4 3 8 0,-4-3-8 0,0 0 0 0,-3 0 0 16,-1-4 0-16,-3 4 0 0,4-3 0 15,-4 3-90-15,0-3-13 0,-4 2-2 0</inkml:trace>
  <inkml:trace contextRef="#ctx0" brushRef="#br0" timeOffset="129809.88">18390 4882 2188 0,'-3'3'97'0,"-4"0"20"15,3-3-93-15,1 0-24 0,3 0 0 0,0 0 0 16,0 0 107-16,0 0 17 0,0 0 3 0,0 0 1 16,0 0-52-16,0 0-9 0,0 0-3 0,0 0 0 15,0 0 0-15,7 9 0 0,-4 1 0 0,4 2 0 16,0 4 0-16,-3 0 0 0,6 6 0 0,-2 3 0 15,-1 0-25-15,0 9-6 0,0 1-1 0,3 5 0 16,-3 1-8-16,0 0-1 0,0 3-1 0,1 3 0 16,-5-6-10-16,8-1-1 0,-8 1-1 0,4-3 0 15,-3-4-10-15,3-2 0 0,-4-1 0 0,1-3 0 16,-1-6 0-16,1 0 0 0,-1-3 0 0,-3-3 0 0,4-1 12 16,-1-5 1-16,-3-4 0 0,0 0 0 15,0-6-13-15,0 0-18 0,0 0 4 0,0 0 1 16,-3-6-23-16,-4-3-5 0,3-1-1 15,-3-2 0-15,0-4-86 0,0 0-18 0,0 1-3 16,0-4-1-16,-3-3-85 0,2 0-17 0,-2 0-3 0</inkml:trace>
  <inkml:trace contextRef="#ctx0" brushRef="#br0" timeOffset="130419.69">18105 4750 2358 0,'-7'-6'104'0,"-4"-1"22"0,7 4-101 0,1-3-25 0,-1 0 0 0,4-1 0 15,0 4 73-15,0-3 10 0,0 0 1 0,7-1 1 16,-3 1-20-16,7 0-4 0,-4 0-1 0,7-4 0 16,0 4-48-16,7 0-12 0,-3-1 0 0,6 1 0 15,5 0 34-15,-5 0 4 0,8-1 1 0,0 1 0 16,-1 6-11-16,-2 0-3 15,2 0 0-15,1 6 0 0,-7 1 5 0,3 2 1 16,-3 0 0-16,-1 4 0 0,-6 0 1 0,3 2 1 0,-3 4 0 0,-4 0 0 16,0 6-33-16,-3-3 0 0,-1 6 0 0,-3-3 0 15,-3 3 58-15,-1 1 5 0,-3 2 1 0,0-3 0 16,0 0-52-16,-3 4-12 0,-4-4 0 0,3 0 0 16,-6-3 0-16,3 0 0 0,-4 0 0 0,4-3 0 15,-4-3 0-15,1 3 0 0,-1-6 0 0,1 0 0 0,-4-1 0 0,7-5 0 16,-4-1 0-16,4 0 0 0,0-2 0 15,0-1 0-15,0 0 0 0,3-3 0 0,4-3 0 0,0 0 0 0,0 0 0 16,0 0 0-16,0 0-8 0,0 0 8 0,4 3 0 0,-1 1 0 31,4-1 0-31,4-3 0 0,-1 3 0 0,1-3 9 0,3-3-9 0,0 3 0 0,0-3 0 0,8-1 0 32,-5 4 0-32,4 0 0 0,-3 0 0 0,7 0 0 15,-4 7 0-15,0-4 0 0,0 3 0 0,0 4 0 16,-3 2 27-16,-4 4 3 0,4-4 1 0,-4 7 0 15,-4 3-50-15,1-3-9 0,0 6-3 0,-4 0 0 0,0-3 31 0,-4 3 0 0,1-3 0 0,-1 3 0 32,-3-3 0-32,4 0 0 0,-4 0 0 0,0 0 0 0,0-6 0 0,-4-4 0 0,4-2 0 15,-3-4 0 1,3-6 0-16,0 0 0 0,-7 0 0 0,7 0 0 0,-4-3-57 16,1 0-6-16,-1-4-1 0,1 1 0 15,3-3-153-15,0-1-31 0</inkml:trace>
  <inkml:trace contextRef="#ctx0" brushRef="#br0" timeOffset="131341.69">18941 4527 1824 0,'-4'0'76'0,"-3"-3"-60"15,4 3 89-15,3 0 19 0,-8 0 3 0,8 0 1 16,0 0-52-16,0 0-9 0,0 0-3 0,0 0 0 15,0 0 0-15,0 0 0 0,0 0 0 0,0 0 0 32,0 0 0-32,8 0 0 0,2 0 0 0,1 3 0 15,-1 0-51-15,4 1-13 0,1 2 0 0,-1 0 0 0,3 4 54 0,4-1 8 0,-3 0 2 16,7 4 0 0,-4-1-52-16,4-2-12 0,3-1 0 0,-3 7 0 0,-1 3 54 0,4 3 8 0,-3 3 2 15,0 0 0-15,0-3-52 0,-4 3-12 0,0-6 0 0,0 6 0 16,0-3 54-16,0 3 8 0,4 0 2 15,-7 6 0-15,-1-3-40 0,1 4-8 0,0-1-2 16,-4 7 0-16,0-1 2 0,-4 1 1 0,1 3 0 0,-4 3 0 16,0 0-17-1,0-4 0-15,-7 4 0 0,4 3 9 0,-4-6-9 0,-4 0 0 16,1-4 0-16,-1 4 0 0,-3-6 0 0,0-1 0 0,3-2 0 0,-6-4 0 16,6-3 0-16,-6-9 0 0,3-1 0 0,0-2 0 31,-4-4-26-31,4-3-5 0,0-6-1 0,-4 4 0 0,4-8 51 15,-3 1 9-15,-1 0 3 0,4-3 0 0,0 0-50 16,-4-1-9-16,4-2-3 0,0 3 0 0,0-1 31 0,0 1 0 16,0 0 0-16,4 3 0 0,-1-4-262 0,4 7-46 0</inkml:trace>
  <inkml:trace contextRef="#ctx0" brushRef="#br0" timeOffset="133015.75">19385 4380 2066 0,'0'0'43'0,"0"0"10"15,0 0-42-15,0 0-11 0,-3 0 0 0,3 0 0 16,0 0 156-16,0 0 28 0,0 0 7 0,0 0 1 16,0 0-52-16,0 0-9 0,0 0-3 0,0 0 0 15,0 0 0-15,0 0 0 0,0 0 0 0,0 0 0 16,0 0-102-16,0 0-26 0,7 0 0 0,0 0 0 16,0-3 0-16,3 3 0 0,1 0 0 0,3-3 0 0,-3 0 0 0,3 3 0 0,3-4 0 0,-2 1 0 15,-1 3 31-15,0-3 1 0,-4 3 0 0,4 0 0 31,1 0-32-31,-5 3 0 0,4 0 0 0,-3 1 0 16,-1-1-22-16,-3 0-7 0,1 3-2 0,-1 0 0 16,0-3 51-16,0 1 9 0,-7-4 3 0,0 0 0 15,0 0-24-15,0 0-8 0,0 0 0 0,0 0 0 0,3-7-48 0,-3-2-10 0,4 3-2 16,-4-4 0-16,3 4-122 16,1-3-25-16,-1 2-5 0</inkml:trace>
  <inkml:trace contextRef="#ctx0" brushRef="#br0" timeOffset="133303.51">19830 4070 2523 0,'0'0'106'15,"0"0"-85"1,0 0 118-16,0 0 23 0,0 0 5 0,3 6 1 0,-3 0-58 15,4 3-11-15,-1 1-3 0,1 2 0 16,-4 4-25-16,3 0-6 16,4 6-1-16,-3-3 0 0,-4 2-51 0,3-2-13 0,1 0 0 0,-1 3 0 15,1-3 28-15,0 3 4 0,-1-3 0 0,1-1 0 16,-1-2-52-16,1 0-9 0,-1-7-3 0,1 4 0 0,-1-4 51 0,1 1 9 0,-1-1 3 16,4 0 0-16,-3-2-31 0,-4-1 8 0,3 0-8 15,-3-6 4 1,0 0-4-16,0 0 0 0,0 0 0 0,0-9 0 15,4 2-26-15,-4 1-5 0,-4-3-1 0,4 3 0 16,0-1-230-16,-3 1-46 0</inkml:trace>
  <inkml:trace contextRef="#ctx0" brushRef="#br1" timeOffset="138631.31">18397 4248 1926 0,'-3'-6'81'15,"3"6"-65"1,0-3 68-16,0 3 14 0,0 0 2 0,0-10 1 15,0-2 22-15,3-7 4 0,-3-3 1 0,4 0 0 16,-1-3-52-16,4 0-9 0,-3 0-3 0,7-6 0 16,-4 2-13-16,0-2-3 0,3-4-1 0,4 1 0 15,1-4-7-15,2-2-2 0,1-1 0 0,3-3 0 16,4-3-17-16,3 3-3 16,0-3-1-16,4-6 0 0,3-1 7 0,0 4 2 15,4-3 0-15,4 0 0 0,-5 2-26 0,1 4 0 0,0 0 0 0,0 0 0 16,0 3 0-16,-4 7 0 0,4-1 0 15,-1 1 0-15,-6 8 0 0,0 1 0 0,3 0 0 0,-7 6 0 16,-6 3 0-16,-1 0 0 0,-4 4 0 0,-2 2 0 0,-1 4 0 16,-7 2 0-16,0 4 0 0,-4 0 0 15,-3 3-46-15,0 0-14 0,0 0-4 0,0 0 0 16,0 10-102-16,-3-1-21 0,-1 0-4 0</inkml:trace>
  <inkml:trace contextRef="#ctx0" brushRef="#br1" timeOffset="139291.21">18288 4095 1743 0,'0'0'49'0,"0"-10"11"0,0 4-48 16,0 0-12-16,0-4 0 0,4 4 0 0,-4 6 64 0,0 0 11 0,0 0 1 0,0 0 1 31,0 0 27-31,0 0 6 0,7 0 1 0,-4 3 0 0,4 3-31 0,0 4-5 0,0 2-2 0,-3 1 0 31,3 6-9-31,0 3-1 0,0 3-1 0,4-3 0 16,-4 0-42-16,0 0-8 0,3-1-1 0,-3 1-1 0,0-6 46 0,0 3 8 0,0-3 3 0,-3-4 0 15,3 1-35-15,0-4-8 0,0 1 0 0,0-4-1 16,-3 0 12-16,3-3 2 0,-7-3 1 0,7 0 0 16,-4 3-30-16,-3-3-8 0,7-3 0 0,1 0 0 31,-1 0 0-31,0-6 0 0,0-1 0 0,3 1 0 16,1-7 52-16,-1 0 10 0,5 1 2 0,-1-4 0 0,3 0-52 0,-3 3-12 0,4 1 0 15,0-1 0-15,-4 0 0 0,3 1 0 0,-6 2 0 0,3 1 0 16,0 2 0-16,-3 4 0 0,-1 3 0 0,-3 3 0 15,1 0-100 1,-8 0-22-16,0 0-5 0</inkml:trace>
  <inkml:trace contextRef="#ctx0" brushRef="#br1" timeOffset="155013.46">19572 2492 1832 0,'0'0'81'0,"0"0"17"16,0 0-78-16,0 0-20 0,0 0 0 0,0 0 0 15,-3-6 73-15,3 0 11 0,0 0 3 0,0 2 0 16,0-5-7-16,0 3 0 0,3-1-1 0,-3 1 0 15,0 0-5-15,0 0-1 0,0-1 0 0,0 1 0 16,0-3-17-16,0-1-3 0,0 1-1 0,0-1 0 0,0 4-8 16,0 3-1-16,0-6-1 0,4 2 0 15,-4 7-14-15,0 0-4 0,0 0 0 0,0 0 0 16,0 0-4-16,3 7 0 0,-3 5-1 0,4-6 0 16,-1 7 2-16,1 0 1 0,-4 2 0 0,3 4 0 15,-3 0-2-15,4 0 0 0,-1 3 0 0,1 0 0 0,-1-4-1 0,1 1-1 0,-4 0 0 0,3 0 0 31,1 0-6-31,0-10 0 0,-4 4-1 0,3-4 0 0,-3-3-3 16,0-6-8-16,0 0 12 0,0 0-4 0,0 0 17 0,7-6 3 0,-3-3 1 0,3-4 0 16,0 4-29-16,0-13 0 0,-4 0 0 0,8 0 0 31,-4 0 0-31,0 3 0 0,4-3 0 0,-1 6 0 0,1-6 0 0,-1 7 0 0,1-1 0 16,0 0 0-16,3 1-12 0,-4 2-8 0,4 7-1 0,0-7-1 31,-3 7 35-31,3 0 7 0,0-4 2 0,0 7 0 0,0 3-22 0,-3 3 0 15,3 1 0-15,-3 5 0 0,-1 4 0 0,-3 2 0 0,4 1 0 16,-4 6 0-16,-3-3 0 16,-1 3 0-16,1 0 0 0,-4 3 0 0,0-3 19 0,0 0-1 0,0-1 0 0,0-5 0 15,0 3-18-15,-4-3 0 0,1-7 0 0,3 4 0 16,0-13-39-16,0 0-11 0,0 0-2 0,0 0-1 31,-4-7-84-31,4-2-17 0,4-4-3 0,-1-2-1 0,1-1-143 16,3 3-29-16</inkml:trace>
  <inkml:trace contextRef="#ctx0" brushRef="#br1" timeOffset="155298.4">20119 2276 2788 0,'-11'19'58'0,"4"0"14"0,-3-1-58 0,-4 4-14 0,3 0 0 0,0 3 0 32,4-3 100-32,0 3 18 0,4 1 3 0,-4-1 1 15,7-7-49-15,-4 4-9 0,4-3-3 0,0 0 0 0,4-3-28 0,-4-1-5 0,7-5-2 0,0 2 0 16,0-2-10-16,3-1-3 0,-2-3 0 0,2 1 0 15,4-4-5-15,-3-3 0 0,3 0-8 0,-3 0 12 16,3-10-4-16,-4 4 0 0,4 0-8 0,-3-7 12 16,-1 4 0-16,1-4-1 0,0 1 0 0,-4-1 0 15,3 1 2-15,-6-4 1 16,-1 4 0-16,4-4 0 0,-7 6-6 0,0-5-8 0,0-1 11 0,-3 4-11 31,-1-4 12-31,1 3-12 0,-4-2 12 0,0 5-12 16,-4-2 0-16,1 2 0 0,-1 4 0 0,-3 0 0 15,3-1-18-15,1 4-10 0,-4 0-3 0,3 3 0 16,4 0-78-16,-4 3-16 0,4 4-3 0</inkml:trace>
  <inkml:trace contextRef="#ctx0" brushRef="#br1" timeOffset="155495">20362 2590 3340 0,'0'0'148'0,"0"0"31"16,0 0-143-16,0 0-36 16,-3-4 0-16,3-5 0 0,0 0 0 0,0-4 0 0,-4 1 0 0,4-1 0 0,-3 0 0 0,3-2 0 15,-4 5 0-15,1-2 0 16,3 2-96-16,-4-8-25 0,4 5-6 0</inkml:trace>
  <inkml:trace contextRef="#ctx0" brushRef="#br1" timeOffset="156200.03">20309 2220 3040 0,'-3'6'128'0,"-1"0"-103"0,1 3 31 0,3-2 7 16,0-1 1-16,3 0 0 0,1 4-52 0,3-7-12 0,4 0 0 0,-1 0 0 16,4-3-100-16,4 0-22 0,-4-3-5 0,7 0-1 31,0 0-59-31,0-7-12 0,1 7-2 0,2-3-1 15,1 0 89-15,-4-4 17 0,4 4 4 0,-4 3 1 0,0-3 63 0,-3-1 13 0,0 1 3 0,-8 6 0 16,1 0 100-16,-1 0 20 0,-6 3 4 0,-4-3 0 16,3 10 99-16,-3-4 19 0,-3 0 4 15,-1 3 1-15,-3 1-99 0,0 2-20 0,-3 4-4 0,-5 0-1 16,5-1-55-16,-4 4-12 0,0 0-1 0,0 3-1 16,-1-9-16-16,1 2-3 0,0 4-1 0,0-10 0 15,4 4 1-15,2-4 0 0,-2 1 0 0,3-1 0 16,3-6-7-16,4-3 0 0,0 0-1 0,0 0 0 15,0 0-3-15,0 0-1 0,7-9 0 0,0 3 0 16,4-4-11-16,0 1 8 0,3-4-8 0,0 7 8 16,3-6-8-16,-2 2 0 15,-1 1 9-15,3 2-9 0,1 4 0 0,0 0 8 0,-1 3-8 16,1 3 0-16,-4 4 0 0,0 2 9 0,-3 0-9 0,-1 7 0 16,1-7-12-16,-8 7-8 0,4-3-3 0,-3 6 0 15,-4-1 23-15,0 4 0 0,-4-3 0 0,1 3 0 0,-4-3 21 0,3 0 9 0,-3-4 2 0,0 4 0 16,4-6-24-16,-4-1-8 0,0 1 0 0,3-7 0 15,-3 0 0-15,7-6 0 16,0 0 0-16,0 0 0 0,0 0 0 0,0 0 0 0,0 0 0 0,0 0 0 16,7-3 0-16,0-6 0 0,4 6 0 0,-1-10 0 31,1 1-26-31,3-1-5 0,0 4-1 0,4-7 0 0,-4 0 52 16,3 1 9-16,1-1 3 0,3 0 0 0,0 1-24 0,1-1-8 0,-1 0 0 0,0-3 0 15,0 1 0-15,0-1 0 0,-3 3 0 0,-4-6 0 16,0 3 0-16,-3 4 0 0,-4 2 0 0,0 4 0 15,-4 2 0-15,1 1 0 0,-4 6 0 0,0 0 0 16,-7 0 0-16,-4 6 0 0,4 1 0 0,-7 5 0 16,0 4 0-16,-4-4 0 0,1 7 0 0,-1 3 0 15,4-3 0-15,0 0 0 0,3 3 0 0,1 0 0 16,6-3-26-16,-3 3-5 0,4-1-1 0,3-8 0 31,3 3 52-31,8-4 9 0,-1-2 3 0,1-1 0 0,10-3-24 0,0 1-8 0,0-4 0 0,8-3 0 16,-1-3 0-16,0-1 0 0,4-2 0 0,3 0 0 15,-7 0 0-15,4-7 0 0,0 4 0 0,-1-1 0 16,-2 1 0-16,-5 3 0 0,1-4 0 0,-4 4 0 16,-3 0-28-1,-4 3-4-15,0-7-2 0</inkml:trace>
  <inkml:trace contextRef="#ctx0" brushRef="#br0" timeOffset="167840.57">1326 7885 1824 0,'0'0'76'16,"0"0"-60"-1,0 0 140-15,0-6 29 0,0 6 6 0,0-3 1 16,0 3-103-16,-3-6-20 0,3 6-4 0,3-7-1 0,-3 1-51 0,0 0-13 0,0-3 0 0,4-1 0 31,-4 1 54-31,7 2 8 0,-7-2 2 0,4 0 0 16,3 2-52-16,-4 1-12 0,4 0 0 0,4 0 0 0,-8 2 47 0,8-2 6 0,-8 0 2 0,8 3 0 15,0 3-37-15,-1 0-7 0,4 3-2 0,0 3 0 32,4 0 44-32,7 7 9 0,-4-1 2 0,4 4 0 0,-4 3-43 0,3 3-8 0,-2 0-1 15,-5 3-1-15,4 0 8 0,-6 0 1 16,6 0 1-16,-11 7 0 0,1-1 1 16,-8 3 0-16,4 7 0 0,-3 0 0 0,-8-3 1 0,4 2 0 0,-7 1 0 15,-3 0 0-15,-1 0-11 16,-3-4-1-16,0 4-1 0,-7-3 0 0,0-7-26 15,-4 0-6-15,4-2-1 0,-4-1 0 0,0-9 23 16,4-1 0-16,-3-5 0 0,2-4 0 0,5-2 20 0,-4-7 9 16,-1-7 2-16,8 1 0 0,-7-6-31 0,11-4 0 0,-5 0-11 0,5-3 11 15,-1 4-8-15,8-4 8 0,-4 3 0 0,3 1 0 16,4-1 0-16,4 0-9 0,3 0 9 0,-4 4 0 0,8-1 0 0,3 1 0 16,-3 2 0-16,10-2 0 15,0 6-20-15,0-4-1 0,4 4 0 0,-1 3 0 16,1 0 21-16,7 0 0 0,-4-1 0 0,4 8 0 15,-7-1 8-15,6 3 5 0,-6 0 2 0,0 4 0 16,-4-1-15-16,-7 0 0 0,0 1 0 0,4 2 0 16,-8 1-9-16,-6-1-5 0,6 1-1 0,-10 0 0 15,4-4-102-15,3-3-21 0,-7 1-4 0</inkml:trace>
  <inkml:trace contextRef="#ctx0" brushRef="#br0" timeOffset="168003.49">1976 8513 3571 0,'-11'12'158'0,"4"1"33"0,-4-4-153 0,4 0-30 0,0 1-8 0,4-4 0 15,3 0 0-15,-7-2 0 0,7-1 0 0,0-3 0 16,0 0 27-16,0-7 4 0,0 1 1 0,7 0 0 16,-7-4-158-16,10-2-31 0</inkml:trace>
  <inkml:trace contextRef="#ctx0" brushRef="#br0" timeOffset="183402.99">3651 8378 2553 0,'0'0'108'0,"0"0"-87"16,0 0 86-16,0 6 17 15,0-6 3-15,0 0 1 0,0 0-52 0,0 0-9 0,4 3-3 0,-4-3 0 16,10 3-51-16,-10-3-13 16,0 0 0-16,4 3 0 0,-4-3 0 0,7 0 0 0,-7 0 0 0,11 0 0 15,-11 0 29-15,3 0 3 0,-3 0 1 0,0 0 0 16,0 0-15-16,0 0-3 0,0 0-1 0,0 0 0 15,0 0 2-15,11 0 1 0,-11 0 0 0,0 0 0 16,0 0-17-16,0 0 0 0,0 0 0 0,0 0 0 16,0 0 22-16,0 0 1 0,0 0 0 0,0 0 0 15,0 0 14-15,0 0 3 0,0 0 1 0,0 0 0 16,0 0-33-16,0 0-8 0,0 0 0 0,0 0 0 16,0 0-24-16,0 0-8 0,0 0 0 0,0 0-1 15,0 0-101 1,0 0-20-16,0 0-4 0</inkml:trace>
  <inkml:trace contextRef="#ctx0" brushRef="#br0" timeOffset="186254.05">2755 8227 2030 0,'0'0'57'0,"0"-3"14"0,0 3-57 0,-7-3-14 0,7 3 0 0,0 0 0 16,0 0 105-16,0 0 19 0,0 0 3 0,0 0 1 31,0 0-53-31,0 0-11 0,0 3-1 0,-3 6-1 16,3 1 3-16,-7 2 1 0,7 1 0 0,-4 3 0 15,4 2 2-15,0 4 1 0,0 0 0 0,4 7 0 16,-4-1-22-16,0 0-5 0,7 0-1 0,-4 4 0 0,4-7-19 0,0 0-4 0,0 0-1 0,4-3 0 16,-1-3-9-16,5-4-8 0,-5-2 9 0,4-4-9 15,7-6 0-15,-6-3 0 0,6-6 0 0,0-3 0 16,4-1 0-16,-4-9 0 0,-4 1 0 0,5-4 0 15,-1 0 0-15,-7-3 0 0,7 0 0 16,-10-1 0-16,-1 5 0 0,4-1 0 0,-10 3 0 0,3-3 0 16,-4 6 0-16,4 4 0 0,-7-1 0 0,0 1 0 15,0 5 8-15,0 1-8 0,-7 3 0 0,7 3 9 16,0 0-9-16,0 0 0 0,-3 6 0 0,3 7 8 16,-7-1 2-16,3 1 0 0,4 2 0 0,0 4 0 15,0 0 2-15,0 3 0 16,4 0 0-16,3 0 0 0,-7-3 16 0,3 0 4 0,4 2 1 0,1-2 0 15,2-3-33-15,-3 0 0 0,4-4 0 0,-8-2 0 16,8-1-16-16,-1 0-9 0,-6-2-3 0,7-1 0 16,-4-3-14-16,0 0-3 0,0-3-1 0,-4 0 0 15,4-6-58-15,-3 0-11 0,3-4-2 0,0-2-1 16,0-1-59-16,-7-2-12 0,4-4-3 0,3 0 0 16,-7 0-51-16,3-3-10 15,-3 3-3-15</inkml:trace>
  <inkml:trace contextRef="#ctx0" brushRef="#br0" timeOffset="186660.09">3291 8375 1337 0,'0'9'56'16,"4"-3"-44"-16,3 4 144 0,-3-1 28 0,-1 0 7 0,4 7 1 16,-3-3-52-16,3 2-9 0,-4 1-3 0,8 3 0 15,-1 3 0-15,1 0 0 0,0 3 0 0,-4 6 0 16,3-6-51-16,1 0-10 0,-1 0-3 0,4 1 0 16,-3-1-9-16,0-7-3 0,-4 4 0 0,7-3 0 15,-11-3-26-15,8 0-6 0,-4-1 0 0,0-5-1 16,-3-1-19-16,-1 0 0 0,1-2 8 0,-4-7-8 15,0 0 0-15,0 0 0 0,0 0 8 0,-4-10-8 16,1 1 0-16,-4-4 10 0,3-5-10 0,-3-1 8 16,-4-3-8-16,8 0 0 0,-11-3-10 0,7-3 10 15,3 2 0-15,-6-2 0 0,10 0 0 0,-8 0 0 16,5 0 0-16,3 2 0 0,0 1 0 16,11 3 0-16,-8-3 0 15,4 7 0-15,4-8 0 0,-4 8 0 0,3 2 0 0,8 0 16 0,-7 1-3 16,6 2-1-16,-3 4 24 0,4-1 4 0,3 7 0 15,-3 0 1-15,-1 3-33 0,-2 3-8 0,-1 0 0 0,0 7 0 16,-4 2 0-16,1 1 0 0,-4 2 0 0,4 4 0 16,-11 0 0-16,0 0 0 0,0 3 0 15,0 0 0-15,-8 0 0 0,5-3 0 0,-4 2 0 0,-4-2 0 0,-3-3 0 16,4 3 0-16,-4-7 0 0,-1-2 0 0,5-1 28 0,-8-3 3 0,4-2 1 0,0-1 0 31,0-3-56-31,3-3-12 0,-6-4-1 0,6-2-1 16,4-1-60-16,0-2-12 0,3-1-2 0,4 1-1 15,-7-1-124-15,14 1-25 0</inkml:trace>
  <inkml:trace contextRef="#ctx0" brushRef="#br0" timeOffset="187257.79">3944 8055 2066 0,'0'0'43'0,"0"0"10"0,0 0-42 0,0 0-11 0,0 0 0 0,0 6 0 0,4 3 104 0,-4 1 20 0,7 2 3 0,-7 4 1 16,3 0 0-16,1 6 0 0,-1-4 0 0,4 8 0 15,0-1-52-15,-7 3-9 0,11-3-3 0,-8 0 0 32,8 0 12-32,0-3 3 0,-8 0 0 0,8-3 0 15,-4 0-47-15,0-4-8 0,3 1-3 0,1-3 0 16,-4-4 6-16,0 0 1 0,0 1 0 0,-3-4 0 15,6-3-28-15,-3 0 0 0,-3-3 0 0,3 0 0 0,-4-3 0 0,1 0 0 0,3 0 0 0,-7-3 0 16,4-1 0-16,-8 1 0 0,4 0 0 0,0-4 0 16,-11 4 0-16,4 0 0 0,0-4 0 0,0 4 0 15,-7 0 0-15,0 3 0 0,3-3 0 0,-10 6 0 16,7 0 0-16,-3 3 8 0,-1 3-8 0,0 0 0 16,4 4 16-16,0 5-3 0,3-2 0 15,-3 6 0-15,4-1-13 0,-1 4 0 0,1 0 0 0,3 0 0 16,3 0 0-1,4-3 0-15,0-3 0 0,4-1 0 0,-1-2 0 0,1-4 0 0,6-2-8 0,1-4 8 16,-1 3 0-16,4-6 0 0,1 0-8 16,-1 0 8-16,3-6-8 0,1-1 8 0,3 1-12 0,-3-6 12 15,6-1-45 1,-9-3-3-16,9 1 0 0,-3-4 0 0,1 3-67 0,-5 4-13 16,4-4-4-16,1 0 0 15,-1 4-119-15,-7-1-24 0,7 1-5 0</inkml:trace>
  <inkml:trace contextRef="#ctx0" brushRef="#br0" timeOffset="188073.33">4374 8324 2404 0,'0'0'68'0,"0"0"15"16,0 0-67-16,0 0-16 0,0 4 0 0,-10-1 0 15,3 0 131-15,0 3 22 0,0 3 5 0,3 1 1 16,-3-1-79-16,4 4-15 0,-8-1-3 0,4 1-1 16,0-1 13-16,0 4 2 0,3-3 1 0,4 2 0 0,-7-2-41 0,7-1-9 0,-3 1-2 0,3 0 0 15,0-4-13-15,0 0-2 0,3-2-1 16,-3-7 0-16,7 3-9 0,-3-3 0 0,3-3 0 0,0-1 0 31,4-2 0-31,-4-3 0 0,3-1 0 0,-6-2 0 0,3-1 8 0,0-2 10 0,3-1 2 16,-3 0 0-1,-3 1-40-15,3-1-8 0,-3 3-2 0,6 4 0 16,-10 0 30-16,4 2 0 0,-4 1-8 0,0 6 8 16,0 0 0-16,0 0 0 0,0 0 0 0,7 6 0 0,-7 4 9 15,3 2-9-15,4 1 0 0,-7 2 9 0,4 4 5 0,3 0 1 0,0 0 0 0,0 3 0 16,-3-3-4-16,6 3-1 0,-3-4 0 15,0 4 0-15,4-6-2 0,-1-3-8 0,1-1 12 0,3 4-4 16,-3-7-8-16,3 4 0 0,-4-4 0 0,1 4-11 16,0-10 11-16,-1 0 0 0,4-6-9 0,-3 0 9 15,-4 0-24-15,3-1-1 0,-2-2 0 16,2 0 0-16,-3 0 7 0,0-1 2 0,0-2 0 0,-3 3 0 16,3-4 16-16,-7-2 0 0,0-1 0 0,3 1 0 15,-3-1 0-15,0-3 0 0,-3 4 0 0,3-4 0 16,-7-3 13-16,3 1 0 0,-3-1 0 0,0 0 0 15,0 0-1-15,4 0-1 0,-4 4 0 0,-1-4 0 0,1-9 3 0,0-10 1 0,0 0 0 16,-3 1 0 0,3 2-15-16,3 7 0 0,-3 3 0 0,4 6 0 15,3 0-52-15,-4 10-14 0,4 0-2 0,-7 5-1 16,7 4-43-16,0 0-9 0,-4 7-2 0,4-1 0 16,-7 3-106-16,7 4-22 0,-3-1-4 0,-1 4-1 15,1 0 103-15,-1 3 20 0,1-1 4 0,3 1 1 0,0 0 102 16,0 0 26-16,-7 3 0 0,7-7 0 0,0 4 97 0,0 0 25 0,7-3 5 15,-7-4 1-15,0 4 51 0,3-3 10 0,1-1 3 0,-1-3 0 16,1 4-103-16,6-4-20 16,-6-2-4-16,7-1-1 0,-4 0 0 0,7-3 0 0,-4 0 0 0,1 1 0 15,3-4-8-15,7-4-3 0,-7 1 0 0,7-3 0 16,4-3-28-16,-7-1-5 16,3 1-2-16,4-4 0 0,-4 1-10 0,0-1-8 15,0-2 9-15,-7 2-9 0,7 0 8 0,-6 1-8 16,6-1 0-16,-11-2 9 0,1-1-9 0,3 4 0 15,-11-4 9-15,5 3-9 0,-5 1 8 0,1 2-8 0,-4 1 10 16,-4 6-10-16,4 3 17 0,-3 0-2 0,-5 6-1 0,-2 3 0 16,-1 4-5-16,4 0-1 0,-3 5 0 0,-1 4 0 15,1-3 0-15,2 3 0 0,1 0 0 0,7 0 0 16,-7 0 6-16,4 0 1 0,3-3 0 0,0 3 0 16,3-4 0-16,4 1 0 0,-3 0 0 0,7-3 0 15,-1-4-15-15,1 1 0 0,3-1 8 0,0-2-8 0,4-7 0 16,-1 0 0-16,4-3 8 0,1 0-8 15,-1-3-16-15,3-3-5 0,-6-1-2 0,10 4 0 16,-14-3-97-16,8 0-20 0,-5 3-4 0</inkml:trace>
  <inkml:trace contextRef="#ctx0" brushRef="#br0" timeOffset="189153.56">6110 8547 3040 0,'0'0'64'0,"0"0"12"0,0 0-60 16,0 0-16-16,0 0 0 0,0 0 0 0,0 0 108 0,0 0 20 0,0 0 3 0,0-6 1 15,-3-1-70-15,3-2-14 0,-4-7-2 0,1 4-1 16,-1-4-21-16,0-3-5 0,1 4-1 0,-1-4 0 16,1 0-10-16,-4 0-8 0,0 0 9 0,-4 1-9 15,4-4 10-15,-3-3-10 0,3 0 10 0,-8-1-10 16,5 1 0-16,-1 3-21 0,1 4 3 0,-1-1 1 15,0 6-56-15,4 1-11 0,-10 5-3 0,6 1 0 16,4 6-62 0,-7 3-13-16,3 4-2 0,1 2-1 0,-1 0-22 0,1 7-4 0,3 0-1 15,0 3 0-15,0-1 52 0,3 1 9 0,-7 0 3 0,8 0 0 16,-1-4 51 0,1 4 10-16,3 0 3 0,-4-3 0 0,8-4 204 15,-4 4 42-15,3-3 8 0,4-1 2 0,4-3 0 0,-4 4 0 16,0-4 0-16,4-2 0 0,3 2-103 0,0-3-20 15,4-3-4-15,-1 1-1 0,4-4 6 16,4 0 1-16,3-4 0 0,1-2 0 0,-1 3-32 0,0-3-7 0,-3 0 0 0,3 2-1 0,0 4-21 16,-3 0-10-16,-1 0 10 0,-2 4-10 0,-1-4 23 0,0 3-2 15,-3 0 0-15,-1 3 0 0,-6-3-32 0,-1 3-6 16,1 1-2-16,-4-1 0 0,0-3 31 0,-3 3 5 0,-4-6 2 0,0 0 0 16,0 0 11-16,0 0 2 0,0-6 1 0,0-3 0 15,0-1-1-15,-4-2-1 0,1-1 0 0,-4-6 0 16,3 1-13-16,-3-1-2 15,-4-6-1-15,1 0 0 0,-1-4-6 0,1-2-1 0,-1 0 0 0,0-1 0 16,4 1-8 0,-3 3 0-16,3-4 0 0,0 4 0 0,0 6 0 0,3 0 0 0,4 7 0 0,-7-1 0 15,7 3 0-15,0 4 0 0,0 3 0 0,0-1 0 16,0 7 0-16,0 0-11 0,7 4 3 0,0 2 0 16,0 3-7-16,4 7-1 0,-1 0 0 0,-3 6 0 15,4 0 4-15,0 3 0 0,-1 3 0 0,1 3 0 16,-4-3 12-16,3 1-11 0,-3 2 11 0,1-3-10 15,-1 0 10-15,0 1-8 0,0-4 8 0,-4 0-8 16,8-3 8 0,-11-3 0-16,3-1 0 0,4-2 0 0,-3-3 0 0,-1-4 0 15,5 0 0-15,2-2 0 0,-6-7 0 0,-1-3 0 0,4-4-9 0,4 1 9 0,-4-7 0 0,3 1-11 16,-3-4 11-16,4 4-8 16,0-1 8-16,-1 1 0 0,1 2 0 0,-1 1 0 0,5-1 0 15,-8 4 0-15,3 0 0 0,1 3 0 0,-1 3 0 0,1 0 0 0,-4 0 0 0,0 6 8 31,4-3 0-31,-4 3 0 0,3 4 0 0,-3-1 0 0,4 1 8 16,-1 2 1-16,1 4 1 0,0-4 0 0,-1 4-18 0,1-3 0 0,-1 2 0 0,1-2 0 16,3-1 0-1,0 1 0-15,0-4 0 0,0-2 0 0,1-4 0 16,-1-3 0-16,0 0 0 0,0-7 0 0,-4 1 0 0,5 0 0 0,-5-3 0 0,1-4 0 16,-4-3 0-16,0 1 0 0,0-1 0 0,-4 3 0 31,-3-2 0-31,4 2 0 0,-4-2 0 0,-4 5 0 15,1 4 0-15,-1 0 0 0,-3-1 0 0,4 7 0 0,3 0 14 0,-7 7-1 0,0-1 0 0,3 3 0 16,1 4-13-16,3-1 0 0,0 4 8 0,3 0-8 16,4-1-9-16,0 1-5 0,0 0-1 0,4-4 0 0,-1 1 15 15,5-4 0-15,-5 4 0 0,4-4 0 0,4-3 14 16,-4 4 6-16,4-7 0 0,-1 3 1 16,4-3-69-16,1-3-15 0,-5 4-2 0,4-8-976 15,4 1-195 1</inkml:trace>
  <inkml:trace contextRef="#ctx0" brushRef="#br0" timeOffset="192868.62">8075 8224 1824 0,'-7'13'38'0,"7"-13"8"15,0 0-37-15,-3 6-9 0,3-6 0 0,0 6 0 16,3 0 104-16,-3-2 20 0,4 2 3 0,3 0 1 16,-4 0-9-16,8 1-2 0,-1-4 0 0,1 0 0 31,3 0-57-31,4-3-12 0,-1-3-3 0,4 0 0 0,1-3-17 0,-1-4-4 0,0 1-1 0,0-4 0 15,0 1-2-15,-3-1 0 0,0 1 0 0,-1-1 0 0,-3-3-21 0,-3 4-18 0,-1-4 3 0,-2 7 1 32,-1-4 62-32,-4 4 13 0,-3 2 3 0,0 1 0 0,0 6-52 0,0 0-12 0,-7-3 0 15,0 3 0-15,-4 6 34 0,1 1 4 0,-4-1 1 0,0 10 0 32,0-4-27-32,-1 7-4 0,-2 3-8 0,3 0 11 15,0 3-11-15,3-3 0 0,-3 6 0 0,7-3 0 16,0 0 0-16,3-3 0 0,1 3 8 0,3-3-8 15,3 0 0-15,1-6 0 0,3 3 0 0,0-4 0 16,3-5 0-16,5-1 0 0,-5-3 0 0,8 1 0 0,-4-7 0 0,0 0 0 0,4-3-8 0,3-4 8 31,-4 1-12-31,5-7 1 0,-1 1 1 0,0-4 0 0,0 1-70 0,-3-1-13 16,3-3-3-16,0 0-1 16,-3-3-109-16,-1 3-22 0,1-6-4 0</inkml:trace>
  <inkml:trace contextRef="#ctx0" brushRef="#br0" timeOffset="193250.63">8717 8055 1824 0,'0'0'76'0,"0"0"-60"16,-7 3 192-16,0-3 38 0,0 3 8 0,0 3 2 16,-4 4-103-16,4 2-20 0,-3 1-4 0,-1-1-1 15,-3 1-51-15,3 3-10 0,1-4-3 0,-1 4 0 16,1-4-51-16,3 4-13 0,0-3 0 0,0-1 0 16,3 1 54-16,0-1 8 0,1-2 2 0,-1-4 0 15,4-6-52-15,0 0-12 0,0 0 0 0,4 3 0 16,-1 0-48-16,1-3-13 0,3 0-3 0,0 0 0 15,4-3 103-15,-1 3 20 0,1-3 4 0,3 0 1 16,0 0-52-16,0-1-12 0,0 4 0 0,0 0 0 16,4 0 0-16,-4 4 0 0,0 2 0 0,0 0 0 15,0 4 0-15,-3-1 0 0,0 3 0 0,-4 1 0 16,3 0 0-16,-6-1 0 0,3 4 0 0,-4-4 0 0,-3 4 0 0,4 0 0 16,-8-4 0-16,4 4 0 15,0-4 0-15,-3 1 0 0,-1-1 0 0,-3 1 0 0,0-4 0 16,0 1 0-16,0-4 0 0,-3 0 0 15,-1-2 0-15,0-1 0 0,1-3 0 16,-1 0 0-16,1-3 0 0,-1-1 0 0,4 1 0 0,-4-3 0 0,8 0-100 16,-4-4-22-16,3 1-5 0,4-1-1 15,0-2 0-15,4 3 0 0,3-1 0 16</inkml:trace>
  <inkml:trace contextRef="#ctx0" brushRef="#br0" timeOffset="193543.66">9081 7979 1546 0,'0'-6'65'16,"0"6"-52"0,0 0 151-16,0 0 29 0,0 0 7 0,0 0 0 15,0 0-57-15,0 0-12 0,-4 6-3 0,4 4 0 16,-4 2 0-16,4 1 0 0,0 0 0 0,4 5 0 15,-4 1-51-15,4 3-10 0,-1 0-3 0,4 3 0 16,0 0-51-16,0 0-13 0,0 0 0 0,0 4 0 16,0-7 54-16,0 3 8 0,0-3 2 0,4 0 0 15,-4-4-52-15,0-2-12 0,0 0 0 0,0-4 0 16,-3 1 0-16,3-4 0 0,-4-3 0 0,1 4 0 0,-1-7 0 0,-3-3 0 0,0 0 0 0,8-3 0 31,-8-3-100-31,0-1-22 0,0 1-5 0,-4-3-1 16,0-1 0-16,1 1 0 0,-1-4 0 0,-3 1 0 15,-3 2-51-15,-4-2-10 0,3-1-3 0</inkml:trace>
  <inkml:trace contextRef="#ctx0" brushRef="#br0" timeOffset="193714.85">8999 8259 1497 0,'-10'12'66'0,"6"-6"14"0,4 1-64 16,0-1-16-16,0-6 0 0,4 6 0 0,-4-6 136 0,3 3 23 0,-3-3 5 0,7 7 0 16,4-4-28-16,0 0-7 0,3-3-1 0,0 0 0 15,0 0-27-15,0-3-5 0,0 0-2 0,0-1 0 16,0 1-23-16,0 0-5 0,4 3-1 0,-4-3 0 15,4 3-37-15,-4 0-7 0,4 0-1 0,-4 0-1 16,3 3-48-16,-3 3-10 0,4-2-1 0,-4 2-1 16,4 3-158-16,-4 1-31 0</inkml:trace>
  <inkml:trace contextRef="#ctx0" brushRef="#br0" timeOffset="193847.59">9483 8478 3040 0,'-7'0'128'16,"7"0"-103"-1,-4-3 83-15,1-3 16 0,3-1 3 0,-4-2 1 16,4 0-103-16,-3-4-25 0,-1-3 0 0,0 4 0 16,1-4 0-16,-1-3 0 0,4 0 0 0,-7-2 0 15,4 2-151 1,-1-3-32-16,1 0-6 0</inkml:trace>
  <inkml:trace contextRef="#ctx0" brushRef="#br0" timeOffset="193974.96">9345 8020 2905 0,'-7'0'128'0,"4"3"28"0,3-3-125 0,-8 7-31 0,5-1 0 0,3 0 0 32,0 0 52-32,0 4 4 0,3-4 0 0,1 4 1 0,3-1-57 0,0 0-17 0,0 1-1 0,0 2 0 31,4-2-125-31,3-1-25 0,-4 1-4 0</inkml:trace>
  <inkml:trace contextRef="#ctx0" brushRef="#br0" timeOffset="194417.88">9670 8324 2310 0,'3'19'48'0,"1"-13"11"32,-4-6-47-32,0 7-12 0,0-7 0 0,0 0 0 0,0 0 164 0,0 0 32 0,0 0 5 0,-7-3 2 15,3-1-112-15,1-5-23 0,-1 3-4 0,1-7 0 32,-1 1-38-32,0-1-7 0,4 1-2 0,-3-1 0 15,3 1-35-15,0-1-7 0,0 4-2 0,3-4 0 0,-3 4 47 0,4 2 8 0,0-2 3 0,-1 3 0 16,-3 6-19-16,0 0-3 0,7 0-1 0,0 0 0 15,0 3 0-15,0 3-8 0,-3-3 12 0,3 4-4 0,-4 2 8 0,4 0 0 0,-3 1 1 16,0 2 0-16,-1 1-1 0,1-1-1 0,-1 4 0 16,1 0 0-1,-4-1 28-15,0 1 5 0,0 3 2 0,0-7 0 0,0 4-40 16,0-3-10-16,0-4 0 0,0 0 0 0,0-2 0 16,0-7 0-16,0 0 0 0,0 0 0 15,0 0-27-15,3-3-7 0,1-4-2 0,-1-2 0 16,1 0 20-16,3-1 4 0,0-6 1 0,0 4 0 0,3-1 11 15,-2 1 0-15,6-1-9 0,-4-2 9 16,1 2-16-16,3 4 2 0,-3-4 0 0,3 4 0 0,0 2 14 0,-4 1 0 16,4 0 0-16,1 3 0 0,-1 3 27 0,0 0 8 0,-4 3 1 0,4 3 1 15,-3 0-8-15,3 1-1 0,-3 2-1 16,-4 1 0-16,0 2-7 0,3 1 0 0,-6-1-1 0,3 4 0 16,-3-1-9-1,-1 1-2-15,1-3 0 0,-4 2 0 0,0-2-8 16,0-1 0-16,0 1 0 0,-4-4 0 15,1-2-31-15,-1-1-5 0,0-3 0 0,1 3-1 16,-4-6-74-16,0 3-14 0,0-3-3 0</inkml:trace>
  <inkml:trace contextRef="#ctx0" brushRef="#br0" timeOffset="195209.75">10396 8149 2269 0,'0'0'64'0,"0"0"15"15,0 0-63 1,0 0-16-16,0 0 0 0,0 0 0 0,0 0 105 0,0 0 19 0,0 0 3 16,0 0 1-16,-3 3-52 0,-1 0-9 0,1 0-3 15,-1 0 0-15,1 0-51 0,3-3-13 0,-4 4 0 0,4-4 0 16,0 0 0-16,0 0 0 0,0 0 0 0,0 0 0 31,0 0-48-31,0 0-13 0,0 0-3 0,0 0 0 0,0 0 52 0,0 0 12 0,0 0 0 0,0 0 0 16,0 0 10-16,0 0 5 0,0 0 1 0,0 0 0 15,0 0 25-15,0 0 6 0,0 0 1 0,0 0 0 16,0 0 12-16,0 0 4 0,0 0 0 0,0 0 0 16,0 0-52-16,0 0-12 0,0-4 0 0,0 4 0 15,0 0 54-15,-3-3 8 0,3 3 2 0,-4 0 0 16,1 0-52-16,-1 3-12 0,1-3 0 0,-1 4 0 15,1 2 37-15,-5 3 5 0,5 1 1 16,-4-1 0-16,3 4-18 0,-3-1-3 0,0 1-1 0,0 2 0 16,0 4-5-16,0 0 0 0,0-3-1 0,3 6 0 15,1-7-15-15,3 1 0 0,0 0 0 0,0-4 0 16,0-2 0-16,0-4 0 0,0-6 0 0,0 0 0 16,11 6 0-16,-11-6 0 0,10 0 0 0,1-3 0 15,-1 0 0-15,1-3 0 0,-1-4 0 0,1-2-10 0,-4-4 10 0,4 0 0 16,-1-2 0-16,1 2-8 15,-4 0-2-15,0 1 0 0,0 2 0 0,0 4 0 0,0-1-6 0,-3 1-2 0,-1 2 0 0,1 1 0 16,-1 0 6-16,-3 3 2 0,0 0 0 0,0 3 0 16,0 0 10-16,0 0 0 0,0 0 0 0,0 0 0 15,0 0 11-15,7 6 1 0,-3 0 0 0,3 4 0 16,-4-1 5-16,4 0 2 0,1 1 0 0,-1-1 0 16,0 4-3-16,0-4-1 0,0-3 0 0,0 7 0 15,3-7-7 1,-3 4 0-16,4-4-8 0,-4-3 12 0,4 3-29 0,-1-3-7 0,-3-3 0 0,0 4-1 15,4-4 9-15,-4 0 3 0,0-4 0 0,0 1 0 32,0-3-91-32,0 0-17 0,0-7-4 0,0 1-1 0,0-1-91 15,0 1-19-15,0-1-3 0,1-3-885 0</inkml:trace>
  <inkml:trace contextRef="#ctx0" brushRef="#br0" timeOffset="195820.1">10689 7951 1728 0,'4'-15'76'0,"-4"15"16"16,0 0-73-16,0 0-19 0,0 0 0 0,0 0 0 15,3 6 157-15,1 3 28 0,3 4 6 0,-4 2 1 16,4 4-52-16,-3 0-9 0,3 3-3 0,-3 3 0 0,3 3 0 0,0-3 0 0,0 1 0 0,0-1 0 31,0 0-51-31,0-3-10 0,3 0-3 0,-3 0 0 16,4-7-40-16,0 4-9 0,-1-3-2 0,1-1 0 0,-1 1-5 0,1-3 0 0,0-4-8 0,-4 4 12 16,3-4-12-16,1-3 0 0,-8-3 0 0,4-3 0 15,-3 4-8-15,-4-4-5 0,0 0-1 0,3-7 0 31,-3 1-42-31,0 0-8 0,-3-7-1 0,-4 1-1 16,0-1-53-16,-4-3-10 0,-3 1-3 0,4-4 0 16,-8 0-18-16,4 3-4 0,-7 4-1 0,6-1 0 15,-2 1 43-15,-1 6 9 0,4-1 2 0,0 4 0 16,0 3 29-16,0 0 7 0,0 3 1 0,3 0 0 16,4 4 153-16,0-4 31 0,0 3 7 0,3 0 1 15,1 1 0-15,3-1 0 0,0-6 0 0,3 6 0 16,1 0-52-16,3-2-9 0,0 2-3 0,4-3 0 0,3 0-51 15,-4-3-13-15,4 3 0 0,1-3 0 0,2 0 54 0,1 0 8 0,-1-3 2 0,5 0 0 16,-1 0-52-16,0 0-12 0,-3-4 0 0,3 1 0 16,0-3 44-16,0-1 5 0,-3-2 2 0,-1-1 0 15,5 1-30-15,-5-4-5 0,1 0-2 0,-1 1 0 16,1-1-14-16,0 0 0 0,-1 1 0 0,-3 2 0 16,-3-3 0-16,0 7 0 0,-4-4 0 15,0 7 0-15,-4 0 21 0,1 0 5 0,-4 6 1 0,0 0 0 0,0 0 8 0,-7 6 1 16,0 6 1-16,0 4 0 15,-4 0-29-15,4 3-8 0,-4 3 0 0,1 3 0 0,3 0 20 16,0 0 2-16,3 3 1 0,-3-3 0 16,7 0-11-16,0-6-3 0,0 0 0 0,4 0 0 0,3-7-6 15,0 1-3-15,3-4 0 0,4 4 0 0,1-7 0 0,-1-3 0 0,3-3 0 16,4 0 0-16,1-3 0 0,2 0 0 16,1-3 0-16,0-4 0 0,-1 4 0 0,-2-7 0 0,-1 1 0 15,0-1 0-15,-3 1 0 0,-4 2 0 16,0-2 0-16,0-1 0 15,-4 4-62-15,-2 3-12 0,2-4-2 0,-3 1-970 16,-3 2-194-16</inkml:trace>
  <inkml:trace contextRef="#ctx0" brushRef="#br0" timeOffset="204990.51">12584 7917 2067 0,'-4'-3'87'15,"4"3"-70"1,0 0 140-16,0 0 28 0,0 0 6 0,0 0 1 0,0 0-103 0,0 0-20 0,-3-3-4 0,3 3-1 31,0 0 0-31,-4 3 0 0,0-3 0 0,1 3 0 0,-1 3 0 0,1 3 0 0,-1 1 0 0,1 6 0 31,3-1 0-31,0 4 0 0,-4-3 0 0,4 6 0 0,0 0-52 0,0 0-12 0,4 3 0 0,-1 0 0 16,1-3 0-16,-1-4 0 0,4-2 8 0,1 3-8 16,-1-6 0-16,3-1 0 0,1-3 0 0,-1 1 0 15,1-7 0-15,3-3 0 0,0 0 0 16,-3-6 0-16,3-4 0 0,-4-5 0 16,5-1 0-16,-1 0 0 0,-4 1 0 0,1 2 0 0,-1 1 0 0,-3-1 0 15,4 0 0-15,-4 4 0 0,0 6 0 0,-7 3 0 16,7 3 0-16,-3 0 0 15,3 7 0-15,-4-1 0 0,1 7 0 16,3-1 0-16,-4 1 0 0,4 0 0 0,1 3 11 0,-1-4 5 0,-4 1 0 0,8 0 1 0,-4-1-2 16,3-2-1-16,-3-4 0 15,8-3 0-15,-5 1-36 0,4-4-7 0,0-3-2 16,4 0 0-16,0 0 31 0,-1-10 0 0,1-5 0 0,0-1 0 0,-1-3 0 0,1 4 0 16,-1-7 0-1,-2 0 0-15,-5 0 0 0,-3 3 0 0,0 3 0 0,-3 1 0 0,-1-1 0 0,1 0 0 16,-8-3 0-16,1 7 0 15,-4-4 20-15,0 4 9 0,0-1 3 16,-4 4 0-16,-3-4-24 0,0 4-8 0,0-1 0 0,0 1 0 16,-1 0 0-16,1-1 0 0,0 4 0 0,4 0 0 15,3-1 0-15,0 4 0 0,3 3 0 0,-3 0 0 16,7 0-57-16,0 0-11 0,3 10-3 0,1 2 0 16,3 1-94-16,0 2-19 0,7 1-4 0,-3 0-1148 0</inkml:trace>
  <inkml:trace contextRef="#ctx0" brushRef="#br0" timeOffset="205190.48">13409 8174 2880 0,'0'0'64'0,"0"0"12"0,0 0 4 0,0 0 0 15,0 0-64-15,0 0-16 0,0 0 0 0,0 0 0 16,0 0 130-16,0 0 23 0,-3-6 5 0,3-1 1 16,-4-2-89-16,1 0-18 0,-1-1-3 0,-3-2-1 31,3-4-32-31,1-3-6 0,-4 3-2 0,0 1 0 0,0 2-24 0,0 1-6 15,0-4-1-15,0 3 0 0,3 4-157 0,-3-4-31 0,3 1-6 0</inkml:trace>
  <inkml:trace contextRef="#ctx0" brushRef="#br0" timeOffset="205335.69">13212 7794 3042 0,'-8'4'135'0,"1"-1"27"16,4-3-130-16,3 0-32 0,0 0 0 0,0 0 0 15,0 0 22-15,0 0-2 0,0 0-1 0,7 3 0 16,4-3-100-16,-4 0-20 0,3 3-4 0,1-3-1 16,3 0-154-16,0 3-32 0,0 0-5 0</inkml:trace>
  <inkml:trace contextRef="#ctx0" brushRef="#br0" timeOffset="205579.46">13670 7986 1958 0,'7'9'43'0,"-3"4"9"0,3-1 1 0,0 4 3 15,0-4-45-15,3 4-11 0,-2-3 0 0,-5-1 0 16,4-2 156-16,0-4 28 0,-3 3 7 0,-1-2 1 0,-3-7-37 0,0 0-7 0,0 0-2 0,0 0 0 16,0 0-29-16,7-10-5 0,-3 1-2 0,-1-1 0 15,-3-2-73-15,0-4-14 0,-3 0-3 0,3-2-1 16,-4 2-5-16,1 0-1 16,-1-6 0-16,-3 4 0 0,4-1-13 0,-4-3 0 15,-4 0 0-15,4 0 0 0,-4 0 0 16,1 0 0-16,-1 0 0 0,4 3 4 0,0 0-13 0,-3 4-2 15,2 2 0-15,-2 1 0 16,3 5-60-16,0 1-12 0,3 6-2 0,-3 0-1 16,0 0-174-16,0 3-36 0</inkml:trace>
  <inkml:trace contextRef="#ctx0" brushRef="#br0" timeOffset="206159.26">13554 7920 2653 0,'0'0'58'0,"0"6"12"0,0 0 2 0,3 1 4 0,1-1-61 0,3-3-15 0,0-3 0 0,3 3 0 15,1 0 89-15,0-3 15 0,3 0 4 0,0 0 0 0,0 0-52 0,0 4-11 0,0-4-1 0,7 3-1 32,-7-3-27-32,8 3-6 0,-5 0-1 0,1 0 0 15,3 3-9-15,-3 4 0 0,3-4 0 0,0 3 0 0,-3-2-14 0,3-1-2 0,0 3 0 0,-3-5 0 32,-1 2 5-32,-3 0 1 0,4 0 0 0,-4-3 0 15,-14-3 10-15,11 4 0 0,-11-4 10 0,0 0-10 16,0 0 32-16,14-4 1 0,-4-2 0 0,-2 0 0 0,-5 0 9 15,4-7 2-15,-7 1 0 0,0-1 0 0,0-3-4 0,-3 1 0 0,-4-1 0 0,-1-3 0 16,-2 0-32-16,-1-3-8 16,1 0 0-16,-4 1 0 0,-1-1 0 0,5 0 0 0,-4 3 9 0,3 0-9 15,1 3 0-15,3 4 0 0,-4 2 0 0,4 4 0 16,0 3 0-16,0 3 0 0,0 3 0 0,3 3 0 16,1 1-56-1,3 5-7-15,0 4-1 0,0 3 0 16,3 3 0-16,1 0 0 0,3 3 0 0,0-3 0 0,0 0 52 0,4-4 12 15,-1 4 0-15,1 0 0 16,-1-3-31-16,1 0-3 0,-1 0-1 0,5 0 0 0,-5-4 19 0,4 1 4 0,-3 0 1 0,-1-4 0 16,-3 1 11-16,4-7 0 0,-4 0 0 0,-7-6 0 15,0 0 8-15,0 0 6 0,0 0 2 0,0 0 0 16,0 0 19-16,0 0 4 0,0 0 1 0,0 0 0 16,7-3-5-16,4-6-1 0,-8-4 0 0,4-3 0 15,0 1-6-15,0-1 0 0,0-3-1 0,1 4 0 0,2-4-6 0,1 3-1 16,-1 0 0-16,4 1 0 15,-3 2 2-15,7 1 0 0,-4-1 0 0,3 4 0 16,1 2 1-16,0 4 0 0,-4 0 0 0,3 3 0 0,5 3-23 0,-5 7 0 16,4-1-12-16,-3 1 4 15,3 2 8-15,-3 4 0 0,-1-1 0 0,-2 7 0 0,-1 0 24 0,-4 3 6 0,1 4 2 0,-4-1 0 16,-4 0-24 0,4 0-8-16,-3-3 0 0,0 4 0 15,-1-11-26-15,-3 4-5 0,0-9-1 0,0-1 0 16,0-2-76-16,-3-4-16 0,3-3-4 0,0-3-1331 0</inkml:trace>
  <inkml:trace contextRef="#ctx0" brushRef="#br0" timeOffset="206818.63">15505 7735 2376 0,'0'0'52'0,"-4"3"12"0,-3 0 1 0,7-3 1 0,-4 3-53 0,4-3-13 0,0 0 0 0,0 7 0 0,0-1 115 0,4 0 20 15,0 0 4-15,3 1 1 16,3 2-112-16,1-3-28 0,3 1 0 0,0-1 0 15,4 0 56-15,3-3 7 0,0-3 1 0,0-3 0 0,4 0-17 0,3-3-3 0,0-4-1 0,0 1 0 16,1-4-10-16,-1 4-1 0,-3-4-1 0,3-5 0 31,0 2-11-31,-7 3-3 0,-3 4 0 0,0 0 0 0,-8 2 16 0,1 4 3 0,-11 3 1 0,0 0 0 32,0 0-37-32,0 0 0 0,0 3-14 0,-4 7 4 0,-3 2 18 0,0 1 3 0,-4 3 1 0,-3 2 0 15,-3 4-12-15,-1 3 0 0,0 4 0 0,-3 2 0 16,0-3 0-16,0 7 0 0,-4-4 0 0,4 3 0 15,0-2 0-15,0 2 21 0,7 1-2 16,0 2-1-16,3 4-9 0,4-3-1 16,3-4-8-16,1-2 12 0,6-7-12 0,1-6 0 15,3-1 0-15,4-2 0 0,-1-7 0 0,8 1 0 0,-1-4 0 0,5-3 0 16,-1-3 0-16,-4 0 0 0,5-6 0 0,-1 0 0 16,0-4 0-16,0 1 0 0,-3 0 0 0,-1-4 0 15,1 4 0-15,-4-1 0 0,-3-5 0 0,-4-1 0 16,0 3-22-16,-4 1-1 0,1-4 0 0,-8 4 0 15,1 2-84-15,-1 1-17 0,-3 2-3 0,-3-2-1 16,-1 3-102-16,0-4-21 0,-3-2-4 16</inkml:trace>
  <inkml:trace contextRef="#ctx0" brushRef="#br0" timeOffset="207022.09">15536 8039 3110 0,'0'0'138'0,"0"0"28"15,0 0-133-15,7 0-33 0,0 0 0 0,4 0 0 16,0 0 76-16,3-3 8 0,0 3 1 0,3-3 1 0,5 0-31 0,2 0-7 0,1-1 0 0,7-2-1 31,-4 0-23-31,-3 0-5 0,-1-1-1 0,5 4 0 0,-5 0-33 0,1 0-6 0,-4 0-2 0,4 3 0 16,-4 0 23-16,0 0 0 16,0 3 0-16,-3 0 0 15,0 0-158-15,-1 0-27 0,-3 4-6 0,1-4-1 16</inkml:trace>
  <inkml:trace contextRef="#ctx0" brushRef="#br0" timeOffset="207293.01">16320 8064 2880 0,'0'0'64'0,"0"0"12"0,0 0 4 0,0 0 0 0,0 6-64 0,0 7-16 15,0-4 0-15,3 7 0 16,-3 0 85-16,4 3 15 0,-1-1 2 0,1 4 1 16,-1 0-36-16,1 3-7 0,-1 0-2 0,1 4 0 15,-1-7-17-15,1-4-3 0,-1 4-1 0,4-3 0 0,-7 0-16 0,4 0-3 16,-1 0-1-16,1-4 0 16,-4-2-7-16,3-1-2 0,-3 1 0 0,0-7 0 15,0-6-31-15,0 0-6 0,0 0-2 0,0 0 0 16,11-6-77-16,-4-4-16 0,0-2-4 15,0-1 0-15,4-5-160 0,-4 2-33 0</inkml:trace>
  <inkml:trace contextRef="#ctx0" brushRef="#br0" timeOffset="207614.86">16549 8086 2434 0,'7'-6'69'0,"-4"3"15"16,4-4-68-16,-3 4-16 0,0 0 0 0,-4 3 0 15,0 0 122-15,0 0 21 0,0 0 4 0,0 6 1 0,0 4-29 0,-4 2-6 0,-3 1-1 0,0-1 0 16,0 7-44-16,-7-3-8 0,3 0-3 0,-3 2 0 15,3-2-19 1,1 3-4-16,-1 3-1 0,1-6 0 0,3-1-9 0,0-2-1 0,0-4-1 0,3 1 0 16,0-4-16-16,4-6-6 0,0 0 0 0,0 0 0 15,0 0 0-15,8-3 0 0,-1 0 0 0,0-4 0 0,3 4 0 0,1-3 0 16,-1 3 0-16,4-3 0 31,4 2-26-31,-4 1-5 0,4 0-1 0,0 3 0 0,-1-3 52 0,1 6 9 16,-4 0 3-16,4 4 0 0,-4 2-24 15,0 0-8-15,-4 7 0 0,1 0 0 0,-4-4 0 0,0 4 0 0,0 3 0 0,-3 0 0 0,-4 2 0 0,0 1 0 16,0-6 0-16,0 3 0 0,-4 3 0 0,1-3 0 16,-1-4 0-16,-3 1 0 15,3-3-70-15,-3-4-14 16,4 0-2-16,-4-2-954 0,3-4-190 16</inkml:trace>
  <inkml:trace contextRef="#ctx0" brushRef="#br0" timeOffset="210354.14">6128 10435 2620 0,'-4'-4'116'0,"4"4"24"0,0 0-112 0,-3 0-28 0,3 0 0 0,0 0 0 16,0 0 92-16,0 0 12 0,0 0 2 0,0 0 1 16,0 0-63-16,0 0-12 0,0 0-2 0,0 0-1 15,3 4 28-15,4 2 6 0,0-3 1 0,0 0 0 16,4 3-16-16,-4 4-2 0,4-1-1 0,-1 4 0 31,1-1-9-31,3 4-1 0,-4 3-1 0,8 3 0 0,-4 0-14 0,7 6-2 16,-3-3-1-16,3 6 0 0,0 1-12 0,1-1-5 0,-1 4 0 0,0 2 0 15,7-2 0-15,-10-4 0 0,6 4 0 0,1-1 0 16,0-6 0-16,0-3 0 0,-11-6 0 0,7 3 0 16,-7-6 0-16,4-1 0 0,-4 1 0 0,0 0 0 15,-4-4 0-15,4 1 0 0,-6-4 0 0,2 1 0 16,-6-4 0-16,-4-6 0 0,0 0 0 0,0 0 0 15,0 0 0-15,0 0 0 0,0 0 0 0,0-3 0 16,-4 0 0-16,-3-4 0 16,4 1 0-16,-5 0 0 0,5 0-26 0,-8-4-5 15,1 4-1-15,3-3 0 16,0-1-115-16,0 4-23 0,0-4-5 0</inkml:trace>
  <inkml:trace contextRef="#ctx0" brushRef="#br0" timeOffset="210685.42">6237 11134 2310 0,'-7'3'97'0,"7"-3"-77"16,0 0 137-16,0 0 28 0,-7 3 6 0,7-3 1 15,0 0-85-15,0 0-17 0,4-6-3 0,-1 0-1 16,4-4-18-16,-3 1-4 0,3-4-1 0,0 1 0 15,0-4-14-15,7-3-2 0,-3 0-1 0,3-6 0 16,0 3-15-16,3-3-3 0,1 0-1 0,0 0 0 16,3-3-27-16,0 0 8 0,4-1-8 0,-4 1 7 31,-4 3-7-31,5 0 0 0,-5 3 0 0,1 0 0 0,-4 6 0 0,0-2 0 0,-3 2 0 0,3 3 0 16,-7-2 0-16,3 5 0 0,-2-2 0 0,-1 2 0 15,0 1 0 1,-4 3 0-16,-3-1 0 0,4 4 0 0,-4 0 0 0,0-3 0 15,0 6 0-15,0 0 0 0,0 0 0 0,0 0 0 16,-4-3 0-16,4 3 0 16,0 0-82-16,0 0-13 0,0 0-2 0,0 0-1442 0</inkml:trace>
  <inkml:trace contextRef="#ctx0" brushRef="#br0" timeOffset="212027.64">6167 10234 2625 0,'-11'3'55'0,"11"-3"12"0,0 0-54 0,0 0-13 0,-7 6 0 0,3-3 0 31,1 1 90-31,3-4 15 0,-4 3 3 0,4-3 1 0,0 0-8 0,0 0-1 0,0 0-1 0,0 0 0 16,0 0-44-16,0 0-9 0,0 9-2 0,0-3 0 16,0-6-16-16,0 0-4 0,0 0-1 0,7 0 0 15,4 4-6-15,-7-4-1 0,3-4 0 0,3 4 0 16,4 0 1-16,-3 0 0 0,-1 0 0 0,5 0 0 16,2 0-7-16,-3-3-2 0,4 3 0 0,3-3 0 15,-3 3-8-15,3 3 0 0,0-3 0 0,0 3 0 16,4-3 0-16,-4 0 0 15,0 0 9-15,4 0-9 0,-7 0 8 0,3 0-8 0,-4 0 10 0,1 0-10 16,0-3 0-16,-4 0 0 0,0 0 0 0,-4 0 0 16,1 0 0-16,3 0 0 0,-7-1 0 0,4 1 0 15,-4 0-12-15,0 0-9 0,-4-3-2 0,5 3 0 16,-5 0 23-16,-3 3 0 0,4-4 0 0,-4 4 0 16,0 0 21-16,0 0 9 0,0 0 2 0,0 0 0 15,0 0-24-15,-4-3-8 0,1-3 0 16,-1 3 0-16,0 0-26 0,1-4-5 0,-4 1-1 0,0 0 0 15,0 3 52-15,0-4 9 0,0-2 3 0,0 3 0 16,0-4-32-16,-1-2 0 0,-2-1 0 16,3 1 0-16,-4 2 0 0,4-5 0 0,-3-1 0 0,-1 0 0 0,8 4 0 0,-12-1 0 0,8 1 0 15,-3-1 8 1,6-3-34-16,-6 4-5 0,6 3-1 0,1-1 0 16,-1 4 52-16,1 0 9 0,-1-4 3 0,4 10 0 0,0 0-24 0,0 0-8 0,0 0 0 0,0 0 0 31,0 0-52-31,0 0-9 0,11 3-3 0,-4 0 0 15,3 7-179-15,-3-7-36 0,11 6-7 0,-18-9-2 0</inkml:trace>
  <inkml:trace contextRef="#ctx0" brushRef="#br0" timeOffset="212953.53">6893 11071 1778 0,'0'0'39'0,"0"0"8"0,0 0 1 0,0 0 3 0,0 0-41 0,0 0-10 0,0 0 0 0,0 0 0 15,0 0 97-15,0 0 18 0,0 0 3 0,0 0 1 16,0 0-23-16,4-3-5 0,-4 3-1 0,0 0 0 16,0 0-4-16,0 0-1 0,7 3 0 0,-4 3 0 15,1 1-8-15,-1-1-1 0,5 6-1 16,-5 1 0-16,4 3-21 0,-3 6-4 0,-1 3-1 0,1-3 0 16,3 3-17-16,-4-3-4 0,1-3-1 0,-1 6 0 15,1-3-12-15,3 3-3 0,-4-3 0 0,1 3 0 0,-1-7-12 0,-3-2 0 16,4 0 8-16,-4-4-8 15,0 1 0-15,0-4-8 16,4 1 8-16,-4-4-13 16,0-6-68-16,0 0-14 0,0 0-2 0,0-6-1 0,3-1-42 0,-3-5-9 0,4-4-2 15,-1-3-663-15,1-3-133 0</inkml:trace>
  <inkml:trace contextRef="#ctx0" brushRef="#br0" timeOffset="213356.07">7094 11181 1758 0,'0'0'50'0,"0"0"10"0,0 0-48 0,0 0-12 0,-3 6 0 0,3-6 0 32,0 0 112-32,0 0 20 0,-4 6 4 0,1-2 1 15,3-4-58-15,-4 6-12 0,1 0-3 0,-1 3 0 0,1 1-8 0,-1-1-1 0,-3 4-1 0,0-4 0 16,0-2 6 0,3 2 0-16,-6-3 1 0,6 4 0 0,-3-1 13 0,-3-3 2 0,3 4 1 0,3-4 0 15,1 0-47 1,3-6-10-16,0 0-1 0,0 0-1 0,0 0-6 0,0 0 0 0,0 0-1 0,0 0 0 15,0 0-11-15,0 0 0 16,7-3 0-16,0 0 0 0,3-6 0 0,-3 2 0 0,4 1 0 0,-4 3 0 16,4-7 0-16,-1 7 0 15,1-3 0-15,3 3 0 0,-4 0 12 0,1 0-2 0,0 0-1 16,-1 6 0-16,1 3 12 0,-1 0 3 0,1 0 0 0,0 4 0 16,-1-1-24-16,-3 1 0 0,0 5 0 0,0-2 8 15,-3 3 20-15,-1-4 4 0,1-2 0 0,-1 2 1 16,-3-3-21-16,0 1-12 15,0 2 12-15,-3-2-12 0,-1-1 0 0,1-2 0 0,-1-1 0 0,1-3 0 16,-1 0-76-16,4-3-15 0,0 0-3 0,0 0-1 16,-3 0-82-16,-1-3-17 0,4-3-3 15,0 3-612-15,0-4-123 0</inkml:trace>
  <inkml:trace contextRef="#ctx0" brushRef="#br0" timeOffset="213677.53">7500 11109 1447 0,'0'0'32'0,"0"0"6"0,0 0 2 0,0 0 0 15,4-7-32-15,-1 4-8 0,-3 3 0 0,0 0 0 16,7 3 116-16,-7-3 20 15,0 0 5-15,4 10 1 0,-4 6 33 0,3-4 6 0,-3 1 2 0,4-1 0 16,-4 7-51-16,0-3-9 0,0 2-3 0,0-2 0 16,3-3-31-16,-3 2-6 0,0 7-2 0,4-3 0 15,-4-6-65-15,3 2-16 0,1-2 0 0,-1 3 0 16,1-4 0-16,-4 1 0 0,3-1 0 0,1-2 0 16,0-1 0-16,-4-3 0 0,0-6 0 0,0 0 0 15,0 0-48-15,0 0-12 0,0 0-4 0,0-6 0 31,0 0-51-31,-4-1-10 0,0 1-3 0,1-3 0 16,-1-1-102-16,-3 1-21 0,0 0-4 0,0-1-1 0</inkml:trace>
  <inkml:trace contextRef="#ctx0" brushRef="#br0" timeOffset="213910.71">7394 11338 2269 0,'0'0'64'0,"0"0"15"0,0 0-63 0,0 0-16 0,0 0 0 0,0 0 0 16,0 0 147-16,7 3 26 0,0 0 6 0,4-3 1 15,-4-6-84-15,7-1-16 0,-3 4-3 0,-1 0-1 16,4 0-32-16,0-3-8 16,1-1 0-16,2-2-1 0,-3 6-22 0,0 0-4 0,1 3-1 0,2 0 0 15,-3 0-8-15,0 0 0 0,1 0 0 0,-1 0 0 16,-4 0-52-16,1 0-7 0,-1 0-1 0,1 0 0 31,-4-3-39-31,0 3-8 0,-3 0-1 0,-4 0-1 16,7-4-169-16,0 1-34 0,-4-3-6 0</inkml:trace>
  <inkml:trace contextRef="#ctx0" brushRef="#br0" timeOffset="214224.96">7828 11124 2408 0,'0'0'53'0,"0"0"11"0,0 0 3 0,0 0 0 0,0 0-54 0,0 0-13 15,0 0 0-15,0 0 0 0,0 0 74 0,7-3 12 16,-3 0 2-16,-4 3 1 0,0 0-1 0,7 3-1 16,-4 4 0-16,4 2 0 15,-3-3 0-15,3 4 0 0,-4-1 0 0,1 4 0 0,0 2-23 0,-1 4-4 16,1 0 0-16,-1 0-1 16,1 0-26-16,-1 6-5 0,1-3 0 0,-1-1-1 0,-3-2-18 0,4 0-9 15,-4 0 10-15,3-7-10 16,1 1 0-16,-4 0 8 0,3-4-8 0,-3-3 4 15,0-6-20-15,0 0-2 0,0 0-1 0,0 0 0 16,0 0-47-16,0 0-10 0,0 0-1 0,0 0-1 16,0 0-87-16,4-6-18 0,-4 0-3 0</inkml:trace>
  <inkml:trace contextRef="#ctx0" brushRef="#br0" timeOffset="-213515.64">8689 10356 2214 0,'0'0'46'0,"0"0"11"0,0 0-45 0,0 0-12 0,-4 0 0 0,4 0 0 0,0 0 99 0,0 0 17 0,0 0 4 0,0 0 1 15,0 0-26-15,0 0-6 0,0 0-1 0,0 0 0 16,4 6-12-16,-1-2-4 0,1-1 0 0,3-3 0 16,0 3-57-16,4-3-15 0,-4 3 0 0,3-3 0 15,1 0 54-15,-1 0 8 0,1 0 2 0,3 0 0 16,0-3-64-16,0 3-18 0,1-3-1 0,2 3 0 31,-3-3 19-31,0-1 0 0,4 1 0 0,0 0 0 0,-4 0 0 16,0-3 0-16,0 3 0 0,0 0 0 0,0-1 0 0,-3 1-8 0,3 3 8 0,0 0-10 15,-3 0-80 1,-4 0-16-16,3 3-3 0,-3 1-1 0,-7-4-113 0,0 0-22 0,0 0-5 0</inkml:trace>
  <inkml:trace contextRef="#ctx0" brushRef="#br0" timeOffset="-213176.67">8823 10563 2253 0,'0'0'95'0,"-7"3"-76"0,3 0-19 0,1 1 0 31,3-4 132-31,0 0 24 0,0 0 4 0,0 0 0 0,0 0-42 0,0 0-9 0,0 0-1 16,0 0-1-16,0 0-52 0,7 3-11 16,0 0-1-16,4 0-1 0,3 0-6 0,-4 0 0 0,4-3-1 0,0 0 0 15,4 0 15 1,0 0 3-16,-1-3 1 0,8 3 0 16,-7 0-54-16,3-3-23 0,-3 3 2 0,3 0 0 0,-4-3 21 0,5 3 0 0,-5-3 0 0,1 0 0 15,-1-1 0-15,-2-2 0 0,-5 0 0 0,4 3 0 31,-7-4-37-31,4 1-13 0,-4-3-2 0,0 3-1 0,0-1-127 16,0-2-26-16,4-4-5 0,-8 4-1 0</inkml:trace>
  <inkml:trace contextRef="#ctx0" brushRef="#br0" timeOffset="-211161">10312 10341 1569 0,'-4'-7'66'0,"1"1"-53"16,-1 3 95-16,4-3 18 0,-3-1 4 0,3 1 1 15,-4-3-54-15,4 2-10 16,-3-2-3-16,3 3 0 0,0-4 0 0,0 4 0 16,0 3 0-16,0 3 0 0,0-6 52 0,0 6 9 15,0 0 3-15,0 0 0 16,0 0-52-16,0 0-11 0,0 0-1 0,0 0-1 0,10 6-7 15,1 0-2-15,-4 4 0 0,3 2 0 0,4 1-14 16,1 5-4-16,-1 1 0 0,0 3 0 0,3 0-8 0,1 3-3 0,0 0 0 0,3 0 0 16,-3-3-9-16,3 0-3 0,-4-3 0 0,1 0 0 31,3 0-2-31,-3-4-1 0,3-2 0 0,0 3 0 0,0-4 2 0,0 1 0 0,-3-1 0 0,3 1 0 16,-3-4-27-16,-4 1-5 0,4-1 0 0,-8 4-1 15,1-4 21-15,-1 0 0 0,1-2 0 0,0-1 0 16,-4-3 0-16,-4 0 0 0,-3-3 0 0,0 0 0 15,0 0 0-15,0 0 10 0,0 0-1 0,0 0 0 16,0 0-47-16,-3-3-10 0,-1-3-1 0,-3 3-1 16,3-4-53-16,-6 4-10 15,3-3-3-15,0 0 0 0,-4 3-157 0,4-7-32 0</inkml:trace>
  <inkml:trace contextRef="#ctx0" brushRef="#br0" timeOffset="-210825.98">10365 10792 2283 0,'0'0'96'0,"0"0"-76"32,0 0 118-32,0 0 24 0,0 0 5 0,0 0 1 15,0 0-60-15,7-6-12 0,-4 0-3 0,4-1 0 16,4-2-26-16,-1-4-6 0,5 1-1 0,-5-7 0 0,4 3-14 0,0-3-3 0,-3 1-1 0,7-4 0 15,-4-3-11-15,0 3-3 0,0-7 0 0,0 4 0 16,4 0-4-16,-4 0 0 0,3 0-1 16,-2 3 0-16,2 0-12 0,-3 3-3 0,0 4 0 0,4-4 0 31,-4 6-8-31,0 1 0 0,0-1 0 0,-3 4 0 0,0-1 0 0,-4 4 0 0,0-3 0 16,0 3 7-16,-4-1-7 0,4 4 0 0,-7 3 0 0,0 0 0 0,0 0 0 0,0 0 0 15,0 0 0-15,0 0 0 16,0 0-62-16,0 0-6 0,0 0 0 0,0 0-1 15,0 0-167-15,0 0-32 0</inkml:trace>
  <inkml:trace contextRef="#ctx0" brushRef="#br0" timeOffset="-209694.04">10396 9989 2044 0,'0'0'45'0,"0"0"10"0,0 0 1 0,-7 0 1 16,4 0-45-16,-1 0-12 0,1 0 0 0,-4 0 0 16,3 0 136-16,1 0 26 0,-1 3 5 0,-3-3 1 15,4 4-69-15,3-4-14 0,0 0-2 0,-4 3-1 16,4-3-29-16,0 0-5 0,0 0-2 0,0 0 0 0,0 0 10 0,4 6 1 15,3 0 1-15,0 1 0 16,0-4-42-16,3-3-8 0,1 3-8 0,-1-3 12 16,5 0-12-16,2 0 0 0,1 0 0 0,-1 0 0 15,1-3 0-15,3 0 0 0,-3-1 0 0,3 1 0 16,-3 0 0-16,-1 0 0 0,1 0 0 16,0 3 0-16,-4-3 21 0,3 3 3 0,-3 0 0 0,4 0 0 15,-4 0-39-15,0 0-7 0,0 0-2 0,1 0 0 0,-15 0 42 16,14 0 8-16,-14 0 2 0,14-3 0 15,-4-1-28-15,1-2 8 0,-4 3-8 0,0-3 0 16,-3 0 15-16,-1-1-3 0,1 1 0 0,-4 0 0 0,3-4 7 0,-3 4 1 16,-3-3 0-16,-1-1 0 0,1 1-4 0,-4-1 0 0,-1-2 0 0,1-1 0 31,-3 4-2-31,3-4-1 0,-4 4 0 0,1 0 0 0,-1 2-13 0,0 1 11 0,4 0-11 0,-3 3 10 31,-1-1-34-31,4 1-6 0,0 3-2 0,0-3 0 0,0 3 32 0,3 0 0 0,1 0 0 0,3 0 0 16,0 0-64-16,0 0-8 0,0 0 0 0,7-3-1 15,0 0-139-15,4-3-28 16</inkml:trace>
  <inkml:trace contextRef="#ctx0" brushRef="#br0" timeOffset="-209407.04">10996 9839 576 0,'0'0'12'0,"0"0"4"0,0 0 0 0,0 0 0 0,0 0-269 0</inkml:trace>
  <inkml:trace contextRef="#ctx0" brushRef="#br0" timeOffset="-209057.16">11042 9895 1728 0,'0'0'38'0,"0"0"8"15,0 0 2-15,0 0 0 0,0 0-39 0,0 0-9 0,0 0 0 0,0 0 0 16,0 0 156-16,0 0 28 0,0 0 7 0,0 0 1 0,0 0-46 0,0 0-9 0,0 0-1 0,0 0-1 16,0 0-47-16,7 3-8 15,0-3-3-15,0 4 0 0,4-4-26 0,-4 0-6 0,3 3-1 16,4-3 0 0,-3 0-20-16,3 0-4 0,0 0 0 0,0 0-1 0,0-3-7 15,1-1 0-15,-1 4-1 0,0-3 0 0,0 0-11 0,0 0 0 0,-3 3 0 0,3-3 8 31,-7 3-30-31,3-3-6 0,-3 0-2 0,0 3 0 16,-7 0-178-16,8 0-35 0</inkml:trace>
  <inkml:trace contextRef="#ctx0" brushRef="#br0" timeOffset="-208264.51">10897 10642 1489 0,'0'-16'42'0,"0"16"10"0,4-6-42 0,-4 6-10 16,0-4 0-1,0 4 0-15,3-6 67 0,1 3 11 0,-4 3 2 0,7-3 1 0,-7 3 24 16,3-3 5-16,-3 3 1 0,8 0 0 16,-5 3-24-16,4 0-5 0,0 3-1 0,-3 4 0 15,3 2 23-15,-4 1 4 0,1 6 0 0,3 3 1 0,-4 0-21 0,1 3-5 0,-1 3-1 0,-3 0 0 16,0-3-23-16,4 3-5 16,-4-3-1-16,0 4 0 0,0-4-25 0,4-3-4 0,-4-3-2 0,3-1 0 15,-3-2-22-15,4 0-12 16,-4-4 2-16,3 1 0 15,1-4-18-15,3-6-3 0,-4 0-1 0,4-3 0 16,-3-6-102-16,3 0-21 0,-4-7-4 0,4-2-1 0,0-1-128 16,-3-3-25-16,7-25-6 0,-8 13-1 0</inkml:trace>
  <inkml:trace contextRef="#ctx0" brushRef="#br0" timeOffset="-207943.6">11162 10657 2649 0,'-7'10'117'0,"-4"-4"25"0,4 0-114 0,-3 0-28 0,3 7 0 0,0 0 0 16,-1-1 57-16,-2 1 6 0,3 2 1 0,-4-2 0 0,4-1 0 0,0 1 0 16,0-4 0-16,-4 4 0 0,8-4-52 0,-4 4-12 15,3-4 0-15,1-3 0 0,3-6 29 0,0 0 3 16,-4 7 1-16,4-1 0 16,0-6-25-16,0 0-8 0,0 0 0 0,4-3 0 0,3 3 0 0,-4-3 0 15,4 0 0-15,4-1 0 0,0-5 0 0,-1 3 0 16,1-4 0-16,-1 1 0 0,5 0 0 0,-1-1 0 15,3 4 8-15,1-3-8 16,0 2 12-16,-1 4-2 0,1 0 0 0,-1 3 0 0,1 3 12 16,-4 3 2-16,-3 1 1 0,-1 5 0 15,1-2 7-15,-4 5 0 0,-3 1 1 0,-4 0 0 16,3 2-9-16,-3 1-1 0,-3 0-1 0,-1 3 0 0,0 0-13 0,-3-3-9 0,0-4 12 0,0-2-12 16,0 0 0-16,0-4 0 15,-3 3 0-15,6-5 0 16,-3-4-67-16,7-3-7 0,0 0-2 15,0 0 0-15,4-3-73 0,-1-4-15 0,1-2-4 16,6 0 0-16,-3-4-114 0,0 4-23 0</inkml:trace>
  <inkml:trace contextRef="#ctx0" brushRef="#br0" timeOffset="-207601.5">11525 10654 1552 0,'0'0'44'0,"0"-6"10"0,0 6-43 0,0 0-11 16,0 0 0-16,0 0 0 0,0 0 51 0,0 0 8 0,0 0 1 0,0 0 1 16,0 0-46-16,0 0-15 0,0 0 8 0,0 0-8 15,0 6 106-15,0-6 18 0,0 6 3 0,0 1 1 16,0 2 31-16,4 0 6 0,-4 1 2 0,0 2 0 15,0 1-51-15,0 3-11 0,0-1-1 0,0 1-1 16,0 0-37-16,3-1-7 16,-3 1-2-16,4 0 0 0,-4-7-31 0,3 0-6 0,1 1-2 0,3-1 0 0,-4 1-10 15,5-1-8-15,-1 1 9 0,-4-1-9 0,4-3 0 0,-3-3 0 0,-1 0 0 0,-3-3 0 32,4 7 0-32,-4-7 0 0,0 0 0 0,0 0 0 15,0 0-88-15,0 0-16 0,0 0-4 0,0 0-1 16,0 0-104-16,0 0-21 0</inkml:trace>
  <inkml:trace contextRef="#ctx0" brushRef="#br0" timeOffset="-207241.17">11543 10801 2266 0,'-7'13'64'0,"7"-13"14"0,0 0-62 0,-4 3-16 16,4-3 0-16,-3 3 0 15,-1 0 157-15,4-3 29 0,0 7 6 0,0-7 0 0,0 0-102 0,0 0-21 0,0 0-4 0,0 0-1 16,4-3-51-16,-4 3-13 0,0 0 0 0,10-4 0 15,-10 4 54-15,11 0 8 0,0 0 2 0,-4 0 0 16,3 0 0-16,-3-3 0 0,4 0 0 0,-1 3 0 16,5-3-64-16,-5 3-15 0,4 0-1 0,0 0-1 0,-3 0 17 15,-1 0 0-15,1-3 0 0,0 0 0 16,3 0-41-16,-4-1-5 0,4-2-1 0,1 6 0 16,-5 0-116-16,1 0-23 0,-1 6-5 15</inkml:trace>
  <inkml:trace contextRef="#ctx0" brushRef="#br0" timeOffset="-206927.53">11896 10673 1834 0,'3'-10'38'0,"-3"10"10"16,0-6-39-16,0 0-9 0,4-3 0 0,-4 5 0 0,0 4 102 15,0 0 18-15,3-6 4 0,-3 6 1 16,0 0 3-16,0 0 0 0,0 0 0 0,0 0 0 16,7 6 0-16,-3 1 0 0,-1 2 0 0,1 4 0 15,-1 2-52-15,1 1-9 0,-1 3-3 0,-3 3 0 16,4-3 0-16,0-1 0 0,-1 4 0 0,1-3 0 16,-1 0-51-16,1 0-13 0,-1 0 0 0,1-1 0 15,-1 1 0-15,1-6 0 0,-1 2 0 0,1-5 0 16,-1 2 0-16,1-5 0 0,-4-7 0 15,0 0 0-15,0 0-32 0,0 0-8 0,0 0-3 0,0 0 0 32,7 6-187-32,-7-6-38 0,0 0-7 0,0 0-1 0</inkml:trace>
  <inkml:trace contextRef="#ctx0" brushRef="#br0" timeOffset="-204261.87">12813 10005 1812 0,'0'-6'76'0,"0"-4"-60"15,0 4 194-15,0-3 39 0,0 2 8 0,0 1 2 16,-4 0-119-16,4 3-23 0,0-4-5 0,-3 4 0 0,3-3-42 0,0 0-8 0,0 3-2 0,3-4 0 31,-3 7-25-31,0 0-6 0,0 0-1 0,4-3 0 16,-1-3-28-16,-3 0 0 0,4-1-11 0,-4 7 11 0,0 0 44 0,0 0 16 0,7 7 3 0,0-1 1 31,-3 3-40-31,3 1-7 0,-4-1-1 0,1 7-1 0,3 0 1 16,-4 5 1-16,4 8 0 0,0 2 0 15,-3-3-39-15,3 7-8 0,-3-4-2 0,-1 7 0 0,4-4 52 0,-3 1 9 0,3-1 3 0,0 4 0 16,-4-4-24-16,4 1-8 0,-3-1 0 16,-1-2 0-16,1-7 0 0,-1-3 0 0,4-7 0 0,-3 4 0 15,0-6 0-15,-1-4 0 0,-3-3 0 0,0-6 0 16,0 0-26-16,0 0-5 0,0 0-1 0,0 0 0 16,0 0 52-16,-3-6 9 15,-5 0 3-15,1 0 0 0,0-1-44 0,0-5-8 0,0 2-1 0,0 1-1 16,0 0-36-16,4-4-7 15,-4 4-2-15,0-1 0 0,-1 1-54 0,1-1-11 0,0 1-3 0,0 0 0 32,0 2-170-32,0-2-35 0</inkml:trace>
  <inkml:trace contextRef="#ctx0" brushRef="#br0" timeOffset="-203950.17">12700 10300 1890 0,'0'0'41'0,"0"0"9"0,0 0 2 0,-4-3 1 0,1 0-42 0,-1-4-11 16,-3 4 0-1,4 0 0-15,3 3 171 0,-7-3 32 0,7 3 6 0,0 0 2 16,-4-3-51-16,4 3-9 0,0 0-3 0,0 0 0 0,0 0-32 0,0 0-6 0,0 0-2 0,0 0 0 16,0 0-86-16,4 0-22 0,3 0 0 0,3 0 0 15,1 0 0-15,0 0 0 0,-1 0 0 0,8-3 0 16,-1 3 30-16,1-4 2 0,0 1 0 0,6-3 0 16,1 3-24-16,0 0-8 0,0-4 0 0,3 4 0 15,0-3 0-15,4 3 0 0,-8 3 0 0,5-3 0 16,-8 0-26-16,0 3-5 15,0 0-1-15,0 0 0 16,-7 0 52-16,1 0 9 0,-5 0 3 0,4 3 0 16,-7-3-52-16,0 0-9 0,0 3-3 0,-3-3 0 0,-4 0 52 0,0 0 9 15,0 0 3-15,0 0 0 16,0 0-52-16,0 0-9 0,0 0-3 0,0 0 0 0,-7-3 51 0,0 0 9 0,7 3 3 0,-4-7 0 16,-3 4-99-16,7 3-20 0,0 0-4 0,0 0-944 15,0 0-188-15</inkml:trace>
  <inkml:trace contextRef="#ctx0" brushRef="#br0" timeOffset="-197204.67">14305 9855 1875 0,'0'-13'83'0,"0"4"17"15,0-4-80-15,4 4-20 0,-4-1 0 0,0 1 0 0,0 3 125 16,0-1 21-16,3 1 4 0,-3 3 1 16,0 3-19-16,0 0-3 0,0 0-1 0,0 0 0 15,0 0-16-15,0 0-4 0,0 0-1 0,0 0 0 16,4 6-18-16,-1 4-3 0,4-1-1 0,0 10 0 15,0 0-60-15,0 3-12 0,1 3-2 0,-1 6-1 16,3 0-10-16,-3 7-14 0,0-4 3 0,4 7 1 16,-4-6 10-16,0 2 0 0,-3 1 0 0,3 3 0 15,0-1 24-15,-4-2 6 0,1 0 2 0,3 2 0 16,-4-5-24-16,4-1-8 0,-3 1 0 0,-1-4 0 16,1-2 0-16,-1-8 0 0,-3 1 0 0,4-3 0 0,-1-6 0 15,1-4 0-15,-4-3 0 0,0-6 0 31,0 0-26-31,0 0-5 0,0 0-1 0,0 0 0 0,0-6 32 0,0 0 10 0,0-3 0 0,0-4 0 16,4 0-146-16,-4 1-30 0,0-4-6 0</inkml:trace>
  <inkml:trace contextRef="#ctx0" brushRef="#br0" timeOffset="-196745.59">14711 9892 3110 0,'0'0'68'0,"0"0"15"0,0 0 2 0,0 0 3 0,0 0-71 0,0 0-17 0,0 0 0 0,0 0 0 16,0 0 48-16,0 10 5 0,0-4 2 0,0 3 0 15,0 1 14-15,0 2 3 0,0 1 1 0,-4 2 0 16,1 1-58-16,-1 3-15 0,-3 0 0 0,0 3 0 16,0 0 0-16,-3 0 0 0,-1-4 0 0,4 4 0 15,0-3 0-15,0-3 0 0,0-1 0 0,3 1 0 16,-3-3 0-16,7-1 0 0,-3-2 0 0,-1-1 0 0,4 0 0 15,0 1 0-15,0-10 0 0,0 6 0 0,4 0 28 0,-1 1 4 0,-3-7 0 16,11 0 0 0,-4-3-52-1,3-1-9-15,1 1-3 0,3-3 0 0,0 0 52 0,0-1 9 0,7-5 3 0,1 3 0 16,-1-1-24-16,3 4-8 0,1-4 0 0,0 7 0 0,0-3 0 16,-4 3 0-16,3 0 0 0,-6 6 0 0,3 0 0 0,-7 6 0 15,0 4 0-15,-3 3 0 0,0 2 0 0,-4 4 0 16,0 7 0-16,-4-1 0 0,1 3 0 0,-4-3 0 0,0 7 0 0,-4-4 0 31,1 1-26-31,-1-4-5 0,1 0-1 0,-1-3 0 0,-3-3 51 16,7 0 9-16,-7-3 3 0,3 0 0 15,1-4-31-15,-1-2 0 0,1-4 0 0,-1-2 0 0,1-4-19 16,3-3-9-16,0 0-3 0,0 0 0 0,-7-10 47 0,7 1 8 0,-4-4 3 0,4 4 0 31,0-4-177-31,0-2-35 0,0 2-7 0</inkml:trace>
  <inkml:trace contextRef="#ctx0" brushRef="#br0" timeOffset="-193045.88">15251 10582 2419 0,'0'0'107'0,"-4"-3"22"0,1 0-103 0,-1 0-26 0,0-1 0 0,1 1 0 16,3 3 108-16,-4-3 16 0,4 3 3 0,0 0 1 31,0 0-52-31,0 0-9 0,0 0-3 0,0 0 0 0,0 0-51 0,0 0-13 0,0 0 0 0,0 0 0 16,0 0 54-16,0 0 8 0,0 0 2 0,7 3 0 15,1 0 0-15,-8-3 0 0,7 7 0 0,0 2 0 16,0-3-64-16,0 4 0 0,-4-4-14 0,1 7 2 15,-1-4 25-15,1 4 5 0,-4-1 1 0,3 4 0 16,-3-1-5-16,0 4-1 0,0 0 0 0,0 0 0 0,0-3-5 0,-3 2-8 16,3 1 11-16,-4 0-11 15,1-3-15-15,3 2-9 16,-4-2-3-16,1-3 0 0,3-1 44 0,0-5 9 0,0-1 2 0,0-6 0 16,-4 6-45-16,4-6-9 0,0 0-2 0,0 0 0 15,0 0-80-15,0 0-16 0,4-3-3 0,-1-6-1 31,4-1-16-31,-3 1-3 0,3-7-1 0,0 3-684 0,0 1-138 0</inkml:trace>
  <inkml:trace contextRef="#ctx0" brushRef="#br0" timeOffset="-192715.9">15402 10620 2310 0,'0'0'48'0,"0"0"11"0,0 0-47 0,0 0-12 0,0 0 0 0,0 0 0 15,0 0 104-15,0 0 20 0,0 0 3 0,0 0 1 16,0 0-14-16,0 0-2 0,0 0-1 0,0 0 0 0,-3 6-75 0,-1 3-16 0,-3-2-2 0,4 2-1 15,-4 3 43-15,0-2 9 0,-1 2 2 0,1-2 0 16,0 2-29-16,0 1-6 0,-3 3 0 0,3-7-1 16,-4 0-6-16,4 1-1 0,0-4 0 0,3 4 0 15,1-4-28-15,3-6 0 0,0 0-8 0,0 0 8 16,0 0 12-16,7-6 8 0,4-1 3 0,-1 1 0 16,1-3-23-1,3 2 0-15,0 1 0 0,4 0 0 0,-4-4 0 0,3 4 0 0,1 6 0 16,0 0 0-16,-1 3-14 0,-3 3-7 0,4-2-2 0,-4 5 0 15,-3 0 23-15,3 4 0 0,-7 3 0 0,0-1 0 16,-4 1 21-16,1 3 9 0,-4-4 2 0,0 1 0 16,0 3-52-16,-4-3-9 0,4-1-3 0,-7 1 0 15,4-3 32 1,-1-4 0-16,-3 0 0 0,0-2 0 0,4-1 20 0,3-6 9 0,0 0 3 0,0 0 0 16,-7 0-52-16,7 0-9 0,-4-9-3 15,1 2 0-15,3 1-188 0,0 6-37 0,0 0-8 0</inkml:trace>
  <inkml:trace contextRef="#ctx0" brushRef="#br0" timeOffset="-191361.96">16076 10569 2310 0,'4'16'48'0,"-1"-10"11"0,1 1-47 0,-1 2-12 0,1-3 0 0,-1 4 0 16,1-1 104-16,-1-3 20 0,1 1 3 0,-4-1 1 15,3 0 0-15,-3-6 0 0,0 6 0 0,0-6 0 16,0 0-52-16,0 0-9 0,0 0-3 0,0 0 0 16,0 0 0-16,-3-3 0 0,-1 0 0 0,-3-3 0 0,4 0-51 0,-1-4-13 15,-3-2 0-15,-3 2 0 16,3-5 0-16,-4-1 0 16,0 0 0-16,1-3 0 0,-1 1 0 0,-3-4 0 0,3-3 0 0,1 0 0 15,-1-1 0-15,1 1 0 0,3-6 0 0,-4 3 0 16,4-4 0-16,0 4 0 0,3 0 0 0,4 0 0 0,-3 0 0 15,6-1 0-15,1-2 0 0,3 0 0 0,0-1 0 16,4 4 0-16,-1 3 0 0,4 0 0 0,0-3 0 0,4-1 0 16,-4 4 0-16,7-3 0 0,1 6 28 15,-1 0 4-15,0 0 0 0,4 3 0 16,-8 1-24-16,4 2-8 0,-3 3 0 0,0 1 0 0,-4-1 0 0,3 4 0 16,-2 0 0-16,-1 2 0 15,-4 1 0-15,1 3 0 0,3 0 0 0,-7 0 0 0,0-4 0 0,0 1 0 16,4 3 0-16,-8-3 0 0,1 3 0 15,-1-1 0-15,1-2 0 0,-1 3 0 0,-3 3 0 0,0-3 0 0,0-3 0 16,0 2 0 0,0 1-28-16,0 3-3 0,0-3 0 0,0 3 0 15,0 0-180-15,0 0-36 0,-3-6-7 0,3 6-2 0</inkml:trace>
  <inkml:trace contextRef="#ctx0" brushRef="#br0" timeOffset="-189405.93">16492 9924 2469 0,'0'0'54'0,"0"0"11"0,-3 0 3 0,-4 0 2 0,3 0-56 0,-3 3-14 0,0 0 0 0,7-3 0 16,0 0 93-16,-7 0 16 0,4 3 3 0,3-3 1 0,0 0-38 0,0 0-8 15,0 0-2-15,0 0 0 0,3-3-55 0,1-3-10 16,3 2 0-1,3-2 0-15,1 0 0 0,3 0 0 0,0-1 0 0,7 1 0 0,-3 0 0 0,0 3 0 16,3-4 0-16,0 4 0 0,0-3 16 0,-3 3-3 16,3 0 0-16,-4 3 0 0,-2 0 7 0,-1 3 2 15,-4 0 0-15,1 0 0 0,-1 0 6 0,-3 3 2 16,1 4 0-16,-5 2 0 0,1-2 5 0,-4 2 1 0,0-2 0 0,0 2 0 16,-4 4-4-16,1-3-1 15,-5-1 0-15,1 4 0 0,-3-1-8 0,-4 4-2 0,0 0 0 0,0 0 0 31,-8 3-12-31,5 0-9 0,-4-3 12 0,-1 6-12 16,-2-3 8-16,-1 3-8 0,4 0 0 0,0 6 5 16,3-3-5-16,0 1 0 0,4 2 0 0,4-3 0 0,-1 0 0 0,11-3 0 15,0 1 0-15,4-1 0 0,-1-7 0 0,8 1 0 16,-1-3 0-16,8 0 0 0,0-7 0 0,3 0 0 0,0-5 0 0,4-1 0 16,-4-3-16-1,-4 0 4-15,5-7 1 0,-1 1 0 0,-4-3-6 0,-2-1-2 16,-1 1 0-16,0-4 0 0,-4 1 19 0,1-4 11 0,-4 4-2 0,-4-1 0 15,5 4-9-15,-5-1-12 0,-3-2 2 16,-3-1 1-16,-1 4-76 0,0-1-15 0,4 1-4 16,-7-4 0-1,0 1-51-15,0 2-10 0,-3-2-3 0,-1 3-678 16,-3-4-136-16</inkml:trace>
  <inkml:trace contextRef="#ctx0" brushRef="#br0" timeOffset="-189172.73">16429 10168 2318 0,'0'0'51'0,"0"0"10"0,0 0 3 0,-7 3 1 0,3 0-52 0,-3 0-13 16,7-3 0-16,0 0 0 16,0 0 128-16,0 7 22 0,0-1 5 0,0-6 1 15,4 6-44-15,-1 1-8 16,4-4-1-16,0 3-1 0,0-3-42 0,4 0-8 0,0 0-1 0,3 1-1 16,0-4-15-16,3 0-3 0,1 0-1 0,3-4 0 15,0 4-14-15,25-3 12 0,-25 3-15 0,1-3-14 0,-5 0 9 0,1 0-9 16,0-3 8-16,-1 2-8 15,-3 1 0-15,0 0 0 0,-3 0 8 0,0 0-8 0,-1 3 0 16,-3-3 0-16,0 3-11 16,-3-3-90-16,-4 3-19 0,0 0-3 0</inkml:trace>
  <inkml:trace contextRef="#ctx0" brushRef="#br0" timeOffset="-187327">16986 10488 2109 0,'0'0'60'0,"0"0"12"0,0 0-57 0,0 0-15 0,0 0 0 0,0 0 0 15,0 0 123-15,0 0 21 0,0 0 5 0,0 0 1 16,0 0-55-16,0 0-11 0,4 6-3 0,-1 0 0 15,1 4-9-15,-1-1-3 0,1 4 0 0,-1 2 0 16,4 1-12-16,-3 3-2 0,0-3-1 0,3 2 0 16,-4 4-36-16,1-3-7 15,-1 3-2-15,1 0 0 0,-1-3 44 0,-3 3 9 0,4 0 2 0,-1 3 0 0,1-9-64 0,-4-1-26 16,3-2 2-16,1-4 0 16,-4 4 11-16,3-4 2 0,-3-3 1 0,0-6 0 15,0 0-118-15,0 0-24 0,0 0-5 0,7-6-1 16,-3 0-78-16,3-4-16 0,-3-5-4 0</inkml:trace>
  <inkml:trace contextRef="#ctx0" brushRef="#br0" timeOffset="-186963.47">17209 10582 2419 0,'0'0'53'0,"0"0"11"0,0 0 3 0,0 0 1 0,0 0-55 0,0 0-13 0,0 0 0 0,0 0 0 31,0 0 91-31,0 0 15 0,0 0 3 0,0 0 1 0,-4 6-34 0,-3 1-8 16,0-1 0-16,3 3-1 0,-3 1-15 0,0-1-4 15,-3 0 0-15,3 4 0 0,-4-1-12 0,0 1-2 16,1-4-1-16,3 1 0 0,-4-4-9 0,4 0-1 16,-3 1-1-16,6-1 0 15,-3 0-8-15,3-3-2 0,1 0 0 0,3-3 0 0,0 0-12 0,0 0 0 16,0 0 8-16,0 0-8 0,7-6 0 0,0 0 0 0,0 0 0 0,4-1 0 16,-4 1 21-16,3 0 5 15,1 0 1-15,3-1 0 16,-3 4-44-16,-1-3-9 0,4 3-2 0,0 3 0 0,1 0 28 0,-1 0 0 0,0 3 0 0,0 3 0 15,-4 0 24-15,1 4 1 16,0-1 0-16,-4 4 0 0,0 2-13 0,-4 1-2 0,1 3-1 0,-1 3 0 16,-3-6-9-16,-3 2-12 0,-1 1 2 0,1 0 1 15,-1 0 9-15,-3-3 0 0,4-1 0 0,-4 1 0 0,3-4 0 16,-3-5 0-16,3-1 0 0,4-6 0 16,-3 6-53-16,3-6-9 0,0 0-2 0,0-6 0 15,0-7-102-15,3 1-21 0,4-4-4 0,-3 1-683 16,3-1-137-16</inkml:trace>
  <inkml:trace contextRef="#ctx0" brushRef="#br0" timeOffset="-186697.02">17540 10601 2577 0,'0'0'56'0,"0"0"12"0,0 0 3 0,0 0 2 0,-3 6-58 0,3 0-15 0,-4 1 0 0,4-1 0 16,0 3 82-16,0 1 14 0,0 2 2 0,4-2 1 31,-4 2-27-31,0 4-6 0,0 0-1 0,3-1 0 0,-3 7-12 0,4-3-2 0,-4-3-1 16,3-1 0-16,1 1-16 0,-4 0-3 0,3 2-1 0,1-2 0 15,-4 0-14-15,3 0-2 0,1-4-1 0,-4-3 0 16,3 4-13-16,1-7 0 0,-1 1 0 0,-3-7 0 16,0 0 0-16,0 0-13 15,0 0 1-15,0 0 0 0,0 0-71 0,0-7-13 0,-3-5-4 0,3 2 0 16,-4 1-60-16,1 0-12 0,-4 2-2 0,0-5-1030 15</inkml:trace>
  <inkml:trace contextRef="#ctx0" brushRef="#br0" timeOffset="-186480.28">17424 10773 2530 0,'-7'13'72'0,"7"-13"16"0,0 3-71 0,0-3-17 0,0 0 0 0,0 0 0 0,0 0 108 0,7 6 17 16,0-3 4-16,0-3 1 0,3 0-64 0,1 0-13 15,0 0-2-15,3-3-1 0,-4 3-16 0,4-3-3 0,0 0-1 0,1 0 0 16,-1 0-9-16,0-4-1 0,0 1-1 0,-3 3 0 31,3 0-5-31,-4 3-1 0,4 3 0 0,-3-3 0 16,-4 3-13-16,4-3 9 0,-1 3-9 0,1 4 8 16,-4-1-36-16,3 0-7 0,-3 0-1 0,4-3-1 15,0 1-91-15,-1-1-19 0,1-3-3 0,-4 0-1118 0</inkml:trace>
  <inkml:trace contextRef="#ctx0" brushRef="#br0" timeOffset="-186225.94">17872 10642 1792 0,'0'0'51'0,"0"0"10"16,0 0-49-16,0 0-12 0,0-7 0 0,0 7 0 0,3-6 146 0,-3 6 26 0,0 0 6 0,0 0 1 16,0 0-47-16,0 0-10 0,0 0-2 0,0 0 0 0,0 0-28 0,0 0-5 31,7 9-2-31,-3-2 0 0,-1 2-17 0,4 0-3 15,-3 7-1-15,-1 0 0 0,1 3-4 0,0-1 0 16,-1 4-1-16,1 0 0 0,3 0-43 0,-4 0-16 0,1 0 11 0,-1-3-11 16,1 3 0-16,-1-3 0 0,4 0 0 0,-3-1 0 15,-1-2 32-15,1-3 0 0,-1-1 0 0,1-2 0 16,0-4-52-16,-4 0-9 0,0-6-3 0,0 0 0 0,0 0 52 0,0 0 9 16,0 0 3-16,0 0 0 15,0 0-52-15,0 0-9 0,0-6-3 0,0 0 0 16,0-1-120-16,-4-2-25 0,4 3-5 0,-4-1-1222 0</inkml:trace>
  <inkml:trace contextRef="#ctx0" brushRef="#br0" timeOffset="-184137.1">16496 9579 2542 0,'-18'3'107'0,"18"-3"-86"16,-7 0-21-16,7 0 0 0,0 0 109 0,0 0 18 16,0 0 3-16,-7 3 1 0,7-3-3 0,0 0 0 15,0 0 0-15,-7 0 0 0,7 0-51 0,0 0-10 16,0 0-3-16,0 0 0 0,0 0-51 0,0 0-13 16,0 0 0-16,0 9 0 0,0-2 0 0,0-7 0 15,4 6 0-15,-4-6 0 0,3 3 0 0,4 0 0 16,0 0 0-16,4 0 0 0,-4 1 0 0,7-1 0 15,0-3 0-15,0 3 0 0,4-3 0 0,0 0 0 16,-1 0 0 0,1 0 0-16,3 0 28 0,-3-3 2 0,3 6 1 0,0-3 0 15,-3 3-50-15,3-3-9 16,0-3-3-16,0 0 0 0,-3-4 31 0,3 1 0 0,0 0 0 0,-3 3 0 0,-1 0 0 16,1-4 0-16,0 4 0 0,-4 0 0 0,-4-3 20 0,1 3 9 15,-1-1 3-15,1 1 0 0,0 3-24 0,-8 0-8 16,-3 0 0-16,11-3 0 0,-11 3-26 0,0 0-5 15,0 0-1-15,0 0 0 0,3 6 52 0,-3-6 9 0,0 0 3 0,0 0 0 0,0 0-24 0,7-3-8 32,-7 3 0-32,0 0 0 0,0 0-26 0,0 0-5 15,7 0-1-15,-7 0 0 0,0 0 52 0,0 0 9 0,7-3 3 0,-7 3 0 0,4-6-24 0,-1 3-8 32,-3 3 0-32,0-6 0 0,0-1 0 0,0 4 0 0,-3-3 0 0,-1-4 0 0,1 4 0 0,-4-6 0 15,3-1 0-15,-6-3 0 0,3 1 0 0,0-4 0 16,-4 3 0-16,4 1 0 0,-4-1 0 15,4 3 0-15,-3 4 0 0,3 3 0 0,-4-4 0 16,4 4 0-16,0 0 0 0,0 3 0 16,0-1-26-1,7 4-5-15,0 0-1 0,0 0 0 0,0 0 32 0,0 0 0 16,0 0 0-16,7 4 0 0,-4-1 0 0,8 0 0 0,0 0 0 0,3 0-1064 0,0-3-208 16</inkml:trace>
  <inkml:trace contextRef="#ctx0" brushRef="#br0" timeOffset="-182300.13">18260 10231 3110 0,'-14'9'68'0,"14"-9"15"0,0 0 2 0,0 0 3 0,0 0-71 0,0 0-17 15,0 0 0-15,0 0 0 0,0 0 65 0,3 6 10 16,4-2 1-16,4-1 1 0,-4 0-21 0,7 0-4 16,0 0 0-16,0-3-1 0,4 0-23 0,-4 0-4 15,7 0 0-15,-3 0-1 0,3 0-37 0,-3 0-7 0,3-3-2 0,0 3 0 0,-3 0 23 0,3-3 0 32,0 3 0-32,0-3 0 0,0 3 0 0,-3-3 0 15,3 3 0-15,0 0 0 0,-3 3 0 0,-1-3 0 0,1 3 0 0,0-3 0 0,-4 3 0 0,0 0 0 31,-3-3 0-31,3 0 0 0,-4 0 0 0,1-3 0 16,-1 0 0-16,1 0 0 0,-4-4-107 0,4 4-17 16,-4-6-3-16,0 3-1332 0</inkml:trace>
  <inkml:trace contextRef="#ctx0" brushRef="#br0" timeOffset="-181682.21">19883 9886 2084 0,'0'0'46'0,"-4"-6"10"0,1-1 1 0,-1 1 1 0,4-6-46 0,-4 2-12 16,4-2 0-16,-3 2 0 0,3-2 76 0,0 2 14 0,-4-2 2 0,4-1 1 0,0 1 12 0,0 2 3 16,0 1 0-16,0 3 0 0,0-1-32 0,0 1-7 15,0 6-1-15,0 0 0 0,0 0-7 0,0 0-1 16,0 0-1-16,0 0 0 0,0 0-9 0,4 13-2 15,-1-1 0-15,1 7 0 0,0 0-8 0,-1 6-1 16,1 3-1-16,-1 6 0 0,1 1-6 0,-1 3 0 16,-3-1-1-16,4 7 0 0,-1-6-31 0,1 3 0 0,-1-4 0 15,1 4 0-15,-1-3 0 0,1 2 0 0,-1-2 0 0,1 0 0 16,-4-7 0-16,3 0 0 0,1-3 0 0,3-2 0 16,-7-1 0-16,4-3 0 0,-1-4 0 0,1-2 8 15,-4-7-8-15,-4 1 0 16,4-4 0-16,0-3 0 0,0-3-16 0,4-3-2 0,-4-3-1 0,0-7 0 15,0 1-62-15,3-7-13 0,1-6-2 0,-1 0-1 16,-3-7-168-16</inkml:trace>
  <inkml:trace contextRef="#ctx0" brushRef="#br0" timeOffset="-181354.51">20140 9644 2733 0,'-3'16'56'0,"3"-6"-44"16,0-4-12-16,3 3 0 0,1 4 84 0,3-1 14 16,0 1 3-16,0-1 1 0,0 4-11 0,3 3-3 15,-3 0 0-15,4 6 0 0,-4 0-12 0,0 3-2 16,0 3-1-16,4 1 0 0,-4 2-36 0,0 1-7 16,-4-1-2-16,5 1 0 0,-5-1-28 0,1-2 0 0,-1 2 0 0,1 1 0 15,-1-1 31-15,-3-3 0 0,4 4 0 16,-1-7 0-16,1 0-50 0,-4 1-9 0,0-4-3 15,3-3 0-15,-3-4 31 0,0-2 0 0,0-3 0 0,0-1 0 16,0-6 11-16,0-6 8 0,0 0 1 0,0 0 1 31,-7-6-85-31,0 0-16 0,-3-4-4 0,3-2-1 0,-4-4-86 0,0-3-17 0,1-2-3 16,-1-1-1101-16</inkml:trace>
  <inkml:trace contextRef="#ctx0" brushRef="#br0" timeOffset="-181161.05">19893 10134 2559 0,'-3'3'228'0,"3"-3"-183"0,0 0-36 0,0 0-9 0,0 0 128 0,0 0 23 16,0 0 5-16,7 3 0 0,0 0-62 0,3 0-13 16,1 0-2-16,3 0-1 0,0-3-26 0,4 4-4 15,3-1-2-15,0-3 0 0,0 3-18 0,4-3-4 0,0 0-1 0,-4 3 0 16,4-3-12-16,-4 0-3 15,0 3 0-15,0 0 0 0,0-3-8 0,0 3 0 16,-3-3 0-16,3 3 7 0,-3 1-7 0,-1-4 0 16,-2 0 0-16,2 0 0 15,-3 0-76-15,-3 0-14 0,-1 0-3 0,1-4-943 0,-4 1-188 0</inkml:trace>
  <inkml:trace contextRef="#ctx0" brushRef="#br0" timeOffset="-179358.94">20782 10099 1497 0,'0'0'32'0,"0"0"8"16,-3-6 0-16,-1 0 4 0,4-1-36 0,-3-2-8 0,-1 3 0 0,4-1 0 0,-3 1 156 0,3 0 28 15,-4 0 7-15,4 2 1 0,0 4-40 0,0-3-8 16,0 3-2-16,-4-6 0 0,1 3-30 0,3 3-7 15,0 0-1-15,0 0 0 0,0 0-33 0,0 0-7 16,0 0-2-16,0 0 0 0,0 0-21 0,7 6-4 16,0 4-1-16,0 2 0 0,0 1 4 0,4 2 0 15,-4 4 0-15,3 0 0 0,4 3-27 0,1 0-5 16,-5 3 0-16,4 3-8 0,4 0 0 0,-4 1 0 16,-3-1-10-16,6 0 10 0,-6-3 0 0,3 0 0 15,0-3 0-15,0 0 0 0,0 0 0 0,0-3 0 0,-3 0 0 0,3-1 0 16,-3-5 12-16,-4 0 11 0,3-1 1 0,-3 1 1 15,0-4-25-15,-3-3 0 0,-1-3 0 0,1 1 0 16,-4-4 0-16,4 0-12 0,-8-4 2 0,4 1 1 16,-4-3-44-16,1 0-9 0,-4-1-2 0,0-2 0 31,-4 0-48-31,4-1-9 0,-7 1-3 0,4-1 0 0,-5 1-140 0</inkml:trace>
  <inkml:trace contextRef="#ctx0" brushRef="#br0" timeOffset="-179059.32">20694 10491 2371 0,'-11'-3'48'0,"8"0"-38"0,3 3-10 0,-4-3 0 0,4-1 147 0,0-2 27 15,4 0 6-15,-1 0 0 0,1-4-58 0,-1 4-12 16,4-3-2-16,1-1-1 0,2-2-9 0,1 2-2 16,-1-2 0-16,4-4 0 0,1 0-68 0,2 1-13 15,1-1-3-15,-4-3-1 0,4-3 8 0,-4 3 1 31,3 1 1-31,1-1 0 0,-4 3-15 0,0 0-6 16,0 1 0-16,0-1 0 0,-3 4 0 0,0-1 0 0,-4 0 0 0,3 1 0 0,-3 3 0 0,-3-1 0 31,3 4 0-31,-4-4 0 0,-3 4 0 0,4 3 0 0,-4 3 0 0,0 0 0 16,0 0-22-16,0 0-4 0,0 0-1 0,0 0 0 16,0 0-60-16,0 0-12 0,0 0-2 0,0 6-1 15,0 1-122-15,0 5-24 0,0 1-4 0,-4-1-926 16</inkml:trace>
  <inkml:trace contextRef="#ctx0" brushRef="#br0" timeOffset="-178736.4">21287 10381 2310 0,'0'-9'97'0,"0"3"-77"16,0-4-20-16,0 4 0 0,3 3 106 0,1-3 18 16,-4 6 3-16,0 0 1 0,0 0-52 0,0 0-9 15,3 6-3-15,-3 0 0 0,0 3 40 0,4 1 7 16,-4 2 1-16,0 1 1 0,0 0-27 0,0 2-6 16,0 4 0-16,0 3-1 0,0 0-63 0,-4 0-16 31,4 0 0-31,0 3 0 0,0 0 0 0,0 0 0 15,0-3 0-15,0 3 0 0,4 0 0 0,-4-3 0 0,0-3 0 0,0-3 0 0,3-4 0 0,1 1 0 0,-1-7 0 0,-3 0 0 32,0-6-45-32,7 0-12 0,-3-3-3 0,-1-3 0 15,4-4-80-15,-3-2-16 0,3-4-3 0,0-3-739 16,0 7-148-16</inkml:trace>
  <inkml:trace contextRef="#ctx0" brushRef="#br0" timeOffset="-178436.38">21505 10378 2566 0,'0'0'228'16,"0"0"-182"-16,0 0-37 0,0 0-9 16,0 0 106-16,0 0 19 0,0 10 4 0,-3-1 1 0,3 0-42 0,-4 7-8 15,-3-3-1-15,0 5-1 0,-3-2-25 0,-1 3-5 0,0-3 0 0,1 2-1 0,-4-2-16 0,3 0-3 16,-3-1-1-16,3 4 0 0,-3-6-14 0,4 2-2 16,-1-5-1-16,1 2 0 0,3-2-10 0,-1-4 8 15,5-3-8-15,3-3 8 16,0 0-20-16,0 0-4 0,0 0 0 0,0 0-1 0,7-6 27 0,0-3 6 15,4-1 0-15,3 1 1 16,3-1-27-16,1 1-6 0,-4 0 0 0,4 2-1 16,-1-2 26-16,1 3 6 0,-4-1 1 0,4 7 0 0,-1 0-16 0,-2 0 11 15,2 0-11-15,-3 3 10 0,0 4 1 0,-3-1 0 16,3 3 0-16,-3 1 0 0,-1 2-8 0,-3 4-3 16,0 0 0-16,-3-1 0 0,-1 1 0 0,1 3 0 15,-8 3 0-15,4 0 0 16,-3-7-26-16,-4 1-5 15,3 0-1-15,-3-4 0 0,4-2 32 0,-4-1 0 16,3-6 0-16,1 0 0 0,3-3-182 0,-7-3-30 0,0 0-7 16,-1-3-1-16</inkml:trace>
  <inkml:trace contextRef="#ctx0" brushRef="#br0" timeOffset="-176352.74">21893 10519 1858 0,'-3'-12'40'0,"-1"5"-32"15,4 1-8-15,0 0 0 0,-3 0 113 0,3-1 22 16,0 1 4-16,-4 0 1 0,4 3-17 0,-3-4-3 16,3 7-1-16,0 0 0 15,0 0-36-15,0 0-7 16,0 0-2-16,0 0 0 0,0 0-12 0,3 10-2 16,1 2-1-16,-1 4 0 0,1-3-18 0,3 2-3 0,-4 4-1 0,1 0 0 0,3-3-12 0,-3 2-2 15,-1 1-1-15,4 0 0 0,-3 0-9 0,-1-4-1 16,1 4-1-16,-1-3 0 0,1 0-11 0,-4-1 0 15,3-2 9-15,-3-1-9 16,4 1 0-16,-4-4 0 0,0-2 0 0,0-7 0 0,0 0-14 0,0 0-4 16,0 0-1-16,0 0 0 15,-4 0-96-15,-3-7-19 0,0 1-4 0,0 0-1 0,0 0-81 0,4-4-16 16,-8-2-3-16,4-1-773 0</inkml:trace>
  <inkml:trace contextRef="#ctx0" brushRef="#br0" timeOffset="-176201.2">21795 10598 2289 0,'-14'3'50'0,"14"-3"10"0,-4 3 3 0,-3 0 2 0,3 3-52 0,4-6-13 16,0 0 0-16,0 0 0 0,4 7 84 0,-1-4 13 16,5 3 3-16,-1-3 1 0,3-3-29 0,4 3-7 15,-3-3-1-15,3 0 0 0,0-3-9 0,4 3-3 16,-1-3 0-16,1 0 0 0,0 0-14 0,-1 0-3 0,4-4-1 0,-3 4 0 0,3-3-18 0,-3 0-3 16,0-1-1-16,3 1 0 0,-4 0-12 0,1 0 0 15,0 2 0-15,-1 1-10 16,-3 0-119-16,0 0-24 0,1 0-5 0,-5 0-1115 0</inkml:trace>
  <inkml:trace contextRef="#ctx0" brushRef="#br0" timeOffset="-175981.05">22331 10375 2620 0,'0'0'54'0,"-4"6"-43"15,1 1-11-15,3 2 0 0,3 0 104 0,-3 4 20 16,0-1 3-16,4 7 1 0,-1-3 0 0,-3 3 0 15,4 0 0-15,-1-1 0 0,1 4-52 0,-1 0-9 16,1-3-3-16,3 3 0 0,-3-3-51 0,-1 0-13 16,4 3 0-16,-3-4 0 0,3-2 0 0,-4 0 0 0,4 6 0 15,-3-7 0-15,-1-2 0 0,1-4 0 16,-1 1 0-16,1-4 0 0,-4 3 0 0,0-9 0 0,0 0 0 16,0 0 0-16,0 0-151 0,4-6-33 0,-1 0-6 0,1-3-1205 15</inkml:trace>
  <inkml:trace contextRef="#ctx0" brushRef="#br0" timeOffset="-173471.41">20676 9723 1706 0,'-3'3'152'0,"-4"-3"-122"15,0 3-30-15,0 0 0 0,3-3 113 0,-3 3 17 16,4-3 3-16,-1 0 1 0,-3 0-7 0,7 0-2 16,0 0 0-16,0 0 0 0,0 0-29 0,0 0-7 15,0 0-1-15,0 0 0 0,0 0-26 0,0 0-6 16,0 0 0-16,0 0-1 0,0 0-3 0,0 0 0 16,0 0 0-16,7 7 0 0,0-1-38 0,0 0-14 15,0-3 9-15,0 4-9 0,4-4 12 0,-4 0-2 16,3 3-1-16,5-3 0 0,-5 0-9 0,4 1 0 15,0-1 0-15,0 0 8 16,4 0-8-16,0-3 0 0,-1 0 0 0,5 0 0 0,-5 0 0 0,1 0 0 0,-1-3 0 0,1 0 0 16,0 0 0-16,-1 3 0 15,-3-7 0-15,1 4 0 16,-5-3 0-16,1 3 0 0,-4 0 0 0,0-4 0 0,-4 4 0 0,-3 3 0 0,0 0 0 0,0 0 0 16,0 0 0-16,0 0 8 0,4-6-8 0,-4 6 0 0,0 0 8 15,-4-6-8-15,1-1 0 0,-1 1 8 16,-3 3-8-16,0-3 0 0,0-1 0 0,0 1 8 15,0 0-8-15,-4-4 0 0,-3 4 0 0,4-3 8 0,-4-1-8 0,3 1 0 16,1 0 9-16,-1 2-9 0,-3 1 33 0,3-3 3 16,1 2 0-16,3 7 0 15,-4 0-36-15,0 7 0 0,1-1 0 0,3-9 0 0,0-7 0 0,3 4-20 16,-3 0 2-16,4 3 1 16,3 3-25-1,0 0-5-15,0 0-1 0,7-7 0 16,-4 4-63-16,8 0-13 0,-1-3-2 0,1 3-1 0,3 0-154 0,-3-1-31 0</inkml:trace>
  <inkml:trace contextRef="#ctx0" brushRef="#br0" timeOffset="-173043.95">21297 9839 2649 0,'-3'0'58'0,"-1"3"12"0,1 0 2 0,-1-3 4 0,4 0-61 0,0 0-15 0,0 0 0 0,0 0 0 16,0 0 105-16,0 0 19 0,0 0 3 0,7 6 1 15,0 1-62-15,4-4-12 0,-4 0-2 0,7 0-1 0,-3-3-20 0,3 3-4 0,3-3-1 0,-3 0 0 16,4-3-11-16,0 3-3 0,-4-3 0 0,3 3 0 15,1-3-12-15,0 0 0 16,-1 0 0-16,-3-1 0 16,4 8-73-16,0-4-21 0,-4 0-4 0</inkml:trace>
  <inkml:trace contextRef="#ctx0" brushRef="#br0" timeOffset="-171385.93">22744 9431 1358 0,'-7'-3'38'0,"7"0"10"0,-4 0-39 0,0 0-9 0,1-4 0 0,-4 4 0 0,3-3 133 0,1 0 25 31,-4-1 5-31,3 1 1 0,1 3-14 0,-4 0-2 0,3-3-1 0,-3 3 0 16,4-1-26-16,-4 1-5 0,3 0 0 0,-3 0-1 0,7 3-33 0,0 0-6 15,-4-3-2-15,4 3 0 0,0 0-26 0,0 0-6 16,0 0-1-16,0 0 0 16,0 0-14-16,0 0-3 0,7 3-1 0,4 0 0 15,-4 0-23-15,4 0 0 0,3 1 0 0,0-1 0 16,0 3 0-16,0 0 0 0,4 0 0 0,-1 4 0 15,1-7 0-15,3 6 0 0,0 1 0 0,1 2 0 16,-1 1 56-16,3 3 6 0,1-4 2 0,3 7 0 16,-3 0-52-16,0 3-12 0,3 3 0 0,-3 3 0 0,3-6 0 0,-7 0 0 15,0 3 0-15,0 3 0 0,-3 0 21 0,0 4 2 0,-4 2 0 16,0 4 0-16,-7 0-12 0,0 2-3 0,0 4 0 0,-3 0 0 31,-4-6-31-31,0 2-6 0,-4 4-2 0,-3 0 0 0,-4-6 51 0,1 3 9 16,-1 3 3-16,-6 3 0 0,2 0-24 0,-2-3-8 0,-1 3 0 0,-3-4 0 31,3-2 0-31,1-3 0 0,-1-4 0 0,4 4 0 0,-4-7 0 0,4-2 0 0,0-1 0 0,0-3 0 16,3-9 0-16,4-4 0 0,0-3 0 0,4 1 0 15,3-10-68-15,0 0-12 0,0 0-4 0,7-6-957 16,0-4-192-16</inkml:trace>
  <inkml:trace contextRef="#ctx0" brushRef="#br0" timeOffset="-164123.24">1150 13072 1552 0,'0'0'44'0,"0"3"10"0,-11-3-43 0,11 0-11 0,-3 0 0 0,-4 0 0 31,3 0 104-31,-3 0 20 0,4 0 3 0,3 0 1 16,-7 0 0-16,7 0 0 0,-4 3 0 0,4-3 0 0,0 0 0 0,0 0 0 0,-3 0 0 0,3 0 0 31,0 0-52-31,0 0-9 0,0 0-3 0,0 0 0 0,0 0-51 0,0 0-13 0,0 0 0 16,3 0 0-16,8-3 0 0,-8 3 0 15,15 3 0-15,-11-3 0 0,4 0 24 0,6 0 1 16,-3 0 1-16,0 0 0 0,8 0-17 0,-1 0-9 0,-4 3 10 0,12 0-10 16,-12-3 0-16,8 0 8 15,3 0-8-15,-3 0 0 0,0 0 0 0,-1 3 0 0,1-3 0 0,3 3 0 16,-3 1 8-16,-7 2-8 0,3 0 0 0,0 0 0 16,-7 1 14-16,4-1-3 15,-11 3-1-15,3 1 0 0,-3 2 11 0,-3 4 3 0,-4 0 0 16,0-4 0-16,-4 4-5 0,-3-1-1 0,-3 1 0 0,3 0 0 0,-15 3-5 15,5-1-1-15,-1 1 0 16,-3 0 0-16,0-3 14 0,7 3 2 0,-11-1 1 16,4-2 0 31,0 0-29-47,7-4 0 15,-8 4 0-15,8-7 0 0,0 1 0 0,4 2 0 0,-1-2 0 16,0-1 0-16,8-3 0 0,-4 1 0 0,7-7 0 0,0 0 0 0,0 0 0 0,0 0 0 0,0 0 0 0,7 3 0 0,-4-3-12 0,8-3-8 0,0 3-1 0,3 0-1 0,0-3 35 0,3-1 7 0,1 1 2 0,3 0 0 15,0 0-33-15,1 6-6 0,2-3-2 0,5 3 0 16,2 0 19-16,-6 4 14 0,7 2-2 0,-8 0-1 16,-2 4-3-16,2 0 0 0,-10 5 0 0,8 4 0 15,-12-3 12-15,4 6 3 0,-3 0 0 0,-1 0 0 0,-6-3-11 16,3 3-3-16,-7 1 0 0,0 2 0 16,-7-6-33-16,3 3-6 0,-6-3-2 0,-4 0 0 0,-4-4 32 0,0 1 0 15,-3-3 0-15,-3-3 0 0,-8-4 20 0,4-6 9 0,-4 0 3 0,0-3 0 31,4-3-52-31,-4 3-9 0,7-3-3 0,1-3 0 0,-1-4 32 0,4 1 0 16,0-7 0-16,7 4 0 0,-4 2 20 0,11 4 9 0,-4-3 3 0,1-1 0 31,10-2-86-31,-7 2-17 0,14 1-3 0,-7-1-1 16,10 1-110-16,-6 0-23 0,10 2-4 0,4 1 0 0</inkml:trace>
  <inkml:trace contextRef="#ctx0" brushRef="#br0" timeOffset="-163786.02">2092 13808 3340 0,'-11'10'74'0,"4"-4"15"0,4 0 3 0,-8 1 1 0,8-1-74 0,-8-3-19 0,4 3 0 0,4-3 0 0,-8 1 55 16,11-4 7-16,0 0 2 0,0 0 0 0,0 0-52 0,0 0-12 15,0 0 0-15,0 0 0 0,0-7 0 0,3 1 0 16,-3 0 0-16,8 0 0 0,-8 2 0 0,3-2 0 15,4 0 0-15,-3 0 0 0,3-1 0 0,0 1 0 0,-7 6 0 0,7-3 0 16,3 0 0-16,-10 3-13 0,0 0 2 0,0 0 1 31,4 3-186-31,-4-3-36 0</inkml:trace>
  <inkml:trace contextRef="#ctx0" brushRef="#br0" timeOffset="-160998.42">3041 13457 1364 0,'0'-6'57'16,"0"-3"-45"-16,7 2 138 0,-7 1 28 15,0 0 6-15,0-1 0 16,0 7-34-16,0 0-7 0,0 0-2 0,0 0 0 15,0-6-21-15,0 6-4 16,0 0 0-16,0 0-1 0,0 0-45 0,0 0-9 0,0 6-1 0,-7 1-1 16,7 2-10-16,0 4-1 0,0 2-1 0,7 4 0 0,-7 3-11 0,4 0-3 15,-4 6 0-15,7 1 0 16,3-4 16-16,-6 3 3 0,6-3 1 0,1 3 0 0,-1-6-62 0,5 3-13 16,-5-6-2-16,4 3-1 0,0-6 40 0,8-1 8 15,-1-2 1-15,0-4 1 16,-3-6-41-16,6-3-8 0,4-3-1 0,-3-6-1 0,0-4 17 0,7 1 9 15,-8-4-10-15,-6-3 10 0,3 0-8 0,0-3 8 16,0 1 0-16,-6-1-9 0,-1 0 9 16,3 0 0-16,-10 0 0 0,4 0-8 15,-4 0-16-15,4 6-4 0,-8 7 0 0,4 2 0 16,-7 1 28-16,4 0 0 0,-4 3 0 0,0 3 0 16,0 0 46-16,3 6 14 0,4 7 4 0,-3 2 0 0,-4 1-52 0,7 3-12 15,-4-4 0-15,4 4 0 0,-3 3 0 0,3 0 0 16,0-3 0-16,4 3 0 0,-4 0 0 0,0 0 0 0,3-3 0 0,1 3 0 15,-1-4 8-15,1 1 0 0,0-6-8 0,-1-1 12 16,1 1-12-16,-4-4 0 16,3-2 0-16,1-4-10 15,0-6-28-15,-1-1-6 0,1-5 0 0,-8 0-1 16,8-4-71-16,-4-6-15 0,-4 0-2 0,1 1-1 0,3-4-143 0,-3 0-29 16</inkml:trace>
  <inkml:trace contextRef="#ctx0" brushRef="#br0" timeOffset="-160536.5">3874 13567 2318 0,'0'9'103'0,"3"1"21"0,1 2-100 0,3 1-24 16,-4 6 0-16,8 0 0 0,-4-1 98 0,3 4 14 0,-6 0 4 0,6 6 0 0,1 1-31 0,0-1-5 0,-4 3-2 0,3 1 0 16,1-4-14-16,-1-3-2 0,1 3-1 0,0 0 0 31,-1-3-13-31,1-3-4 0,-4 0 0 0,0-3 0 15,3 0 4-15,-6-3 1 0,3-1 0 0,-3-2 0 16,-1-7-39-16,-3 0-10 0,0-2 0 0,0-1 0 0,-3 0 0 0,-1-6 0 16,-3 0 0-16,-4-4 0 0,1-2 0 0,3-7 0 15,-4 0 0-15,1 1 0 0,-8-7 0 0,11 0 0 16,-11-3 0-16,4-3 0 0,4-1 0 0,-1 1-17 16,-3 0 4-16,3-3 1 0,8 6 12 0,-8-1 0 15,4 1 0-15,4 0 0 0,3 3 0 0,0-3 0 16,10 3 0-16,-10 0-9 0,11 0 9 0,-8 0 0 15,8 4 0-15,3-1 0 0,-3 0 0 0,-1 3 0 0,4 1 0 0,4 2 0 16,-7 7 10-16,3 0-2 16,0-1-8-16,7 4 12 0,-11 3 7 0,1 3 1 15,0 4 0-15,-4 2 0 0,0 3-28 0,-4 1-6 0,4 0-1 16,-14 5 0-16,7 1 15 0,-3 0 0 0,-8 0 0 0,1 0 0 16,-1-1 0-16,-3 1 0 0,0 0 0 0,-4 0 0 15,1-7 0-15,-1-2 0 0,4 2 0 0,0-5 0 16,-8 2-96-16,8-6-16 15,4 0-3-15,-8-3-873 16,8-3-176-16</inkml:trace>
  <inkml:trace contextRef="#ctx0" brushRef="#br0" timeOffset="-159464.87">4473 13335 1720 0,'0'0'38'0,"7"-9"8"0,-7-1 2 0,0 4 0 0,0 0-39 0,4-1-9 0,-4 1 0 0,7 0 0 16,-7 0 135-16,3 2 25 15,-3-2 4-15,0 6 2 0,0 0-59 0,0 0-12 0,7 0-3 0,1 0 0 0,2 3 29 16,-3 4 6-16,4 5 1 0,-8 1 0 15,8 5-52-15,-1 4-9 0,1 3-3 0,0 4 0 0,3-1 0 0,-11 0 0 16,8 3 0-16,-4 1 0 0,0-1-40 0,0 1-8 16,4-1-1-16,-11 0-1 0,3-6-5 0,4 4-1 15,-3-8 0-15,-1 1 0 0,1-3-8 0,-1-3 0 16,1-4 0-16,-4-2 8 16,0-1-8-16,0-6 0 0,0 1 0 0,0-4 0 0,-4 0 0 0,1-4 0 0,-1-2-12 15,-3-3 12-15,0-4-14 16,4 1 5-16,-8-4 1 0,4 0 0 0,-4 1 8 0,4 2-10 0,-3-3 10 15,-8 1-10-15,11-4 10 0,-11 6 0 16,8-2 0-16,-4 2 0 0,0 4 0 0,-4 2 0 16,11 4 0-16,-4 0 0 15,-6 3 0-15,10 3 0 0,-4 0 0 0,0 7 8 0,1-1-8 0,6 4 0 0,-3-1 0 16,4 1 8-16,-4-1-8 16,7 4 0-16,-4 0 0 0,4-1 0 0,0 4 0 0,0-3 0 15,0 3 0-15,4-4 0 0,3 1 0 0,-7-3 0 0,3-1 0 0,4 4 0 16,-3-4 0-16,3-2 0 15,0-1 0-15,4 1 0 0,-4-7 0 0,3 3 0 16,4-3 0-16,-3-3 0 16,3-3 0-16,7-3 0 0,-7-4 0 0,7 1-8 0,-6 0-8 0,9-7 0 0,-3 0-1 0,11-3 0 31,-7 4-47-31,-4-4-10 0,4 0-2 0,-1 3 0 0,-2-2 19 0,2-1 3 0,-10 0 1 0,8 0 0 31,-5 0-15-31,1 4-4 0,-4 2 0 0,0 1 0 0,4-1 22 16,-8 1 4-16,-6 2 1 0,6 1 0 0,-6 2 36 0,3 1 9 0,-7 6 0 0,0 0 0 15,0 0 49-15,0 0 12 16,-11-3 3-16,8 3 0 0,-4 0 22 0,3 0 5 0,-3 3 1 0,4 3 0 0,-4 1-40 0,0 2-7 16,0 1-1-16,-1-1-1 0,1 3-11 0,0-2-3 15,0 2 0-15,0 4 0 16,4-3-9-16,-4-1-1 0,3 1-1 0,4 2 0 0,-7-2-6 0,7-1 0 16,-3 1-1-16,3 0 0 15,0-4-11-15,0-3 0 0,3 4 9 0,4-4-9 0,-7 3 0 16,4-2 0-16,3-4 0 0,-4 3 0 0,4-6 0 0,0 0 0 0,0 3 0 0,-3-6 8 15,7 0-8-15,-8 0 0 16,8-7-11-16,-4 1 11 0,-4 0 0 0,4-4 0 0,-3 0 0 16,-1 4 0-16,1-4 0 15,-1 1 0-15,1-1 0 0,3 4 0 16,-7 0 0-16,3 2 0 0,-3 4 0 0,0 3 0 0,8-6-12 0,-8 6 12 16,0 0-13-16,0 0 5 15,0 0 8-15,0 0 0 0,0 0 0 0,3 3 0 0,4 3 0 0,-3-3 8 16,-1 7 0-16,4-4 0 0,-3 4-8 0,3-1 0 15,0 0 0-15,0 4 0 0,0-4 0 0,0 1 0 0,0 2 8 16,-3-2-8-16,6-1 0 0,-3 0 0 0,7 1 0 0,-10-4 0 16,6 0 0-16,1-2 9 0,0-1 0 0,-1 0 0 15,4-3-9-15,-3 0 0 0,0-3 0 0,-1 0 0 32,1-4-54-32,-4 4-3 0,3-3-1 0,-3-4 0 0,0 1-117 0,0-3-23 0,1 2-5 0</inkml:trace>
  <inkml:trace contextRef="#ctx0" brushRef="#br0" timeOffset="-159226.45">5415 13855 2880 0,'0'0'64'0,"0"0"12"0,0 0 4 0,0 0 0 0,7-3-64 0,-3 0-16 0,-1-3 0 0,4 0 0 15,-7-1 97-15,7-2 17 0,-3 0 3 0,-1-4 1 16,-3 0-35-16,0-2-7 0,0 2-2 0,0-2 0 15,0-1-59-15,-3-3-15 16,-1 0 0-16,-3-3 0 0,4 0 0 0,-4-3 8 16,-4 0-8-16,1 0 0 15,-1 0-21-15,4 0-11 0,-11 3-1 0,8 0-1 16,3 3-59-16,-4 4-12 0,4 2-3 0,0 4 0 16,0 5-112-16,0 1-22 0,0 3-5 0</inkml:trace>
  <inkml:trace contextRef="#ctx0" brushRef="#br0" timeOffset="-158890.83">5320 13601 2030 0,'3'13'57'0,"1"-7"14"0,-1 4-57 16,1-4-14-16,3 3 0 0,4-2 0 0,-4-1 160 0,3-3 28 15,1 0 7-15,3 0 1 0,4 0-86 0,-4-3-17 0,7 0-3 0,-3-3-1 16,3 3-44-16,0-3-9 0,4-3-1 0,-4 3-1 16,3-3-26-16,-2-1-8 0,2 1 0 0,1-7 0 0,-4 4 18 0,0-4 0 15,-7-2 0-15,8 2 0 0,-12 4-4 0,4-1-1 16,-3-2 0-16,-1 2 0 15,-6 1 7-15,3 0 2 0,-3 2 0 0,-1 1 0 16,-3 0-6-16,0 0 0 0,-3 2-1 0,-1 1 0 0,1 6 6 0,-5 1 2 16,-2 2 0-16,-4 3 0 15,3 1-9-15,1 2-2 0,-5 1 0 0,1 6 0 16,0-1-12-16,0 4 8 0,0 0-8 0,7 0 0 16,-4-3 12-16,8 3-3 0,-1-3-1 0,1 0 0 15,3-1 8-15,3-2 0 0,1-6 1 0,6 2 0 16,-6 1-2-16,7-7-1 0,-1 0 0 0,4-3 0 0,0 0-25 0,4 1-5 15,-4-4 0-15,7-4-1 16,0-2 17-16,-6-3 0 0,6 2 0 0,0-2 0 0,0-3 15 16,-3 2 6-16,3 1 2 0,-11-1 0 0,5 4-37 0,-5-3-7 0,1 2-2 0,-4 1 0 31,0 3-135-31,-7 3-27 16,0 0-6-16</inkml:trace>
  <inkml:trace contextRef="#ctx0" brushRef="#br0" timeOffset="-158129.27">7412 13416 2392 0,'0'-15'68'0,"0"9"15"15,-4-1-67-15,4 1-16 0,-3 0 0 0,-1-1 0 0,4 4 148 16,-3-3 25-16,-4 0 6 0,3-1 1 0,1 1-73 0,-1 3-15 0,-3-3-2 0,4 3-1 16,3 3-57-16,-4-3-11 15,-3-1-2-15,3 1-1 16,-6 6 25-16,3 1 5 0,-4-1 0 0,4 6 1 0,-3 0-15 0,-1 7-3 16,0 0-1-16,-3 6 0 0,4 0-18 0,-1 3-3 0,1 3-1 15,-1 0 0-15,7 4 1 0,-3-1 0 0,4 0 0 0,-1 4 0 16,1-4-6-16,6-3-3 0,1 1 0 0,-1-1 0 15,4-3 0-15,0-3 0 0,4-3 0 16,3-4 0-16,0-2 0 0,4-4 0 16,0-2 0-16,3-4 0 0,-4-6 0 0,5-4 0 15,2-5 0-15,-3-1 0 0,4-6-12 0,0-3 4 0,-1-3 8 16,5-3-13-16,-5-3 1 0,5-1 0 16,-5 1 0-16,1 0 0 0,-4 3 0 0,-3-1 0 15,3 4 0-15,-7 3 0 0,0 3 12 0,-3 4 0 0,-8 2 0 0,4 4-9 16,-3 6 9-16,-4 3 0 0,0 0 8 0,-4 9-8 15,4 4 14-15,-7 2-2 0,4 1 0 0,-4 6 0 32,3 0-1-32,1 0-1 0,-1 0 0 0,-3 3 0 0,7 3-1 0,-3-6 0 0,3 3 0 15,0-3 0-15,3 0-6 0,1-3-3 0,3 0 0 0,0-1 0 0,0-5 0 0,3-4 0 16,1 1 0 0,3-1 0-16,4-6 0 0,-1-3 0 0,-3-6 0 15,8 0 0-15,-5-4 0 0,-3-2 0 0,4-4 0 0,0-6 0 0,-4 3 0 0,-4-3 0 16,1 1 0-16,3-1 0 0,-7 3 0 15,0 0 0-15,-3 0 0 0,-1 0 0 16,-6 1-26-16,-1 2-5 0,1 0-1 0,-8 0 0 0,0 1 51 0,-3 2 9 0,0 1 3 0,-3 2 0 31,-1 4-50-31,-3 0-9 0,0 3-3 0,-4 3 0 0,0 3 5 16,4 0 1-16,-4 3 0 0,4 4 0 16,7-1-165-16,0 0-33 0,0 1-6 0,3 2-2 15</inkml:trace>
  <inkml:trace contextRef="#ctx0" brushRef="#br0" timeOffset="-156913.77">8050 13470 2188 0,'0'0'48'0,"0"0"11"0,0 0 1 0,0 0 1 0,0 0-49 0,0 0-12 0,0 0 0 0,0 0 0 15,4-6 105-15,-1 2 19 0,-3-2 3 0,8 3 1 16,-1-3-52-16,-4 3-9 0,-3 3-3 0,7 3 0 0,0 0 0 0,4 3 0 16,-4 4 0-16,7 2 0 15,-3 4 19-15,3 3 3 0,0 2 1 0,0 5 0 0,-4 2-45 0,5 0-9 0,-1 0-1 0,0 0-1 16,0 1-11-16,-4-4-3 0,5 0 0 16,-5-3 0-16,4-3-8 0,-3-4-1 0,-1 1-8 15,1-7 12-15,0-2-4 0,-1-4-8 0,1-6 11 0,-1 0-11 16,1-4 12-16,0-5-4 0,-4-4 0 0,3-3-8 31,-3 0-15-31,0-3-9 0,0 0-3 0,0-3 0 0,-3-3 47 0,-1 3 10 0,1-3 2 0,0 3 0 0,-1 0-24 16,-3 3-8-16,0 0 0 0,0 0 0 15,-3 3-26-15,3 7-5 16,-4 2-1-16,0 4 0 0,4 0 52 0,0 6 9 0,0 0 3 0,0 0 0 16,-3 9-52-16,3-3-9 0,3 4-3 15,1 2 0-15,3 4-52 0,-3-4-10 0,6-2-2 0,-3-1-1 16,4 1 34-1,3-1 7-15,-4-3 2 0,5 1 0 0,-1-4 10 0,3-3 3 0,-3 0 0 0,1-3 0 32,2-1-19-32,1-2-3 0,-4 3-1 0,0-3 0 0,0-4 102 0,-3 1 20 0,-1 0 4 0,-3 2 1 15,0 1 1-15,1 3 1 0,-5-3 0 0,-3 6 0 0,0 0-3 0,0 0-1 0,-3-4 0 0,-1 1 0 32,-3 3-12-32,0 7-2 0,0-1-1 0,0 3 0 0,-4 1-15 0,4 5-3 15,-3 4-1-15,2 0 0 0,-2 0-4 0,3 0-1 0,3 3 0 16,1 0 0-16,-1-4-14 0,4 1-8 0,0-3 8 15,4-1-2-15,-1-2-6 0,4 0 0 16,0-4 0-16,0 0 0 0,1-2 0 0,2-4 0 16,1-3 0-16,-1-3 0 0,4 0 0 0,1-4 0 0,-5-2 0 0,4-1 0 15,-3-5 0-15,-1-1 0 16,1-3 0-16,0 0 0 0,-1 4 0 0,1-1 0 0,-4-3 0 0,0 4 0 16,-4 2 0-16,1 1 0 0,-4 2 0 0,3 1 0 15,-3-1 0-15,-3 4 0 16,3 0 0-16,0 6 0 0,-7-3 0 0,7 3 0 0,-4 6 0 0,1 0 0 15,-1 0 0-15,1 4-8 16,3-1 8-16,0 4 0 0,0-1 0 0,3 1 0 16,-3-1 0-16,7 1 0 0,-3 0 0 0,3-4 0 0,-4 3 0 0,8-2 0 0,-4-1 0 0,0-2 0 15,4-4 0-15,-1 3 0 16,1-3 0-16,-1 0 0 0,1 0 0 0,3-3 8 16,-3 0-8-16,-1 0 0 0,1 0 0 0,-4-3 0 15,4-3 0-15,-4 3 0 0,-4 0 0 0,4-4 0 16,-3 4 0-16,-4-6 0 0,3-1 0 0,-3 1 0 15,0 0 0-15,0-4 0 0,-3-3 0 0,-1 4 0 16,-3-1 0-16,4 1 0 0,-4-7 0 0,-1 3 0 0,5 4 0 0,-1-4 0 16,-3 4 0-16,4-1 0 0,3 0 0 15,0 1 0-15,-4 3 0 0,8-4 0 16,-4 4 0-16,3 2 0 0,4-2 0 0,4 3 0 16,-4 2-28-1,4-2-3-15,-1 6 0 0,4-3 0 0,4 0 51 0,-4 3 9 0,4 0 3 0,-4 0 0 0,3 3-24 0,1-3-8 0,-4 3 0 16,4 3 0-16,-4-2 0 15,0 2 0-15,0 3 0 0,-3-2 0 16,3 2-44-16,-4-3-8 0,1 4-1 0,0-4-1 0,-4 3-73 0,0-2-14 0,0-7-3 16</inkml:trace>
  <inkml:trace contextRef="#ctx0" brushRef="#br0" timeOffset="-156719.65">9440 13714 3340 0,'0'0'74'0,"0"0"15"0,0 0 3 0,0 0 1 0,0 0-74 0,0 0-19 0,0 0 0 0,0 0 0 0,-3-3 55 0,3-3 7 16,-4-3 2-16,1 2 0 0,3-5-52 0,-4 2-12 15,4-2 0-15,-3-1 0 0,-1-2 0 0,1-1 0 16,-1-3 0-16,1 3 0 16,-1 1 0-16,1 2 0 0,-1-6 0 0,0 4 0 15,1 2-153-15,-1 1-31 0,4-4-5 0,-3 7-2 0</inkml:trace>
  <inkml:trace contextRef="#ctx0" brushRef="#br0" timeOffset="-156585.84">9317 13228 3139 0,'-7'3'69'0,"0"1"15"0,3-1 2 0,-3 3 2 0,4-3-71 0,-1 0-17 0,4-3 0 0,-3 3 0 0,6 4 32 0,-3-4 2 0,4 0 1 0,3 3 0 31,0-3-62-31,0 1-12 0,3-4-2 0,5 3-1 15,-1 3-121-15,0 0-24 0,0-3-5 0</inkml:trace>
  <inkml:trace contextRef="#ctx0" brushRef="#br0" timeOffset="-156020.25">9744 13366 2419 0,'0'0'53'0,"0"0"11"0,0 0 3 0,0 0 1 15,0 0-55-15,0 0-13 0,0 7 0 16,-4 2 0-16,1 0 103 0,-1 1 17 0,-3 2 4 0,4 1 1 15,-4 6-28-15,-1-4-5 0,-2 4-2 0,3 3 0 16,0-3-14-16,0 6-2 0,0-3-1 0,0 0 0 16,3 0-24-16,1-3-5 0,-1-4 0 0,4-2-1 15,-4-4-19-15,8-2-4 0,-4-1-1 0,0-6 0 16,0 0-19-16,11 3 0 0,-4-3 0 0,3-3 0 16,-3 0 0-16,4-4-11 0,-1-2 11 0,-2-3-13 0,2-4-7 0,-3 0-2 15,0 0 0-15,0 4 0 31,0-7 30-31,-3 3 5 0,3 1 2 0,-4-1 0 0,1 7-24 0,-1-1-5 0,1-2-1 0,-4 5 0 16,0-2 15-16,0 9 0 0,0 0 0 0,0 0 0 0,0 0 0 0,0 0 0 16,0 0 0-16,4 9 0 15,-1-2 0-15,1-1 0 0,-4 3 0 0,7 4 0 0,0 3 0 0,-4-4 0 16,4 4 0-16,0 0 0 0,4-1 0 0,-4 1 0 16,0 0 0-16,4-1 0 0,-4-5 0 0,3 2 16 15,1-2-3-15,-1-4-1 16,-3 0-12-16,4-3 0 0,0 0 0 0,3-3 0 0,-4-3 0 15,1 0 8-15,-4-3-8 0,4 0 0 0,-1-1 0 0,-3-2 0 0,4-4 8 16,-4 1-8 0,0-4 0-16,0 4 0 0,0-1 0 0,4 1 0 0,-4-1 0 15,0-3 0-15,3 1 0 0,-3-1 0 0,4 3 0 0,-4-2 0 0,0-1 0 0,4 4 0 16,-4 2 0-16,3 1 0 16,-3 2 0-16,4 4 0 0,-4 0 11 15,0 3-11-15,0 0 12 0,4 6-12 0,-4 1 14 0,0 2-4 0,0 4-1 0,0 2 0 16,-4-2-6-16,4 3-3 0,-3-1 0 0,0 4 0 15,-1 0 0-15,-3 3 0 0,4-3 0 0,-4 3 0 16,0 0 0-16,0-4 0 0,3-2 0 0,-3 3 0 16,0-4 0-16,4-2 0 0,-4-4 0 0,0-2 0 15,-4-1 0-15,4-6 0 0,0 0 0 16,0 0 0-16,0-3-80 0,0-7-16 0,-3 1-4 0</inkml:trace>
  <inkml:trace contextRef="#ctx0" brushRef="#br0" timeOffset="-155429.09">10499 13398 2642 0,'0'0'75'0,"0"0"17"0,0 0-74 16,3-3-18-16,1-4 0 0,3 4 0 15,-4-3 77-15,1 0 12 0,-1-1 3 0,4 4 0 16,-7 3-1-16,4-3 0 0,-1-3 0 0,-3 6 0 15,4 6-22-15,-4-6-4 0,0 0-1 0,0 0 0 0,-4 9-15 0,1 7-3 0,-1-3-1 0,1 5 0 16,-4 4-17-16,0-3-3 0,0 0-1 0,0 3 0 16,3 3-17-16,-3-3-7 15,4 0 0-15,-1 0 0 0,1-3 0 0,3 0 0 0,0-1 0 16,3-2 0-16,-3 3 0 0,7-7 0 0,-3 4 0 0,3-7 0 16,0 4 0-16,0-7 0 15,0 4 0-15,3-7 0 0,5 0-26 0,-5-3-5 16,4 0-1-16,0-3 0 0,0-3 32 0,1-1 0 0,2-2 0 0,1-4 0 15,-1 1 0-15,1-4 0 0,-4-3 0 0,4 4 0 16,-4-4 0-16,0-3 0 0,0 6 0 0,0-3 0 16,0 1 0-16,-3-1 0 0,3 0 0 0,0 0 0 15,-3 3 0-15,-1 1 0 0,1 2 0 0,0-2 0 16,-4-1 0-16,0 3 0 0,-4 1 0 0,1-1 0 16,3 4 12-16,-7-4 9 0,0 4 2 0,0-1 0 15,-4 4-37-15,-3 0-7 0,4 0-2 0,-8 6 0 16,4 3 23-16,-7-3 0 0,0 3 0 0,-4 3 0 0,1 4 0 15,-1 2 0-15,0 4 0 0,1 6 0 0,-1 0 0 0,0 0 0 16,4 0 0-16,4 3 0 16,-1 3 0-16,4 0 0 0,3-3 0 0,4 0 0 15,4-6 0-15,3 0 0 0,0-3 0 0,4-1 0 0,3 1 0 0,3-7 0 16,5 1 0-16,2-1 0 0,1-6 0 16,3 0 0-16,-3-6 0 0,3-3 0 0,-3 0 21 0,0-4 9 0,-4-2 2 15,0-1 0-15,0 1-32 0,-7-1 0 16,4 1 0-16,-4-4 0 15,-4 7-22-15,5-4-7 0,-8 4-2 0,3-1 0 16,-3 4-180-16,-7 6-36 0,0 0-7 0,0 0-2 16</inkml:trace>
  <inkml:trace contextRef="#ctx0" brushRef="#br0" timeOffset="-149890.68">8096 15461 2034 0,'0'0'44'0,"0"0"10"0,-3-6 2 0,-1-1 1 16,4 1-45-16,-3 0-12 0,-1-1 0 0,1 1 0 0,3 3 83 0,0 3 14 0,-4-3 3 0,4 3 1 15,0 0-25-15,0 0-4 0,-3 3-2 0,-1 6 0 16,4 1-8-16,0 2-2 16,4 1 0-16,-4 3 0 0,3 2-8 0,1 1-1 0,-1 6-1 0,4 4 0 15,-3-1-26-15,3 6-4 0,-4 7-2 0,4 0 0 16,0 0 34-16,0-4 8 0,1-2 0 0,-1-1 1 16,0-2-33-16,-4-1-8 15,1 3 0-15,3-5-1 0,-7-4-6 0,3-3-1 0,-3-4 0 16,0 1 0-16,0-3-1 0,-3-7-1 15,3-9 0-15,0 0 0 0,-4 3 2 0,4-3 0 0,-7-3 0 0,4-3 0 16,-4-6-12-16,3 2 10 0,-3-2-10 0,3-4 10 0,1 0-10 0,-4-3 0 16,3 4 0-16,1-7 0 15,3 3 0-15,-4-3 0 16,4-6 0-16,-3-4 0 0,-1 1 0 0,4-3 0 0,-3-4 0 0,-1 0 0 16,4 1 0-16,0-1 0 0,0 0 0 0,0-2 0 0,4 2 0 0,-4 0 0 0,0 1 0 0,3-1 0 31,4 7 0-31,-3-1 0 0,3 4 0 0,0 3 0 0,0 0 0 15,7 6 0-15,0-3 0 0,4 7 0 0,0-1 0 0,-1 0 0 16,1 7 0-16,3-4 0 0,-3 4 0 0,3 0 15 16,-4 2-4-16,5 4-1 0,-1 0-10 0,0 3 0 0,0 3 0 0,4 7 0 15,-4 2 0-15,-3 1 0 0,3 5 0 0,-7 4 0 16,3-3 0-16,-2 6 0 16,-5 4 0-16,-3-1 0 0,0 0 0 0,-3 3 0 0,-1 1 0 0,-3-4 0 31,0-3 0-31,-7 0 0 0,0 3 0 0,-7-3 0 0,0 0 0 15,0 4 0-15,-4-4 0 0,-3 0 0 16,0-9 0-16,0 2 0 0,-4 1 0 0,0 0 0 0,1-7 0 0,-5 4 0 0,5-6 0 0,-4-1 0 16,-1-3 0-16,5 4 0 0,2-7 0 0,1 3 0 15,7 0 0-15,4-6 0 0,3-3 0 16,-1 0 0-16,8-6-152 0,8 2-32 0,-1 1-6 0,7-6-753 16,3-1-150-16</inkml:trace>
  <inkml:trace contextRef="#ctx0" brushRef="#br0" timeOffset="-149377.95">8696 15937 1695 0,'0'-6'37'0,"0"3"8"0,0-3 2 0,-4-1 1 16,4-2-39-16,0 3-9 0,0-4 0 0,0 4 0 0,0 3 112 0,0 3 20 0,0 0 4 15,0 0 0-15,0 0-6 0,4 6-2 0,-4 4 0 16,4 5 0-16,-1 1-51 0,-3 3-10 0,4 3-3 0,-4 6 0 16,3-3 0-16,-3 3 0 0,4 4 0 0,-1-1 0 15,-3 0 0-15,4 1 0 0,-4-1 0 0,0-3 0 0,0-6-51 16,3 0-13-16,-3-3 0 0,0 0 0 15,0-7 0-15,4 1 0 0,-4-7 0 0,0-6 0 16,0 0-100-16,0 0-22 16,3-6-5-16,4-3-1 0,-3-4-51 0,3-3-10 15,0-3-3-15,0-6 0 0</inkml:trace>
  <inkml:trace contextRef="#ctx0" brushRef="#br0" timeOffset="-149077.71">9003 15897 2269 0,'0'0'64'0,"0"0"15"0,0 0-63 0,-4 6-16 16,1 0 0-16,-4 4 0 0,3-1 156 0,-3 4 29 15,4 2 6-15,-8-2 1 0,4 2-105 0,0 4-21 0,-4 0-4 0,1 3-1 16,-1-3-10-16,1 3-3 0,-1-3 0 0,0 3 0 16,-3 3-23-16,4-3-5 15,-1 0 0-15,1-7-1 0,-1 1-19 0,4 0 0 0,-4-4 0 0,8-2 0 16,-4-4 0-16,3 0 0 0,1-3 0 0,3 0 0 16,0-3 0-16,0-3 0 0,0 3 0 0,7-6 0 15,-4 0 16-15,4-1-1 0,0 1 0 0,1-3 0 16,2-1-15-16,1 1 0 0,-1-1 0 0,4 1-10 15,4 3 10-15,-4 0 0 0,4-1 0 16,-1 4 0-16,5-3 0 0,-5 3 0 0,1 3 8 0,-4 3-8 31,0 3 8-31,-3 7-8 0,-1 2 8 0,1-2-8 0,-1-4 24 16,-3 7 1-16,1 3 0 0,-5 0 0 0,-3-7-5 16,0 4 0-16,-3 0-1 0,-1-4 0 0,-3 4-19 0,3-1-9 0,-6-2 1 0,6-4 0 31,-3 1-60-31,0-1-12 0,4-6-3 0,-4 4 0 15,3-7-116-15,4 0-23 0,0-10-5 0</inkml:trace>
  <inkml:trace contextRef="#ctx0" brushRef="#br0" timeOffset="-148797.25">9380 15931 2649 0,'0'0'58'0,"0"0"12"0,0 0 2 0,0 0 4 0,0 0-61 0,0 0-15 0,0 6 0 0,0 1 0 15,0 2 54-15,0 1 8 0,4 2 2 0,-4 4 0 0,0-4 0 0,0 4 0 0,0 3 0 0,3 0 0 16,-3-1 0-16,0 4 0 0,0-3 0 0,4 3 0 16,-4-3 0-16,0 0 0 15,0 3 0-15,3 0 0 0,-3 0-52 0,0-4-12 0,0 1 0 0,4-3 0 16,0 0 0-16,-4-4 0 0,3 1 0 0,1-4 0 16,-1-3 0-16,-3 1 0 15,0-7 0-15,0 0 0 0,0 0-100 16,0 0-22-16,0 0-5 0,7-7-1 0,-7-2 0 0,0 3 0 0,-3-7 0 0,-1 1 0 31,1-1-102-31,-4 0-21 0,-1-2-4 0,1-1-1 0</inkml:trace>
  <inkml:trace contextRef="#ctx0" brushRef="#br0" timeOffset="-148613.84">9271 16166 2419 0,'0'0'53'0,"0"0"11"0,0 0 3 0,0 0 1 15,0 0-55-15,0 0-13 0,0 0 0 0,7 7 0 0,0-4 105 0,0 0 19 0,0 3 3 0,0-6 1 0,0-3-52 0,4 0-9 16,0 3-3-16,-1 0 0 0,4-3-21 0,-3 0-5 16,6 3-1-16,-2-4 0 0,2 4-8 0,-3-3-1 15,4-3-1-15,-4 3 0 0,4 3-27 16,-1 0-14-16,1-3 2 0,0 0 0 0,-1 0-2 0,-3 3 0 16,0 0 0-16,-3-4 0 15,0 1-115-15,-1-3-23 0,-10 6-5 0,11-3-711 16,-4-3-141-16</inkml:trace>
  <inkml:trace contextRef="#ctx0" brushRef="#br0" timeOffset="-148281.27">9737 15912 1958 0,'0'7'174'16,"0"-4"-139"-16,0-3-35 0,7 9 0 0,-7-3 0 0,3 1 0 0,1-4 0 0,-1 3 0 16,4 0 51-16,-3-2 13 0,-4 2 2 0,3 0 1 15,4 0 100-15,-3 1 20 0,0-1 4 0,-1 3 1 16,1 1-60-16,-4-1-12 0,3 7-3 0,4-4 0 16,-3 7-33-16,3-3-8 0,-4 3 0 0,1-1-1 15,-1 8-60-15,1-1-15 0,3 3 0 0,-4-3 0 16,5 0 28-16,-5 0 4 0,1-3 0 0,-1-3 0 15,1-3-52-15,-1-1-9 0,1-5-3 16,-1-1 0-16,1 0 50 0,-4-9 10 0,0 0 1 0,0 0 1 16,0 0-99-16,0-12-20 0,0 2-4 0,-4-2-941 15,1-4-188-15</inkml:trace>
  <inkml:trace contextRef="#ctx0" brushRef="#br0" timeOffset="-146322.43">10703 15326 1882 0,'0'0'41'0,"0"0"9"0,0 0 2 0,0 0 1 16,-3-3-42-16,-1 3-11 0,-3-3 0 0,7 3 0 15,-3-3 172-15,3 3 33 0,-7 0 7 0,7 0 0 0,-4-4-76 0,4 4-16 16,0 0-4-16,0 0 0 0,0 0-26 0,0 0-6 0,0 0 0 0,0 0-1 0,0 0-21 0,4 4-4 15,6-4-1-15,-3 3 0 16,7-3-45-16,-3 6-12 0,7-3 0 0,-1 0 0 16,1 0 0-16,-1-3 0 0,5 0 0 0,2 0 0 15,1 0 0-15,-4-3 0 0,0 0 0 0,1 0 0 0,-5 3 0 16,4-3 0-16,-7 3 8 0,4-3-8 16,-4 0 0-16,0-1 10 0,-3 4-10 0,-1-3 10 0,-2 3-10 15,-1-3-9-15,-4 0 9 0,-3 3-13 16,0 0 2-16,0 0 1 0,-3-3 0 0,3 3 0 15,-4-3-87 1,-3 3-18-16,-4-3-3 0,4 3-858 0,-3 0-171 0</inkml:trace>
  <inkml:trace contextRef="#ctx0" brushRef="#br0" timeOffset="-146116.43">10707 15520 3110 0,'-11'4'68'0,"8"-1"15"0,-4 0 2 0,7-3 3 0,0 0-71 0,0 0-17 0,0 0 0 0,10 6 0 15,-3 0 55-15,4-3 7 0,-1 4 2 0,8-4 0 16,0-3-8-16,6 3-2 0,1-3 0 0,0 0 0 16,3 0-24-16,-3-3-5 0,-1 0-1 0,1 0 0 15,0-4-15-15,0 1-9 16,-1 0 10-16,4 0-10 0,-3-1 0 0,3 1 0 0,-6 0 0 0,2 3 0 31,1-1-126-31,0 4-18 0,-1 4-4 0</inkml:trace>
  <inkml:trace contextRef="#ctx0" brushRef="#br0" timeOffset="-143736.02">12287 15963 2419 0,'7'6'53'0,"-7"-6"11"0,0 0 3 0,0 0 1 0,7 0-55 0,0 0-13 0,-7 0 0 0,7 0 0 0,-7 0 146 0,4-3 26 16,-4 3 6-16,4-3 1 0,-1-1-79 0,-3-2-15 0,0 3-3 0,0-3-1 16,-3-1-28-16,-1 1-5 0,-3-3-2 0,0-4 0 31,-4-2-18-31,1-1-3 0,-4-3-1 0,0 0 0 0,-1-6-24 0,-2 0-11 0,-1-3 1 16,-3-4 0-16,0 1 10 0,3 0 0 15,1-4 0-15,2 1 0 0,-2 2 24 0,3 4 6 0,0-3 2 16,-1 0 0-16,5-7-32 15,3 0 0-15,0-6 0 0,7 0 0 0,3 4 0 0,1-1 0 0,6 3 0 0,1 1 8 32,3-4-34-32,0 0-5 0,7-3-1 0,1-3 0 0,-1 0 32 0,3 0 0 15,1 3 0-15,0 4 0 0,-1 2 0 0,1 3 0 0,0 4 0 16,3 6 0-16,-7 0 0 0,4 6 0 0,0 0 0 0,-4 0 0 16,0 7 13-16,-3-1 9 15,-1 4 2-15,-3-4 0 0,0 7-124 16,1-3-25-16,-1 2-5 0,-7 4-1365 0</inkml:trace>
  <inkml:trace contextRef="#ctx0" brushRef="#br0" timeOffset="-143208.14">13173 15050 2166 0,'0'0'91'0,"0"0"-73"0,0 0-18 0,-4-6 0 0,4 3 136 0,0 3 24 32,0 0 5-32,0 0 1 0,0 0-38 0,0 0-7 15,0 0-1-15,0 0-1 0,0 6-46 0,4 6-9 0,-1-2-1 0,1 6-1 16,3 6-22-16,-4-1-5 0,4 8-1 0,0-4 0 0,1 3 6 15,2 0 0-15,-3 0 1 0,0 4 0 0,4-1-21 0,-1-3-4 16,-3-3 0-16,1 4-1 16,2-7 0-16,-6 3 0 0,3-3 0 0,3-4 0 15,-6 1-15-15,3 0 0 0,0 0 0 0,-4-3 0 0,4 2 0 16,-3-5 8-16,0-4-8 0,-1 1 4 16,-3-4-30-1,0 0-5-15,0-3-1 0,-3 4 0 0,3-7 6 0,-4-3 1 0,0-4 0 0,-3 1 0 16,0-3-114-1,0-4-22-15,-3-3-5 0,-1-2-1214 0</inkml:trace>
  <inkml:trace contextRef="#ctx0" brushRef="#br0" timeOffset="-142847.1">12816 15016 2747 0,'-17'-4'78'0,"10"1"17"0,3 3-76 0,-3-3-19 15,4 0 0-15,-4 0 0 0,3 0 70 0,-3 0 10 0,3 0 3 0,4 3 0 16,0 0-5-16,0 0-1 0,0-7 0 0,0 7 0 16,0 0-24-16,0 0-5 0,4 7 0 0,7-4-1 15,-8-6 1-15,8 3 1 0,-1 3 0 0,4-3 0 16,4 0-39-16,0 0-10 0,-1 0 0 0,8 0 0 31,3 0 19-31,0-3 1 0,8 3 1 0,-1-4 0 0,0 1-9 0,1-6-3 0,-1-1 0 0,4-2 0 16,-1 2-9-16,-2 4 0 0,-5 0 0 0,8 0 0 0,-7 6 0 0,3-3 0 15,1-7 8-15,-5 7-5 16,1 0-3-16,-7 3 0 0,-1 3 0 0,-2 3 0 0,-5 10 0 0,-3-13 0 16,0-6 0-16,-3-3 0 15,-7 3 0-15,3-1 0 0,-4 1 0 0,-3 3 0 0,0 0 0 0,0 0 0 16,0 0 0-16,0 0 0 16,0 0-29-16,-7 3-3 0,0 1 0 0,0-1 0 31,0 6-94-31,-4-3-19 0,4 1-4 0,-3 2-1287 0</inkml:trace>
  <inkml:trace contextRef="#ctx0" brushRef="#br0" timeOffset="-142497.79">13102 15658 2880 0,'0'0'64'0,"-3"10"12"0,-1 2 4 0,1-2 0 0,-1-4-64 0,4 0-16 0,-3 1 0 0,3-7 0 16,0 0 66-16,0 0 10 0,7 3 3 16,0 0 0-16,0 0-13 0,0-3-2 0,0-3-1 0,3 3 0 15,1-3-8-15,0 3-2 0,-1 0 0 0,4-7 0 16,4 1-20-16,0-3-4 0,-4 2-1 0,7 1 0 0,4 0-28 0,-4 0 0 16,3 3 0-16,8-1 0 15,0-5 0-15,3 3 8 16,0 3-8-16,4-4 4 0,-3 4-4 0,-5-3 0 0,1 0 0 0,0 2 0 15,0 8 0-15,-8-4 0 0,4-4 0 0,-3 4 0 16,-4 7 0-16,-3-4 0 0,0 3 0 0,-1 0 0 16,-3-6 0-16,0 4 0 0,-3-1 0 0,-4-3 0 15,4 0 0-15,-8 0 0 0,-3 0 0 0,0 0 0 16,0 0-8-16,0 0-2 0,0 0 0 0,0 0 0 31,0 0-207-31,0 0-42 0,0 0-8 0,-17-10-1 0</inkml:trace>
  <inkml:trace contextRef="#ctx0" brushRef="#br0" timeOffset="-140521.7">14577 15257 2880 0,'-7'0'64'0,"0"0"12"0,0 3 4 0,3 0 0 0,4-3-64 16,0 0-16-16,0 0 0 0,0 0 0 0,0 0 104 0,0 0 19 15,4 7 3-15,-1-1 1 16,1 0-65-16,6 0-13 16,-3 1-2-16,4 2-1 0,3-6-22 0,0 3-4 0,0-2 0 0,4 2-1 15,-4-3 1-15,7 0 0 0,0-3 0 0,4 0 0 0,0 0-32 0,-1 3-7 16,1-3-1-16,3 3 0 15,-7-6 33-15,4 0 7 0,-4-3 0 0,1 0 1 16,-1-1-67-16,0 4-14 0,-4 0-2 16</inkml:trace>
  <inkml:trace contextRef="#ctx0" brushRef="#br0" timeOffset="-132611.81">15540 14846 1382 0,'0'-9'30'0,"3"-4"6"0,1 1 2 0,3-1 2 0,-3-2-32 0,3 2-8 0,-4 0 0 0,4 1 0 0,-3 3 84 0,3-1 15 15,-4-2 3-15,4 5 1 0,-3-2 33 0,-1 6 8 16,1-4 0-16,-4 7 1 0,0 0-5 0,0 0-2 0,3 4 0 0,4-1 0 31,-3 0-37-31,0 6-7 0,-1 1-2 0,1 2 0 0,-4 4-31 0,3 3-6 0,4 6-2 0,-3 6 0 16,3 1-15-16,0 5-3 0,0 1-1 0,0 3 0 16,0-1-9-16,4 1-1 15,-4 3-1-15,0 0 0 0,3-3-8 0,1-4-2 0,-4 4 0 0,0 0 0 16,0-7-3-16,0-2-1 15,0-1 0-15,0 0 0 0,-3-6-9 0,3 1 12 16,-4-8-12-16,1 1 12 0,-4-3-12 0,3-1 0 16,-3-5 9-16,0-1-9 0,0-2 0 0,0-7 0 0,0 0 0 0,0 0 0 15,0 0-39-15,-3-7-5 16,-1 1-2-16,1 0 0 0,-1-4-64 0,4-2-13 0,0-4-2 16,4 4-1-16,-4-7-76 0,3 3-15 0,1-3-3 15,-1 0-1-15</inkml:trace>
  <inkml:trace contextRef="#ctx0" brushRef="#br0" timeOffset="-132046.33">16122 14743 1774 0,'0'0'39'0,"3"-6"8"0,1-1 1 0,-4 7 3 0,0 0-41 0,0 0-10 0,0 0 0 0,0 0 0 16,0 0 128-1,0 0 23-15,0 0 5 0,0 10 0 0,0-1-31 0,-4 7-6 0,4-4-2 0,-3 4 0 16,-4 3-16-16,3-4-3 0,-3-2-1 0,0 9 0 16,0-3-26-16,0 0-6 15,-3 3-1-15,-1-1 0 0,0 5 0 0,1-1 0 0,-1 0 0 0,-3 3 0 16,4-3-51-16,-1 0-13 16,-3 0 0-16,3 0 0 0,1-6 0 0,-1 0 0 15,1 3 0-15,2-6 0 0,1-4 0 0,0-3 0 16,0-2 0-16,4-1 0 0,3-3 0 0,0-3 0 0,-4 6 0 0,4-6 0 15,0 0 0-15,0 0 0 0,0 4 0 0,0-4 0 16,0 0 0-16,-3 6 0 0,3 0 0 0,0 0 0 16,0-2 0-16,0-4 0 0,0 0 0 0,0 6 0 15,0 0 0-15,0-6 0 0,0 0 0 0,0 9 0 16,0 7 0-16,0-16 0 0,0-3 0 0,3 3 0 16,-3 0 0-16,0 0 0 0,0 0 0 0,7-3 0 15,0 0 0-15,0 3 0 0,4-3 0 0,0-1 0 16,-4 1 0-16,3 0 0 0,1 3 0 0,-1-3 0 0,4-3 0 0,1 0 0 31,-1-1 0-31,0 4 0 0,3 3 17 0,1 3 1 0,3-3 0 0,-3 7 0 0,-4 5-29 16,4 1-5-16,-1-7-2 0,-3 3 0 0,1 1 33 0,-5 2 6 15,4 1 2-15,-3 2 0 0,-1-2-37 0,-3 3-7 16,0-4-2-16,1 4 0 0,-5 0 23 0,4-4 0 16,-3 7 0-16,-1-3 0 15,1-1 0-15,-4 1 0 0,0 0 0 0,3-1 0 16,-3 1 21-16,0 3 9 0,0-4 2 0,0-2 0 15,-3 3-52-15,3-7-9 0,0 1-3 0,-4-4 0 0,4-6 32 0,0 0 0 16,0 0 0-16,0 0 0 0,-3-3 0 0,-1 0 0 16,1-4-8-16,3 7 8 15,0-3-176-15,0 3-32 0,-4-6-6 0,1 3-2 0</inkml:trace>
  <inkml:trace contextRef="#ctx0" brushRef="#br0" timeOffset="-131407.95">16432 15561 1947 0,'0'0'43'0,"0"0"9"0,0 0 1 0,0-6 2 16,0 6-44-16,0 0-11 0,0 0 0 0,0 0 0 16,0 0 100-16,0 0 17 0,0 0 4 0,4 6 1 0,-1 0-39 0,5 4-8 0,-8-1-2 0,3 7 0 0,4 0-7 15,-3 2-2-15,-1 1 0 0,4 3 0 16,-3 3 0-16,3-3 0 0,-4 0 0 0,1 3 0 0,3 0 0 0,-4-3 0 15,1-3 0-15,-1 0 0 16,1 0-51-16,0-4-13 0,-1-2 0 0,1-1 0 16,-1 1-48-1,1-4-13-15,-1-2-3 0,1-1 0 0,-4-6-51 0,7 0-10 0,0-3-3 0,0-7-716 16,0 1-144-16</inkml:trace>
  <inkml:trace contextRef="#ctx0" brushRef="#br0" timeOffset="-131000.18">16725 15580 1967 0,'0'0'56'0,"0"0"12"0,-3 3-55 0,-1 3-13 31,1-2 0-31,-4 2 0 0,3 0 119 0,-3 3 21 0,0 1 4 0,3 2 0 16,-3 1-12-16,0 0-4 0,0 2 0 0,0 1 0 0,-3-4-102 0,3 4-26 0,-4 0 0 0,0-1 0 16,4-2 56-16,-3 0 7 0,3-1 1 0,-4 1 0 31,1-4-52-31,2 4-12 0,5-4 0 0,-4 0 0 15,3-5 54-15,4-4 8 0,-3 6 2 0,3-6 0 0,0 0-52 16,0 0-12-16,0 0 0 0,7-3 0 0,0-4 0 0,0 1 0 0,0-3 0 0,4 2 0 16,-4-2 0-16,3 0 0 15,1-1 0-15,-1 1 0 0,5 3 0 0,-1-1-13 16,-4 4 2-16,4 0 1 0,-3 0 10 0,3 3 12 0,-3-3-2 0,3 6-1 16,0 3-9-16,-4 0 0 15,-3 1 0-15,4-1 0 0,0 3 56 0,-4-2 7 0,0 5 1 0,-4-2 0 16,4-4-64-16,-3 3-16 15,-4 1-2-15,0 2 0 0,0-2 29 0,0-1 5 0,-4 4 2 0,4-4 0 16,-3-3-18-16,-4 4 0 0,3-1 0 0,1 0 0 16,-4-2-32-16,0-1-11 0,3 0-1 15,1 1-1-15,-1-4-82 0,4-3-16 0,0 0-3 0,0 0-1 16,0 0-87 0,0 0-18-16,0 0-3 0</inkml:trace>
  <inkml:trace contextRef="#ctx0" brushRef="#br0" timeOffset="-130710.05">17053 15577 2149 0,'0'0'47'0,"0"0"9"0,0 0 3 0,0 0 2 0,0 0-49 0,0 0-12 16,0 6 0-16,0 0 0 0,4 1 100 0,-4 2 18 15,3-3 3-15,-3 4 1 0,4 2-33 0,-4 4-6 16,0-3-2-16,0 2 0 0,3 7-13 0,-3-3-4 16,4 3 0-16,-1-3 0 0,1 0 0 0,0-4 0 15,-1 4 0-15,1-3 0 0,-1-1-51 0,1-2-13 0,-1-1 0 0,1 1 0 16,-1 3 0-16,1-7 0 16,-4-3 0-16,3 4 0 0,-3-7 0 0,0-3 0 15,4 3 0-15,-4-3 0 16,0 0-48-16,0 0-13 0,0 0-3 0,-4-6 0 15,1-4-102-15,3-2-21 0,-7 2-4 0,3-2-999 0</inkml:trace>
  <inkml:trace contextRef="#ctx0" brushRef="#br0" timeOffset="-130496.29">16937 15774 2030 0,'0'0'57'0,"0"0"14"0,0 0-57 0,0 0-14 0,0 0 0 0,0 0 0 0,3 4 156 0,4-1 29 0,-3 0 6 0,3 0 1 16,4 0-103-16,-4-3-20 0,3 3-4 0,1-3-1 15,3 3 0-15,-3-3 0 16,-1-3 0-16,4 3 0 0,0 3-40 0,0-3-9 16,-3-3-2-16,3 3 0 15,-3-3-5-15,3 3-8 0,0 0 11 0,-3 0-11 16,-1 0-8-16,1 0-9 16,-4 3-2-16,3-3 0 0,1 0-138 0,-4 0-28 0,4 0-6 0,-4 0-615 0,3-3-123 15</inkml:trace>
  <inkml:trace contextRef="#ctx0" brushRef="#br0" timeOffset="-130247.73">17406 15627 2649 0,'0'0'58'0,"-3"3"12"0,-1 3 2 0,4 1 4 16,-4-1-61-16,4 0-15 0,-3 4 0 0,3 2 0 0,3 1 105 0,-3-1 19 15,4 4 3-15,-4 0 1 0,0-1-52 0,4 1-9 16,-4 0-3-16,0-1 0 15,3 1 0-15,1-3 0 0,-4 2 0 0,3-2 0 16,-3-1-46-16,4-2-10 0,-1-1-8 0,1 4 12 16,-4-4-12-16,3 0 10 0,-3 1-10 0,4-1 10 15,-1 1-10-15,1-1 0 0,-4 1 0 0,3-1 0 32,-3-3-63-32,0 0-8 0,0-6-1 0,0 0-1 0,0 0-147 0,0 0-28 15,0 0-7-15</inkml:trace>
  <inkml:trace contextRef="#ctx0" brushRef="#br0" timeOffset="-125357.48">17660 14671 1494 0,'0'0'32'0,"-3"-7"8"0,3 1 0 0,0 0 3 16,0 6-35-16,0 0-8 0,-4-6 0 15,4-1 0-15,-4 1 101 0,4 0 19 0,0 6 3 0,0 0 1 0,0 0-44 0,0 0-9 16,0 0-2 0,0 0 0-16,0 0-4 0,0 0-1 0,0 0 0 0,0 0 0 0,0 0 0 0,8 3 0 0,-5 0 0 0,1 3 0 15,3 1 0-15,-4 2 0 0,4-3 0 0,0 7 0 16,0 2 0-16,0 4 0 16,4 3 0-16,-4 6 0 0,0 4 0 0,0 5 0 15,0 4 0-15,0 0 0 0,-3 3-51 0,3 0-13 16,-4-3 0-16,1 6 0 0,-1-4 54 0,1-2 8 0,-1-6 2 0,5-1 0 15,-5-2-52 1,1-4-12-16,-1 0 0 0,1-3 0 0,-1-6 0 0,1-3 0 16,-1-4 0-16,-3 1 0 0,0-1 0 0,0-2 0 0,0-4 0 15,0 0 0 1,-3 0-48-16,3 1-13 0,0-1-3 0,0-6 0 0,0 0 0 0,0 0-1 16,-7 3 0-16,7-3 0 15,0 0-152-15,0 0-31 0,0-3-5 0,0-3-873 0</inkml:trace>
  <inkml:trace contextRef="#ctx0" brushRef="#br0" timeOffset="-124980.14">18129 14542 2188 0,'0'0'48'0,"0"0"11"0,0 6 1 0,0-2 1 0,0-4-49 0,0 9-12 0,0-6 0 0,4 6 0 15,-4 1 54-15,3-1 8 0,1 1 2 0,-1 5 0 0,1-2 51 0,3 3 10 0,-4 2 3 0,5 4 0 16,-5 0-76-16,4 0-16 0,0-3-2 0,0 9-1 16,-3-3-1-16,3 7-1 0,-4-1 0 0,4 0 0 15,-3 4 29-15,-1-4 5 16,1 4 2-16,0 2 0 0,-1-5-56 0,-3 2-11 15,4 1 0-15,-4-1 0 0,3-6 46 0,-3-2 14 0,0-1 4 0,4-3 0 16,-4 3-52-16,3-3-12 0,1 0 0 0,-4-1 0 16,3-5 0-16,-3-3 0 0,4-1 0 15,-4-2 0 1,3-1-18-16,-3-3-6 0,0-6-2 0,0 0 0 16,0 0-45-16,0 0-9 0,0 0-1 0,0 0-1 0,-3-9-104 0,-1 0-21 0,-3-1-4 0,4-2-991 15</inkml:trace>
  <inkml:trace contextRef="#ctx0" brushRef="#br0" timeOffset="-124661.62">17903 15116 2163 0,'-14'0'48'0,"7"3"9"0,0 0 3 0,0-3 0 0,-3 3-48 0,3-3-12 0,0 0 0 0,3 3 0 16,4-3 111-16,0 0 19 0,0 0 4 0,0 0 1 15,0 0-57-15,0 0-11 16,0 0-3-16,4 0 0 0,6 4 4 0,-3-4 1 16,4 3 0-16,3 0 0 0,0-3-20 0,4 3-4 15,-1-3-1-15,1 0 0 0,0 3-8 0,-1-3-1 16,4-3-1-16,0 3 0 0,1 0-11 0,-1 0-3 16,0 0 0-16,0 0 0 15,4-3 4-15,-4 6 1 0,0-3 0 0,0 3 0 0,-3-3-25 0,0 0 0 0,-4 0 0 0,3 0 0 16,-3 0 0-16,1 0 0 15,-5-3-9-15,1 3 9 0,-4 3 0 0,-7-3 0 0,0 0 0 0,0 0 0 32,7 3-54-32,-7-3-4 0,0 0-1 0,0 0 0 15,0 0-178-15,0-6-36 0</inkml:trace>
  <inkml:trace contextRef="#ctx0" brushRef="#br0" timeOffset="-123778.6">18662 14467 2188 0,'-4'0'48'0,"-3"0"11"0,0-3 1 0,-3-4 1 16,3 7-49-16,3-3-12 0,-6 0 0 0,6 0 0 15,-3 3 54-15,3-3 8 0,-3 0 2 0,4 0 0 0,-1 3 51 0,1-3 10 16,-1-1 3-16,4 4 0 0,0 0-103 0,0 0-25 15,0 7 0-15,4-1 0 16,-4 3 56-16,7-2 7 0,-7-7 1 0,7 6 0 16,7 6-52-16,-3-2-12 0,3-4 0 0,7 4 0 15,-3 2 0-15,3-3 0 0,0 4 0 0,7 3 0 0,0-1 0 0,-3 4 0 0,3 0 0 16,0 3 0 0,1 0 54-16,-5 3 8 0,-2 6 2 0,2 1 0 15,-3 2-52-15,-3 7-12 0,0 0 0 0,-1-1 0 0,-3 1 54 0,-3 0 8 16,0 3 2-16,-1 0 0 15,-3-3-52-15,-3-1-12 16,-1 1 0-16,-3 3 0 0,-3-3 0 0,-4-4 0 0,0-5 0 0,0 2 0 0,-4-2 0 0,0-1 0 16,-3-3 0-16,0 3 0 0,0-5 28 0,0 2 2 15,0 0 1-15,-4-3 0 0,4 0-50 0,0-3-9 0,0-3-3 0,0 0 0 16,0-7 31-16,0 1 0 16,3-4 0-16,0-3 0 0,1-2 0 0,3-1 0 0,0-6 0 0,3 3 0 15,-3-4 0-15,4 1 0 0,-1-3 0 0,4 0 0 31,0-4-57-31,4 4-6 0,-4 0-1 0,3-4 0 0,1 4-153 0,-1-3-31 16,8-10-7-16,-1 6-1 16</inkml:trace>
  <inkml:trace contextRef="#ctx0" brushRef="#br0" timeOffset="-122098.28">19308 14646 2188 0,'0'0'48'0,"-4"-4"11"0,-3 4 1 0,3 0 1 0,4 0-49 0,0 0-12 0,-7 4 0 0,7-4 0 15,0 0 105-15,0 6 19 0,4 0 3 0,-1 7 1 0,1 2-52 16,-1 4-9 0,5 6-3-16,-1 3 0 0,0 7-51 0,3-7-13 0,-3 0 0 15,4 4 0-15,-4 2 54 0,4 1 8 16,-1 2 2-16,1-2 0 0,3 2-52 0,-4 7-12 0,4-6 0 0,1 3 0 0,-5-7 0 0,1-2 0 15,-1-4 0-15,1 0 0 16,-4-6 0-16,-3-3 0 0,3-7 0 0,-4 4 0 0,1-7 0 16,-4 4 0-16,0-7 0 0,0-6 0 15,0-3 0-15,-4 0-12 0,-3-6 3 0,4-1 0 16,-5-2-191-16,1-4-37 0,0-3-8 0,0 0-2 16</inkml:trace>
  <inkml:trace contextRef="#ctx0" brushRef="#br0" timeOffset="-121787.35">19233 14599 1958 0,'0'0'43'0,"0"-7"9"0,0 1 1 0,0 0 3 0,0-1-45 0,4 1-11 0,0 0 0 0,-1-3 0 15,4 5 104-15,0-2 20 0,0-3 3 0,4 2 1 0,-1 4-52 0,4-3-9 0,-3 0-3 0,7 0 0 16,-4-1 0-16,7 1 0 0,-3 0 0 0,6-1 0 15,1 7 0-15,3-3 0 0,0 0 0 0,4 0 0 16,3 3-29-16,-3 3-7 16,0 0 0-16,-4 4-1 0,0 2 5 0,-3 0 0 0,-4 1 1 0,0 5 0 15,-6 1 1-15,-1 6 0 0,-7-3 0 0,0 6 0 0,-4 3 0 16,-3 0 0-16,0 1 0 0,-7 2 0 16,0 0-34-16,-3-2 0 0,-1 2 0 0,-3-3 0 15,-4-3 27-15,-3 0-2 0,0 0 0 0,-4-6 0 16,1 0-17-16,-1-3-8 0,0-4 0 0,0-2 8 15,1 2-28-15,-1-6-7 0,4 1-1 16,0-1 0-16,0 0 28 0,6-3 0 0,-2 1 0 0,6-4 0 16,1 3-159-16,3-3-26 0,3 0-6 15,4 0-1204-15</inkml:trace>
  <inkml:trace contextRef="#ctx0" brushRef="#br0" timeOffset="-121225.59">19833 15216 1958 0,'0'0'43'0,"0"0"9"0,0 0 1 0,0 0 3 0,0 0-45 0,0 0-11 0,0 0 0 0,0 0 0 0,0 0 104 0,0 0 20 0,0 0 3 0,0 0 1 32,-3 10-52-32,3-4-9 0,0 3-3 0,0 7 0 15,0 0 0-15,3 3 0 0,-3 2 0 0,0 1 0 0,4 3 0 0,-1-3 0 16,-3 4 0-16,4-5 0 15,-4 1 0-15,3-3 0 0,1 0 0 0,-4 0 0 0,0-3-51 0,3-1-13 16,-3 1 0-16,0 0 0 16,0-4-48-16,0 1-13 0,0-4-3 0,0-3 0 15,0-6-51 1,0 0-10-16,0 0-3 0,4-6-1126 0</inkml:trace>
  <inkml:trace contextRef="#ctx0" brushRef="#br0" timeOffset="-120885.14">20059 15260 2649 0,'0'0'58'0,"-4"3"12"0,-3 4 2 0,0-1 4 15,0 0-61-15,0 4-15 0,0-1 0 0,0 3 0 16,0 1 0-16,0 0 0 0,0-4 0 0,0 3 0 16,-4 4 54-16,1-3 8 0,-1 2 2 0,-3-2 0 0,3-1-52 0,1 1-12 15,3 0 0-15,-4-4 0 0,1 0 54 0,-1 1 8 16,0-4 2-16,8 3 0 0,-4-2-52 0,7-7-12 15,0 0 0-15,0 0 0 0,0 0 0 0,0 0 0 16,0 0 0-16,0 0 0 16,7-3 0-16,0 3 0 0,4-4 0 0,-1 1 0 15,1-3 0-15,3 3 0 0,-4 0 0 0,5-3 0 16,-1 2 0-16,0 1 0 0,0 3 0 0,0-3 0 0,4 3 0 16,-4 0 0-16,-4 3 0 0,4 0 0 15,-3 7 54-15,-4-4 8 0,-3 7 2 0,3-4 0 16,-4 4-52-16,-3-1-12 0,4 1 0 0,-8 2 0 0,4-2 0 0,-3 3 0 15,-4-4 0-15,3 1 0 0,-3-1 54 0,3-2 8 16,-3-1 2-16,0 0 0 16,0-5-103-16,0 2-20 0,7-6-4 0,-3 0-1 15,-4 3 0-15,7-3 0 0,-7-3 0 0,7 0 0 16,-4-4-144-16,8 1-30 0,-1-3-6 0,1-1 0 0</inkml:trace>
  <inkml:trace contextRef="#ctx0" brushRef="#br0" timeOffset="-120064.14">20366 15329 1792 0,'0'0'51'0,"0"0"10"0,0 0-49 0,0 0-12 0,0 0 0 0,-4 3 0 15,4-3 105-15,0 7 19 0,0 2 3 0,0-3 1 0,0 0-52 0,4 4-9 0,-4-1-3 0,3 1 0 32,-3 2 52-32,4 1 9 0,-1-1 3 0,-3-2 0 15,4 5-52-15,0-5-9 0,-1 2-3 0,1-2 0 0,-1 2-51 0,1 1-13 0,-4-4 0 16,3 1 0-16,1-4 0 0,-4 3 0 0,3-6 0 16,-3-3 0-16,4 7 0 0,-4-7 0 0,0 0 0 0,0 0 0 31,0 0-48-31,0 0-13 0,0 0-3 0,0 0 0 15,0-7-51-15,-4-2-10 0,4 3-3 0,-3-4 0 16,-1 1-153-16,-3 0-31 0,-3-13-7 0,-1 9-1 0</inkml:trace>
  <inkml:trace contextRef="#ctx0" brushRef="#br0" timeOffset="-119860.33">20260 15458 2188 0,'0'0'48'0,"0"0"11"0,0 0 1 0,0 0 1 0,0 0-49 0,0 6-12 0,0-6 0 16,4 6 0-16,-1 1 105 0,4-4 19 0,0-3 3 0,0 3 1 0,0 0-103 0,0-3-25 15,4 0 0-15,0 0 0 0,-1 0 56 0,1 0 7 16,3-3 1-16,-4 3 0 0,5-3 0 0,-1 0 0 16,0-4 0-16,0 4 0 0,3 0-33 0,-2 3-7 15,-5 0 0-15,1 0-1 16,3-6-23-16,-4 6 0 0,1 0 0 0,-4-3 8 16,0 3-77-16,0-4-15 0,0 1-4 0,-7 3 0 15,4 3-83-15,-4-3-17 0,7 7-3 16,-7-7-547-16,0 0-110 0</inkml:trace>
  <inkml:trace contextRef="#ctx0" brushRef="#br0" timeOffset="-119481.49">20729 15270 1792 0,'0'0'51'0,"0"0"10"0,0 0-49 0,0 0-12 0,0 0 0 0,0 0 0 16,0 0 168-16,0 0 32 16,0 0 5-16,0 0 2 0,0 0-77 0,0 0-15 0,0 0-3 0,4 6-1 15,-1 0-26-15,1 4-5 0,-1-1 0 0,4 3-1 16,-3 1-23-16,-4 3-4 0,3-1 0 0,1 4-1 15,0-3 10-15,-1 3 3 0,1-1 0 0,-1-2 0 16,1 0-46-16,-1 0-9 0,1-1-1 0,-1 1-8 0,1-4 10 16,-1 1-10-16,4-1 8 0,-3-2-8 0,-1-4 0 0,1 0 0 31,-4-6 0-31,0 0 0 0,7 7-36 0,-7-7-13 16,0 0-3-16,0 0 0 15,3-7-130-15,-3 1-26 0,0-3-6 0</inkml:trace>
  <inkml:trace contextRef="#ctx0" brushRef="#br0" timeOffset="-117378.39">20080 14316 2376 0,'0'0'52'0,"-7"4"12"0,0-4 1 0,3 0 1 0,-3 0-53 0,0 0-13 0,0 3 0 0,4 0 0 16,-4 0 120-16,3 0 20 16,1 3 5-16,3-6 1 0,0 0-46 0,-4 3-8 15,1 4-3-15,3-7 0 0,0 0-21 0,0 0-4 16,0 0 0-16,7 6-1 0,0-3-23 0,3-3-4 0,4 3 0 0,-3-6-1 31,7 3-9-31,-4-3-2 0,3 0 0 0,1 0 0 0,0-4-14 0,-1 4-10 0,-3-3 12 0,4 3-12 31,0 0 8-31,-1 0-8 0,1 0 0 0,0-1 5 0,-1 1-5 0,-3 0 0 16,4 3 0-16,0-3 0 0,-1 0-182 16,-3-3-33-16</inkml:trace>
  <inkml:trace contextRef="#ctx0" brushRef="#br1" timeOffset="-109530.87">13409 16323 1515 0,'0'0'33'0,"0"-3"7"0,0-3 2 0,0-1 1 0,-3 1-35 0,3 0-8 0,-4-4 0 0,4 4 0 15,-3-3 108 1,3 3 20-16,-4-1 4 0,4 1 1 0,-4 0-21 0,4-1-4 0,0 7 0 0,-3-3-1 16,-1 0-15-16,1 0-2 0,-1 3-1 0,4 0 0 15,-3 6-14-15,-1 1-3 0,-3-1-1 0,0 6 0 16,4 4-24-16,-4 3-5 0,0 3-1 0,3 6 0 31,-3-3-16-31,3 10-3 0,1-1-1 0,-1 4 0 0,4-1 1 16,0 4 0-16,0 0 0 0,0 3 0 0,0-7 1 0,4-2 0 0,-1 3 0 0,1-7 0 15,3-3-23-15,-3-3-15 0,3 0 3 0,0-3 0 16,3-6 12-16,1 0 0 0,-1-4 0 0,1 1 0 16,3-7 0-16,0 0 0 0,0-3 0 0,0 0 0 15,1 1 0-15,-1-4 0 0,0 0 0 16,0-4 0-16,0 1 0 0,0 0 0 0,0-3 0 15,-3 0 0-15,-1-1-32 0,4-2-1 0,-3 0 0 0,0-1 0 16,-1 1-68 0,-3-1-14-16,0-2-2 0,4-1-1 0,-8 1-33 0,1-1-6 0,0 1-2 0</inkml:trace>
  <inkml:trace contextRef="#ctx0" brushRef="#br1" timeOffset="-109056.66">13137 16207 1036 0,'0'0'23'0,"0"0"5"0,0 0 0 0,0 0 1 16,-7 3-29-16,4 0 0 0,-1 0 0 0,4-3 0 0,0 0 108 0,-7 4 16 0,0-4 4 0,4 3 0 15,3-3-12-15,0 0-1 0,0 0-1 0,0 0 0 16,0 0 2-16,0 0 0 0,0 0 0 0,0 0 0 0,0 0-36 0,0 0-6 16,0-7-2-16,7 1 0 15,-4-3-20-15,1-1-5 0,3 1-1 0,3-4 0 0,-2 4-8 0,2-3-2 16,1-4 0-16,-1 3 0 15,1-2-28-15,3 2-8 0,-3 1 0 0,3-1 0 0,0 0 0 16,0 4 0-16,0 0 0 0,0 2 0 16,-3 1 52-16,3 3 10 0,-4 3 2 0,1 6 0 15,3 0-28-15,-3 4-4 0,-1 2-2 0,4 4 0 16,-3 3 12-16,0 3 2 0,-1 3 1 0,-3 0 0 16,4 0-12-16,-4 0-2 0,0-3-1 0,0 0 0 0,0 0-6 15,0-3 0-15,0 0-1 0,-3-4 0 16,-1-2-23-16,1-1-13 0,3-2 1 0,-4-1 1 15,4-2-47-15,-3-4-10 0,3 0-1 0,0-3-1 16,-4-3-110-16,5 0-23 16,-1-1-4-16,0-2-1 0</inkml:trace>
  <inkml:trace contextRef="#ctx0" brushRef="#br1" timeOffset="-108514.37">14005 16859 1728 0,'0'0'38'0,"0"0"8"0,0 0 2 0,0 0 0 15,0 0-39-15,0 0-9 0,0 0 0 0,0 0 0 16,0 0 104-16,0 0 20 0,0 0 3 0,0 10 1 0,4-4 0 0,-1 6 0 16,1 4 0-16,-1 6 0 0,4-3-52 0,-3 6-9 15,3 0-3-15,0 3 0 0,0 4 0 0,0 2 0 16,0-6 0-16,0 4 0 0,0-1-51 0,0-6-13 0,4 0 0 0,-4-3 0 15,0-3 0 1,0-3 0-16,-3-1 0 0,3-2 0 0,-4-4 0 16,1-2 0-16,-4-7 0 0,0 0 0 0,0 0-100 0,3-10-22 0,-3 4-5 15,-3-7-1-15,-1-2-60 16,1-1-12-16,-1 0-2 0,-3 1-1 0</inkml:trace>
  <inkml:trace contextRef="#ctx0" brushRef="#br1" timeOffset="-108175.91">13832 16859 1990 0,'-3'0'44'0,"-4"0"8"0,3 0 3 0,4 0 1 0,-7 0-44 0,0-3-12 16,4 3 0-16,3 0 0 16,0 0 116-16,0 0 20 0,0 0 5 0,0 0 1 15,0 0-30-15,0 0-5 0,0 0-2 0,0 0 0 16,0 0-54-16,0 0-11 0,0 0-3 0,7 3 0 15,0-3-8-15,7 3-1 0,-4 1-1 0,5-1 0 16,2 0 21-16,1 0 4 0,3-3 0 0,0 3 1 0,0 0-33 0,1 0-8 16,-1-3 0-16,0 3-1 0,0-3 9 0,-3 0 3 15,-1 0 0-15,4 0 0 0,-3 0 14 16,0 0 3-16,-1 0 1 0,1 0 0 0,-4 0-33 0,0 0-8 0,0 0 0 0,-3 4 0 31,0-1 0-31,-4-3 0 0,3 3 0 0,-6 0 0 16,-4-3-25-16,3 3-7 0,1 3-2 0,-4-6 0 15,0 0-32-15,0 7-6 0,0-1-2 0,0 3 0 16,-4-2-78-16,1-4-15 0,-1 3-3 0,-3 0-670 16,0 1-135-16</inkml:trace>
  <inkml:trace contextRef="#ctx0" brushRef="#br1" timeOffset="-107895.09">13952 17301 2865 0,'-3'4'63'0,"-1"-1"13"0,1 3 2 0,3-6 3 0,0 0-65 0,0 0-16 16,0 6 0-16,3 0 0 0,4 1 83 0,0-1 13 15,0-3 2-15,8 3 1 0,-5 1-43 0,1-1-9 16,3-6-2-16,4 3 0 0,-1-3-13 0,1 3-2 31,3-3-1-31,0 3 0 0,4-3-5 0,-4 0 0 0,4 3-1 0,-1-3 0 16,1 0-23-16,0 0 0 0,-1 0 0 0,5 0-12 15,-5 4 12-15,-2-1 0 0,-1 3 0 0,0-3 0 16,-3-3-53-16,-1 3-9 0,-3 0-2 0,0 1 0 16,0-1-164-16,-3-3-32 0,10 0-8 15,-10 0 0-15</inkml:trace>
  <inkml:trace contextRef="#ctx0" brushRef="#br1" timeOffset="-81344.23">14760 16975 1548 0,'0'0'34'0,"0"0"7"0,0-9 2 0,-3-1 0 0,3 4-35 0,0-3-8 0,0-1 0 0,0 1 0 16,0 0 88-16,-4 2 15 15,8-2 3-15,-4 3 1 0,3-4-29 0,-3 4-6 16,4 3 0-16,-4 0-1 0,3-4 19 0,-3 7 4 16,0 0 1-16,0 0 0 0,0 0-18 15,0 0-3-15,0 0-1 0,7 10 0 0,0 2-11 0,-3 4-2 0,3 3-1 0,0 3 0 16,-3 3-14-16,-1 0-2 0,4 0-1 0,0 3 0 15,0 4-13-15,0-4-2 0,0 0-1 0,4 3 0 16,-4-2-12-16,0-4-2 0,-3-3-1 0,3 0 0 16,0-4-11-16,0-2 0 0,-4-3 0 0,4-4 8 15,-3-3-8-15,-4-6 0 16,0 0 0-16,0 0 0 0,0 0 8 0,0 0-8 0,0-3 8 0,-4-6-8 16,1-1 11-16,-4-2-3 0,0-1-8 0,0 1 12 15,-7-1-12-15,3 1 0 0,0-1 0 0,-3 4 0 16,-3-4 0-16,3 4 0 0,-4 3 0 0,0-1 9 15,4 1-9-15,0 3 0 0,-4 3 0 16,8 0 8-16,-4 3-8 0,3 0 0 0,1 3 0 16,-1 4-11-16,0-4 11 0,1 0 0 0,3 4 0 0,3-1 0 15,1 4 0-15,-1-1 0 16,8 1 0-16,-1-1 0 0,1 1 0 0,-1-1 14 0,4 1-3 0,0-4-1 0,4 1-10 16,-4-1-14-16,4 1 3 15,-1 2 1-15,1-6 10 0,3 1 0 0,0-1 0 0,0-3 0 0,4 0 0 16,-4 0 9-16,3-3-1 0,1-3-8 0,-4 0 0 0,4 0 0 15,-1-7 0-15,-2 4 0 0,-1-6 0 0,0 2 0 16,0 1-11-16,-3-1 11 0,-1-2 0 0,1-1 0 16,-1 4 0-16,1-4 0 0,-1 4 0 0,-3 0 0 15,4-4 0-15,-4 4-10 0,0 2 10 0,0-2 0 0,0 6 0 16,-3-3 0 0,-1-4 0-16,1 4 0 0,-1 0 0 0,1-1 0 15,-4 1 0-15,0 6 0 0,0-3 0 0,0 3 0 0,0-3 0 0,0-3 0 0,0-1 0 0,-4 1 0 16,4 6 0-16,-3-3 0 15,3 3 0-15,0 0 0 0,0 0 0 0,0 0 0 0,-4 3 0 0,-3 3 0 16,4 1 0-16,-1 2 0 0,4 0 10 0,-3 4-10 16,3-1 11-16,3 1-11 15,-3 0 12-15,0 2-12 0,4-2 0 0,3-1 0 0,-4 1 0 0,4-4 0 16,0 1 0-16,1-1 0 0,-1-3 0 0,0 1 0 16,0-4 0-16,0 0 0 0,3-3 0 0,-3 0 0 15,4 0 0-15,-4-3 0 0,0 0 8 0,4 3-8 16,-4-4 0-1,-4-2-14-15,4 3 2 0,0-3 1 0,-3-4 11 0,-1 4 0 0,1 0 0 0,3 0 0 16,-3-4 16-16,-1 1 6 16,1-1 1-16,-1 1 0 0,-3 0-23 0,4-4 0 0,-4 4 0 15,3-7 8-15,4 3-8 0,-3 1 0 0,-1 2 8 0,1-2-8 16,-1 2 0-16,1 1 0 0,-1 0 0 0,4 2 0 16,-7 7 0-16,7 0 0 0,1 0 0 0,-1 0 0 15,-7 0-22-15,10 7-2 0,1-1-1 0,-1 0 0 16,1 4 51-16,-4-1 10 0,4 0 3 0,-4 4 0 0,0 0-11 15,0-1-3-15,0 4 0 0,0-4 0 0,-4 4-25 0,1 0 0 16,-1-1 0-16,1-2 0 16,-1-1 0-16,-3 4 0 0,4-3 8 0,0-1-8 0,-4-2 0 0,0-4 0 15,0-6 8-15,0 0-8 0,0 0 0 0,0 0 0 16,0 0 0-16,0 0 0 16,0 0-92-16,0-10-12 0,-4 1-1 0,4-4-1 15,0-2-111-15,0-4-23 0,0 3-4 0,4 4-928 16</inkml:trace>
  <inkml:trace contextRef="#ctx0" brushRef="#br1" timeOffset="-81053.51">15529 17330 2419 0,'0'0'53'0,"0"0"11"0,0 0 3 0,4 9 1 0,3-3-55 0,-4 1-13 15,4-1 0-15,-3-3 0 0,-4-3 105 0,0 0 19 16,7 3 3-16,-7-3 1 0,0 0-52 0,7-3-9 15,0-6-3-15,-3 2 0 0,-1 1 32 0,1-3 5 16,-4-1 2-16,0-2 0 16,0-4-56-16,0 0-11 0,-4 1-3 0,1-7 0 15,-1 0-17-15,-3-3-3 0,4 0-1 0,-1-4 0 16,-7 7-12-16,4-3 8 0,0-3-8 0,0 3 0 16,-3 3 0-16,3 0 0 0,-4 6 0 0,4-2 0 0,0 2-12 0,0 3-9 15,3 4-2-15,-3 0 0 16,4 5-84-16,-4-2-17 0,3 3-3 15,1 3-1-15,-1 0-135 0,1 0-27 16,3 0-6-16,-7 6 0 0</inkml:trace>
  <inkml:trace contextRef="#ctx0" brushRef="#br1" timeOffset="-80920.43">15462 17113 1824 0,'4'7'76'0,"-1"-4"-60"0,4 3-16 0,-3-3 0 0,-4-3 151 0,10 0 27 0,1 0 6 0,0 0 0 31,-1 0-60-31,1-3-13 0,-1 0-3 0,5 0 0 0,-1 0-13 0,0 3-3 15,0 0-1-15,0-4 0 0,0 4-73 0,0 0-18 0,4 0 0 0,-4 4 0 16,0-4 0-16,0 6 0 0,0-3 0 0,0 3 0 16,0-3-144-16,1 4-27 0,-5 2-5 0,4 0-1026 15</inkml:trace>
  <inkml:trace contextRef="#ctx0" brushRef="#br1" timeOffset="-80787.75">15857 17295 2649 0,'0'0'58'0,"0"0"12"0,0 0 2 0,0 0 4 0,0 0-61 0,0 0-15 0,0 0 0 0,0 0 0 0,0 0 105 15,0 0 19-15,-3-9 3 0,3-1 1 0,-4 1-76 0,1-1-14 16,-1 1-3-16,1-3-1 0,-1-4-22 0,1 0-4 16,-1 1 0-1,-3-1-8-15,4 0-104 0,-1-3-27 0,-3 4-5 0</inkml:trace>
  <inkml:trace contextRef="#ctx0" brushRef="#br1" timeOffset="-80623.43">15748 16850 3110 0,'-7'3'68'0,"0"0"15"0,0-3 2 0,7 0 3 0,0 6-71 0,0-6-17 16,0 0 0-16,0 0 0 0,0 0 41 0,0 7 5 15,7-1 1-15,-4 0 0 16,4 0-75-16,1 1-16 0,-1-1-2 0,3 0-1 16,1-3-167-16,-1 7-34 0,1-4-6 0</inkml:trace>
  <inkml:trace contextRef="#ctx0" brushRef="#br1" timeOffset="-80390.36">16115 17276 2880 0,'0'0'64'0,"0"0"12"0,0 0 4 0,0 0 0 16,0 0-64-16,0 0-16 0,0 0 0 0,3-6 0 16,1-3 54-16,-4-4 8 0,0-6 2 0,0 0 0 15,0-2 0-15,-7-1 0 0,3 0 0 0,-3-3 0 16,-3-1-48-16,3 1-8 0,-4 0-8 15,1 0 9-15,-1 0-9 0,0 0 0 0,4 6-10 0,-3 0 10 16,3 4-57-16,0 2-6 0,0 4-1 0,3 2 0 16,-3 4-102-16,0 0-21 0,0 6-4 0,3 0-999 15</inkml:trace>
  <inkml:trace contextRef="#ctx0" brushRef="#br1" timeOffset="-79730.34">15907 17044 2419 0,'3'13'107'0,"1"-1"22"0,-1-2-103 0,1-1-26 16,3-3 0-16,0 4 0 0,0-4 108 0,0-3 16 15,4 0 3-15,-1 1 1 0,1-1-52 0,-1 0-9 16,8-3-3-16,-4-3 0 0,4 0-51 0,-4-1-13 16,4-2 0-16,3 0 0 0,-4 0 41 0,1-1 6 0,0 4 1 0,3-3 0 15,-7 3-39-15,4-4-9 0,-4 1 0 0,3 0 0 16,-3 0-12-16,1 3-5 0,-1-1-1 0,-4 1 0 31,4 0-62-31,-3-3-12 16,0 0-2-16,-4-1-1 0,0 1 63 0,-4 0 13 0,1 3 3 0,-1 0 0 0,-3 3 26 15,0 0 6-15,0 0 0 0,0 0 1 0,0 0 3 0,-3 6 0 0,-1 3 0 0,1-3 0 16,-1 4 25-16,1-1 6 16,-4 4 1-16,3 6 0 0,0-4-9 0,1 1-2 15,3 3 0-15,-4 3 0 0,4-3-8 0,0-1-1 0,0-2-1 16,4 0 0-16,-4-1 13 0,3-2 4 16,5 3 0-16,-5-7 0 0,4 0-60 15,0-2-12-15,0-1-3 0,4-3 0 0,-1-3 43 0,4 0 9 0,-3-3 2 0,3-3 0 16,0-4-27-16,0 1 0 15,1-7 0-15,-5 4 0 0,4-4-31 0,-3 0-11 0,-4-2-2 16,3-1-1-16,1 0 26 0,-4 0 6 16,0 3 1-16,0 1 0 0,0 2 12 0,0 4-11 0,-3 2 11 0,-1 1-10 0,-3 6 10 15,0 0 0-15,0 0 0 0,0 0 0 16,4 0 0-16,-4 6 0 0,0 4 0 0,0-1 8 16,3 1 1-16,1 2 1 0,-4 4 0 0,3 3 0 0,1 0 31 0,3-1 7 15,-3 4 0-15,3 3 1 16,-4 0-49-16,4 4 0 0,0-4-12 0,0 6 3 0,4 0 25 15,-4-2 4-15,0 2 2 0,0 0 0 16,0-2-6-16,0 2-2 0,-3-6 0 0,-1 3 0 0,1-6-14 0,-4 3 11 0,-4-6-11 16,1 6 10-1,-4-6-34-15,-4 0-6 0,-7-3-2 0,-3-1 0 16,-3 1 52-16,-5-4 9 0,-6-2 3 0,0-4 0 16,0-6-24-16,-1 0-8 0,4-3 0 0,4-3 0 0,4-7 0 0,2-6 0 15,5 4 0-15,3-4 0 0,0-3 0 16,6 0 0-16,5 0 0 0,3 0 0 0,0-3 0 0,3 0 0 15,5 0 0 1,6 0 0-16,3 0 0 0,1 0 0 0,3-4 0 0,4 7 0 0,3 0 0 0,0 4 0 16,4 2 0-16,0 3 0 0,3 1 0 0,-3 2 0 0,-4 7 0 0,4 0 0 31,-8 3 0-31,-2 0 0 0,-1 3 0 0,-7 0 0 16,0 4 0-16,-3-1 0 0,-4 0 0 0,-4 1 0 15,-3 2-86-15,-3-3-17 0,-1 4-3 0,-3-1-922 16,-4 0-184-16</inkml:trace>
  <inkml:trace contextRef="#ctx0" brushRef="#br1" timeOffset="-78603.98">14347 18044 1602 0,'0'0'35'0,"0"0"7"0,0 0 2 0,0-6 1 0,0 6-36 0,0 0-9 0,0 0 0 0,0 0 0 0,-3-6 125 0,3 6 23 16,0 0 5-16,0 0 1 16,0 0-65-16,0 0-13 0,0 9-2 0,-4 1-1 0,4-1 43 0,0 1 9 0,-3 2 2 0,3 7 0 15,3-3-50-15,-3 2-9 0,0 1-3 0,4 3 0 16,-1 3-1-16,-3-3 0 0,4 0 0 15,-4 0 0-15,4 0-51 0,-1 0-13 0,-3-6 0 0,4-4 0 16,-1-2 0-16,1-1 0 0,-4-3 0 0,0-6 0 31,0 0 0-31,0 0 0 0,0 0 0 0,7-6 0 0,-4 0 21 16,1-4 2-16,-1-5 0 0,1-1 0 0,-1-6-37 0,1-3-7 16,-1 3-2-16,1-6 0 0,-1 3 23 0,1 3 0 15,0-3 0-15,-1 0 0 0,1 3 0 0,3-7 0 0,-4 4 0 16,1 0 0-16,-1 3 12 0,4 4 8 0,-3-1 0 0,-1 0 1 15,1 3-21-15,-1 7 8 0,4 3-8 0,-7 6 0 16,0 0 0-16,0 0 0 0,0 0 0 0,7 6 0 0,1 0 16 16,-5 0 0-1,1 7-1-15,-1 3 0 0,4 2 9 16,-3-2 1-16,-1 3 1 0,1 0 0 0,-1 3-15 0,1-7-3 0,-1 1-8 0,4 0 12 16,-3-4-12-16,-1 1-8 0,1-4 8 0,3 4-13 15,-3-4 13-15,3-3 8 0,0 1 0 0,0-1-8 0,0-6 0 0,0 0 0 16,3-3-10-16,-3-7 10 15,4 1 0-15,-4-7 0 16,4-3 0-16,-4-2 0 0,3-1 0 0,-3-4 0 0,4 5 0 0,0-5 0 16,-4 5 0-16,3 2 0 0,-3 6 0 0,7-3 0 0,-7 1 0 0,4 5 0 0,-4 1 0 0,0 6 0 15,4 3 0-15,-4 0 8 16,0 3-8-16,0 0 0 0,0 7 16 0,0-4-3 0,-3 3 0 0,3 4 0 16,-4-1 0-16,4 1 0 0,-3 6 0 0,-1 3 0 15,1-4-13 1,-1 4 0-16,1 0 0 0,-1 0 0 0,-3 0 0 0,4 0 0 0,-4 3 0 15,0 0 4-15,0 0-4 0,0-3 0 16,0 0 0-16,0 0 0 0,0-3 0 0,0-3 0 16,0-4 0-16,3 1 0 0,-3-4-59 0,0-2-11 15,0-7-2-15,0 0-1 16,7-4-63-16,-3-5-12 0,3 0-2 0,4-4-1 16,-4-3-140-16,3-2-28 0,4-17-5 0,0 13-2 0</inkml:trace>
  <inkml:trace contextRef="#ctx0" brushRef="#br1" timeOffset="-78266.8">15099 18063 2649 0,'-4'3'58'0,"1"4"12"0,3-7 2 0,-4 3 4 15,1 3-61-15,-4 0-15 0,3 4 0 0,-3-1 0 16,4 1 106-16,-4 2 18 0,3 1 4 0,-3 2 1 16,3-2-57-16,1 3-11 0,-4-1-2 0,3 1-1 0,4 3-21 0,-3-4-4 15,-1 4-1-15,1-3 0 0,3 0-14 0,0-4-3 16,0-2-1-16,0-1 0 15,0-9 7-15,0 0 2 0,3 6 0 0,4-3 0 0,0-6-23 0,-3 0 0 0,3-6 0 0,-3-1 0 32,3-2 0-32,0-7 0 0,-4 0 0 0,4 3 0 15,-3-6 0-15,-1 4 0 0,1-1 0 0,3 0 0 16,-4 3-22-16,-3 1-9 16,4-1-1-16,-1 3-1 0,-3 4 1 0,4 0 1 0,-4 2 0 15,0 7 0-15,0 0 46 0,0 0 9 0,0 0 1 0,3 7 1 0,1-1 10 16,3 6 1-16,-7-2 1 0,4 2 0 0,3 4-38 15,-4 0-23-15,1-1 3 0,-1 1 1 0,4 0 31 0,-3-1 5 0,3 4 2 0,-4-3 0 32,4-3-19-32,1-4 0 0,-5 3 0 0,8-2 0 15,-4-1 0-15,0 1 0 0,0-7 0 0,0 0 0 16,3 3-48-16,-3-6-12 0,1-3-4 0,2-3 0 16,-3-4-118-16,4-2-24 0,-4-1-5 0,0 1-1061 0</inkml:trace>
  <inkml:trace contextRef="#ctx0" brushRef="#br1" timeOffset="-78010.64">15420 17928 2419 0,'0'0'53'0,"0"0"11"0,0 10 3 0,0-1 1 0,3-2-55 0,-3 2-13 16,4 0 0-16,-4 4 0 16,4-1 135-16,-1 4 24 0,-3 3 5 0,4 0 0 15,-1 0-65-15,1-4-14 0,-1 4-2 0,1 0-1 16,-1 3-58-16,1-3-12 0,-1-1-3 0,1 1 0 15,-4 0 44-15,3 0 9 0,1 0 2 0,-1 0 0 0,-3-1-52 0,4-5-12 16,-4-1 0 0,3 1 0-16,1-4 0 0,-4-2 0 0,3-1 0 0,-3-3 0 15,0-3-64-15,0 0-15 0,0-3-3 0,0-3-1 16,0-7-49-16,-3 1-9 0,-4-7-3 0,3 3 0 16,-3 0-132-16,-3-2-28 0</inkml:trace>
  <inkml:trace contextRef="#ctx0" brushRef="#br1" timeOffset="-77566.31">15254 18161 2419 0,'0'0'53'0,"0"0"11"0,0 0 3 0,0 0 1 0,0 6-55 0,4 0-13 0,-4-6 0 0,3 6 0 15,8-3 106-15,-4 1 18 0,0-1 4 0,0 0 1 16,4-3-53-16,-1 3-10 0,1-3-2 0,3 6-1 16,-4-3-30-16,4 1-5 0,1-4-2 0,-1-4 0 15,0 4-17-15,3 0-9 0,1-3 10 0,3 0-10 16,0 0 0-16,1 3-15 0,-1 0 2 0,3 0 0 31,-6 3-107-31,3 0-20 0,0 4-5 0,1-1-1 16,-5 0 6-16,1 3 0 0,0 1 1 0,-1-1 0 15,-6 1 69-15,3-1 14 0,-7-3 2 0,3 1 1 0,-6 2 69 16,3-3 13-16,-7 4 3 0,0-4 1 16,0-6 83-16,0 0 17 0,0 3 3 0,0-3 1 0,0 0-41 0,-3 3-8 0,3-3-1 15,-8 0-1-15,1 3-18 0,4-6-3 0,-4 0-1 0,3-3 0 16,-3-4-11-16,0 1-2 0,0 0-1 0,4-4 0 15,-1 1-26-15,1-1-6 16,-1 0-1-16,4 1 0 0,-3-1-17 0,3 4 0 0,0-4 0 0,3 1 0 0,-3 6 25 0,4-4 11 16,-4 4 3-16,7 3 0 0,-4-7-22 0,4 7-4 15,0-3-1-15,0 3 0 0,0 0-12 0,0 0 9 0,4 3-9 0,0 0 8 16,-1 3 1-16,4-3 0 16,0 0 0-16,1 3 0 15,-1 3-41-15,0-3-8 0,0 4-1 0,3-1-1 31,-2 6-90-31,2-2-19 0,1 2-3 0,-4-2-1211 16</inkml:trace>
  <inkml:trace contextRef="#ctx0" brushRef="#br1" timeOffset="-77432.61">16087 18292 3171 0,'0'0'70'0,"0"0"14"0,0 0 4 0,0 0 0 0,0 0-70 0,0 0-18 0,0-6 0 0,-4 3 0 16,1-3 61-16,-1-1 9 0,1-2 2 0,3-1 0 15,-4 1-27-15,1 0-5 0,3-1 0 0,-4 1-1 16,0-4-31-16,-3-2-8 0,4-1 0 15,-4 3 0-15,0-2-204 0,0-1-41 0,-11-15-9 16,-3 12-2-16</inkml:trace>
  <inkml:trace contextRef="#ctx0" brushRef="#br1" timeOffset="-77283.84">15942 17903 3340 0,'0'0'74'0,"-7"0"15"0,7 0 3 0,0 0 1 0,0 0-74 0,0 0-19 16,0 0 0-16,0 0 0 0,0 0 0 0,7 7 0 15,-3-4 0-15,3 3 0 0,3-3 0 0,-3 0 0 16,4 0 0-16,-1 1 0 16,5-1-99-16,-5-3-23 0,4 3-5 0,0 0-785 15,0 0-158-15</inkml:trace>
  <inkml:trace contextRef="#ctx0" brushRef="#br1" timeOffset="-76981.85">16200 17991 2696 0,'0'0'120'0,"0"0"24"0,0 6-116 0,0 1-28 0,0-7 0 0,0 6 0 16,3 0 88-16,-3 4 12 0,4 2 3 0,-1 1 0 15,1-4-16-15,3 4-3 0,-4-1-1 0,4 7 0 16,0 0-32-16,0-3-7 0,0-1 0 0,1-2-1 16,2 2-19-16,1 1-4 0,-1-3-1 0,1-1 0 15,-1 4-19-15,1-4 0 0,0 1 8 0,3-4-8 16,0 1 0-16,-4-1 0 0,5-3 0 0,-5 4 0 15,1-7 0-15,-1 3 0 0,1-3-13 0,-4-3 5 16,4 0-63-16,-4 0-12 16,0-6-2-16,0 3-1 15,0 0-67-15,-4-3-14 0,1 2-2 0,-1-2-1111 0</inkml:trace>
  <inkml:trace contextRef="#ctx0" brushRef="#br1" timeOffset="-76823.58">16185 18380 3575 0,'4'-6'151'15,"0"-4"-121"1,-1 4-30-16,4-3 0 0,0-4 64 0,4-3 6 0,-1-2 2 0,4-4 0 16,1 3-49-16,-1-3-10 0,3-3-1 0,1 0-1 15,3 0-35-15,0-4-6 0,0 4-2 0,4 0 0 0,-4 0 32 0,-3 3 0 0,3 7 0 0,0-1 0 16,-3 6 20-16,3 1 9 0,-3 0 3 0,-1 6 0 31,5 3-49-31,-5 0-10 0,-3 0-1 0,-3 3-1582 0</inkml:trace>
  <inkml:trace contextRef="#ctx0" brushRef="#br1" timeOffset="16170.74">6308 18016 1724 0,'0'-6'38'0,"7"0"8"0,0-1 2 0,0 1 0 0,0 3-39 0,3 0-9 0,1 3 0 0,-4 0 0 16,0 3 16-16,0 0 0 0,4 7 1 0,-4-1 0 15,3 0-17-15,-2 1-9 0,2 2 1 0,-6 1 0 16,3-1 8-16,-4-2 0 0,1 2 0 0,-1-2 0 15,1 2-81-15,-1-2-11 0,4 5-3 0,4-5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1:26:16.2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1672 765 597 0,'0'0'16'0,"0"0"5"0,0 0-21 0,0 0 0 16,0 0 0-16,-10 3 0 0,10-3 100 0,-7 3 15 16,3-3 3-16,4 0 1 0,0 0-38 0,0 0-7 15,0 0-2-15,0 0 0 0,0 0-5 0,0 0-2 16,0 0 0-16,0 0 0 0,0 0-8 0,0 0-1 0,4 3-1 16,3-3 0-16,-7 0 12 0,3 0 2 0,4 0 1 0,-3 0 0 15,6 0-2-15,-6 0-1 0,6 0 0 0,1 0 0 31,0 0-3-31,-1 0 0 0,-6 3 0 0,6-3 0 0,4 3 0 0,-3-3 0 16,7 3 0-16,-4-3 0 0,7 4 0 0,-3-4 0 31,3 0 0-31,3 0 0 0,1-4-51 0,3 1-13 0,8 3 0 0,-8-3 0 0,4 0 0 16,-4-3 0-16,0 3 0 0,-3-4 0 0,-1 7 0 0,-2 0 0 0,2-3 0 0,-3 3 0 0,4 0 0 16,-11 0 0-1,7 0 0-15,1 0 0 16,-5 0-151-16,1 0-33 0,-1 0-6 0,5 0-2 0</inkml:trace>
  <inkml:trace contextRef="#ctx0" brushRef="#br0" timeOffset="1195.51">1655 856 1191 0,'0'0'26'16,"0"0"6"-16,0 0 0 0,0 0 2 0,0 0-34 0,0 0 0 15,0 0 0-15,0 0 0 0,0 0 75 0,0 0 8 16,0 0 1-16,0 0 1 0,0 0 35 0,0 0 8 0,0 0 0 0,0 0 1 0,0 0-53 0,0 0-10 31,0 0-2-31,0 0-1 0,0 0-3 0,0 0 0 0,-4 6 0 16,4 0 0-16,0 0-18 0,4 1-4 0,-4 2-1 0,0 0 0 0,0-2-5 0,0 2 0 15,0 1-1-15,0-1 0 0,0 4-18 0,0-4-3 32,0 0-1-32,0 1 0 0,0-1-9 0,0 7-12 0,0-4 2 0,7 4 1 15,-7 3 22-15,0-7 5 0,0 7 1 0,0 3 0 0,3-3-31 0,-3 3-5 16,7-3-2-1,-7 0 0-15,4-1 34 0,-4 1 6 0,0 3 2 0,3-6 0 16,4 6-37-16,-7 0-7 0,4 0-2 0,3 3 0 0,-7 3 23 0,0 0 0 0,0 0 0 0,0 7 0 31,0-4 0-31,0 7 0 0,0-7 0 0,-7 7 0 16,7-1 0-16,0-2 0 0,-4 3 0 0,4 2 0 0,-7-2 26 0,7 3 10 16,-3 0 1-16,3 2 1 0,0 4-38 0,0-3 0 0,-4-3 0 0,4 3-12 15,4-3 12-15,-4 3 0 0,3 0 0 0,-3-1 0 31,7 1-30-31,-7 3-1 0,0 4 0 16,4-1 0-16,3-6 31 0,-4 3 0 0,4 3 0 0,-7 0 0 0,4 3 24 0,3 1 12 16,-7 5 1-16,4-6 1 0,-4 1-38 0,3-1 0 15,-3 7 0-15,7-1 0 0,-7 4 24 0,0-7 3 16,4 7 1-16,-4 0 0 0,7 0-74 16,-7-7-14-16,0 7-4 0,0 2 0 0,0-5 103 0,0 3 20 15,3-4 4-15,-3 4 1 0,0-3-52 0,0-1-12 0,0 4 0 16,0 6 0-16,0-6 0 0,0-1 0 15,0-2 0-15,0 6 0 0,0-10-48 0,-3 4-13 0,3 2-3 16,0 1 0-16,0-6 76 0,-7-4 14 0,7-3 3 0,-4 7 1 16,4 2-30-16,0-2 8 0,0 2-8 0,0-2 0 15,-7-4 0-15,7-3 0 0,0 0-9 16,7-3 9 0,-7 3-27-16,0-6 1 0,0-3 0 0,0 3 0 0,0-6 26 0,4 2 0 15,-4-2 0-15,0 0 0 0,7-4 0 0,-7-3 0 0,0 1 0 0,0 2 0 0,0-2 0 0,0-1 0 0,0-6 0 0,0 3 0 16,0-3 13-16,0-3 8 15,3-3 2-15,-3 3 0 16,0-3-23-16,7-3 0 0,-7-1 0 0,4-2 0 16,-4-1-16-16,0-2-5 0,3-1-1 0,4-3 0 0,-7 4 42 0,11-4 8 15,-7-3 1-15,6 4 1 0,-6-1 3 0,6-3 1 16,1 3 0-16,6-3 0 0,-2 0-45 0,-1 1-9 0,7-1-1 0,0 0-1 16,-3 3 35-1,6-3 7-15,5 0 2 0,-5 4 0 0,4-1-22 16,1-3 0-16,-5 3 0 0,1-2 0 0,0-1 0 0,-1 3 0 0,1 0 0 0,3-3 0 31,-3 0 0-31,3 1 0 0,1-4 0 0,6 0 0 0,0 0 0 0,4 0 0 16,-4-4 0-16,8 4 0 0,-8-3 32 0,0 0 3 0,-7 3 0 0,1 0 0 15,-1 3-96-15,-4-3-19 16,1 7-4-16,3-1-1168 0</inkml:trace>
  <inkml:trace contextRef="#ctx0" brushRef="#br0" timeOffset="2007.24">2727 1194 2188 0,'0'0'48'0,"-4"3"11"0,4-3 1 0,0 0 1 0,0 0-49 0,0 0-12 0,0 0 0 0,0 0 0 16,0 0 66-16,0 0 10 0,0 0 3 0,0 4 0 0,4 2-24 0,3 0-5 15,-3 0-1-15,3 4 0 0,-4 2-13 0,8-5-4 0,-1 5 0 0,1 1 0 16,-1 5 12-16,5-5 3 0,6 6 0 0,-7 3 0 16,7-3-9-16,-7 3-2 0,7-4 0 0,-7 7 0 15,8 4-10-15,-1-1-2 16,-7-6-1-16,7 9 0 0,-7-9-12 0,7 6-3 15,-3-6 0-15,0 6 0 0,-4-9-20 0,7 6-5 0,-7-9-1 0,7 3 0 16,-7 0 18 0,7-1 0-16,-6-2 0 0,6 0 0 0,-7 0 26 0,0-1 9 15,4 1 1-15,-8-7 1 0,4 4-29 0,0-1-8 16,-3 1 0-16,0-4 0 0,-1 4 0 0,1-4-8 0,-8 4 0 0,4-7 0 16,-3-3-52-16,-4 3-11 0,0-2-1 0,0-4-1 15,0 0-51 1,0 0-9-16,-4 0-3 0,-6-7 0 0,-1 4-95 0,1 0-19 0</inkml:trace>
  <inkml:trace contextRef="#ctx0" brushRef="#br0" timeOffset="2332.05">2734 1947 2188 0,'0'0'48'0,"0"0"11"0,0 0 1 0,0-10 1 0,0 4-49 0,0-6-12 0,11-4 0 0,-8 0 0 32,4-3 105-32,7 1 19 0,-3-4 3 0,7-3 1 15,-1 3-21-15,4-10-4 0,4 1-1 0,0 0 0 0,-1-7-40 0,1 0-8 16,0 1-2-16,3-1 0 0,-10 0-11 0,6 4-2 16,-2 6-1-16,-1-7 0 15,0 13-30-15,4 0-8 0,-11 7 0 0,7-7 0 16,0 6 12-16,-10 7 2 0,3-7 0 0,0 6 0 0,-4 4-22 0,1 0-5 0,0 0-1 0,-11 3 0 15,0 3 14-15,0 0 0 0,0 0 0 0,0 0 0 32,0 0-61-32,0 0-10 0,0 0-1 0,0 6-1 15,3 0-191-15,-6 3-37 16</inkml:trace>
  <inkml:trace contextRef="#ctx0" brushRef="#br0" timeOffset="3664.59">3013 2869 1076 0,'0'0'24'0,"0"-7"4"0,0-2 2 0,-7 0 0 0,7-1-30 0,0 1 0 0,0-1 0 0,0 4 0 16,0-7 104-16,-4 4 14 15,4-3 3-15,0 2 1 0,0-2 1 0,0 2 0 16,0 4 0-16,-7-3 0 0,7-1-47 0,-3-2-10 15,-1 2-2-15,4 4 0 0,0 0 0 0,-7-1 0 16,7 1 0-16,0 6 0 0,0 0 0 0,-4 3 0 0,-6 3 0 0,10 1 0 16,-7-1-20-16,3 7-5 0,1-1-1 0,-4 4 0 15,7 9-10-15,-4-6-1 0,4 12-1 16,0-3 0-16,0 4-14 16,0-1-4-16,0 0 0 0,4 1 0 0,3-4 12 0,0-3 3 0,0 3 0 0,-4-6 0 15,8 3 8-15,-4-6 1 0,7-3 1 0,-3-1 0 16,-1-2-42-16,4-1-9 0,-3-2-2 15,0-4 0-15,3-3 32 0,0 0 7 16,-4 1 1-16,5-4 0 0,2 0-20 0,-3-4 0 0,0 1 0 0,4 0 0 31,-7-3 0-31,3-4 0 0,0 4 0 0,-4 0 0 0,5-3 0 0,-5-1 0 16,1 4 10-16,-1-4-10 0,1 1 8 0,-8 3-8 0,4-4 0 0,4 1 8 0,-11 3-8 0,0-4 0 16,4 1 0-16,-4 6 8 15,0-10-8-15,0 4 0 0,-4 3 0 0,4-1 8 0,0 1-8 16,0 0 0-16,0 6 0 15,0 0 8-15,0 0-8 0,0 0 0 0,4 3 0 0,-1 3 0 16,4 0 0-16,-3 4 8 0,3 2-8 16,3 1 0-16,-6-1 11 0,6 4-3 0,1 0-8 15,0 3 12-15,3 3 4 0,-11-1 1 0,8 8 0 0,-1-1 0 0,-3 0 7 0,0 0 0 16,4 7 1-16,-4-1 0 16,-3 1-9-16,3-1-3 0,-4 1 0 0,1 2 0 0,3 1-5 15,-7 0-8-15,0 2 11 0,0 1-11 0,0-3 9 0,0-1-9 0,0 1 0 0,0 3 9 31,-7-10-9-31,3 1 0 0,1-4 0 0,-4 0 8 16,-4-3-8-16,0-6 0 0,-3-3 0 0,4-4 0 0,-4 1 8 0,-7-7-8 0,-1 0 0 0,5-6 8 16,-4 0-8-16,-1 0 0 31,1-6 9-31,4-3-9 0,-5 2 31 0,1-2 1 0,4-4 1 0,-1 1 0 16,4-4-51-16,0 0-10 0,-4-2-3 0,4-4 0 0,0-13 50 15,3 7 9-15,4-3 3 0,0-1 0 0,0 1-51 0,4-4-9 0,-4 4-3 0,7 0 0 0,0-1 52 16,0 4 9-1,7 0 3-15,-7-7 0 0,10 4-32 0,-6 3 0 0,6 0 0 0,-6 3 0 0,13 3 0 0,-2 3 0 32,-5 0 0-32,1 3 0 0,6 1 0 0,1 8 0 15,-4-5 0-15,0 2 0 0,4 7 0 0,0 3 0 0,-1 3 0 0,8-3 0 32,-11 3-16-32,7 1-10 0,-7-1-2 0,7 3 0 0,-6 3 28 0,-1 1 0 0,3-7 0 0,-6 6 0 15,3 1-19-15,-3 2 2 0,-1-5 0 0,1-1 0 31,-4 3-131-31,3 1-25 0,1-1-6 0,-4 1-1156 0</inkml:trace>
  <inkml:trace contextRef="#ctx0" brushRef="#br0" timeOffset="4698.68">3143 4700 1728 0,'0'0'38'0,"0"0"8"0,0 0 2 0,0 0 0 0,0 0-39 0,-3-7-9 0,3 1 0 0,0 6 0 0,0 0 104 0,0-6 20 15,0 6 3-15,0 0 1 16,0 0 0-16,-7-3 0 0,3 0 0 0,4 3 0 15,0 0-52-15,-10 3-9 0,-1 0-3 0,7 0 0 32,-6 3 0-32,3 4 0 0,3-4 0 0,-6 3 0 0,6 1-51 0,-6-1-13 0,3 4 0 0,3-4 0 0,-7 1 0 15,4-1 0 1,4 0 0-16,-1 1 0 0,-6-1 33 0,3 4 4 0,3 2 1 0,-6 1 0 16,6 0-26-16,-3 6-12 0,-4 0 10 0,8 0-10 0,-4 0 11 0,3 0-11 31,1-1 12-31,-4 8-12 0,7 5 19 0,0-2-3 0,0-7-1 0,0 3 0 15,7-6-15-15,-7 0 0 0,7 3-9 0,0 0 9 16,-4 0 0-16,8 0 0 0,-4-3 0 0,0 0 0 0,4-3 0 0,-1 0 0 16,1-1 0-1,-1-5 0-15,5-4 0 0,2 1 0 0,-10-4 0 0,11 0 0 0,-4 1 0 0,7-4 0 0,-3 0 0 16,3 0 0-16,-3-3 13 0,6-3-4 16,-6-3-1-16,3-7 0 0,4 1 5 15,-4-7 1-15,0-3 0 0,0-3 0 16,-3 0-2-16,0 3 0 0,-4 0 0 0,0 0 0 0,0 3 0 0,-4-3-1 15,1-6 0 1,-4 0 0-16,4-4-11 0,-8 4 0 0,8 6 0 0,-11-3 0 16,0 3 8-16,0-3-8 0,0 3 0 0,-7 0 8 0,3 0 7 0,1 3 1 15,-8-3 0-15,1 0 0 0,-5 7-16 0,-2-4-13 0,3 3 2 16,0-3 1-16,-8 7 10 0,-2-1 0 0,-1 4 0 0,4 3 0 16,0-1 0-16,0 1 0 0,3 3 0 0,-3-3 8 15,0 3-8-15,6-1 12 16,-6 1-4-16,7 0 0 0,-3-6-8 0,2 2 0 0,1 4 0 15,0 0 0-15,4 0 0 0,-1-3 0 0,0 3 0 0,1-4 0 32,6 4-54-32,-3 0-12 0,4-3-2 0,3 6-1 15,0 0-95-15,0 0-18 0,0 0-4 0,0 0-686 0,0 0-138 0</inkml:trace>
  <inkml:trace contextRef="#ctx0" brushRef="#br0" timeOffset="5182.88">2988 5120 1497 0,'0'0'32'0,"0"0"8"0,0 0 0 0,0 0 4 0,-7 3-36 0,7-3-8 16,0 0 0-16,0 0 0 0,-4 0 104 0,4 0 20 0,0 0 3 0,0 0 1 0,0 0-8 16,0 0 0-1,0 0-1-15,0 0 0 0,0 0-39 0,0 0-7 16,0 0-1-16,0 0-1 0,0 3-8 0,11-3-2 0,-7 0 0 0,6 0 0 15,-6 0-6-15,6 0-2 16,4 0 0-16,4-3 0 0,-7 3-7 0,6-3-2 0,1 0 0 0,-4 0 0 0,11-1-16 16,-4-2-4-1,0 3-1-15,4-3 0 0,-1 3-8 0,8 0-2 0,-7-1 0 0,3 1 0 0,0 3-5 16,1 3-8 0,-5 1 11-16,1-4-11 0,-4 6 0 0,0-3 0 0,0 0 0 0,-10 0-12 15,7 3 12-15,-11-6 15 0,3 0-3 0,1-3-1 0,-4 3-11 0,0 0-16 16,-4 3 4-16,5-3 1 15,-5 0 19-15,-3 0 3 16,0 0 1-16,0 0 0 0,7 0-12 0,-7 0-17 0,4 0 4 0,-4 0 1 16,0 0-144-16,0 0-29 0,3 0-6 0,-3 0-1 15</inkml:trace>
  <inkml:trace contextRef="#ctx0" brushRef="#br0" timeOffset="8965.11">3634 865 1459 0,'0'0'41'0,"0"0"10"0,0 0-41 0,0 0-10 0,0 0 0 0,0 0 0 16,7 3 102-16,-7-3 18 15,3 0 4 1,4 3 1-16,0-3-14 0,0 0-3 0,4 0-1 0,-8 0 0 16,8 0 5-16,0 0 0 0,-1 0 1 0,1 0 0 15,-4 0-90-15,11 0-23 0,-8 0 0 0,1 0 0 0,3 0 56 0,0 0 6 16,0 0 2 0,4 0 0-16,-8 0-22 0,4 0-4 0,0 0-1 0,1 0 0 0,-5 0-8 0,8 0-1 0,-8 0-1 0,4-3 0 31,-3 3-17-31,0 0-10 0,-1 0 12 0,4 0-12 0,0 0 14 0,-3-3-4 15,10 3-1-15,-10-3 0 0,3 3-19 0,0-3-4 16,0 0-1-16,4 3 0 0,-4-4 15 0,0 1 0 16,4 0 0-16,-4-3 0 0,7 3 0 0,-11 0 0 0,5 0 0 0,-5 3 0 15,1 0 22-15,3 0 7 16,-4 0 2-16,1 0 0 0,-7 0 1 0,3 0 1 0,-4 0 0 0,1 3 0 16,3 0-33-16,-7-3 0 0,0 3 0 0,0-3 0 15,3 6 0 1,-3-3 0-16,0 4 0 0,0-7 0 0,0 0 0 0,0 6 0 0,0 0 0 15,0-6 0-15,0 0 0 0,0 0 0 0,0 6 0 0,-3-2 0 16,3-4 0-16,0 0 0 0,0 6 0 0,0-3 0 0,3 6 58 16,-3-2 5-1,0-4 1-15,0 0 0 16,0 0-103-16,0 3-20 0,0-3-4 0,0 4-1 0,7-1 103 16,-7-3 20-16,0 7 4 0,0-4 1 15,0-3-78-15,0 3-15 0,0 0-3 0,0 1-1 0,0-1 53 16,0 0 10-16,0 7 2 0,0-10 1 0,4 3-33 0,-4 1 0 0,0 2 0 15,0-3 0-15,7 7 0 0,-7-4 0 0,0 1 0 16,0-1 0-16,0 3 0 0,3 4 0 0,-3-6 0 0,0 2 0 0,0 7 0 16,0-10 0-16,0 7 0 0,0-3 0 15,0 2 0-15,4-8 0 0,-4 5 0 0,0 1 0 0,0-1 0 0,3-2 0 16,1-4 0-16,-4 3 0 0,4 1 0 16,-4-1 0-16,7 4 0 0,-7-7 0 0,0 3 0 0,3 1 0 0,4-1 0 15,-7 4 0-15,4-7 0 0,-4 6 0 16,3 1 0-16,-3 0 0 15,4-4-15-15,-4 3-9 0,0 4-3 0,0 3 0 0,0-3 43 0,3-1 9 0,-3 4 2 16,0 0 0-16,0 3-27 0,4-6 0 0,-4 2 0 16,7 4 0-16,-7-6 0 0,0 0 0 15,3 2 0-15,-3-2 0 0,7 0 0 0,-7 0 0 16,0 2 0-16,0-2 0 0,0 0 0 0,0 2 0 0,4-2 0 16,-4 3 0-16,0 3 0 0,0 0 0 0,0-6 0 0,0 6 0 15,0-1-15 1,0 5-8-16,4-5-1 0,-4 8-1 0,0-1 40 0,0 0 8 15,3-3 1-15,-3 3 1 16,4-6-25-16,-4 3 0 0,0-3 0 0,0 7 0 0,3-7 0 16,4 6 0-16,-7-6 0 0,0 6 0 0,0 0 0 0,0 0 0 0,0 7 0 15,4-7 0-15,-4 7 0 0,0-4 0 0,7 0 0 16,-7 1 0-16,0-4 0 0,0 3 0 0,3 1 0 16,-3-1 0-16,0-3-14 0,0 4-8 15,7 2-2-15,-7 1 0 0,0 2 39 0,0 1 7 16,0-1 2-16,4 1 0 0,-4-3-24 0,0-1 0 0,0 1 0 0,0-4 0 15,3 3 0-15,-3 1 0 16,0-1 0-16,0 7 0 0,0-3 0 0,0-1 0 0,4 1 0 0,-1 3 0 16,1 0 0-16,-4-10 0 0,7 0 0 0,-7 4 0 0,4-1 0 0,-4 1 0 0,7-1 0 15,-7 4 0 1,0 3 0-16,3-1 0 0,1 1 0 0,-1 0 0 0,1-4 0 0,-4-2 0 16,3 3 0-16,4-4 0 0,-7 1 0 0,4 2 0 0,-4-2 0 0,7 9 0 31,-7-4 0-31,3 1 0 0,-3 3 0 0,4-13 0 0,3 1-14 0,-7 2-7 15,4-2-2-15,3 2 0 0,-7 1 23 0,0-4 0 0,3 3 0 0,-3 13 0 16,7-3 0-16,-7-3 0 16,4-6 10-16,3-7-10 0,-7 6 20 0,0 1-2 15,3-4-1-15,-3 4 0 0,4 2-32 0,-1 1-6 0,4 3-2 0,0 15 0 16,-3-6 37-16,3-3 7 0,-3-3 2 16,-1 0 0-16,4-3-23 15,-3-4 0-15,3-2 0 0,-4 3 0 0,4-7 0 0,-7 3 0 16,4-2 0-16,-1 5 0 0,4 1 0 0,-3 0 0 0,3-4 0 0,-3 1 0 15,3-4 0-15,-4 0 0 0,4-2 0 16,-3-1 0-16,-1-3 0 0,1 0 0 0,3-3 0 0,0-3 0 16,-7 0 0-16,3-1 0 15,-3-2 0-15,7 3 0 0,-7-3 0 0,4-1 0 0,-4 1 0 0,3-4 0 16,1 1 0-16,-4-1 0 0,4 1 0 0,-4-4 0 0,3 1 0 16,-3-1 0-16,0-2 0 0,7 2 0 15,-7-3 0-15,0 0 0 0,0-2 0 0,0 2 0 16,0-6 0-16,-7 3 0 0,7-3 0 15,0 0 0-15,0 6 0 0,0-6 0 0,-3 3 0 0,3-3 0 16,-4 4 0-16,4-4 0 0,-4 6 0 0,4-6 0 0,-3 3 0 16,-1 0 0-16,-3 0 0 0,4 0 0 0,-4 1 0 15,7-4 0-15,0 0 0 0,-4 6 0 0,-3-3 0 0,4 0 0 16,3-3 0-16,-4 3 0 0,4-3 0 0,-10 3 0 0,10 0 0 0,-7 1 0 16,-1-4 0-16,1 3-10 0,4 0 1 0,-1-3 0 15,-3 3 9-15,7-3 12 16,0 0-2-16,-10 0-1 0,-1 0-9 0,1 0 0 15,-1 0 0-15,0 0 0 0,1 0 0 0,-4 0 0 0,3 0 0 0,1 0 0 16,-1 3 0-16,-3 0 0 0,0-3 0 0,3 3 0 16,1-3 0-16,6 4 0 0,-10-4 0 15,3 3 0-15,4-3 0 16,-3 0 0-16,6 0 0 0,-10 0 0 0,7 0 0 0,-4 0 0 16,8 0 0-16,-8 0 0 0,11 0 0 0,-7 0 0 0,0 0 0 15,7 0 0-15,0 0 0 0,0 0 0 0,-7-3 0 0,7 3 0 16,0 0-49-16,0 0-12 0,-3-7-3 0,3 1 0 31,0 6-102-31,0-9-21 0,0 2-4 0,0 7-1101 0</inkml:trace>
  <inkml:trace contextRef="#ctx0" brushRef="#br0" timeOffset="9669.41">5510 3032 2419 0,'0'0'53'0,"0"0"11"0,0 0 3 0,-3 6 1 0,-1-3-55 0,4-3-13 0,0 0 0 0,0 0 0 32,0 0 105-32,0 0 19 0,0 3 3 0,4 0 1 15,3 4-103-15,0-4-25 0,4-3 0 0,-4 0 0 0,0 0 56 0,3 0 7 16,1 0 1-16,3 0 0 0,-3 0-52 0,6 0-12 16,-10 0 0-16,4 0 0 0,6 0 54 0,-6 0 8 0,3 0 2 0,0 0 0 15,-3 0-52-15,3 0-12 16,4 0 0-16,-8 0 0 0,1 3 0 0,-1-3 0 0,4 0 0 0,1 0 0 15,-5 0 0-15,1-3 0 0,-1 3 0 16,1 0 0-16,3 0 0 0,-7 3 0 0,4-3 0 0,-4 0 0 16,3 0 0-16,1 0 0 15,-8 0 0-15,1 0 0 16,-4 0-102-16,0 0-20 0,0 0-4 16,0 0-1-16,0 0 51 0,0 0 9 0,0 0 3 0,-7 0 0 0,0 3-154 0,-4 0-30 0,1 0-7 0</inkml:trace>
  <inkml:trace contextRef="#ctx0" brushRef="#br0" timeOffset="9920.79">5436 3383 2116 0,'0'0'47'0,"0"6"9"0,0 4 3 0,0-10 0 16,4 6-47-16,3-3-12 0,-4 3 0 0,4-3 0 15,1 0 98-15,2 1 18 0,1-4 3 0,6 3 1 0,-6-3-25 0,7 0-5 0,-4 0-1 16,7 0 0 0,-4-3-17-16,8 3-4 0,-11-4-1 0,11 4 0 15,-4-3-21-15,4 0-4 0,-4 3-1 0,7 0 0 0,-7 0-15 0,4 0-3 16,0 3-1-16,3 0 0 0,-7 4-10 0,4-4-3 0,-7 3 0 16,3-3 0-1,-4 4-9-15,-3-4 0 0,1 3 0 0,-5-3 8 0,4 0-8 16,-3-3-9-16,3 3 9 0,-3 0-13 15,-1 1-103-15,4-4-21 0,-3 0-4 0,-1-7-767 16,1 4-152-16</inkml:trace>
  <inkml:trace contextRef="#ctx0" brushRef="#br0" timeOffset="10499.04">6657 2922 1918 0,'0'0'42'0,"0"0"9"0,0 0 1 0,0 0 3 0,0 0-44 0,0 0-11 0,0 0 0 0,0 0 0 0,0 0 113 0,0 0 21 16,3 6 4-16,1 4 1 0,3-1-60 0,0 4-12 15,0-1-3-15,4 4 0 16,-1 3-5-16,1-4-2 0,3 4 0 0,4 0 0 0,-1 3 11 0,4 0 3 15,4 3 0-15,-4 0 0 0,4-3-22 0,0 6-4 16,-1-3-1-16,1 0 0 0,0 3-8 0,-4 1-1 0,4-1-1 0,-4 0 0 16,0 4-11-16,-7-14-3 0,4 1 0 0,3 3 0 15,-3 0 8-15,3 0 2 0,0 0 0 0,-3 3 0 16,3-3-30-16,3 6 0 0,1 0 0 16,-4-6 0-16,-3 3 0 0,-4-6 0 15,4 3 0-15,-4-6 0 0,-4 0 0 0,1-7 0 16,-1 3 0-16,1-5 0 0,-4-1-40 0,-3 3-13 15,-1-9-3-15,1 4-1 0,-4-4-38 16,0 0-7-16,0 0-2 0,0 0 0 0,0 0-44 0,0 0-8 0,-4-13-3 0,1 4 0 31,-4 2-77-31,-4-2-16 0,-10-10-4 16,3 3 0-16</inkml:trace>
  <inkml:trace contextRef="#ctx0" brushRef="#br0" timeOffset="10761.55">6981 3869 2120 0,'0'0'47'0,"0"0"9"0,0 0 3 0,0 0 0 0,0 0-47 0,0 0-12 0,0 0 0 0,4-10 0 15,-4 1 105-15,4-4 19 16,3-2 4-16,-4-4 1 0,8-3-37 0,-4 0-8 16,0-3-2-1,3-3 0-15,1 3 12 0,0-4 2 0,-1 1 1 0,4-3 0 16,-3 3-53-16,-1-1-10 0,5-5-2 0,-1-1-1 0,-4 1 26 0,1 0 6 15,3-7 1-15,0 6 0 0,0 1-50 0,-3 12-14 16,-4-3 0-16,0 3 8 0,3 3 4 0,5-3 0 16,-8 3 1-16,3 0 0 0,1 4-2 0,-1-4-1 15,1 6 0-15,-4 4 0 0,0 3-28 0,-3-1-6 16,-1 4 0-16,-3 3-1 0,0 0 25 0,0 0 0 0,0 0 0 0,0 0 0 16,0 0-12-16,0 0 2 0,0 0 1 0,0 0 0 15,0 0-88-15,0 0-18 16,0 0-3-16,0 0-1 15,0 0-144-15,0 0-29 0,0 0-5 0,0 0-2 0</inkml:trace>
  <inkml:trace contextRef="#ctx0" brushRef="#br0" timeOffset="11618.29">6671 2580 1897 0,'0'0'41'0,"0"0"9"0,0 0 2 0,0 0 2 0,0 0-43 0,0 0-11 0,0 0 0 0,-7 3 0 0,3 4 118 0,1-4 22 15,3-3 4-15,0 0 0 16,0 3-26-16,0-3-6 0,0 6 0 0,-7-3-1 0,7 7-24 0,7-10-5 15,-7 6-1-15,0-3 0 0,3 0-65 0,5 0-16 16,-5 4 0-16,4-4 0 0,4 0 55 0,3-3 7 16,0 3 2-16,7-3 0 15,-7 0-52-15,11 0-12 0,0-3 0 0,-1 3 0 0,4-3 0 0,1 0 0 16,-1-1 0-16,0 1 0 0,-3 0 15 16,0 3 0-16,-4 0 0 0,0 0 0 0,4 3-24 0,-4-3-5 31,-4 3-1-31,5 1 0 0,-1-1 15 0,0 0 0 0,-3-3 0 15,-1 3 0-15,1 3 0 0,-1-3 0 0,-2 4 0 0,-1-4 0 16,0-3 14-16,-4 3 6 0,1 0 0 0,-4-3 1 16,0 3 18-16,0-3 3 0,-3 3 1 0,-4-3 0 0,3 0-55 0,-3 0-10 0,0 0-2 0,0 0-1 15,0 0 33-15,0 0 6 16,0 0 2-16,0 0 0 0,0 0-1 0,-7-6 0 0,4 0 0 0,-4-4 0 16,-1 4-15-16,1-3 8 0,0-1-8 0,-3-2 0 15,3-4 0 1,-4 4-8-16,1-7-1 0,-5 0 0 0,5-3 25 0,-4 6 6 0,0-6 1 15,0 0 0-15,-1 4-23 0,1 2 0 16,0 0 0-16,4 1 0 0,-5 2 11 0,5 0-3 0,3 4 0 0,-7-3 0 16,7 5-8-16,-4 1 0 0,4-3 0 0,0 2 0 31,3 1-44-31,-3 3-4 0,4-7 0 0,-1 4-1012 0,4-3-201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1:26:58.73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7609 3712 1552 0,'0'0'44'0,"-3"3"10"0,3-3-43 0,0 0-11 16,0 0 0-16,0 0 0 0,0 0 104 0,0 0 20 0,-4-3 3 0,1-3 1 16,3 0-52-16,0-1-9 0,0 1-3 0,0 0 0 15,0 6 32-15,0 0 5 0,3-7 2 16,-3 7 0-16,0 0-11 0,0 0-3 0,4 4 0 0,-1 2 0 15,-3 0-71-15,0 0-18 0,0 10 0 0,4-3 0 16,-4 2 55-16,3-5 7 16,-3-1 2-16,4 0 0 0,0 7-52 0,-1-3-12 0,1 6 0 0,-1-4 0 15,1 4 54-15,-1-3 8 0,4 6 2 0,-7-10 0 16,0 7-73-16,4 0-15 16,-4 3-2-16,0-3-1 0,0-1 27 0,0-2 0 0,0 6 0 15,-4-9 0-15,4 5-32 0,0-2-5 0,-3-7-1 0,-1 1 0 31,1-1-21-31,6-2-4 0,-3-7-1 0,0 0 0 16,0 0-72-16,7-10-16 0,0-2-2 0,0-1-606 0,0-3-122 0</inkml:trace>
  <inkml:trace contextRef="#ctx0" brushRef="#br0" timeOffset="334.86">7860 3737 1552 0,'0'0'44'0,"0"0"10"0,0 0-43 0,0 0-11 0,-4 6 0 0,-3-2 0 0,0 2 104 15,0-3 20-15,0 3 3 0,0 4 1 16,0-1-18-16,-4 4-3 0,1-1-1 0,-1 1 0 0,1 2-38 0,-1 1-8 16,1 3-2-16,-1 0 0 0,-3-4-20 0,3 1-4 0,1 0-1 0,-1-4 0 15,4 1-3-15,4-4-1 0,-5-3 0 0,5-2 0 16,-1-1-7-16,4-3-2 0,0 0 0 0,0 0 0 16,0 0-8-16,4-7-1 15,-1 1-1-15,5-3 0 0,-1-1-10 0,3 1-11 0,1 0 3 0,-1-1 0 16,1 4 8-16,-1 0 0 0,1 2 10 0,0 1-10 0,-1 0 24 15,1 3-2 1,-1 3 0-16,1 0 0 0,0 1 16 0,-4 2 3 16,0 3 1-16,0 1 0 0,0-1-31 0,0 7-11 0,0-4 0 0,-4 1 9 15,1 3 31-15,-1 2 5 0,1 1 2 0,0 3 0 16,-4-6-31-16,0 3-7 0,0-1-1 0,3 1 0 16,-6 0-8-16,3 0 0 15,0-7 0-15,-4 1 0 0,4-1 9 0,0-2 0 16,0-1 0-16,0-2 0 0,0-7-109 0,0 0-23 0,0 0-4 0,4-7-1 31,-1 1-122-31,1-3-25 0,3-10-5 0,0 0 0 0</inkml:trace>
  <inkml:trace contextRef="#ctx0" brushRef="#br0" timeOffset="676.72">8149 3800 2188 0,'0'0'48'0,"0"0"11"0,0 0 1 0,0 0 1 0,0 0-49 0,0 0-12 0,0 0 0 0,0 0 0 31,0 6 105-31,-3 4 19 0,3-1 3 0,0 3 1 0,0 1-52 0,0 0-9 16,0 2-3-16,0-2 0 0,0 2-51 0,3 1-13 0,-3-3 0 0,0 2 0 15,4 1 54-15,-4-3 8 16,0 2 2-16,3-2 0 0,1-1-52 0,-4-5-12 16,0 2 0-16,0-3 0 0,3 1 0 0,1-1 0 0,-1 0 0 0,1-6 0 31,-4 0-48-31,0 0-13 0,0 0-3 0,0 0 0 16,0 0-68-16,0 0-13 0,0 0-3 0,0 0-1 0,-7-6-76 0,0 0-15 0,-4-7-4 0,1 0 0 0</inkml:trace>
  <inkml:trace contextRef="#ctx0" brushRef="#br0" timeOffset="882.38">8022 3953 2156 0,'0'0'48'0,"7"4"9"0,-7-4 3 0,4 3 0 0,6 0-48 0,-3 0-12 0,4 3 0 0,0 1 0 0,-1-1 103 0,1 0 18 15,-1 0 4-15,4 1 1 16,-3 2-46-16,0-3-8 0,-1 4-3 0,4-4 0 0,-3 0-37 0,-1 1-7 15,1-4-1-15,0 0-1 0,-1 0-23 0,1 0 8 16,-1-3-8-16,-3-3 0 0,4 3-11 0,0-3-6 0,-4 0-2 0,0 3 0 16,0-3-133-16,0 3-26 0,0 0-6 0,0 0-911 31</inkml:trace>
  <inkml:trace contextRef="#ctx0" brushRef="#br0" timeOffset="1217.96">8449 3737 1728 0,'0'0'38'0,"0"0"8"15,0 0 2-15,0-6 0 0,0 6-39 0,0 0-9 0,0 0 0 0,0 0 0 16,0 0 156-16,0 0 28 0,0 0 7 0,0 0 1 0,0 0-103 0,0 0-20 15,0 0-4-15,0 0-1 0,0 6 0 0,0 0 0 16,4 4 0-16,-4 2 0 0,3 1 0 0,-3-1 0 16,0 4 0-16,0 0 0 15,7-1 0-15,-7 4 0 0,4 0 0 0,-4 0 0 0,7 3 0 0,-4-10 0 16,1 4 0 0,-1 3 0-16,1 0-51 0,-4 0-13 0,7 2 0 0,-4-2 0 15,-3 3 0-15,0 0 0 0,4 0 0 0,-1-3 0 0,1-3 0 0,-4-1 0 16,4-2 0-16,-1-4 0 0,1-2-48 15,-1-4-13-15,1 3-3 0,-4-6 0 16,0 0-51-16,0 0-10 0,7-3-3 0,-4-3-1228 0</inkml:trace>
  <inkml:trace contextRef="#ctx0" brushRef="#br0" timeOffset="1926.63">9327 3182 1489 0,'0'0'42'0,"0"0"10"0,0 0-42 0,0 0-10 0,0-6 0 0,0 6 0 16,0 0 118-16,0-6 22 0,-3-1 4 0,3 7 0 15,0 0 16-15,0-6 2 0,0 6 1 0,3-3 0 0,1 3-56 0,-4 0-11 16,4 0-3-16,3 0 0 16,0 0-23-16,-4 0-5 0,8-6-1 0,-4 3 0 0,7 6 0 0,-4-3 0 31,8 0 0-31,0 0 0 0,-1 6-51 0,1-6-13 0,0 0 0 0,3 0 0 15,0 0 0-15,0 6 0 0,-3 0 0 0,-1-2 0 16,-2-1 54-16,-1 0 8 0,3 3 2 16,-3-3 0-16,-3-3-52 0,0 0-12 0,-1 0 0 0,1 0 0 0,-1 0 0 0,1 0 0 15,-4 3 0-15,-3-3 0 16,-4 0-48 0,7 0-13-16,-7 0-3 0,3 4 0 0,1-1-22 0,-4-3-5 0,0 0-1 0,0 9 0 15,0-6-80-15,-4 4-16 0,4-1-3 0,-7 0-585 0,4 0-118 16</inkml:trace>
  <inkml:trace contextRef="#ctx0" brushRef="#br0" timeOffset="2181.61">9430 3427 2235 0,'-4'6'49'0,"-3"-3"11"0,4-3 1 0,3 0 2 0,0 0-51 0,0 0-12 0,0 0 0 0,0 0 0 16,3 0 98-16,4-3 17 0,-3 0 3 0,3 0 1 15,3 0-47-15,1-1-10 0,3 4-2 0,0-3 0 16,0 0 20-16,4 3 4 16,3-3 1-16,-7 3 0 0,4-6-37 0,0 6-8 0,-1 0-2 0,4-3 0 15,-3 3-26-15,0-3-12 0,3 3 10 0,3 0-10 0,1 0 0 0,-4 0 0 16,0 0 0 0,1 0 0-16,-1 6-45 0,0-3-15 0,0-3-4 0,-3 3-1356 15</inkml:trace>
  <inkml:trace contextRef="#ctx0" brushRef="#br0" timeOffset="4272.16">10760 3088 1373 0,'0'0'39'0,"0"0"9"0,0 0-39 0,0 0-9 0,0 0 0 0,-4-6 0 0,1 0 114 0,-1-1 21 31,1 1 4-31,3 3 1 0,3 0-33 0,1-7-7 0,-1 7 0 0,-3-3-1 16,4 0-27-1,-1 3-6-15,1-4-1 0,-1 4 0 0,4 3 0 0,-3-3 0 16,3 6 0-16,0 0 0 0,0 4-3 0,4 2-1 0,-1 7 0 0,1-7 0 15,-1 7-1-15,5 2-1 0,-1 1 0 0,0 6 0 0,0-3-11 0,3 7-3 16,-2-4 0-16,6 3 0 0,-7 0-12 0,7 0-2 16,-3-9-1-16,3 9 0 15,0-9-30-15,4 6 0 0,3-3 0 16,-3 0 0-16,-1-3 17 0,-3-3 11 0,4 2 1 0,0 1 1 0,-4 0-22 0,0 0-8 31,0-7 0-31,-3 4 0 0,0 0 0 0,-4-1 0 0,0 1 0 0,-4 0 0 16,1-4 0-16,0 1 0 0,-4 3 0 0,0-4 0 15,-4-2-22-15,4-4-7 0,-7 0-2 0,0-6 0 0,0 0 11 0,0 0 1 16,0 0 1-16,0 0 0 16,-7-6-74-16,-3-7-16 0,3 1-2 0,-4-4-1 15,0 0-115-15,-3 1-23 0,-14-17-5 0,3 10-1 0</inkml:trace>
  <inkml:trace contextRef="#ctx0" brushRef="#br0" timeOffset="4568.74">10876 3690 2419 0,'0'0'53'0,"0"0"11"0,0 0 3 0,7-9 1 0,-3-1-55 0,-1-2-13 31,4-1 0-31,0-2 0 0,4-7 105 0,0 3 19 16,-1-3 3-16,4 0 1 0,0 0-27 0,4-3-5 15,0-3 0-15,3-7-1 0,0-2-50 0,0-1-9 0,7 0-3 0,-3-3 0 16,3 4 10-16,0 2 1 0,1 4 1 0,-1 0 0 0,-3 2-25 0,-1 4-4 16,1 3-2-16,-4 4 0 15,-3-4-4-15,-1 3-1 0,1 3 0 0,-4 4 0 16,-3 2-9-16,-4 4 0 0,0 0 9 0,0 3-9 0,-4 3 0 16,1-4 0-1,-4 4-12-15,0 0 4 0,0 4-5 0,0-1-1 0,0 6 0 0,-4-3 0 16,4 1-80-16,0-7-16 15,-7 3-3-15,7 3-862 0,-3 0-172 0</inkml:trace>
  <inkml:trace contextRef="#ctx0" brushRef="#br0" timeOffset="5210.93">11645 3662 1692 0,'0'0'37'0,"0"0"8"0,0 0 2 0,-3-6 0 0,3-1-38 0,-4 1-9 0,4 6 0 0,0 0 0 15,0 0 112-15,0 0 21 0,0 0 4 0,0 0 1 0,0 0-5 0,0 0-1 16,0 0 0-16,0 0 0 0,0 0-58 0,0 0-12 0,-3 3-2 0,3 10-1 16,0-1-11-16,0 7-3 0,0 0 0 0,3 9 0 15,-3 0-4-15,0 1-1 0,4 2 0 16,-4 0 0-1,3 1-2-15,1-14-1 0,-4 4 0 0,0 3 0 0,3 1-14 0,-3-4-3 0,0 3-1 0,0-3 0 32,4 0-19-32,-1-4 0 0,-3 1 0 0,4-6 0 15,-4-4-52-15,0-9-16 0,0 0-4 0,7-6-1 0,-4 0-87 16,4-4-16-16,1-6-4 0,-1 4-637 0,0-4-127 16</inkml:trace>
  <inkml:trace contextRef="#ctx0" brushRef="#br0" timeOffset="5501.67">11934 3750 2188 0,'0'0'48'0,"0"0"11"0,0 0 1 0,0 0 1 0,0 0-49 0,0 0-12 0,-7 3 0 0,0-3 0 0,4 3 105 0,-4 0 19 15,0 3 3-15,0 1 1 16,0-1-40-16,0 6-7 0,0-5-1 0,-4 2-1 0,4 7-38 0,-4-4-7 16,1 4-2-16,-1-3 0 0,1 2-12 0,2-2-2 31,1-4-1-31,-3 4 0 0,3-4 38 0,3 1 7 0,-3-4 2 0,4-3 0 15,3-3-52-15,0 0-12 0,0 0 0 0,0 0 0 0,10 0 0 0,-3 0 0 16,0-3 0-16,4-3 0 16,0 2 0-16,-1-2 0 0,4 0 0 0,0 0 0 0,0-1 54 0,8-2 8 15,-1 3 2-15,0-4 0 0,-3 7-52 0,-1 0-12 16,4 0 0-16,-3 6 0 0,0 3 0 0,-1 4 0 16,-3-1 0-16,1 4 0 0,-1 5 0 0,-7 1 0 0,3 6 0 15,1 0 0 1,-4 0 0-16,0 4 0 0,-3-4 0 0,-1 3 0 15,-3 0 0-15,0-3 0 0,4 0 0 0,-8-6 0 0,4 3 0 0,-3-6 0 16,-1-4 0-16,-3 1 0 0,7-4 0 0,-4 1 0 0,-3-7 0 0,4 0 0 31,-1-6-100-31,1-3-22 0,-1-1-5 0</inkml:trace>
  <inkml:trace contextRef="#ctx0" brushRef="#br0" timeOffset="6390.9">10746 2655 1958 0,'0'0'43'0,"-7"0"9"0,0 7 1 0,3-7 3 0,4 0-45 15,0 0-11-15,0 0 0 0,0 0 0 0,0 0 129 0,0 0 24 0,0 0 5 0,0 0 1 0,0 0-50 0,0 0-9 16,0 0-3-16,0 0 0 0,4 3-26 0,3 0-6 15,0 0-1-15,3 0 0 0,1 0-51 0,-1 0-13 16,4 4 0-16,4-4 0 0,0 0 49 0,-1 0 7 31,5 3 2-31,-5-2 0 0,4 2-29 0,1-3-5 0,-1 0-2 0,0 0 0 16,0 0-6-16,0 1-2 0,4-4 0 0,-4 3 0 0,4 0-14 16,-1 0 11-1,1-3-11-15,0 3 10 0,3 0-10 0,0-3 0 0,-7 3 0 0,4 0 0 16,-4 1 0-16,4 2 0 0,-4-3 8 0,-3 0-8 0,-1 0 0 0,-2 0 0 0,-1 1 0 0,0-4 0 15,-4 3 8-15,1-3-8 16,-4 0 0-16,4 0 8 0,-4 0 1 0,-4 0 0 16,-3 0 0-16,0 0 0 0,4-3 7 0,-4 3 0 0,3-7 1 0,1 1 0 15,-4 6-3-15,-4-3-1 16,4-7 0-16,-3 4 0 0,-1 0-1 0,-3-3-1 0,4 2 0 0,-8 1 0 16,4-7-11-16,-4 1 10 0,4-1-10 0,-7 1 10 15,4-1-7 1,-1-2-3-16,-3 2 0 0,0-3 0 0,0 4 0 0,3-4 0 15,1 4 0-15,-1-7 0 0,-3 3 0 0,7 4 0 0,0-1 0 0,0 0 0 16,0-2 0-16,3 5 0 0,-3 1 0 0,0 0 0 16,3 2 0-16,-3 1 0 0,0 0 0 15,4 3 0-15,3 3-70 0,0 0-14 16,0 0-2-16,0 0-954 0,3 3-190 0</inkml:trace>
  <inkml:trace contextRef="#ctx0" brushRef="#br0" timeOffset="8975.21">13169 3113 1958 0,'0'0'43'0,"0"0"9"0,0-6 1 0,0 6 3 0,0 0-45 0,0 0-11 15,-3-3 0-15,3 3 0 0,0 0 104 0,0 0 20 0,0 0 3 0,0 0 1 0,0 0-52 0,0 0-9 16,0 0-3-16,0 0 0 0,0 0 0 0,0 0 0 16,0 0 0-16,0 0 0 0,0 0 11 15,0 0 1-15,0 0 1 0,0 0 0 16,7 3-19-16,-4 3-4 0,1 0-1 0,-1 1 0 0,1 2-13 0,-1 4-2 15,1-1-1-15,-1 7 0 0,1 3-11 0,-1-6-2 16,1 6-1 0,0 9 0-16,-1 0-23 0,1-2 8 0,-1-1-8 0,-3 0 0 0,4-3 21 0,-1-3 0 0,-3-3 0 0,4 0 0 31,-4-7-33-31,3 1-8 0,-3-1 0 0,4-2-1 0,-1-4 21 0,-3 0 0 16,4-3 0-16,-4-3 0 0,0 0 0 0,0 0 0 0,0 0 0 0,0 0 0 15,0 0 0-15,0 0 0 16,0 0 0-16,0 0 0 15,0 0-55-15,0 0-6 0,0 0-2 0,0 0 0 0,-4-6-53 16,1 0-12-16,-1-4-1 0,-3 4-1 0,4-3-100 0,-1-1-20 16,1 4-4-16,-1-3-445 0,1-1-89 15</inkml:trace>
  <inkml:trace contextRef="#ctx0" brushRef="#br0" timeOffset="9308.06">13039 3304 1965 0,'0'0'43'0,"0"0"9"0,0 0 1 16,0 0 3-16,0 0-44 0,-4 4-12 16,4-4 0-16,0 0 0 0,0 0 112 0,0 0 21 0,0 0 4 0,0 0 1 15,0 0-24-15,0 0-5 0,0 0-1 0,0 0 0 0,0 0-28 0,0 0-7 32,0 0-1-32,4-4 0 0,3 4-6 0,0 0-2 0,3-3 0 0,4 3 0 15,1 0 0-15,-1-6 0 0,3 3 0 0,-3 3 0 16,-3 0-45-16,3 0-10 0,0 0-1 0,4 0-8 0,-4 0 18 0,4 0-3 31,-4 3-1-31,7-3 0 0,0 6-28 0,0-6-6 0,0 7 0 16,-3-4-1-16,0 0 21 0,-1-3 0 0,1-3 0 0,0 3 0 0,-4 3 0 0,3 0 0 15,-6 0 0 1,3 0 0-16,-3-3 0 0,-4 3 0 0,0 4 0 0,0-4 0 0,0 0 0 16,0 0 0-16,-4 3 0 0,5-3 0 0,-5 4 0 0,1-1 0 0,-1 3 12 0,1-5-4 31,-1-1-114-31,-3-3-23 0,0 0-5 0,0 0-1330 15</inkml:trace>
  <inkml:trace contextRef="#ctx0" brushRef="#br0" timeOffset="11971.42">14644 2348 1152 0,'0'0'25'0,"0"0"6"0,0 0 1 0,0 0 0 0,0 0-32 0,0 0 0 16,0 0 0-16,0 0 0 0,0 0 134 0,0 0 21 15,0 0 4-15,0 0 1 0,0 0-26 0,0 0-5 16,0 0-1-16,0 0 0 16,3 3 0-16,1 0 0 0,-1 1 0 0,4-1 0 0,1-3-102 0,2 6-26 15,4-6 0-15,0 3 0 0,4-3 56 0,3 0 7 16,0 3 1-16,4-3 0 0,0 0 0 0,-1 0 0 0,1 3 0 0,-4-3 0 31,4 0-52-31,-7 0-12 0,3 0 0 0,-4 0 0 0,5 0 0 0,-8 0 0 16,3 0 0-1,1-3 0-15,0 3 0 0,-1 3 0 0,-3-3 0 0,0 0 0 16,1 3-12-16,-1 1-4 0,-4-1-2 0,1 3 0 16,-4 0-149-16,0 1-29 0,0 5-7 0,0-9-946 0</inkml:trace>
  <inkml:trace contextRef="#ctx0" brushRef="#br0" timeOffset="13331.44">14669 2395 1299 0,'0'0'28'0,"0"0"7"0,0 0 1 0,0 0 0 15,0 0-28-15,0 0-8 0,0 0 0 0,0 0 0 0,0 0 61 0,0 0 11 16,0 0 3-16,0 0 0 0,0 0-25 0,0 0-5 0,0 0-1 0,0 0 0 16,0 0 16-16,0 0 4 0,7 3 0 0,-7-3 0 0,3 0 33 0,-3 0 7 31,4 3 2-31,-1 1 0 0,1 2-16 0,-1 0-3 15,-3-3-1-15,4 3 0 0,-4 4-18 0,0-1-3 0,0 1-1 0,0 2 0 32,-4-2-14-32,4-1-3 0,0 4-1 0,0-4 0 0,0 4-17 0,0-4-3 15,0 0-1-15,4-2 0 0,-4 2-25 0,0 4 0 16,3-10-12-16,-3 3 12 0,4 0 0 0,-4 1 0 16,3-1 0-16,1 0 0 0,-4 0 11 0,3 1 9 15,-3-1 3-15,0 0 0 0,4 4-7 0,-4-1-2 0,0 0 0 0,0 1 0 0,0-1 10 16,0 1 3-1,0 2 0-15,0-2 0 0,0-1-27 0,0 4 0 16,0-1 0-16,0 1 0 0,3-4 0 0,-3 4 0 0,0 2 0 0,0-2 0 0,4-1 0 16,-4 4 0-16,0 0 0 0,0-1 0 15,3 1 0-15,-3 0 0 0,4-1 0 0,-4 1 0 16,4 0 0-16,-4 3 0 0,3-7 0 0,-3 4 0 0,4-4 0 0,-4 1 0 0,3 3 0 0,-3-4 0 31,4 4 0-31,-1-4 0 0,-3 7 0 0,4-3 0 16,-4-1 14-16,3 1-2 0,-3 3-1 0,4-7 0 0,-4 10-11 0,0-3 0 15,3 3 9 1,-3 0-9-16,0 3 0 0,4 0-18 0,-4 4 3 0,0-4 1 0,0 3 14 16,0-6 0-16,0 3 0 0,0 0 0 15,0 0 0-15,0 0 0 0,-4 3 0 0,1 1 0 0,3-1 14 0,-4 0 6 16,4 6 0-16,-3-8 1 0,3 2-33 0,0 3-8 16,0 0 0-16,0 4-1 0,-4-1 21 0,4 1 0 15,-3-1 0-15,-1 17 0 0,4-4 0 0,-3 0 0 0,3 0 0 16,-4 0 0-16,4-6 0 0,0 2 0 0,-3 1 0 0,3-3 0 15,0-6 0-15,0-4 0 0,0 3 0 16,0-2 0-16,0 5 0 0,-4-2 0 0,4-1 0 16,0-5 0-16,-4 5 0 0,4 1 0 0,0-4 0 0,0-3 0 15,-3 0 0-15,3 4 0 16,-4-1 0-16,1 13 0 0,3-3 0 0,-4 3 0 0,1 0 0 0,-1 6 0 16,1-6 0-16,-4-1 0 0,0 1 0 0,0-3 0 15,3-3 19-15,1-4 8 0,-1 1 1 0,1-4 1 16,-1 0-46-16,0 1-10 15,1-1-1-15,-1 4-1 0,4-4 29 0,0 0 0 16,0 1 0-16,0-1 0 0,0-6 0 0,0 0 0 0,0-3 0 0,0 0 0 16,0 0 0-16,0-3 0 0,-3 0 0 0,3 0 0 0,0-4 0 0,0 1 0 15,0-4 0-15,0 1 0 16,0 0 0-16,0-1 0 0,-4-3 0 0,4-2 0 0,4 2 0 0,-4 1 0 31,0-1 0-31,0-3 0 0,0 1 45 0,0-1 15 0,0 3 4 0,0-3 0 0,0 1-52 16,0-1-12-16,0 0 0 0,0 1 0 0,0-4 0 0,0 3 0 0,0 0 0 0,0-6 0 15,-4 3 0-15,4-3 0 0,0 7 0 0,-3-1 0 16,3-6-11-16,0 0-5 0,0 0 0 0,0 0-1 31,0 0 27-31,7 3 6 0,-4-3 0 0,1 3 1 16,3-3-17-16,4 0 0 0,-4 0 0 0,0 0 0 0,-4 0 0 0,4 0 0 0,0 0 0 0,0 0 0 31,0 0 0-31,4 0 0 0,0 0 0 0,-1 3 0 0,4-3 0 0,0 0 0 16,1 0 0-16,2-3 0 0,1 3 0 0,-1 0-11 0,1-3 2 15,3 0 0-15,0 3 9 0,1-3 12 0,-1 0-2 0,0-1-1 32,0 4-9-32,4-3 0 0,-1 3 0 0,1 0 0 0,0 3 0 0,0-3 0 0,-4 4 0 15,-4-1 8-15,5 3-8 0,-8-3 0 0,0 0 0 0,0 4 8 0,-4-4-8 16,5 0 0-16,-8 3 0 0,3-3 8 16,-6 4-8-16,3-4 0 15,-4 0 0-15,1 0 0 0,-1 0 0 0,-3-3 0 16,0 0 0-16,0 0 0 0,0 0-56 0,0 0-14 0,0 0-2 0,0 0-1 15,0 0-187-15,0 0-36 0,-10-9-8 0,-1 2-2 16</inkml:trace>
  <inkml:trace contextRef="#ctx0" brushRef="#br0" timeOffset="15444.59">15558 2765 1519 0,'0'0'43'15,"0"0"9"-15,0 0-41 0,-4-3-11 16,0-6 0-16,4 2 0 0,-3 1 121 0,-1 0 23 15,4-4 4-15,0 10 0 0,0 0-42 0,-3-6-9 0,3 6-1 0,0 0-1 16,0 0-29-16,0 0-6 16,0 0 0-16,0 0-1 0,0 0-12 0,0 0-3 0,0 0 0 0,0 0 0 15,0 0-4-15,7 3 0 0,-4 0-1 16,1 4 0-16,0-1-3 0,-1 3 0 16,1 7 0-16,3-7 0 0,-4 10 0 0,4 0-1 0,-3 0 0 15,3 3 0-15,-4 0-16 0,4 0-3 16,0 0-1-16,0-4 0 0,-3 4 3 0,3-9 1 15,0 3 0-15,0-4 0 0,4 1-4 0,-1-4-1 0,-3-3 0 0,0 1 0 16,1-4 0-16,-1-3 0 0,-4 0 0 0,4-3 0 0,-3 0 8 0,-1-4 2 16,4-2 0-16,-3 3 0 15,-1-7 14-15,1 0 3 0,-1 1 1 0,1-1 0 16,-1-5-42-16,-3-1 0 0,4 6 0 0,-1-9-11 0,1 3 11 0,0 1 0 16,3 2 10-16,-4-3-10 0,1 3 8 0,3 1-8 15,-4-1 0-15,1 0 0 16,-1 1 0-16,1-4 8 0,-1 3-8 0,1 4 0 0,-4-1 0 0,0 4 0 15,3-4 0 1,-3 4 0-16,0-1 0 0,4 4 0 0,-4 6 0 0,0 0 0 16,0-3 0-16,0 3 0 0,0 0 0 0,0 0 0 15,7 0-61-15,-3 0-9 0,3 3-2 0,0 0 0 32,0 4-83-32,0-1-17 0,3 0-3 0,-3 7-1121 0</inkml:trace>
  <inkml:trace contextRef="#ctx0" brushRef="#br0" timeOffset="16330.01">16277 2759 1494 0,'0'0'32'0,"0"0"8"0,0 0 0 0,0 0 3 0,0 0-35 0,0 0-8 0,4-10 0 0,-4 10 0 0,0 0 113 0,0-6 21 16,3 3 4-1,-3-3 1-15,0 0-27 0,0-1-6 0,0 7-1 0,4-6 0 16,-4-3-10-16,0-1-3 0,0 4 0 0,0-4 0 0,0 7-18 0,-4-3-4 0,4 0-1 0,0 6 0 16,0 0-9-16,0 0-3 15,-3 0 0-15,3 0 0 0,-7-3-5 0,0 6 0 16,0 0-1-16,-4 3 0 0,4 0-39 0,-4 4-12 0,4 2 0 0,-3 1 0 31,-1 0 12-31,4 2-4 0,-4 4 0 0,4-6-8 0,4 8 9 0,-4-2-9 16,3 6 0-16,-3-3 9 0,7 0-9 0,-3 0 0 0,3-3 0 0,0 0 8 15,3 0-8-15,1-1 0 16,-1-5 0-16,4 0 0 0,0-1 0 16,4-2 0-16,-4-1 0 0,4-3 0 0,-1-3 0 0,1 4 0 0,-1-4 0 0,1-3 0 15,0 0-15 1,-1 0 5-16,-3 0 1 0,4-3 0 0,-4 3-10 0,3-7-1 16,-3 1-1-16,1 0 0 0,2 0-2 0,-3-7 0 0,0 4 0 0,4-4 0 15,-4 0-9-15,0-5-1 0,0 2-1 16,4-3 0-16,-4 0-2 0,0 4-1 15,3-4 0-15,-3 3 0 0,0-3 3 0,0 4 1 16,0 2 0-16,1 1 0 0,-5-1 21 0,4 4 12 0,-3-1-12 0,-1 4 12 16,4-3 0-16,-7 9 0 0,0 0 0 0,0 0 0 0,0 0 25 15,0 0 3-15,0 0 0 0,0 0 0 16,0 0 8-16,-3 9 3 16,3 0 0-16,-4 4 0 0,4 3-12 0,0-1-3 0,-3 7 0 0,3 0 0 15,0-3-4-15,3 3-2 0,1-3 0 0,-1-4 0 16,1 1-2-16,3-3-1 0,-4 2 0 0,4-5 0 0,4-1-2 0,-4 1 0 15,4-7 0-15,-1 3 0 16,1-3 0-16,3 0 0 0,-4-3 0 0,1-3 0 16,0 3-1-16,3-6 0 0,-4 3 0 0,4-7 0 0,-3 4 0 0,0-3 0 31,-1-4 0-31,-3 4 0 0,0-4 0 0,-3 4-1 0,3-4 0 0,-4 4 0 0,1-1 1 16,-4 1 1-16,0 0 0 0,0-1 0 0,0 1-3 0,0 2-1 0,-7 1 0 0,3-3 0 31,-3-1-9-31,0 1 0 0,0 0 0 0,0-1 8 0,-3 7-8 0,-1-6 8 15,4 2-8-15,-4 1 8 0,1 3-8 0,3-3 0 0,-4 6-12 0,1 0 12 16,2 0-16-16,-2 3 4 0,3 0 0 0,0 0 1 16,0 0-45-16,3 3-10 15,1 1-2-15,-1 2 0 0,4-3-73 0,4 1-15 16,-4 2-4-16,7-3 0 16,0-2-106-16,3-1-22 0,22-3-4 0,-11-3 0 0</inkml:trace>
  <inkml:trace contextRef="#ctx0" brushRef="#br0" timeOffset="16726.68">16880 2643 1796 0,'0'0'40'0,"0"0"8"0,0 0 1 0,0 0 1 0,0 0-40 0,0 0-10 0,0 0 0 0,0 0 0 0,0 0 118 16,0 0 22-16,0 0 4 0,0 0 0 0,0 0-36 0,-3 0-8 15,-4 3-2-15,3 0 0 16,-3 0-26-16,4 7-6 0,-4-7-1 0,0 6 0 15,3 1-13-15,-3-1-2 0,4 0-1 0,-5 4 0 0,5-4-8 0,-1 1-1 32,-3-1-1-32,4 1 0 0,-1-1-5 0,4-6-1 0,-3 3 0 0,3 1 0 0,0-1-33 15,0-6 0-15,0 6 0 0,0-6 0 0,0 0 25 0,3 3-1 16,4-3-1-16,-3 0 0 0,3 3-12 0,-4-3-3 16,5 0 0-16,-1 0 0 0,0 0 20 0,0 0 4 0,0 0 1 0,3 0 0 31,-3 0-25-31,4 0-8 0,0 4 0 0,-1-4 0 0,1 3 17 0,-1 3 0 15,1-3 0-15,3 0 0 0,-3 4-4 0,-1 2-1 0,1-3 0 0,-1 4 0 16,1 2-12-16,-4-6 0 0,0 4 8 0,4 2-4 16,-8 1-4-16,1-1 0 15,-1-2 0-15,-3 2 0 0,4-2 0 0,-8 2 0 16,4-5 0-16,-3-1 0 0,-4 3 0 0,0 1 0 0,-1-4 0 0,-2 0 0 0,3 4 0 0,-4-4 0 31,-3 0 0-31,4 1 0 0,-5-1 0 0,5-3 0 0,-1 0 0 0,1 0 0 16,3 0 0-16,0 4 0 0,0-7 0 15,-1 0 0 1,8 0-25-16,0 0-5 0,0 0-1 0,0 0 0 16,0 0-78-16,0 0-16 0,0-10-3 0,4 4-854 0,0 0-170 15</inkml:trace>
  <inkml:trace contextRef="#ctx0" brushRef="#br0" timeOffset="18554.84">17600 2590 1717 0,'0'0'37'0,"0"0"8"0,0 0 2 0,0 0 2 0,0 0-39 0,0 0-10 0,0 0 0 0,0 0 0 32,0 0 109-32,0 0 20 0,-3-4 4 0,3 4 1 0,-4-3-34 0,-3-3-6 15,7 6-2-15,-4-6 0 0,1 3-47 0,-1-1-9 0,4 4-3 0,-7-9 0 16,4 3 35-16,-4 0 6 0,7 6 2 0,-7-4 0 0,0-2-26 0,0 3-5 31,0 0-1-31,-1 3 0 0,1 0-8 0,0 0-3 0,0 3 0 0,-3 0 0 16,3 0-9-16,0 0-1 0,3 1-1 0,1-1 0 15,-4 3-5-15,-4 0-1 0,4 4 0 0,0-1 0 16,-7 0 0-16,3 4-1 0,8-4 0 0,-4 4 0 16,-4-1-5-16,4 4-1 0,0 0 0 0,3-4 0 15,-3 7-9-15,4 0 8 16,6-3-8-16,-3 6 8 0,-3 0-8 0,3-1 0 0,7 5 0 15,0 2 0-15,-4-6 0 0,8 3 8 0,0-3-8 0,3-3 0 16,-4-1 9-16,4-5-9 0,0-1 10 0,4-2-10 0,0-4 8 0,-1 4-8 16,-3-10 0-16,4 0 9 0,0 0 3 0,-1-10 0 15,-2 7 0 1,2-6 0-16,-3-1 1 0,4-2 1 0,-4-1 0 0,0-3 0 0,0 1-14 0,-3 2 0 0,-1-6 0 0,1 1 0 31,0 8 24-31,-4-9 3 0,3 4 0 0,-6 2 0 0,-1 4-18 0,-3-4-9 16,0 1 10-16,0 2-2 31,-3 4-34-31,-1-10-5 0,-3 7-1 0,0-4 0 0,0 4 32 0,-4 0 0 16,1-4 0-16,-1 4 0 0,1-1 20 0,-1 1 9 0,-3-1 3 0,3 1 0 0,1 0-52 0,-1-1-9 0,1 4-3 0,-4 0 0 31,3-1 0-31,0 4 0 0,1 0 0 0,-4 0 0 16,3 0-57-16,1 0-12 0,-1 3-3 0,0-3 0 0,-3 3-88 0,4 0-17 0,3 0-4 0,-4 0-571 15,-3 0-115-15</inkml:trace>
  <inkml:trace contextRef="#ctx0" brushRef="#br0" timeOffset="18803.79">17357 2699 1429 0,'-14'7'31'0,"14"-7"6"0,0 0 2 0,0 0 2 0,0 0-33 0,0 0-8 0,3 0 0 0,-3 0 0 0,0 0 136 0,0 0 24 16,7 6 6-16,-3-3 1 0,-4-3-18 0,7 0-3 31,3 3-1-31,1-3 0 0,-4 3-31 0,4 0-6 0,-1 1-2 0,4-4 0 16,-3 3-20-16,3 0-4 0,0-3-1 0,4 3 0 0,-4-3-24 0,0 3-5 15,0-3 0-15,0 3-1 16,4-3-19-16,-1 0-3 0,-6 0-1 0,7-3 0 0,-4 3-11 16,3-3-2-16,1 0-1 15,-4 0 0-15,4 0-14 0,-4-1 0 0,4 1 8 0,-4 0-8 16,0 3 0-16,0-3 0 0,0 3 0 0,0 0 0 16,0-3-89-16,-3 6-11 0,6-3-3 0,-6 0-889 15,0 0-177-15</inkml:trace>
  <inkml:trace contextRef="#ctx0" brushRef="#br0" timeOffset="20069.62">18306 2850 959 0,'10'0'27'0,"-10"0"6"0,-7 3-33 0,7-3 0 0,0 0 0 0,0 6 0 0,-10-3 83 0,6 4 9 15,4-4 3-15,-3 3 0 0,-5 0-25 0,1 1-5 0,7-4-1 0,0 3 0 32,-7 3 28-32,4-9 6 0,3 7 1 0,0-4 0 0,-7 3-23 0,7-6-5 15,3 3-1-15,-3-3 0 0,-7 3-18 0,7-3-4 0,4 3-1 0,-4-3 0 16,-4 0-6-16,4 0-1 0,4 4 0 0,-4-4 0 16,0 0 20-16,0 0 3 0,3 3 1 0,-3-3 0 0,-7 3-52 0,7-3-12 31,4 3 0-31,-4 6 0 0,-7-5 54 0,7-4 8 0,3 6 2 0,-3-6 0 15,-7 3-52-15,4 0-12 0,6 0 0 0,-3-3 0 16,-3 3 0-16,3-3 0 0,3 3 0 0,1 1 0 0,-4-4 54 0,0 0 8 16,0 0 2-16,0 0 0 0,0 0-52 15,0 0-12-15,3-4 0 0,-3 4 0 16,4-3 0-16,-4 3 0 0,3 3 0 0,-3-3 0 0,4-3 0 0,3-3 0 16,-4 3 0-16,1-3 0 0,-1-1 47 0,1-5 6 15,3-1 2-15,-3 1 0 0,3 2-27 0,0-2-4 0,0-1-2 0,-4-2 0 16,4-4-22-16,0 3-16 0,0-3 2 15,-3 4 1 1,3-4 61-16,0 0 13 0,4-6 3 0,-4 3 0 16,-4 3-72-16,4 0-15 0,-3 4-2 15,-1-7-1-15,4 6 26 0,-3 0 0 0,-1 1 0 0,-3-1 11 0,4 3-11 16,0-5 0-16,-4 5 0 16,3-3 0-16,1 4 0 0,-4 2 0 0,3-2 0 0,1 3 0 15,-4 5 19-15,3-5 1 0,-3 9 1 0,0 0 0 0,0 0-31 0,0 0-6 16,0 0-2-16,0 0 0 0,0 6 29 0,4-3 5 0,-1 4 2 0,1 2 0 15,3 0-29-15,-4 1-5 0,1 2-2 0,-1-2 0 0,4 2 18 0,-3 1 0 32,3 3 0-32,-3-7 0 0,-1 7 0 0,4-4 0 15,0 4 0-15,0 0 0 0,0 2 0 0,0-2 0 0,0 3 0 0,4 3 0 16,-4-6 0 0,4 5 0-16,-4 1 9 0,0 0-9 0,0-3 8 0,0 3-8 0,3 3 8 15,-2-9-8-15,-1 3 12 0,0-1-2 0,3-2-1 0,-3-3 0 0,0 2-9 0,0-8 0 31,0-1-10-31,-3 3 10 0,-1-6 0 0,1 4 0 16,-4-7 0-16,0 0 0 0,0 0 0 0,0 0 0 0,0 0 0 0,0 0 0 16,0 0 12-16,-7 0-12 0,0 3 12 0,0-3-12 0,0 0 10 0,0 0-10 15,0 0 8-15,0 0-8 0,0 0 10 16,0 0-10-16,-4 0 12 0,4-3-12 16,-4 3 0-16,1 0 0 0,-4-3 0 0,3 3 0 15,0 0 0-15,-3 3 0 0,4-3 0 0,-4 0 0 0,3 3 0 0,0-3-17 16,1 0 1-1,3 0 1-15,-4-3 24 0,1 3 5 0,3 3 1 0,-4-3 0 16,0-3-24-16,1 0-5 0,3-1-1 0,0 1 0 0,0-3 15 0,0 3 0 16,3-3 0-16,4 6 0 0,0 0 0 0,0 0 0 0,0 0 0 0,-7-3 0 15,7 3 0-15,0 0 15 16,0 0-3 0,0 0-1-16,0 0-54 0,0 0-10 0,0 0-3 0,0 0 0 15,7 3-72-15,-3-3-16 0,3 3-2 0,0-3-776 16,3 0-155-16</inkml:trace>
  <inkml:trace contextRef="#ctx0" brushRef="#br0" timeOffset="20667.65">18994 2417 1922 0,'0'0'54'0,"0"-9"13"0,0 2-54 0,0 1-13 16,0-3 0-16,0 2 0 0,0 4 128 0,0 3 24 0,0 0 4 0,0 0 0 0,0 0-22 0,0 0-5 31,0 0-1-31,0 0 0 0,0 0-51 0,0 0-10 0,-4 7-3 0,1 2 0 16,3 0 0-16,0 7 0 0,0-7 0 0,-4 4 0 0,4 3-51 0,-4-1-13 15,1-2 0-15,-1 6 0 0,1-4 54 0,-1 1 8 16,1 0 2-16,-1 3 0 0,1-7-52 0,-1 7-12 0,1-3 0 0,-4 2 0 31,3 1 8-31,1 0 0 0,-1 0-8 0,1 3 12 0,3-6-12 0,-4 2 0 16,4-2 0-16,-4 3 0 0,4 0 0 0,0-1-8 0,0 1 8 0,0 3-13 15,0-9 22-15,0 2 5 0,4-2 1 0,-4-1 0 16,0-2-24-16,4-1-5 0,-1 1-1 16,-3-4 0-16,4 7 24 0,-1-13 5 0,-3 6 1 0,4-3 0 15,3 0-15-15,-4 3 0 0,4-3 0 0,-3-3 0 16,3 0-9-16,0 0-5 0,4 0-1 0,-1-3 0 0,1 3 15 16,-1-6 0-16,1 3 0 0,-1-3 0 0,1 3 15 0,0-7 5 15,-1 1 2-15,1 2 0 16,-1-2-22-16,-3 3 0 0,4-4 0 0,-4 7 8 15,0-6-8-15,0 6 0 0,-3-4 0 0,3 1 0 16,-7 6-12-16,0 0-3 0,0-6-1 0,0 6 0 31,3-6-44-31,-3 6-10 0,0 0-2 16,-3-7 0-16,-4 4-44 0,3-3-8 0,-3 0-3 0,0-1 0 0,0 4-103 0,0-3-21 0,0 0-4 16,-4-1-1-16</inkml:trace>
  <inkml:trace contextRef="#ctx0" brushRef="#br0" timeOffset="20884.58">18821 2687 1926 0,'0'0'42'0,"0"0"9"0,0 0 1 0,0 6 3 0,0 0-44 0,0 1-11 16,0-1 0-16,3-3 0 0,-3-3 112 0,4 3 20 0,-1 3 4 0,4-2 0 16,0-1-2-16,-3 0-1 0,3-3 0 0,0 0 0 31,4 0-39-31,-4-3-8 0,3 0-2 0,1-1 0 0,-1 1-19 0,5 0-4 15,-1 0-1-15,3 0 0 0,-3-7-13 0,1 7-3 0,-1 3-1 0,3-3 0 16,-3 0-35 0,4 3-8-16,-4 0 0 0,0 0 0 0,0 3-18 0,0-3-6 15,1 3 0-15,-5 0-1 16,4 7-91-16,-3-7-17 0,3 0-4 0,-3 0-811 0,-1 4-163 16</inkml:trace>
  <inkml:trace contextRef="#ctx0" brushRef="#br0" timeOffset="22203.33">15536 3693 1353 0,'0'0'29'0,"0"0"7"0,0 0 0 0,0-6 4 0,0 0-32 0,0-1-8 0,0 1 0 0,0-3 0 0,4 2 84 0,-4 1 16 15,0 6 4 1,0-3 0-16,0 3 1 0,0 0 1 0,0 0 0 0,0 0 0 16,0 0-16-16,0 0-3 0,0 0-1 0,0 0 0 0,7 3-18 0,-4 7-3 15,1 2-1-15,0-2 0 0,-1 5 0 0,-3 4-1 0,4 3 0 0,-4 0 0 16,3 6-35-16,1-3-6 0,-1 0-2 0,-3 0 0 0,7 4 4 0,-3-14 1 16,-1 7 0-16,4-3 0 15,-3 0 2-15,3-7 0 0,0 1 0 16,0-4 0-16,0-2-9 0,0-1-2 0,0-3 0 0,4-3 0 15,-4 0-3-15,0-3-1 16,0 0 0-16,0-3 0 0,0-1 9 0,-3 1 2 0,3-3 0 0,-4 2 0 16,4 1 0-16,-3-3 0 0,-1-1 0 0,1 4 0 0,-1-3-7 0,1-1-2 31,3 1 0-31,-4-1 0 0,1 1-14 0,3 3 9 0,-3-7-9 0,-1 1 8 16,4-7-8-16,-3 9 0 0,3 4 0 0,-4-3 0 15,1-1 0-15,-1 1 0 0,1-1 0 0,-1-2 0 0,1 2 0 0,-1-2 0 31,4 3 0-31,-3-1 0 0,0 4-95 0,3 0-11 0,-4-1-2 0,4 4-1 16,0-3-159-16,-3 3-31 0,-1-10-6 0,-3 13-2 0</inkml:trace>
  <inkml:trace contextRef="#ctx0" brushRef="#br0" timeOffset="22903.01">16362 3684 1515 0,'0'0'43'0,"0"0"9"16,0 0-41-16,-4-3-11 0,-3 0 0 0,7 3 0 0,0 0 112 0,0 0 21 0,-7-7 4 0,7 7 1 15,0 0-8 1,0 0-2-16,-3 0 0 0,3 0 0 0,0 0-51 0,-7 0-10 16,0 3-3-16,0 1 0 0,3 2-19 0,-3 3-4 0,0-2-1 0,0 2 0 15,-4 3-4-15,4 1 0 0,-3 0-1 0,3-1 0 0,-4 4 0 0,0-1 0 31,1-2 0-31,-1 0 0 0,1 2-1 0,-1-2 0 0,0-4 0 0,4 4 0 0,-3-4-13 0,3 4-2 16,0-7-1 0,0 0 0-16,3 0-8 0,1 1-2 0,-1-1 0 0,4-6 0 15,0 0-8-15,0 0 10 0,0 0-10 0,4 3 10 16,-1 0-10-16,4 0 0 0,0-3 0 0,0 0 0 16,0 0 11-16,0 0-3 0,0 0-8 0,4 0 12 0,0-3 7 0,-1 3 1 0,4 0 0 0,-3 0 0 31,3 0 26-31,-3 0 6 0,3 0 0 0,-4 0 1 0,1 0-42 15,-1 3-11-15,1 1 0 0,0 2 0 16,3-3 0-16,-4 3 0 0,1 0 0 0,-4 1 0 0,4-4 0 0,-4 3 0 16,0-3 9-16,-4 7-9 0,4-4 8 0,-3 3-8 15,-1 4 8-15,-3-4-8 0,4 1 0 16,-4-4 9-16,-4 3-9 0,4-2 0 0,-3 2 8 0,-1 1-8 0,-3-1 0 16,4-3 0-16,-1 4 9 0,-3-4-9 0,4 0 0 0,-5-3 9 31,5 0-9-31,-4 4 0 0,0-4 0 0,0-3 0 0,-4 3 0 0,4 0 0 15,0 0 0-15,7-3 0 0,-10 0 0 0,2 3 0 0,1-3-12 0,-3 0 12 0,10 0-19 0,0 0 4 32,-7 0 1-32,7 0 0 15,-11-6-19-15,11 6-4 0,-7-6-1 0,7 6 0 0,-3-10-17 0,-1 1-3 0,1 0-1 0,3 2 0 32,0-2-1-32,0 3-1 0,3-1 0 0,1 1 0 15,-4 0-87-15,3 3-16 0,1 0-4 0,-1-1-990 0</inkml:trace>
  <inkml:trace contextRef="#ctx0" brushRef="#br0" timeOffset="23167.81">16676 4117 2649 0,'0'0'58'0,"0"0"12"0,0 0 2 0,0 0 4 0,0 0-61 0,0 0-15 0,0 0 0 0,0 0 0 0,0 0 85 0,-4-7 15 16,1 4 2-16,-1-3 1 0,4 0-47 0,-3-1-8 0,-1 1-3 0,1-3 0 15,-1 2-26-15,1 1-6 0,3 0-1 16,-4 0 0-16,4-1-36 0,-3 1-8 0,3 0-2 0,0-4 0 31,0 1-138-31,0 0-28 0,0-1-6 0,0 4-966 0</inkml:trace>
  <inkml:trace contextRef="#ctx0" brushRef="#br0" timeOffset="23377.29">16577 3678 2269 0,'-14'12'64'0,"10"-9"15"0,-3 4-63 0,4-4-16 15,-8 0 0-15,8 3 0 16,3-6 105-16,-4 3 19 0,4-3 3 0,0 0 1 0,0 0-76 0,0 0-14 15,0 0-3-15,0 0-1 16,0 0-54-16,4 3-12 0,3 0-1 0,3-3-1 16,-3 4-46-16,4-1-8 0,-4 0-3 0,4 0 0 15,-1 3-97 1,-3-3-20-16,4 4-4 0,-4-1-608 0</inkml:trace>
  <inkml:trace contextRef="#ctx0" brushRef="#br0" timeOffset="23712.48">16743 3913 1190 0,'0'0'33'0,"3"6"9"0,1 3-34 0,-1 1-8 15,1-1 0 1,-1 1 0-16,1 2 131 0,-4-2 24 0,4-1 5 0,-4-3 0 16,3 1-25-16,-3-1-6 0,0 0-1 0,0-6 0 0,0 0-8 0,0 0-1 0,0 0-1 0,0 0 0 15,0 0-39-15,0 0-8 16,0 0-2-16,-3-6 0 0,3 0-20 0,0-1-4 16,0 1-1-16,0-3 0 0,0-1-6 0,-4 4-2 0,4-4 0 0,4 4 0 0,-1 0-12 0,-3-3-4 31,0 9 0-31,4-7 0 0,3 1 11 0,-4-3 1 15,4 2 1-15,-3 1 0 0,3 0-33 0,0 3 0 0,0-4 0 0,4 4 0 0,-4 0 58 0,0 3 5 32,3 0 1-32,4 0 0 0,-3 0-52 0,-1 3-12 0,8 0 0 15,-7 4 0-15,-1-1 0 0,1 3 0 0,-1 1 0 0,-2-1 0 16,-5 1 0-16,4 2 0 0,0 4 0 0,-3-1 0 16,-1 1 26-16,1 0 2 0,-4 3 1 0,3-4 0 31,-3 4-46-31,0-3-10 0,0-4-1 0,-3 1-1 0,3-1 16 0,0 1 3 15,0-4 1-15,0-2 0 0,-4 2-88 0,4-3-18 0,-3-3-3 0,3 1-859 16,-4-1-172-16</inkml:trace>
  <inkml:trace contextRef="#ctx0" brushRef="#br0" timeOffset="24350.32">17470 3819 2135 0,'0'0'60'0,"0"0"14"0,-4-3-59 0,1-4-15 0,3 7 0 0,-4-6 0 0,4 6 124 0,-4-3 21 16,-3-3 5-16,4 2 1 15,-1-2-43-15,4 6-9 0,-7-3-2 0,0 0 0 16,4 3-32-16,-4 0-6 15,0 3-2-15,0 0 0 0,3 3-21 0,-3 1-5 0,-4 2-1 16,8 1 0-16,-4 2-11 0,3 1-3 0,-6-1 0 0,3 4 0 16,0-4-16-16,0 4 10 0,-1 0-10 0,1-1 8 0,0 1-8 0,4 0 0 31,-1 3 0-31,1-4 0 0,-1 4 0 0,4-3 0 0,4-4 0 0,-4 4 0 0,3 0 0 0,8-1 0 0,-1-2 0 0,1-4 0 31,0 1 28-31,3-1 1 0,3-6 0 0,1 0 0 0,-4 0-17 16,0-6-3-16,4 3-1 0,-4-6 0 15,4 0 7-15,-1 0 1 0,-3-1 0 0,-3 1 0 16,3 3 6-16,-3-3 2 0,-1-1 0 0,1 1 0 16,-4 0-12-16,0 0-3 0,0-1 0 0,4-2 0 15,-8-1-9-15,4 1 12 0,-3 3-12 0,-1-4 12 0,1 1-12 0,-1 0 8 16,-3-1-8-16,0-2 8 0,0-1-5 0,-3 4-3 0,-1-1 0 0,1 1 0 16,-1-1 0-16,-3 1 0 0,0-4 0 0,-4 1 0 15,4-1 0-15,-7-2 0 16,0-1 0-16,4 0 0 0,-5 7-38 0,1 0-1 0,4-1 0 0,-1 1 0 31,1 2-45-31,-1 1-10 0,4 0-2 0,-4 3 0 16,1 3-95-16,3-3-19 0,7 3-4 0</inkml:trace>
  <inkml:trace contextRef="#ctx0" brushRef="#br0" timeOffset="24622.7">17388 3938 2548 0,'0'0'56'0,"0"0"12"0,4 0 3 0,3 0 0 0,4 0-57 15,-4 0-14 1,3 0 0-16,4-3 0 0,0 3 105 0,1 0 19 0,-1-3 3 0,3-1 1 0,1 1-40 0,-4 0-7 0,0 0-1 0,4 0-1 31,-4 0-43-31,0 3-8 0,0 0-1 0,-3 0-1 0,3 0-18 0,-4 0-8 16,1 3 0-16,-4-3 8 31,4 3-40-31,-1-3-9 0,1 3-2 0,-1 0 0 0,5 0-97 0,-5 1-20 0,4-1-4 0,-3 0-1 0</inkml:trace>
  <inkml:trace contextRef="#ctx0" brushRef="#br0" timeOffset="25463.8">18221 4098 2120 0,'0'0'47'0,"0"0"9"0,-4 6 3 0,1 0 0 0,-1-3-47 0,-3 4-12 0,4-4 0 0,3-3 0 16,0 0 120-16,0 0 21 0,0 0 5 0,0 0 1 0,0 0-67 0,0 0-12 16,0 0-4-16,0-6 0 0,3-4-51 0,-3 1-13 15,4-4 0-15,-1 1 0 0,4-1 54 0,1-3 8 0,-1-2 2 0,0 2 0 16,0 0-52-16,0-3-12 15,0 4 0-15,3-4 0 0,1 0 54 0,-4-6 8 0,4 3 2 0,-4-3 0 16,0-3-52-16,0 3-12 0,0 0 0 0,0 0 0 0,0 3 15 16,-4 6 0-1,5 0 0-15,-5 7 0 0,-3-1-24 0,0 10-5 16,0 0-1-16,0 0 0 0,0 0 63 0,0 0 13 16,4 4 3-16,3 2 0 0,-7 3-52 0,3 4-12 15,4 6 0-15,-3-1 0 0,-1 1 0 0,4 0 0 0,0 3 0 0,0 0 0 16,0 0 0-16,1-3 0 0,-1-4 0 0,3 4 0 0,-3 0 0 0,0-3 0 15,4-1 0-15,-1 1 0 16,-2 3 0-16,2 0 0 0,-3-4 0 0,4 1 0 16,-4-3 0-16,0-1 0 0,3 1 0 0,-3-4 0 0,1 0 0 0,-1-2 0 15,-4-1 0-15,1 0 0 16,-1-3 0-16,1 4 0 0,-4-7 0 0,0 0 0 0,0 0 0 16,0 0 0-16,0 0 0 0,-4 0 0 15,1 3 0-15,-4 0 0 0,3-3 0 0,-3 3 0 0,0-3 0 16,-4 0 0-16,4 3 0 0,-7 0 0 15,0-3 0-15,0 3 0 0,-4 1 0 16,1-1 0-16,-1 6 0 0,-3-3 0 0,0 1 0 0,3-4 0 16,-3 3 0-16,3-3 0 0,4-3 0 0,-3 0 0 0,-1 0 0 0,4 0 0 15,3-3 0-15,1-3 0 0,3 0 0 16,0-4 0-16,-1 1 0 0,8-1 0 16,-3 4-22-16,3-3-7 0,3-4-2 15,-3 4 0-15,8-1-53 16,-5 1-10-16,8 0-2 0,-4-1-1 0,3 4-25 0,1 3-5 0,-4-4-1 15,3 7-1126-15</inkml:trace>
  <inkml:trace contextRef="#ctx0" brushRef="#br0" timeOffset="25982.74">18941 3646 2426 0,'0'0'53'0,"0"-3"11"0,-4-6 3 0,4-1 1 0,-3-2-54 0,3-1-14 15,-4 1 0-15,4-1 0 16,0 1 85-16,0-1 15 0,0 0 2 0,0 1 1 0,4 3-36 0,-4-1-7 0,0 1-2 15,0 2 0-15,3 1-17 0,-3 6-3 32,0 0-1-32,0 0 0 0,0 0-5 0,0 0 0 0,0 0-1 0,0 6 0 15,0 1 1-15,0 2 0 0,0 4 0 0,0 2 0 0,-3 4-8 0,-1 3-2 32,1 0 0-32,-5 6 0 0,1 0 10 0,0 4 3 0,0 2 0 0,0 4 0 15,0-4-35-15,4 1-9 0,-4-7-1 0,0 7 0 0,3-10 10 0,1 3 9 0,-1-3-1 16,4-3-8-16,0 0 8 0,0-3-8 15,4 0 0-15,3-4 0 0,-4-2 0 0,4-4 0 16,0 1 0-16,0-4 0 0,4 3 8 0,-4-6-8 0,3 1 0 0,1-4 0 0,0 0 0 0,-1 0 0 31,1 0 0-31,-1-4 0 0,1 1 0 0,-4 0 0 16,4 0 0-16,-4 0 0 0,3 0 0 0,-3 0 0 0,-3-1 0 0,3 1 0 0,0 0 0 0,-4 0 0 31,-3 3 0-31,0-3 0 0,4-3 0 0,-4 3 0 16,4-4 0-16,-4 1 0 0,0 0-84 0,-4-4-21 0,0 4-4 0,1-10-1 15,-4 4-80-15,3-1-16 16,-3-2-3-16,0 2-992 0</inkml:trace>
  <inkml:trace contextRef="#ctx0" brushRef="#br0" timeOffset="26180.47">18782 3853 2192 0,'0'0'48'0,"0"0"11"0,0 0 1 0,0 0 1 0,0 0-49 0,0 0-12 0,0 0 0 0,0 0 0 16,0 0 121-16,0 0 22 0,3 3 4 0,4-3 1 0,4 0-52 0,-4 3-11 0,4-3-1 0,3 4-1 16,-4-4-21-16,1 0-4 0,7 0-1 0,-4-4 0 31,0 4-15-31,0-3-3 0,4 0-1 0,-4 0 0 0,3 0-19 0,1 0-4 16,-4 3-1-16,4 0 0 0,-1 0-14 0,-3 0 0 15,4 3 0-15,-4 0 0 16,0 0-70-16,0 0-10 0,4 4-3 15,-7-4-877-15,-1 3-176 0</inkml:trace>
  <inkml:trace contextRef="#ctx0" brushRef="#br0" timeOffset="29217.51">16623 5211 1958 0,'0'0'43'0,"0"0"9"0,0 0 1 0,0 0 3 15,-7-3-45-15,7 3-11 0,-7 0 0 0,7 0 0 16,-4 0 72-16,4 0 12 16,-7 0 2-16,7 0 1 0,-3 0-7 0,3 0-2 15,-7-3 0-15,3 3 0 0,4 0-24 0,-7 0-5 0,4-4-1 0,-5 4 0 16,8 0-3-16,-7-3-1 16,0 3 0-16,4 0 0 0,-8 0-3 0,8 0-1 0,-4 0 0 15,0 0 0-15,3 0-8 0,-3 3-1 16,0-3-1-16,0 4 0 0,0-1-30 0,0-3 0 0,3 3-11 0,-3 0 11 0,4 0 17 0,-4 0 11 31,3 0 3-31,-3 4 0 0,4-4-22 0,-5 3-9 16,5-3 8-16,-1 0-8 0,1 4 9 0,-1-1-9 0,1-3 10 0,-1 3-10 0,1 1 9 0,-1-1-9 31,1 0 8-31,-1 0-8 0,1 1 0 0,3-1 8 0,-4 3-8 0,-3 1 0 16,7-4 11-16,-3 3-3 0,-1-2-8 0,-3 2 12 15,7 0-12-15,-4 1 0 0,1-1 8 0,-1 1-8 16,1-1 10-16,3 1-1 0,-4-1 0 15,4 3 0-15,-3 1-9 0,3 0-17 0,0-1 4 0,3 4 1 16,-3-4 12-16,4 1 0 0,-1 3 0 0,4-4 0 16,-3 4 0-16,3-4 0 0,4-2 0 0,-4 2 0 15,3-2 0-15,1-1 0 0,3-3-8 0,-3-3 8 16,6 1 0-16,-3-4 0 0,0-4-8 0,0 1 8 0,1-3 0 0,-1 0 0 16,0-4 0-1,0 1 0-15,-3-4 0 0,3 1 0 0,-4 2 0 0,4-2 0 0,-3-4 0 16,-1 7 10-16,-2-4-10 0,-1 1 8 0,0 2 2 0,0 1 0 15,-4 0 0-15,4-1 0 16,-3 4-10-16,-4 0 0 0,3-1 0 0,-3 7 0 0,0 0 0 0,0 0 8 16,0 0-8-16,0 0 8 0,0 0 0 0,0 0 0 0,0 0 0 0,0 0 0 15,0 0-8-15,-3 7 0 16,3-1 0-16,-4 0 0 0,1 0 0 0,3 1 0 16,-4 2 0-16,4 4 0 0,0-4 0 0,-3 4 0 0,-1-1 0 15,4 1 0-15,0-1 0 0,0 4 0 16,0-4 0-16,4 1 0 0,-1 0 0 0,-3-1 0 15,4 1 0-15,-1-1 0 0,1-2-12 0,-1 2 1 0,1-3 1 16,3 1 0-16,0-1 10 0,-3 1 0 0,3-1 0 0,0 1 0 0,0-4 0 16,0 0 0-16,3-3 0 0,-3 0 0 15,4 0 8-15,0-3 4 0,-1 0 1 16,1 0 0-16,3-3-13 0,0 0 0 0,0 0 8 16,0-3-8-16,4 0 8 0,-4-4 0 0,4 1-8 0,-1-1 12 15,1-2 0-15,-1-1 0 0,-2-2 0 16,-1 2 0-16,0-3 15 0,0 1 2 15,-4 2 1-15,5-3 0 0,-8 4-30 0,0-4 0 0,0 4 0 0,-4-1 0 0,1 1 0 0,-1-1 0 16,1 0 0-16,-4 1 0 0,0 3 0 0,0-4 0 0,-7 4 0 16,3-7 0-16,1 3 0 15,-4 1 0-15,0 2 0 0,-4-5 0 0,4 2 10 0,-4 4-10 0,4-1 10 0,-3-2-10 32,3 6 0-32,-4-1 0 0,1 1 0 0,3 3 0 15,-4 0 0-15,4 0 0 0,-4 3 0 0,1 0 0 0,3 0 0 0,0 0-15 16,0 0 3-16,-1 0 1 15,1 0-88-15,4 0-17 16,3 0-4-16,0 0-1 0,0 0-32 16,0 0-7-16,0 0 0 0,0 0-1062 0</inkml:trace>
  <inkml:trace contextRef="#ctx0" brushRef="#br0" timeOffset="30299.91">17251 5593 1267 0,'0'0'28'0,"0"0"5"0,0 7 2 0,0-7 1 16,-4 6-36-16,1-3 0 0,-1 3 0 0,1 1 0 0,3-7 109 0,0 3 15 16,0-3 4-16,-4 6 0 15,1 0 0-15,3 1 0 0,0-7 0 0,0 3 0 0,0-3-52 0,-4 6-9 16,4-6-3-16,0 0 0 15,0 6-20-15,0-6-4 0,0 0 0 0,0 0-1 0,0 6-11 0,0-6-3 16,0 0 0-16,0 0 0 0,0 0 31 0,7-6 7 16,0 3 1-1,0-6 0-15,0-1-52 0,0-2-12 0,0-4 0 0,1 0 0 16,-1-2 0-16,3 2 0 0,1-3 0 0,-1 0 0 0,1 0 40 0,3 1 4 16,0-1 2-16,-3 3 0 0,-1 0-29 0,1 1-5 15,3-4-2-15,-7 3 0 0,4 4 8 0,-4-4 2 0,0 4 0 16,0-1 0-16,0 4 1 0,-4-4 1 15,1 4 0-15,-1-1 0 16,1 4-3-16,0 0-1 0,-4-1 0 0,0 7 0 16,0 0-6-16,0 0-2 0,0 0 0 0,0 0 0 0,0 0-10 0,0 0 12 15,3 0-12-15,1 4 12 16,-1 2-12-16,1 3 8 0,-1 4-8 0,4-4 8 0,-3 7-8 0,-1 0 10 16,4-1-10-16,-3 1 10 0,3 3-10 0,0-4 0 0,0 4 0 0,0 0 0 15,0 0 0-15,4 0 0 16,-4 3 0-16,0-4 0 0,3 1 0 15,-3 0 0-15,1 3 0 0,-1-6 0 0,0 2 0 0,0-2 0 0,-4-3 0 0,4-1 8 16,0 1-8 0,0-1 0-16,-3 1 0 0,-1-7 0 0,1 4 8 0,-1-4 0 0,1-3 0 15,0 3 0-15,-4-6-8 0,0 0 0 0,0 6 0 0,0-6 8 16,0 0 25-16,0 0 5 0,0 0 1 0,0 0 0 16,-8 0-31-16,1 0-8 0,-3-3 0 0,3 3 0 0,-4 0 0 0,4 0 0 31,-3-3 0-31,-5 3 0 0,1 0 0 0,-3 0 0 15,-1 3 0-15,-3-3 0 0,3 3 0 16,-3 1 0-16,0-4 0 0,3 3 0 0,-3 0 0 0,3 0 0 16,1 0 0-16,-1 0 8 0,4-3-8 0,0 0 0 15,3 0 0-15,1 0 0 0,3 0 0 0,0-3 0 0,7 3 0 0,-4-3 0 16,4 3 0-16,0 0 0 0,0 0 0 0,0-6 0 31,0-4-73-31,4 1-10 0,3 0-1 0,0 2-1 0,0-2-43 0,3 3-8 16,1-1-1-16,3-2-1 0,0 3-138 0,4 2-27 0</inkml:trace>
  <inkml:trace contextRef="#ctx0" brushRef="#br0" timeOffset="30872.21">17999 5217 1767 0,'0'0'39'0,"0"-9"8"0,0-1 1 0,3 1 2 0,-3-4-40 0,0 4-10 0,4-4 0 0,-4 4 0 0,3 0 98 0,-3-1 18 31,4 4 3-31,-4 0 1 0,3-1-18 0,-3 7-3 0,0 0-1 0,0 0 0 15,0 0-9-15,0 0-1 0,0 0-1 0,0 7 0 16,0 2-23-16,0 0-5 0,-3 1-1 0,3 2 0 0,-4 4-17 0,1-3-3 31,3 5-1-31,-7-2 0 0,3 3-12 0,1 3-2 0,-4-3-1 0,3 6 0 0,-3 0-2 0,4 3-1 0,-5-3 0 0,1 3 0 32,0 1-3-32,4-1-1 0,-1 3 0 0,-3 4 0 15,4-7-7-15,-1 3 0 0,1-6-8 0,3 0 12 0,0-3-12 0,0 0 0 0,0-6 0 0,3 3 0 31,1-4 0-31,-1-2 0 0,4 0 0 0,0-7 0 0,0 3 0 0,0-3 0 16,1-2 0-16,2-1 0 0,-3 0-20 0,4-3-4 0,-1-3-1 0,1 3 0 31,-1-3 41-31,1 3 9 0,0 0 2 0,-1-4 0 16,1 1 8-16,-4 0 1 0,3 0 1 0,-2 0 0 0,-1 3-29 0,0-3-8 0,-4 0 0 0,-3 3 0 16,7 0 0-16,-7 0 0 0,4-3 0 0,-4 3 0 15,7-7 0-15,-7 7 0 16,0 0 0-16,0-9 0 15,0-1-82-15,0 1-18 16,-4-3-3-16,1 2-1 0,-1-2-38 0,4-1-8 0,-7 0-2 0,4-2 0 0,-4 2-83 0,3-2-17 0,-7 2-3 0</inkml:trace>
  <inkml:trace contextRef="#ctx0" brushRef="#br0" timeOffset="31073.17">17829 5524 2030 0,'0'0'57'0,"0"0"14"0,0 0-57 0,0 0-14 15,0 0 0-15,0 0 0 16,7 0 124-16,1 0 21 0,-1 0 5 0,3-3 1 16,1 3-37-16,-1-3-7 0,1 3-2 0,3-3 0 0,0 0-27 0,0 3-6 31,0-3 0-31,0 0-1 0,1-1-23 0,-1 1-5 0,-4 3-1 0,4-3 0 0,-3 0-23 0,3 3-5 16,-3 0-1-16,3 0 0 0,-4 3-13 0,1 0 0 15,3 0 0-15,-3 1 0 16,-1-1-96-16,4 0-24 15,-3 0-6-15,3 0-1 0,-3-3-65 0,3 3-12 0,-4-3-4 0</inkml:trace>
  <inkml:trace contextRef="#ctx0" brushRef="#br0" timeOffset="32941.86">19360 2392 1564 0,'0'0'44'0,"0"0"10"0,0 0-43 0,0 0-11 0,0 0 0 0,0 0 0 0,0 0 69 0,0 0 12 0,0 0 3 0,8 0 0 0,-5 0-17 0,4-3-3 0,-3 0-1 0,3 3 0 32,0-3-17-32,0-1-3 0,0 1-1 0,0 0 0 0,3 3 18 0,-2-3 3 15,-1 3 1-15,3 0 0 0,1 0-2 0,-1 3 0 0,1-3 0 0,3 0 0 32,0 3-16-32,0 0-3 0,4 4-1 0,0-4 0 15,-1 3-4-15,1-3-1 0,-1-3 0 0,-2 0 0 0,2-3-10 0,1 3-3 0,-1-3 0 0,-2 0 0 16,-1 0-8-16,0 3-1 15,0 0-1-15,0-3 0 0,4-1-5 0,-8 4-1 16,1 4 0-16,-4-4 0 0,3-4-8 0,-6-2 10 0,7 6-10 0,-8-3 10 0,4 3-10 0,-3 0 0 31,-4 0 0-31,0 0 0 0,7-3 0 0,-7 3 0 16,0 3 0-16,0-3 0 0,0 0 0 0,0 0 0 0,0 0 0 0,0 0 0 0,3 3 0 16,-3-3 0-1,0 0 0-15,0 0 0 0,4 6 0 0,-4 1 0 0,0-1 0 0,0-6 0 16,3 6 0-16,-3 1 0 0,-3-1 0 0,3 3 0 15,3-3 0-15,-3 4 0 0,-3 2 0 0,3-2 0 16,3-1 0-16,-3-2 0 16,0 2 0-16,0 0 0 0,0 4 53 0,0-1 9 0,0-2 2 0,-3 2 0 15,3 4-64-15,0-3-21 0,3 18-21 16,-3-15 42-16,0-1 0 0,-3 4 10 0,-1-3-10 16,8 3 10-16,-4-4-10 0,-4 1 8 0,4 0-8 0,0 2 13 15,0 1-2-15,0 0-1 0,0 6 0 0,-3-6-10 16,3 3 0-16,0 3 0 0,0-3 0 15,3-3 0-15,-3 0 0 0,0 3 0 0,0-1 0 0,4-2 8 0,-4 3-8 16,0-3 0-16,3 3 8 0,-3 0-8 0,4 0 0 0,-4 3 0 0,0 0 0 16,0-3 0-16,3 3 0 15,1 0 0-15,-4-3 0 0,3 3 0 0,-3 0 0 16,0 4 0-16,0-4 0 0,0 0 0 0,4-6 0 0,-4 6 0 0,0-3 0 31,0 6 0-31,0-3 0 0,-4 0 0 0,4 3 0 0,0 3 0 0,-3 10 0 16,-1 3 0-16,1 0 0 0,3 0 0 0,-4-3 0 0,1-1 0 15,-1 1 0-15,4 0 0 0,-3-3 0 0,3 2 14 0,-4 1-4 16,4 3-10-16,0 3-12 16,0 0 2-16,-3-3 1 0,3-3 17 0,0 0 3 15,0-4 1-15,0 1 0 0,0-1-12 0,-4-2 0 0,4 3 0 16,-3-1 0-16,3 4 0 0,0-3-16 16,-4 2 3-16,4-2 0 0,0-4 13 0,0-2 0 0,-3-1 0 15,3 4 0-15,0 2 0 0,0-2 0 0,0 6 0 16,0-1 0-16,3 4 0 0,1-3 0 0,-1 0 0 0,-3-4 0 15,0-2 0-15,4-4 0 0,-4 1 0 0,0-1 0 16,7 0 0-16,-7-6 0 0,0 4 0 16,0-4 0-16,0 0 0 0,0-3 0 0,0 3 0 0,0 0 0 15,0 0 16-15,0-3 5 0,0 0 2 0,0 0 0 0,0 3-23 0,0-6 0 16,-4 3 0-16,4-4 0 0,-3-2 0 0,3 0 0 0,0 3 0 0,0-7 0 16,0 1 0-16,3-1 0 15,-3 1 0-15,0-4 0 0,0 4 0 0,-3-7 0 16,3 3 0-16,0 1 0 15,-4-1 0-15,4-3 0 0,0 1 0 0,-3-1 0 0,6 0-14 0,-3 1-7 0,0-1-2 0,0-6 0 32,0 0 37-32,-3 3 7 0,3 3 2 0,0-6 0 15,0 3-37-15,0-3-7 0,0 0-2 0,0 7 0 0,0-7 37 0,0 0 7 0,0 6 2 0,0-6 0 16,0 3-23-16,0-3 0 0,0 6 0 0,0-6 0 31,0 0 9-31,0 0-9 0,0 7 12 0,0-7-12 16,0 0 0-16,0 0 0 0,-4 6 0 0,4-6 0 0,0 3 15 0,0-3-4 0,-3 6-1 0,3-6 0 15,-4 7-10-15,1-4 0 16,-1 3 9-16,0 0-9 0,1-3 11 0,-1 0-3 0,-3 4 0 16,0-1 0-16,0 0 2 15,0-3 0-15,0 4 0 0,-3-1 0 0,3-3-10 0,-1 3 0 0,1 1 9 0,0-4-9 16,0 0 8-16,0 0-8 0,4 0 8 0,-4 0-8 16,0 0 9-16,0-3-9 15,-1 0 12-15,-2 4-12 0,-1-4 12 0,1 0-4 0,-4 3 0 0,0-3-8 0,3 3 10 0,-3-3-10 31,-4 3 8-31,1 0-8 0,-1 0 8 0,0 0-8 16,1 1 0-16,3-1 8 0,-4 0-8 0,4 0 0 0,0 0 0 0,3 0 0 0,0-3 0 16,4 3 0-16,0-3 0 0,0 0 0 15,7 0 0-15,-7 0-11 0,7 0 3 0,0 0 0 16,-3-6-82-16,3 6-16 0,-4-6-3 0,8-4-1 31,-4 4-106-31,3 3-22 0,1-3-4 0,-4-1-1 16</inkml:trace>
  <inkml:trace contextRef="#ctx0" brushRef="#br0" timeOffset="49978.87">10315 13065 1458 0,'0'0'32'0,"0"0"6"0,0 0 2 0,0 0 1 0,0 0-33 0,-7 0-8 31,4 0 0-31,3 0 0 0,0 0 105 0,0 0 19 0,-7 0 4 0,7 0 1 0,0 0-44 0,0 0-9 16,-7 0-1-16,7 0-1 0,-8 3-8 0,8-3-2 0,0 0 0 0,0 0 0 15,0 0 0-15,0 0 0 0,0 0 0 0,0 0 0 32,0 0-26-32,0 0-6 0,-7 0 0 0,7 0-1 0,0 0-5 0,0 0-1 15,0 0 0-15,0 0 0 0,0 0-1 0,0 0 0 16,-3 7 0-16,3-7 0 0,0 0-6 0,0 0-2 0,0 6 0 0,0-6 0 15,0 3-1-15,0-3-1 0,0 0 0 0,0 0 0 0,7 3 0 0,-7-3 0 32,3 3 0-32,1-3 0 0,3 0-14 0,-3 0 9 15,-1 0-9-15,1 0 8 0,3 0 23 0,-4-3 4 0,4 3 1 0,-3-3 0 16,3 0-17-16,0 0-3 0,0 0-1 0,4 0 0 16,-4-1-6-16,0 1-1 0,0-3 0 0,3 3 0 15,1-3-8-15,-4-1 10 0,4 1-10 0,-1 0 10 16,-3 0-10-16,4-1 0 0,3 1 0 0,-4-3 0 15,1 2 10-15,0 1 0 0,-1 0 0 0,1 0 0 0,-4-1-10 0,0 1-14 16,3 0 3-16,1-1 1 0,-4 1 10 0,0 0 0 16,4 0 0-16,-4-4 0 15,3 7 0-15,1-3 0 0,-4 3 0 0,4-4 0 16,3 1 0-16,-4-3 0 0,1 2 0 0,3-2 0 0,0 3 0 16,0-4 0-16,0 1 0 0,4 0 0 0,0-1 49 0,-1 1 12 15,1-1 3-15,3 1 0 16,0-4-52-16,0 1-12 0,-3-1 0 0,3 1 0 15,0-1 0-15,-3 1 0 0,3-1 0 0,-3-3 0 0,-1 4 0 0,-2-4 0 16,2 1 0-16,1-4 0 0,3 3 0 16,0 0 0-16,-3 1 0 0,3-1 0 0,4 3 0 15,-1-2 0-15,5-4 0 0,2 3 0 16,-2 1 0-16,2-1 0 0,1 0 0 0,-4-3 0 0,1 4 0 0,-5-1 0 16,-3 4 0-16,4-4 0 0,0 3 0 0,-1-2 0 0,1 2 0 15,0-3 0-15,3 1 0 0,4-4 0 16,0 3 0-16,3-6 0 0,-3 0 0 0,-1 0 0 15,5 0 0-15,-5-3 0 0,-6 3 0 0,3 1 0 0,-3 2 0 0,0 0 0 0,-1 0 0 0,1 3 0 16,0 4 0-16,-1-1 0 16,1 1 0-16,0-1 0 0,0 4 0 15,-1-1 0-15,1 1 8 0,-4 3 0 16,-3-1-8-16,-1 1 12 0,-3 0-12 0,-3 3-8 0,0 3 8 0,-4-3-13 0,0 0 13 16,0 3 0-16,-4-4 0 0,4 4 0 15,-3-3 0-15,3 3 0 16,-3 0 0-16,-1-3 0 0,1 3 0 0,-4 0 0 15,0 0 0-15,3-3 0 0,1 0 0 0,-4 3 0 0,3-3 0 0,1 0 0 0,-4 3 0 0,0 0 0 32,0 0 0-32,0 0 0 0,3 0 0 0,-3 0 0 0,4-4 0 0,-4 4 0 15,0 0 0-15,0 0 0 0,0 0 0 0,0 0 0 16,0 0 0-16,0 0 0 0,0 0 0 16,3-3 0-16,-3 3 0 0,0 0 0 0,0 0 0 0,0 0 0 0,0 0 0 0,0 0 0 0,0 0 0 0,0 0 0 31,0 0 0-31,0 0 0 0,0 0 0 0,0 0 0 0,0 0 0 0,0 0 0 15,0 0 0-15,0 0 0 0,0 0 0 0,0 0 0 0,0 0 0 0,-7 7 0 16,4-4 0 0,-1 0 0-16,-3 0 0 0,7-3 0 15,-3 3 0-15,3-3 0 0,-7 6 0 0,3-2 0 0,0-1 0 0,1 3 0 16,-1-3 0-16,-3 0 0 0,4 3 0 16,-1 1 0-16,1-4 0 0,-1 3 0 0,1 0 0 0,-4-2 0 0,3 2 0 15,-3 0 0-15,4 0 0 0,-1 1 0 16,-3-1 0-16,0 0 0 0,3 0 0 0,-3 1 0 15,4-1 0-15,-4 0 0 0,3 1 0 0,-3-1 0 16,0 0 0-16,4 0 0 0,-1 4 0 0,1-4 0 0,-5 0 0 0,5 1 0 16,-1-1 0-16,1 0 0 15,-1 0 0-15,1 1 0 0,-4-1 0 0,3 0 0 16,4 0 0-16,-3 1 0 0,-1-1 0 0,1 0 0 16,-4 4 0-16,0-4 0 0,3 0 10 0,0 4 5 15,-3-4 1-15,0 3 0 0,0 1-16 0,4-4 0 0,-4 3 0 16,0-2 0-16,0 2-10 0,3 0-5 0,-3 1-1 15,0-4 0-15,3 4 16 0,1-4 0 0,-4 0 0 0,0 4 0 16,3-1 0-16,-3-3 0 0,0 4 0 0,0-1 0 16,4-3 0-16,-4 4 0 0,-1-4 0 0,5 3 0 0,-4-2 14 0,0 2 6 31,0 0 0-31,3-2 1 0,-3 2-21 0,4-3 0 16,-4 1 0-16,0-1 0 0,0 0 0 0,-1 4 0 0,1-1 0 15,0-3-8-15,0 4 8 0,4-1 0 16,-4 0 0-16,0 4 8 0,3-7-8 0,-3 4 0 0,0 2 0 15,0-2-8-15,0 2 8 0,0 1 0 0,0-1 0 16,0 1 0-16,0 3 0 0,0-4 0 0,-4 1 0 0,4 2 0 16,-4-2 0-16,4-1 0 0,0-2 0 0,-3 2 0 0,-1 1 0 15,1-1 0-15,2 1 0 0,-2-4 0 0,-1 4 0 16,1-1 0-16,3-2 0 0,-4-1 0 0,4 4 0 0,0-4 0 16,-4 4 0-16,1-4 0 0,-1 4-18 0,1-1 2 15,-4-2 0-15,6 2 0 0,-2-2 16 0,3 2 0 0,0 1 0 16,-4-4 0-16,4 4 8 0,0-1 6 15,0 1 1-15,0-4 0 0,0 4-15 0,0 2 0 0,0-2 0 0,-4-1 0 16,4 1-9-16,0-1-5 0,0 1-1 0,0 0 0 16,0-1 15-1,0 1 0-15,0-1 0 0,0-2 0 0,0 2 8 0,0 1 5 16,0-1 1-16,0-2 0 0,0 2-14 0,-1-2 0 16,-2 2 0-16,3-2 0 0,-4 2 0 0,4-3 0 0,-3 4 0 0,-1-4 0 15,4 4 0-15,-4 0 0 16,1-1 0-16,3-3 0 0,-4 4 0 0,1-4 0 15,-1 1 0-15,4-1 0 0,-4 1 0 0,4-1 0 0,0 0 0 0,0 1 0 0,-3-1 0 0,-1 1 0 32,4-1 0-32,0 0 0 0,-4-2 0 0,4 2 0 0,0 1 0 0,-3-1 0 15,-1 0 0-15,0 1 0 0,1 2 0 0,3-2 0 0,0 2 0 0,-4-2-18 16,4 2 2-16,-3-2 1 16,2 2 24-16,5-2 5 0,-4-1 1 0,0 0 0 15,0 1-15-15,3-4 0 0,-3 3 0 0,0 1 0 16,4-4 0-16,-4 0 0 0,3 1 0 0,-3-1-10 0,3 0 10 0,1 1 0 15,-4-1 0-15,0 0 0 0,3-3 0 0,1 0 0 16,-4 4 0-16,3-1 0 0,4-6 0 0,-3 3 0 16,-1 0 0-16,4-3-8 0,0 0 8 15,-7 6 0-15,4-2 0 0,-1 2 0 0,4-6 0 0,-7 3 0 0,3 0 0 16,4-3 0-16,0 0 0 0,-3 3 0 16,-4 3 0-16,0-2 0 0,7 2 0 0,0-6 0 0,-4 3 0 0,4-3-8 15,0 0 8-15,-7 3-13 0,4 3 5 0,3-6 8 31,0 0 0-31,-7 4 0 0,3-1 0 0,4-3 12 0,0 0-12 0,0 0 0 16,0 0 0-16,0 0 0 0,0 0 0 0,0 0-9 0,0 0 9 0,0 0-10 31,-7 3 10-31,7-3 0 0,0 0 8 0,0 0-8 0,0 0 0 0,-3 0 0 16,3 0 0-16,0 0-8 0,-8 0 8 0,8 0 0 0,0 0 8 0,0 0-8 0,0 0 0 0,0 0 0 31,0 0 0-31,0 0-8 0,0 0 8 0,-3-3 0 0,3 3 0 0,0 0 8 16,0 0-8-16,0 0 0 0,0 0 0 0,0 0 0 15,-4-3 0-15,4 3 0 0,0 0 0 0,-3-7 0 0,3 7 0 0,-4-6 0 16,4-3 0-16,0 2 0 0,0 7 0 0,0-6 0 16,0 6 0-16,0-6 0 15,0 0 0-15,0 6 0 0,0 0 0 0,0-7 0 0,0 1 0 16,4 0 0-16,-4 6 0 0,0-7 0 0,0 7 0 16,0-9 0-16,0 9 0 0,3-6 0 15,-3 0 0-15,4-1 0 0,-4-2 0 0,3 3 0 0,-3-1 0 0,0-2 0 16,4 3 0-1,-4-1 0-15,0 1 0 0,4-3 0 0,-4 2 0 0,3-2 0 0,-3 3 0 16,0-4 0-16,0 4 0 0,4-3 0 0,-4 2 0 0,3-2 0 0,1 3 0 0,-4-4 0 31,0 4 0-31,3-3 0 0,-3 2 0 16,4-2 0-16,-4 3 0 0,3-4 0 0,-3 4 0 0,4-3 0 0,-1 2 0 16,-3-5 0-16,4 5 0 0,-1 1 0 15,1-3 0-15,-4 3 0 0,3-1 0 0,-3-2 0 0,4-1 0 0,-4 1 8 16,3 0-8-16,1-1 8 0,-4 4-8 0,3-7 0 0,-3 4-8 0,4 0 8 15,0-1 0-15,-4 4 0 16,3-3 0-16,-3-1 0 0,4 4 0 0,-4 0-10 0,3-1 10 0,-3 1 0 16,4 0 0-16,-4-1 0 0,0 7 0 0,3-6 0 15,-3 0 0-15,0 6 0 0,0-6 0 0,0 6 0 16,4-7 0-16,-4 7 0 0,0-6 0 0,0 6 9 16,0-6-9-16,0 6 0 0,0-6-10 0,0 6 10 15,3-7 0-15,-3 7 0 16,0-6 0-16,0 6 0 0,0 0 8 0,0 0-8 15,0-6 0-15,0 6 0 0,0 0 0 0,0 0 0 0,0 0 0 0,0 0 0 16,0-7 0-16,0 7 0 0,0 0 0 0,0 0 0 0,0 0 0 0,0 0 0 31,0 0 0-31,0 0 0 0,0 0 0 0,0 0 0 16,0-6 0-16,0 6 0 0,0 0 0 0,0 0 0 0,0-6 8 0,0 6-8 0,0 0 0 16,0 0 0-16,0 0 0 0,0 0 0 15,0 0 0 1,0 0 0-16,0 0 0 0,0 0 0 0,0 0 0 0,0 0 0 15,-7-3 0-15,7 3 0 0,-7-3 0 0,7 3 0 0,-7 0 0 16,7 0 0-16,-3-3 0 0,-5-1 0 0,8 4 0 0,-7 0 0 0,4-3 0 0,3 3 0 16,-7 0 0-16,0 0 0 0,0 0 0 0,3 0 0 0,4 0 0 15,-7 0 0-15,0 3 0 0,0-3 0 16,4 0 8-16,-8 4-8 0,7-4 8 0,-3 0-8 0,4 0 12 0,-1 0-12 16,-3 0 0-16,4-4 0 0,-4 4 0 0,0 0 0 15,3 0 0-15,-3-3 0 0,3 3 0 0,-3-3 0 16,4 3 0-1,-4-3 0-15,3 3 0 0,-3 0 0 0,0 0 8 0,7 0-8 16,-3-3 0-16,-4 3 0 0,0 0 0 0,0-3 0 16,-1 3 0-16,1 0 0 0,0-3 9 0,0 3-9 15,0 0 0-15,0-4 9 16,0 4-23-16,0 0-5 0,-4-3-1 0,4 3 0 16,7 0 41-16,-7 0 8 0,-3-3 2 0,3 3 0 0,3 0-31 0,-3 0 0 0,0 0 0 0,0 0 0 15,7 0 0-15,-7 3 0 0,0-3 0 0,0 0 0 16,7 0 0-16,-7 3 0 15,0 1 0-15,0-4 0 0,0 3 0 0,0 0 0 16,0-3 0-16,-1 0 0 0,1 3 0 16,0-3 0-16,0 0 0 0,0 0 0 0,0 0 0 0,0 0 0 0,0 0 0 0,0 0 0 15,0 0 0-15,0-3 0 0,7 3 0 0,-11 0 0 0,4-3 0 0,0 0 0 16,0-1 0-16,0 1 0 0,0 0 0 0,0 3 0 31,0-3 0-31,0 3 0 0,0-3 0 0,-4 3 0 0,4 0 0 0,0 0 0 16,0 3 0-16,-3-3 0 0,6 3 8 0,-3-3-4 15,0 3-4-15,0 0 0 0,7-3 0 0,-4 0 0 0,-3 4 0 0,0-1 0 16,4-3 0-16,-1 0 0 0,4 0 0 0,-10 3 0 0,2-3 0 0,8 0 0 31,0 0 0-31,0 0 0 0,0 0 0 0,-3 0 0 16,3 0 0-16,-7 0 0 0,7 0 0 0,-7-3 0 0,7 3 0 0,-7 0 0 16,3 0 0-16,4 0 0 15,0 0 0-15,-7-3 0 0,7 3 0 0,0 0 0 16,0 0 0-16,0 0 0 0,-7 0 0 0,7 0 0 15,0 0-28-15,0 0-3 0,0 0 0 0,0-10 0 16,4 4-180-16,-4 3-36 0,0 3-7 0,10-13-2 16</inkml:trace>
  <inkml:trace contextRef="#ctx0" brushRef="#br0" timeOffset="53107.21">10545 13015 1724 0,'0'0'38'0,"0"0"8"0,0 0 2 0,0 0 0 0,0 0-39 0,0 0-9 15,0 0 0-15,0 0 0 0,0 0 54 0,0 0 9 16,0 0 1-16,0-6 1 0,0 6-1 0,0 0 0 0,0 0 0 0,0 0 0 31,0 0 0-31,0 0 0 0,0 0 0 0,0 0 0 0,0 0 0 0,0 0 0 16,0 0 0-16,0 0 0 0,0 0-51 0,0 0-13 0,0 0 0 0,0 0 0 16,0 0 0-16,0 0 0 15,0 0 0-15,0 0 0 0,0 0 0 0,0 0 0 0,3-3 0 0,1-4 0 16,-4 7 54-1,3-3 8-15,1-3 2 0,3 0 0 0,-4 0-52 0,-3 2-12 16,7-2 0-16,-7 6 0 0,0 0 0 0,0 0 0 0,4-3 0 0,-4 3 0 16,0 0 54-16,0 0 8 0,0 0 2 0,0 0 0 15,0 6-52-15,3 1-12 0,-3 5 0 16,0-3 0-16,0 4 54 0,0 0 8 0,0-1 2 0,0 4 0 0,-3-4-52 0,3 1-12 31,0-1 0-31,0-2 0 0,0-1 0 0,0-3 0 0,0 1 0 0,0-4 0 16,0-3 0-16,0 0 0 0,0 0 0 0,0 0 0 0,7 0 0 0,0-3 0 31,-4 0 0-31,1-4 0 0,3-2 0 0,0 0 0 0,-3-4 0 0,3 0 0 16,0 1 0-16,0-1 0 0,-4-2 0 0,4 2 0 0,0-3 0 0,-3 4 0 15,3-1 0-15,-3 4 0 0,-1 0 0 16,4-1 0-16,-3 1 0 0,3 2 0 0,-4 1 0 0,1 0 0 0,-4 6 0 16,3-3 0-1,-3 3 54-15,0 0 8 0,4-6 2 0,-4 6 0 16,0 0-52-16,0 0-12 0,0 0 0 0,7-4 0 0,-7 4 0 0,0 0 0 15,7 0 0-15,-7 0 0 0,3 4 0 0,-3-4 0 0,8 3 0 0,-8-3 0 16,3 3 0-16,1 3 0 16,-4 0 0-16,3-3 0 15,-3-3 0-15,4 7 0 0,-4-4 0 0,0-3 0 16,3 3 0-16,-3-3 0 0,0 0 0 0,4 3 0 0,-1 0 0 0,-3-3 0 0,7 0 0 0,-7 0 0 31,4 3 0-31,-4-3 0 0,7 0 0 0,-4 0 0 0,4 0 0 0,0 0 0 16,-7 0 0-16,4-3 0 0,3 0 0 0,-3 0 0 15,3 0 0-15,-4-3 0 0,4 2 0 0,0-2 0 0,0-3 0 0,0 3 0 16,-3-4 0-16,3 1 0 0,-3-4 0 0,3 4 0 0,-4-4 0 0,4 4 0 31,-3-1 0-31,3 1 0 0,-4 3 0 0,1-1 0 16,-1 4 0-16,-3 3 0 0,4-3 0 0,-4 3 0 0,3 3 0 0,1 0 0 16,-1 7 0-16,-3 2 0 0,0 4 0 15,0 0 0-15,0 3 0 0,-3-1 0 0,3 4 0 0,-4 0 0 16,1 0 0-16,-1 0 0 0,4 3 0 0,-3-3 0 15,3-3 0-15,0 0 0 0,0-3 0 0,0-1 0 0,0-5 0 0,3-1 0 16,1-3 0 0,-1-3 0-16,1-3 0 0,3 0 0 0,-4 0 0 15,5-6 0-15,-5 0 0 0,1 0 0 0,3-4 0 16,0-2 0-16,0-1 0 0,-4 1 0 16,4-1 0-16,-3 0 0 0,-1-2 0 0,4 2 0 0,-3 1 0 15,0-1 0-15,-1-2 0 0,1 2 0 0,3 0 0 0,-7 1 0 0,3-1 0 16,1 1 0-16,-1-1 0 0,1 1 0 15,-1-4 0-15,4 7 0 0,-3-4 0 16,-1 7 0-16,-3-4 0 0,0 10 0 0,4-6 0 0,-4 6 0 0,0 0 0 0,0 0 0 16,0 6 0-16,0 4 0 0,0-1 0 0,0 4 0 15,0 2 0-15,-4 1 0 0,4 0 0 0,-7 3 0 16,7 3 0-16,-3-4 0 0,-1 4 0 0,4 0 0 0,-3 0 0 0,-1 0 0 16,4 0 0-16,0 0 0 15,0-3 0-15,0 0 0 0,-3-1 0 0,3-2 0 0,0 3 0 0,0-6 0 16,0 2 0-16,0 1 0 0,0 0 0 0,0-1 0 15,-4 1 0-15,4 0 0 0,0-4 0 0,-3 4 0 16,3-4 0-16,-4 1 0 0,4-1 0 0,-3 1 0 16,-1 0 0-16,1-4 0 0,-1 3 0 0,4-2 0 0,-4-1 0 0,4 1 0 31,0-4 0-31,-3 0 0 0,3 1 0 0,0-7 0 16,0 0 0-16,0 0 0 0,0 0 0 0,0 3 0 0,0-3 0 0,0 0 0 15,0 0 0-15,0 0 0 0,0 0 0 0,0 0 0 0,-4 3 0 0,4-3 0 16,0 0 0-16,0 0 0 0,0 0 0 0,0 0 0 15,0 3 0-15,0-3 0 0,0 0 0 0,0 0 0 16,0 0 0-16,0 0 0 0,0 0 0 0,0 0 0 16,0 0 0-16,0 0 0 15,0 0 0-15,0 0 0 0,0 0 0 0,4-3 0 0,-1 0 0 16,1 0 0-16,-4 3 0 0,4-7 0 0,-1 1 0 0,-3-3 0 31,4-1 0-31,-1-2 0 0,1-1 0 0,3 1 0 0,-4-1 0 16,1-3 0-16,3 4 0 0,-4-4 0 0,4-3 0 0,-3 0 0 0,6 4 0 0,-6-4 0 0,3-3 0 0,0-3 0 15,4 0 0-15,-4 3 0 16,0 0 0-16,0-3 0 0,0 0 0 0,0-3 0 16,0 2 0-16,4-2 0 0,-4 6 0 0,0-6 0 0,0 3 0 0,0 3 0 15,-4 6 0-15,1 7 0 0,-4 0 0 0,0 9 0 16,0 0 0-16,0 0 0 16,-7 6 0-16,0 6 0 0,-4 10 0 0,1 7 0 0,3 5 0 0,-4 7 0 31,4 3 0-31,-4-4 0 0,4-2 0 0,-3 0 0 0,6-4 0 0,1-2 0 15,-1-4 0-15,1-3 0 0,3-6 0 0,0-7 0 0,3 1 0 0,4-7 0 16,0-3 0-16,0-6 0 0,0-6 0 0,4-1 0 31,-4-9 0-31,4 4 0 0,-4-7 0 0,3 0 0 0,4-3 0 0,-3 0 0 16,-1-7 0-16,-2 1 0 0,-1 0 0 0,0-1 0 0,0 1 0 0,0-4 0 0,-4 10 0 0,4-3 0 16,-3 3 0-16,-1 3 0 15,1 0 28-15,-1 6 4 0,-3 4 0 16,0 2 0-16,0 4-24 0,0 6-8 0,0 0 0 0,-7 0 0 31,0 3-26-31,0 4-5 0,4 2-1 0,-1 4 0 0,1 2 52 0,-4 4 9 0,3 0 3 0,-3 3 0 16,4 3-24-16,-1-3-8 0,4 3 0 0,-4-3 0 0,4-3 0 0,4-4 0 15,0-5 0-15,3-1 0 0,-4-6 0 0,4-3 0 16,4-6 0-16,-4-6 0 0,3-7 0 16,1 0 0-16,0-6 0 0,3 0 0 0,-4-3 0 0,1-1 0 0,-1 1 0 0,1 3-10 31,0 0 10-31,-4 0 0 0,0 3 0 0,0-3 0 15,0 3 0-15,-4 3 0 0,1 0 0 0,-1 4 0 0,1 2 0 0,-4 4 0 0,3 5 0 0,-3 4 0 16,0 0 0-16,0 0 0 0,-3 10 0 0,-4-1 0 31,3 4 0-31,-3 6 0 0,4-4 0 0,-4 4 8 0,0 0-6 0,0 0-2 16,3 0 0-16,-3-1 0 0,0 1 0 0,3-3 0 0,4 0 0 0,-3-4 0 16,3-3 0-16,3-2 0 15,1-1 0-15,3-6 0 0,0-3 0 0,4-3 0 16,3-7 0-1,0-3 0-15,0-6 0 0,4-3 0 0,-4 0 0 0,3-6 0 0,-3 0 0 0,4-4 0 0,-4 1 0 0,7-10-26 16,-3 6-5-16,-4 4-1 16,0 5 0-16,0 4 52 0,-7 0 9 0,0 0 3 15,-3 9 0-15,-4 16-24 0,0 0-8 0,-4 7 0 0,1 2 0 16,-4 7 0-16,0 3 0 0,0 6 0 0,-4 3 0 16,4 3-26-16,-3-3-5 0,-1 4-1 15,4-4 0-15,0-3 32 0,0-3 0 0,0 0 0 0,0-6 0 16,7-1 0-16,0-2 0 0,0-7 0 0,0 0 0 15,3-2 0-15,4-4 0 0,0-4 0 0,4-5 0 0,3 0 0 0,0-7 0 16,4-3 0-16,-1-3 0 16,-2-6 20-16,2 0 9 0,1-4 3 0,-4-2 0 15,4 3-24-15,-4 2-8 0,0 1 0 16,0 0 0-16,0 3 0 0,-3 6 0 16,-4 0 0-16,0 4 0 0,0 5 0 0,-4 1 0 0,1 2 0 15,-4 7 0-15,0 0 0 0,0 0 0 0,-4 7 0 16,1 2 0-16,-4 1 0 0,3 2 0 15,-3 4 0-15,0-1 0 0,0 1 0 16,0 3 0-16,3 0 0 0,1-4 0 16,-1 1 0-16,1-3 0 0,-1-1 0 0,4-6 0 0,0-6 0 15,0 0 0-15,7 0 0 0,0-9 0 0,4 0 0 0,0-4 0 0,-1-6 0 0,1 4 0 0,-1-7 0 16,1 3 0-16,0-3 0 0,-1 0-10 16,1 3 0-16,-4 0 0 0,0 0 0 0,3 4 0 0,-6 2-7 0,3 1-2 15,-4 5 0-15,-3 1 0 0,0 6-36 0,0 0-7 0,-3 3-2 0,-4 7 0 16,0-1-156-16,-4 4-31 15,-13 24-6-15,-8-5-2 0</inkml:trace>
  <inkml:trace contextRef="#ctx0" brushRef="#br0" timeOffset="55555.89">8093 9014 1631 0,'0'0'46'0,"0"0"10"0,0 0-44 0,0 0-12 16,0 0 0-16,0 0 0 0,0 0 88 0,0 0 15 0,0 0 3 0,0 0 1 15,0 0 7 1,0 0 2-16,0 0 0 0,0 0 0 0,0 0-55 0,0 0-10 16,-4 6-3-16,4-6 0 0,0 0-16 0,0 4-3 15,-3 2-1-15,3-6 0 0,3 6 12 0,-3-3 3 0,7 4 0 0,-7-1 0 16,0-3-11-16,0 6-3 0,0-2 0 0,0-1 0 0,0 3-29 0,4-2 0 31,-4 2-13-31,0 0 4 0,-4 1 58 0,4-4 12 16,0 0 3-16,0-3 0 0,0 4-48 0,-3 2-8 0,3-3-8 15,0 4 9-15,0-1 3 0,0 4 1 0,3-4 0 0,-3 4 0 16,4-4-25-16,-1 1-4 0,-3-1-2 0,0-3 0 0,0 4 42 0,0 2 9 31,0 4 2-31,0-4 0 0,0 1-5 0,0-1-1 0,0 1 0 0,0 0 0 16,0-1-29-16,0 1-21 0,0-1 3 0,0 1 1 0,0-1 27 0,4 1 6 31,-4-1 0-31,0 4 1 0,0 3-17 0,0 0 0 0,0 3 0 0,0-4 0 16,0 1 0-16,0 0 0 0,0 0 0 0,-4 3 0 0,4 0 0 0,-7 0 0 0,4 0 0 15,-1 0 0 1,1 0 0-16,-1 0 0 0,1-1 0 0,-4 1 0 0,3 0 0 0,1 0 0 16,-5 3 0-16,5 0 0 0,-1 1 0 0,-3-1 0 0,4 0 0 0,-1 0 0 31,1 3 0-31,3-3 0 0,0-3 0 0,-4 3 0 0,1 0 0 0,3-3 0 16,-4 3 0-16,1 3 0 0,-1-2 0 0,-3 2 0 0,4 0 0 0,-5 0 0 15,8 0 0-15,-3 7 10 16,-1-4-10-16,-3 4 8 0,4-1-8 15,-4-6 0-15,3 4 0 0,1-1 0 0,-1-3 0 0,1 7 0 0,-4-1 0 0,3 1 0 16,4 3 0 0,0-4 0-16,-3 4 8 0,3 2-8 0,0-2 0 0,-4 0 0 15,1-4 0-15,3 4-11 0,0-4 11 0,-4 4 0 0,4 0 0 0,-4 2 0 16,4-2 0-16,0 6 0 16,0-3 0-16,-3 2 0 0,3-2 0 0,-4-3 0 15,1 6 8-15,-1 0-8 0,4 3 0 0,-3 0 0 0,-1 3 0 0,1 3 0 16,-1-6 0-16,4 3-10 0,0-3 10 0,-3 0 0 0,-1 4 0 0,4-4 0 31,-3 3 10-31,3 0-2 0,-4 3-8 0,1-3 12 0,-1-3-4 0,1 4 0 16,3-1-8-16,-4-3 0 0,0 6 0 0,1 0 0 0,-1 1 0 0,1-1 0 15,-1 0 0-15,4 4 0 16,-3-7 0-16,-4 0 0 0,7 3 0 16,-7 4 0-16,3-4 0 0,4 1 0 15,-3-4 0-15,-1 3 0 0,4-6 0 0,-3 3 0 0,3-3 0 0,0 7 0 0,-4-7 0 0,1 6 0 0,3 0 0 0,0 0 0 16,-4-6 0-16,4 1 0 15,0-1 0 1,0 0 0-16,-3 0 0 0,3 3-20 0,0 3 4 0,-4 4 1 0,4-4 15 0,0-3 0 16,0-3 0-16,0 3 0 15,-4 0 0-15,4-3 0 0,0 4 0 0,-3 2 0 0,3-3 0 0,0 0 0 16,0-6 0-16,0 6 0 0,-4-3 11 0,-3 0 5 0,7 7 0 0,-7-1 1 16,4 3-17-16,-1-2 0 15,4-4 8-15,-7-3-8 0,4-3 8 0,3 0-8 0,-4 0 12 16,1-1-12-16,-1 1 11 0,1-3-11 15,3 0 10-15,-4 3-10 0,4-3 8 0,-4-4-8 0,4-5 0 0,0 2 9 16,-3-3-9-16,3-2 0 0,0 2 0 16,0 0 0-16,-4-2 0 0,4 2 0 15,0-3 0-15,0 3 0 0,-3 1 0 0,3-1 0 0,0-3 8 0,3 1-8 16,-3-4 0-16,0-3 0 0,4 0 9 0,-4-4-9 16,3 1 25-16,1-6 1 0,0 2 0 0,-1-5 0 0,1 2-38 15,-1-2-8-15,1-1-2 0,-1 1 0 16,-3-4 35-16,4 0 7 0,3 4 2 15,-4-4 0-15,4 0-34 0,-3 0-8 16,-1 1 0-16,1-4-1 0,-1 3 21 0,5 0 0 0,-5-3 0 0,1 4 0 16,-1-4 0-16,1 0 0 15,3 3 0-15,-4-3 0 0,1 4 15 0,3-4 4 16,-4 0 1-16,4 0 0 0,-3 0-32 0,3-3-7 0,-4 3-1 0,5-3 0 0,-1 3 20 0,0-3 0 16,0 0 0-16,0-3 0 0,3 3 12 15,-3 0 7-15,4-3 1 0,-4 3 0 0,4 0-20 16,-1-3 0-16,1 3 0 0,-1 0 0 0,4 0 0 0,1 0 0 0,-1 0 0 0,0 0 0 15,3 0 0 1,-2 0 0-16,6 0 0 0,-4 0 0 16,1 0-12-16,3 0-7 0,0 0-1 0,-3 0 0 0,3 0 32 0,0 0 7 15,0 0 1-15,-3 0 0 0,3 0-20 0,0-3 0 16,1 3 0-16,-1-3 0 0,3 3 0 0,1 0 0 0,0-3 0 0,3 3 0 31,4 0-13-31,-4-3-7 0,4 3 0 0,3 0-1 0,0 0 21 0,-3 3 0 16,0-3 0-16,3 0 0 0,0 3 12 0,-3-3 8 15,7 3 0-15,0-3 1 0,0 3-21 0,-1 0 0 0,1-3 0 0,0 3 0 16,0 4-11-16,-4-7-6 16,0 3-2-16,4 0 0 0,-4 0 31 0,1 0 5 0,-1 0 2 0,4 0 0 15,0 1-27-15,3-1-6 0,-3 0-1 16,3 0 0 0,0 0 15-16,-3 0 0 0,0 0 0 0,3 1 0 0,-3-1 0 0,7 0 0 15,3-3 0-15,4 3 0 0,0-3 0 16,0 0 0-16,0 0 0 0,0-3 0 0,-7 3 12 0,3-3 1 15,1 0 1-15,6-1 0 0,1 1-14 0,-5 0 0 0,1 0 0 0,0 0 0 16,-3 0 0-16,6-4 0 0,1 4 0 0,3 0 0 0,0 0 0 0,-1 0 0 16,-6 0 0-16,7-4 0 15,-3 4 0-15,3 0 0 0,3 0 0 0,4 0 0 16,-7 0 0-16,0 0 0 0,0 0 0 0,4 3 0 0,-4-4 0 0,3 1 0 16,1 3 0-16,6-3 0 15,-6 0 0-15,6 3 0 0,1-3 0 0,6 3 0 16,-6-3 16-16,0 0 1 0,-4 3 0 0,7-4 0 0,-7 4-27 15,3-3-6-15,4 3 0 0,4-3-1 0,-7 3 29 0,3 0 7 16,0 0 1-16,17 0 0 0,-6-3-20 0,0 3 0 16,-1 3 0-16,8-3 0 0,-4 0-10 0,-3 3-9 15,0 0-1-15,10-3-1 0,-7 4 21 0,4-4 0 0,0 3 0 16,10-3 0-16,-7 0 0 0,4 3 0 0,0-3 0 0,7 0 0 31,-11 3 0-31,4-3 0 0,6 0 0 0,12 3 0 16,-11-3 0-16,3 0 0 0,-3 3 0 0,10-3 0 15,-13 0 21-15,-1 3 9 0,4-3 2 16,10 4 0-16,1-4-24 0,2 3-8 0,8-3 0 0,-7 3 0 0,-3 0 0 16,-4-3 0-16,0 3 0 0,3 0 0 0,-3-3 0 0,3 3 0 15,-3 0 0-15,-3-3 0 0,2 4 0 0,1-4 0 0,0 0 0 0,-3 0 0 16,-1 0 0-16,-3 0 0 0,3 0 0 0,1-4 0 16,2 4 0-16,-2-3 0 0,-8 3 0 0,-3 0 0 0,-7 0 0 0,-1-3 0 15,1 3 0-15,-7 0 0 16,-8 0 0-16,1 3 0 0,0-3 0 0,-1 0 0 15,1 3 0-15,-4 1 0 0,-4-1 0 0,-3 0 0 16,-7 0 0-16,-7 0 0 0,0 0 0 0,-14 0 0 0,0 1 0 0,0-1 0 16,-4 0 0-16,-3-3 0 15,-8 3 0-15,1 0 0 0,-4-3 0 0,4 0 0 0,-4 3 0 0,-7 0 0 16,0 1 0-16,-7-1 0 16,-7-3-21-1,0 0-4-15,0 0-1 0,0 0 0 16,0 6-98-16,0 3-19 0,-7-2-4 0</inkml:trace>
  <inkml:trace contextRef="#ctx0" brushRef="#br1" timeOffset="126494.41">12326 12053 1220 0,'0'0'34'0,"0"0"9"0,0 0-35 0,0 0-8 0,-3 3 0 0,3-3 0 0,0 0 72 0,0 0 13 0,-8 0 3 0,8 0 0 16,0 0-52-16,-7-3-11 0,7 3-1 0,-3-4-1 15,3 4-7-15,-4-6 0 0,4 0-1 0,-3-4 0 16,3 4 9 0,-4-3 3-16,4-4 0 0,4 1 0 0,-4 2 9 0,0 1 1 15,3-1 1-15,-3 1 0 0,4 3 6 0,-4-4 0 0,3 4 1 0,-3-3 0 16,4 2-5-16,-1 1-2 0,-3 0 0 0,4 3 0 0,-4 3-25 0,4-7-5 15,-1 4 0-15,1-3-8 16,3 3 52-16,-4-3 3 0,1 3 1 0,3-1 0 16,-4 1-39-16,-3 3-7 0,7 0-2 0,-7 0 0 0,4-3 41 0,-4 3 8 31,7 0 2-31,-7 0 0 0,0 0-43 0,3 3-16 0,1 4 11 0,-4-7-11 16,4 3 57-16,-4 3 6 0,0 0 1 0,-4 0 0 0,4 4-52 0,-4-4-12 0,1 0 0 0,-1 1 0 31,-3 2 0-31,4 1 0 0,-1-4 0 0,1 0 0 15,-4 0-18-15,3 1-6 0,4-7-2 0,0 0 0 0,-3 3 26 0,3-3 0 16,0 0 0-16,-7 0-8 0,7 0-1 0,-7-10 0 16,-1 4 0-16,5 0 0 15,-1 0-15-15,1-1-4 0,3 1 0 0,0 0 0 0,0-1 45 0,0 1 9 0,0 6 2 0,0-6 0 32,0 0-45-32,3-1-9 15,-3 1-2-15,4 3 0 0,-1-3 74 0,1 3 14 0,3-4 4 0,-3 1 0 0,-1 3-52 0,4 0-12 16,-3 0 0-16,3-1 0 0,-4 1 0 0,-3 3 0 15,7-3 0-15,0 3 0 0,-3 0 0 0,-4 0 0 0,7 3 0 0,-3 0 0 16,-1 1 0-16,1-1 0 16,-1 3-9-16,1 0 9 0,-4 1 0 0,0-1 13 15,0 3-1-15,0-3 0 0,0 1-12 0,0 2-8 0,-4 1 8 0,1-4-13 16,-1 0 22-16,1 4 5 0,-1-4 1 0,-3 0 0 0,3 0-15 0,-3 1 0 31,4-4 0-31,3-3 0 0,-7 3-14 0,7-3 1 0,-7 0 0 16,0 0 0-16,7 0 13 0,-7-3 0 0,0 0 0 0,-1-4 0 0,5 4 0 0,-1-3 0 15,4 6 0-15,-3-6 0 16,-1-1 0-16,1 1-11 0,3 0 11 16,-4 0-10-16,8-1 10 0,-4 1 0 0,3 0 10 0,1-1-10 15,-1-2 0-15,1 3 0 0,-1 0 0 0,5-1 0 0,-5 1 0 0,4 0 0 16,-3-1 0 0,3 1 0-16,-4 0 0 0,4 3 0 0,0 0 0 0,-3-4 0 0,3 4 0 0,-7 3 0 15,0 0 0-15,0 0 0 0,7 0 20 0,-7 0-3 16,0 0 0-16,0 0 0 0,0 0-3 0,0 0-1 0,4 3 0 0,-4-3 0 15,0 7-1-15,0-4-1 0,-4 3 0 0,0 0 0 16,1 1-11-16,3-1 8 0,-7-3-8 0,3 3 8 31,-3 1-8-31,0-4 0 0,0 0 0 0,0 0 0 16,0 0-8-16,0-3 8 0,0 3-10 0,-4-3 10 0,1 0 15 0,3 0 9 0,-4-3 1 0,1 3 1 31,-1-3-46-31,0 0-10 0,4 0-2 0,-3-4 0 0,3 4 32 0,0-3-9 16,3 0 9-16,1-1 0 0,-1 1 0 0,1 0 0 0,3 0 0 0,3-1 0 15,-3-2 0-15,4 3 0 0,-1-4 0 0,1 4 0 16,3-3 0-16,0-1 0 16,3-2 0-16,1 2 0 0,-4 1 0 0,4-1 0 15,-1 1 0-15,1 0 0 0,-4 2 0 16,3 1 0-16,1 0 8 0,-4 3-8 0,0 0 10 0,0 3-2 0,0-4-8 0,0 8 12 31,0-1-3-31,-3 3-1 0,-1 3 0 0,1 1 0 0,-1 2 5 0,1 1 1 16,-4-1 0-16,3 1 0 0,-3-1-14 0,0 1 0 0,0 0 0 0,0-1 0 0,0 1 0 0,0-4 0 31,-3 0 0-31,3 1 0 0,-4-1 0 0,4-2 0 0,-3-1 0 16,-1-3 0-16,4-3 0 0,0 0 0 0,0 0-12 0,0 0-907 15,0 0-181 1</inkml:trace>
  <inkml:trace contextRef="#ctx0" brushRef="#br1" timeOffset="129625.54">12344 11827 1097 0,'0'0'31'0,"0"0"7"0,3-7-30 0,1 1-8 0,-4-3 0 0,0 3 0 15,0 6 39-15,0 0 6 0,3-7 2 0,-3 7 0 0,0 0-34 0,0 0-13 16,0 0 11-16,0 0-11 15,0 0 0-15,0 0 0 0,0 0 0 0,0 0 0 16,0 0-12-16,0 0 0 0,0 0 1 0,0 0 0 0,0 0 11 0,0 0 16 0,0 0-4 0,0 0-1 16,0 0 23-16,0-6 5 0,4 3 1 0,-4 3 0 15,0 0 13-15,0 0 3 16,0 0 1-16,3-6 0 0,4-1-21 0,-3 4-5 16,3 0-1-16,-7 3 0 0,0 0-3 0,4 0-1 0,-4 0 0 0,7-3 0 31,-7 3-18-31,3 0-8 0,-3 0 0 0,0 0 8 0,7 0-8 0,-7 0 10 15,4-3-10-15,-4 3 10 0,0 0-1 0,0 0 0 0,7-3 0 0,-7 3 0 16,7-3 9-16,-4-1 2 16,-3 4 0-16,4-3 0 0,3 3 8 0,-4-3 1 0,4 0 1 0,-7 3 0 15,0 0-18-15,0 0-3 0,4-3-1 0,3 0 0 16,0 3 0-16,-7 0 0 0,7 0 0 0,-3 0 0 16,3 0 4-16,0 0 0 0,0-3 0 0,0 3 0 15,-4 0-12-15,1 0 12 0,3-4-12 0,4 1 12 0,-1 3-4 16,1-3 0-16,-1 0 0 0,-3 0 0 15,8 0 12-15,-5 0 1 0,1-1 1 0,-1 1 0 16,1 0-11-16,-1 0-3 0,1 3 0 0,0 0 0 0,-4 0 8 0,3 0 0 16,-3 0 1-16,4-3 0 15,-1 0-8-15,1 3-1 0,-4-3-8 0,4 3 12 16,-1-3 16-16,4-1 4 0,-3 1 0 0,3-3 0 0,0 0-32 0,0-1 0 31,0 1 0-31,4 0 0 0,-4 3 0 0,4-3 0 0,-1-1 0 0,1 4 0 16,3-3 16-16,-3 0-4 0,3 2 0 0,-3-2 0 0,3 3-3 0,0-3-1 15,-3 3 0-15,3-1 0 0,0 1-8 0,0-3 12 16,-3 3-12-16,3-3 12 16,0-1-3-16,0 1 0 0,0 0 0 0,4 0 0 15,0 2 5-15,0-2 1 0,-1-3 0 0,4 2 0 0,1-2-1 0,-5 0 0 16,5 2 0-16,2 1 0 16,-6-3-14-16,3 2 0 0,-3 1 0 0,-4 0 0 0,4 3 0 15,-4-3 11-15,0 2 0 0,0 1 0 0,1 0-3 0,2-3 0 16,-3 3 0-1,1-4 0-15,2 4-8 0,1-3 8 0,3 3-8 0,-3-3 8 16,3 2-8-16,-3-2 0 0,7 0 0 0,-8-3 0 0,4 2 0 0,-3-2 0 0,0 3 9 0,3-4-9 31,0 1 12-31,0-1-3 0,4 1 0 0,0 0 0 0,0 2 44 0,-1-2 9 0,1-1 2 16,0 4 0 0,0 0-77-16,-4 0-15 0,0-1-4 0,0 1 0 0,-3 0 20 0,0 0 3 0,3-1 1 0,0-2 0 15,0 3 17-15,1-4 4 0,2 1 1 0,5-1 0 0,-5 1-14 0,8 0 0 16,-3-1-9-16,-1-2 9 15,0 2 0 1,0 1 0-16,1-1 11 0,-1-2-3 0,0 2-8 0,0-2-8 0,1-1 8 16,3 1-12-16,-4 2 12 0,4-2 8 0,-4 2-8 0,0-2 11 15,0 3-11-15,1-1 8 0,-4 1-8 0,-4-1 8 0,3-2-8 0,5 2 0 16,-4-2 0-16,-1-1 0 0,1 4 0 0,0-4 0 16,3 4 0-16,-3-4 0 15,0 4 11-15,-1-4-3 0,5 4-8 0,-1-4 12 16,0 1-12-16,0-1 0 0,1 1 0 0,2-1 0 15,1 1 0-15,-3-1 0 0,6 1 0 0,-3-1 0 0,3 4 0 16,-3-4 9-16,0 4-9 0,-4-1 8 0,0 4-8 0,-3-3 0 16,0-4 0-16,-1 4 0 0,1 2 0 0,3-2 10 15,1 0-10-15,-1-1 10 0,4 1-10 16,-4-1 0-16,0 1 0 0,-3 0 8 0,3-1-8 0,-3-2 0 31,0-1 0-31,3 1 0 0,4-4 26 0,0 0 3 0,0 4 1 0,-1-1 0 0,1 1-22 16,0 2-8-16,-4-2 0 0,-3 2 0 0,0 1 0 0,-4-4 0 0,0 4 0 0,4 0 0 15,-4-1 0 1,4 1 14-16,-4-1-4 0,4 1-1 0,0-1-9 0,-4 1 0 16,7 0 0-16,-3-4 0 0,0 4 0 0,-4-1 0 0,4-2 0 0,-4 2 8 31,0 1-8-31,-3 0 0 0,3-1 0 0,-3-2 0 0,3 2 0 0,-3 1 0 16,3-1 0-16,-3 4 0 0,-1-3 0 0,1 2 8 0,-7 1-8 0,3 0 0 15,-4 3 8-15,1-4-8 16,0 4 0-16,-4 0 8 0,0 0-8 0,0 0 0 15,-3 0 0-15,-1 0 8 0,1 0-8 0,-1-1 0 16,1 4 9-16,0-3-9 0,-4 0 0 0,0-3 0 0,0 6 0 0,0-3 8 16,0 0-8-16,0-1 9 0,0 1-9 0,0 0 10 15,-4 3-10-15,5-3 0 0,-8 3 0 0,3 0 0 0,-3 0 0 0,7 0 0 32,-7 0 0-32,4-3 0 0,-4 3 0 0,0 0 0 0,3 0 0 0,-3 0 0 15,0 0 0-15,0 0 0 0,0 0 0 0,0 0 0 0,7-3 0 0,-7 3 0 31,0 0 0-31,0 0 0 0,0 0 0 0,0 0 0 0,0 0 8 0,4 0-8 16,-4 0 0-16,0 0 0 0,0 0 0 0,0 0 8 0,3-3-8 0,-3 3 0 0,7 0 0 0,-7 0 0 31,4-3 0-31,-4 3 0 0,0 0 0 0,0 0 0 0,0 0 0 0,3 0 0 16,1 0 0-16,-4 0 0 16,0 0 0-16,0 0 0 0,0 0 0 0,7 0 0 0,0 0 0 0,-7 0 0 15,0 0 0-15,4-4 0 0,3 4 0 0,-4-3 0 16,4 0 0-16,-3 3 0 0,-4 0 0 0,7 0 0 0,-7 0 8 0,7-3-8 15,0 0 0-15,-7 3 0 16,0 0 0-16,0 0 0 0,7-3 0 0,-7 3 0 16,0 0 8-16,0 0-8 0,3-3 0 0,5-1 0 0,-5 8 9 0,-3-4-9 15,0 0 0 1,0 0 8-16,0 0-8 0,0 0 0 16,0 0 0-16,7-4 0 0,-7 4 0 0,7-3 8 0,-3 3-8 0,-4 0 0 0,0 0 0 0,0 0 0 15,0 0 0-15,0 0-10 0,0 0 10 0,0 0-13 16,0 0 13-16,0 0 12 0,0 0-3 0,0 0 0 15,0 0-9 1,0 0 0-16,0 0 0 0,0 0 0 0,0 0 0 0,0 0 0 0,0 0 0 0,0 0 0 0,0 0 0 0,0 0 0 16,0 0 0-16,0 0 0 15,0 0 0-15,0 0 0 0,0 0 0 0,0 0 0 16,0 0 0-16,0 0 0 0,0 0 0 0,0 0 0 16,0 0 0-16,0 0 0 0,0 0 0 0,0 0 0 15,0 0 0-15,0 0 0 0,0 0 0 0,0 0 0 0,0 0-16 0,0 0 0 16,0 0 1-16,0 0 0 15,0 0-54-15,-4 3-11 0,-3 1-3 0,0 2-834 16,-4-3-167-16</inkml:trace>
  <inkml:trace contextRef="#ctx0" brushRef="#br1" timeOffset="139833.41">12354 11893 1116 0,'0'0'32'0,"0"0"6"0,0 0-30 0,0 0-8 0,0 0 0 0,0 0 0 0,0 0 84 0,0 0 16 0,0 0 4 0,-3-4 0 31,3 4-3-31,0 0 0 0,0 0 0 0,-4-6 0 0,4 6-27 0,0 0-6 15,0 0 0-15,0 0-1 0,-3-3-47 0,3 3-10 0,-7-3-2 0</inkml:trace>
  <inkml:trace contextRef="#ctx0" brushRef="#br1" timeOffset="141589.44">11783 12234 874 0,'0'0'19'0,"-4"0"4"0,-3 4 1 0,0-1 1 0,7-3-25 0,-3 3 0 0,-1-3 0 0,4 0 0 0,-7 3 31 0,7-3 1 0,0 0 0 0,0 0 0 0,4 6 16 0,-4-6 3 15,0 0 1-15,0 0 0 0,0 3-10 0,0-3-2 16,0 0 0-16,0 0 0 0,0 0-5 16,0 0-2-16,0 0 0 0,0 0 0 15,0 0-16-15,0 0-3 0,0 0-1 0,0 0 0 16,0 0-4-16,0 0-1 0,0 0 0 0,0 0 0 0,0 0 0 0,0 0 0 16,0 0 0-16,0 0 0 0,0 0-8 0,0 0 8 0,0 0-8 0,0 0 8 31,0 3-31-31,0-3-6 0,0 0-2 0,0 0 0 15,0 0-29-15,0 0-7 0,0 0-1 0,0 0-507 0</inkml:trace>
  <inkml:trace contextRef="#ctx0" brushRef="#br2" timeOffset="151756.43">12404 11620 806 0,'0'0'17'0,"0"0"4"0,0 0 1 0,0 0 2 0,0 0-24 0,0 0 0 16,0 0 0-16,0 0 0 0,0 0 107 0,0 0 17 0,0 0 3 0,0 0 1 15,0 0-91-15,0 0-17 0,0 0-4 0,0 0-1 16,0 0-24-16,0 0-5 16,0 0-1-16,0 0 0 0,0 0 63 0,0 0 13 0,0 0 3 0,0 0 0 15,0 0-52-15,0 0-12 0,0 0 0 0,0 0 0 16,0 0 24-16,0 0 1 0,0 0 1 0,3-3 0 0,-3 3 10 15,7-7 1-15,-7 7 1 0,4-3 0 16,-1-3-38 0,1 3 0-16,-1-3-9 0,1 2 9 0,-1 1 0 0,1-3 0 15,-4 6 9-15,3-3-1 0,1-3 12 0,0-1 2 0,-1 4 1 0,1 0 0 0,3 0 14 0,-4 0 3 16,4-3 1-16,-3 2 0 16,3 1-33-16,-4 0-8 0,1-3 0 0,3 0 0 0,0 2 0 15,-3 1-9-15,-1-3 9 0,4 3-13 0,-3 0 13 16,-1 0 0-16,4-4 0 0,-3 1 0 15,-1 3 0-15,-3 3 0 0,4-6 0 0,-1 3 0 16,4-1 9-16,-3-2-9 0,-1 0 0 0,4 0 9 0,-3-1-9 0,3 1 0 16,-3 0 0-16,-1 0 0 0,4-1 16 0,0 1-1 15,-3 0-1-15,-1-1 0 0,4 1-22 0,-3 0-5 16,-1 3-1-16,4-3 0 16,-7 2 62-16,8 1 13 0,-5-3 3 0,1 3 0 0,-1-3-52 0,4 2-12 15,-3 1 0-15,-1 0 0 0,1 3-48 0,-1-3-13 16,1-3-3-16,-1 3 0 15,1-1 103-15,3-2 20 0,-4 0 4 0,4 0 1 16,1-4-75-16,-1 4-14 0,-4 0-3 0,4-1-1 0,0-2 29 0,-3 3 0 0,3-4 0 0,-4 4 0 16,4 0 0-16,0-4 0 0,-3 4 0 0,3-3 0 15,0 2 0-15,0-2 0 16,0 3 0-16,0 0 0 0,0-4 0 0,0 4 0 0,0 0 0 16,4-4 0-16,-4 4 0 0,4 0 0 15,-4-4 0-15,3 4 0 0,1-3 0 0,-1-1 0 0,1 1 0 0,0-4 0 16,3 4 0-16,0-4 0 15,0 1 0-15,0-1 0 0,0 1 0 16,0 2 0-16,0-2 0 0,-3-1 0 0,3 1 0 0,0-1 0 0,0 1 0 16,0-1 0-16,1 0 0 0,-5 4 0 15,1-4 0-15,3 4 0 0,-4-3 0 0,1 2 0 0,0-2 0 0,-1 2 0 16,1-2 0-16,-1-1 0 0,1 1 0 0,-1-1 0 0,1 4 0 0,0-4 0 16,-1 1 13-16,1-1-4 0,-1 4-1 15,1-4 0-15,3 0 0 0,0 1 0 16,0 3-8-16,-3-4 0 0,-1 4 0 0,5-1 0 0,-5-2 0 0,4 2 0 31,0 1 0-31,-3-4 0 0,3 4 0 0,0-4 0 0,0 4 0 0,4 0 0 0,-4-4 12 16,0 4 1-16,0-4 0 0,0 0 0 0,1 4-13 0,-1-7 0 15,0 4 0-15,0-4 0 0,3 4 0 0,-2-4 0 16,-1 0 0-16,0 1 0 0,0-1 44 0,0 0 5 16,0 1 2-16,4-1 0 15,-1 0-43-15,1 1-8 0,0-1 0 0,-1 3 0 0,1-2 0 0,0 2 0 16,-1 1 0-16,1-1 0 0,0 0 0 0,-1 1 0 0,1-1 0 15,-1 1 0-15,-2-1 26 0,2 1 5 0,-3 2 1 0,0-2 0 16,1-1-20-16,-5 4-3 0,1-1-1 0,-1 1 0 31,1 0 4-31,-1-1 1 0,-2 4 0 0,-1-3 0 16,0 2-13-16,0 1 0 0,-4 0 0 0,1-1 0 0,6 1 8 0,-6 3-8 16,-1-3 0-16,4 0 0 15,-3-1 11-15,3 4-11 0,-3-3 12 0,3 0-12 0,0 2 9 16,-4 1-9-16,4 0 0 0,0 0 9 0,0 0-9 0,0 0 0 0,-3-4 0 0,-4 7 0 0,7-3 0 0,-3 0 0 31,-1 0 0-31,4 0 0 0,-3 3 0 0,-4 0 13 16,0 0 0-16,7-6 0 15,0 3-53-15,-4-1-10 0,4-2-2 0,-3 3-1 0,-4 3-153 0,0 0-30 0</inkml:trace>
  <inkml:trace contextRef="#ctx0" brushRef="#br2" timeOffset="158958.44">11169 10544 787 0,'0'0'22'0,"0"0"6"0,0 0-28 0,0 0 0 0,-4 3 0 0,4-3 0 16,0 0 40-16,0 0 4 16,0 0 0-16,0 0 0 0,0 0-20 0,-3 4-3 0,3 2-1 0,0-6 0 15,0 0 10-15,0 0 2 0,0 3 0 0,0-3 0 16,0 3-10-16,0-3-2 0,0 0 0 0,3 3 0 31,-3 0 26-31,0-3 5 0,7 4 1 0,-3-1 0 0,-4 0-13 0,4 0-3 0,3 3 0 0,-7-6 0 16,0 0 11-16,0 3 1 0,7 4 1 0,-4-4 0 0,-3 0-1 0,4 3-1 47,-1-3 0-47,4 4 0 0,-7-1-4 0,7 3-1 0,-3-2 0 0,-1-1 0 0,1 3 2 0,-1-3 0 0,1 4 0 0,3-4 0 15,-3 4-8-15,3-1 0 0,-4 0-1 0,4 1 0 0,0-1-13 0,0 4-2 16,0-4-1-16,0 1 0 15,4-1-9-15,-4-3-2 0,0 7 0 0,4-7 0 16,-4 3 0-16,0 1-8 0,0-4 12 0,3 0-4 0,-2 4-8 0,2-4 0 0,-3 3 0 0,0 1 0 31,0-1 0-31,0 1 8 0,0-1-8 0,4 1 8 16,-4-1 10-16,0 0 2 0,0 4 0 0,4-1 0 0,-4 1-12 0,3 0-8 16,-3-1 12-16,4 1-12 0,0-1 12 0,-1 1-12 15,1-1 12-15,-1-2-12 0,1-1 12 0,3 0-4 0,-3 1 0 16,3-1-8-16,-4 1 8 0,1-1-8 15,-1-3 0-15,1 4 0 0,0-4 0 0,-1 3 0 16,-3 1 0-16,4-1 0 0,-1-3 8 0,-3 4-8 0,4-1 0 16,-4 1 0-16,0-1 8 0,0 1-8 0,4 2 0 15,-4-3 0-15,3 4 0 0,-2 0 10 16,-1-4-10-16,0 0 8 0,3 1-8 16,1-1 0-16,-1 1 0 0,1-1 0 0,0 0-8 0,-1 1 8 15,-3-1 0-15,4-3 0 0,-1 1 0 0,1-4 0 0,0 6 0 0,-4-2 0 31,3-1 0-31,-3 3 0 0,4-2 0 0,-1-1 0 0,-3 0 0 16,4 0 0-16,0 4-8 0,-4-4 8 0,3 3 0 0,1 1 0 0,-1-4 0 0,1 4 0 31,0-1 0-31,-4 0 0 0,3-2 0 0,4 2 0 0,-3-3 0 0,3 4 0 16,-3-1 0-16,-1 0 0 0,1-2 0 0,-1 2 0 0,1-3 0 0,0 4 0 0,-1-1 0 0,1 1 0 16,3-4 0-16,-7 0 0 15,3 4 0-15,-3-1 0 0,4-3 0 0,-4 4 0 16,0-1 0-16,4 1 0 0,-4-1 8 0,0 0-8 0,3 1 0 0,-2 2 0 15,2-2 0-15,-3 2 0 16,4 1 0-16,-1 2 0 0,1-2 0 0,-1-4 0 16,12 13 0-16,-8-6 0 0,-4-7-11 15,1 1 11-15,3-1 0 0,-3 1 8 0,-1-1-8 0,1-3 0 0,-1 4 0 16,1 2 0 0,0-2 0-16,-4-1 0 0,3-3 0 0,1 7 0 0,-4-4 0 0,0 1 0 15,3-1 0-15,-2 1 0 0,2-1 0 0,-3 0 0 0,4 4 0 0,3-1 0 0,-4 1 0 31,8 3 0-31,-7-4 0 0,3 1 0 0,-4 2 0 16,4 1 0-16,1 0 0 0,-5-1 0 0,4 1 0 0,-3-3 0 0,-1 2 0 31,1-5 0-31,0 5 0 0,-1-5 0 0,1 2 0 0,-1 7 0 0,1-6 0 0,3 2 0 0,-3-2 0 16,3 3 0-16,-4-4 0 0,4 1 0 0,1-1 0 0,2 4 0 0,1-4 0 16,-1-2 0-16,-2 6 0 15,2-4 0-15,1 1 0 0,-4 2 0 0,7-2 0 16,0 3 0-16,0-1 0 0,1 4 0 0,-1-3 0 0,0 2-8 0,0 4 8 15,0-3 0-15,-3 0 0 0,0 0 0 0,-1 3-8 16,1-3 27-16,-4-1 5 0,4 4 2 0,-1-3 0 16,4 0-26-16,-3 0 0 0,3 0 0 0,0-1 0 15,1 1 0-15,-1-3 0 0,0 6 0 0,4-6 0 16,-4 2-15-16,3 1-8 16,-2-3-1-16,-1 6-1 0,0-3 25 0,0-1 0 0,-3 4 0 0,-1 0 0 15,1 0-10-15,0-3 10 0,-4 6-12 0,7-6 12 16,0 3 18-16,0 0 10 0,-3 0 3 0,3-3 0 0,0-1-31 0,0 4 0 31,4 0 0-31,-4 0 0 0,0-6 0 0,4 0 0 0,0-1 0 0,0 4 0 16,-4-3 0-16,-4 0 0 0,4 2 0 0,-3 1 0 15,0 3 0-15,-4-3 0 0,0-3 0 0,0 2 0 16,0 1 0-16,-3-6 0 0,-4-7 0 0,3 3 0 0,1 4 0 0,0 0 0 0,-1-1 0 0,4 1 0 31,0-1 0-31,-3-2 0 0,0 2 0 0,-1-2 0 0,1-1 0 16,-1 0 0-16,-3-2 0 0,0 2 0 0,4-3 0 0,0 1 0 0,-1-4 0 0,-3 3 0 15,0-3 0-15,-3 0 0 16,3 0 0-16,-7 1 0 0,0-4 0 0,0 0 0 16,7 3 0-16,-4 0 0 0,-3 0 0 0,0 3 0 0,4-3 0 0,-4 0 0 31,4 4-45-31,-4-7-15 0,0 6-4 0,0-6-682 16,0 0-137-16</inkml:trace>
  <inkml:trace contextRef="#ctx0" brushRef="#br2" timeOffset="162376.1">12986 12369 705 0,'0'0'15'0,"0"0"3"0,0 0 1 0,0 0 2 0,0 0-21 0,0 0 0 16,0 0 0-16,0 0 0 0,0 6 27 0,-4-2 1 0,4-4 0 0,0 0 0 0,0 6-1 0,0-6 0 31,0 0 0-31,0 0 0 0,0 0 59 0,0 0 12 0,0 0 2 0,0 0 1 0,0 0-81 0,0 0-20 16,0 0 0-16,0 0 0 0,0 0 72 0,0 0 11 31,0 0 1-31,0 0 1 0,0 0-37 0,0 0-7 0,0 0-1 0,0 0-1 16,0 0-28-16,0 0-11 0,0 0 8 0,0 3-8 0,4 0 39 0,-4-3 2 15,0 0 1-15,0 0 0 16,0 3-14-16,0-3-2 0,3 7-1 0,-3-7 0 0,0 0 6 0,0 0 1 15,0 0 0-15,0 0 0 0,0 3-3 0,0-3 0 16,0 0 0-16,4 0 0 16,3 0-10-16,-7 0-3 0,3 0 0 0,1 0 0 15,3 0-3-15,-3 0-1 0,3 0 0 0,-4 0 0 0,4 0 20 0,0-3 3 0,-3 3 1 0,3 0 0 32,-4-4-36-32,1 4 0 0,3 0 0 0,-4-3 0 15,1 3 10-15,3-3-10 0,-3 0 8 0,-1 3-8 0,4-3 19 0,-7 3-2 0,0-3 0 0,4 0 0 16,3-1 21-16,-7 1 4 15,7 0 1-15,-7 3 0 0,3-3-35 0,1 0-8 16,-1 0 0-16,1 0 0 0,-1 0 0 0,1-4 0 0,-1 4 0 0,1 0 0 16,3 0 0-16,-3-3 0 0,-1 2 10 0,1-2-10 15,3 3 0-15,-4-3 0 16,1 0 0-16,-1-4 0 0,1 4 0 16,-1-4 0-16,1 4 0 0,-1-3 0 0,1 2 0 0,-1-2 0 0,1 0 0 0,-1 2 0 31,1 1 0-31,0-3 0 0,-4 2 0 0,3 1 0 0,1-3 0 0,-4 2 0 15,3 1 0-15,-3 0 0 0,4 0 0 0,-1-1 0 0,-3 1 0 0,4 0 0 0,-1 0 9 0,-3-4 8 16,4 4 2-16,-1 0 0 16,1-1-31-1,-4-2-5-15,3 0-2 0,-3-1 0 0,4 4 19 0,-1-4 0 16,-3 1 0-16,4 3 0 0,-1-4 0 0,-3 1 0 0,4 3 0 0,-4-4 0 0,4 4 0 0,-4-3 0 16,3-1 0-1,1 4 0-15,-4 0 0 0,0-1 0 0,3 1 0 0,-3 0 0 16,0 6 0-16,0-6 0 0,4-4 0 0,-4 4 0 0,0 3 48 0,3-3 12 0,-3-1 4 0,0 1 0 31,0 3-103-31,0-3-20 0,4-4-4 0,-4 4-1 16,0 3 103-16,0-4 20 0,0 1 4 0,0-3 1 0,0 3-52 0,0-1-12 15,3-2 0-15,-3 3 0 0,0-4 0 0,0 4 0 16,4 0 0-16,-4-4 0 0,0 1 0 0,3 3 0 16,-3-1 0-16,0-2 0 0,0-1 0 0,4 4 0 15,-4-3 0-15,0-1 0 0,0 4 0 0,0-3 0 0,0 2 0 0,0-2 0 16,0 0 0-16,0 2 0 0,0-2 0 0,0 3 0 15,0-4 0-15,-4 4 0 0,4-3 0 0,0 2 0 16,0-2 0-16,0 3 0 16,0-1 0-16,0 1 0 0,0-3 0 0,0 2 0 15,0 1 0-15,0 0 0 0,0 0 0 0,0 6 0 16,0-7 0-16,0 7 0 0,0-3 0 0,0-3 0 0,0 3 0 0,0 3 0 31,-3-6 0-31,-1-1-12 0,4 7 3 0,-3-3 0 0,3 3 9 0,0 0 12 0,0-6-2 0,0 6-1 16,0 0-9-16,-4-3-12 0,4 3 2 0,0-7 1 0,0 7 9 0,0 0 12 31,0 0-2-31,-3-3-1 0,3 3-9 16,0 0 0-16,-4-6 0 0,4 6 0 0,0 0 0 0,0 0-12 15,0 0 2-15,0 0 1 0,0 0 9 0,0 0 12 0,0 0-2 0,0 0-1 16,0 0-9-16,0 0 0 0,0 0 0 0,0 0 0 0,0 0 0 0,0 0 0 16,0 0 0-16,0 0 0 0,0 0 0 0,0 0 0 31,0 0 0-31,0 0 0 0,0 0 0 0,0 0 0 0,0 0 0 0,0 0 0 15,0 0 0-15,0 6 0 0,0-6 0 0,-3 7 0 0,3-1 0 0,0 0 0 16,0 0 0-16,0 1 0 16,0-4 0-16,0-3-12 0,3 6 2 0,-3 0 1 15,4-3 9-15,-1 4 12 0,-3-1-2 0,4 0-1 0,-4 1-9 0,0-1 0 0,0 0 0 0,3 0 0 32,-3 1 0-32,4 2 0 0,-4 0 0 0,3 4 0 15,-3-4 0-15,0 4-12 0,0-1 2 0,4 1 1 0,-4 3 9 0,3-7 12 0,-3 4-2 16,4-1-1-1,-4 1-9-15,3-1 0 0,-3-2 0 0,4 2 0 0,-4-2 0 0,0-1 0 16,0 4 0-16,0-7 0 0,0 3 0 0,0 1 0 0,0-4 0 0,0 0 0 16,0 4 0-16,-4-4 0 15,4 0 0-15,0 4 0 0,-3-4 0 16,3 0 0-16,-4 0 0 0,1 4 0 0,-1-1 0 0,4 1 0 16,-3-1 0-16,3 0 0 0,-4 1 0 0,1-4 0 15,3 7 0-15,-4-7 0 0,1 3 0 0,3 1 0 0,-4-4 0 0,1 3 0 16,-1 1-49-16,1-1-12 0,-1-3-3 0,0 4 0 15,1-4 52 1,-1 4 12-16,4-1 0 0,-3 0 0 0,-1-2 0 0,1 2 0 0,3 0 0 0,-4-2 0 31,1 2 0-31,-1 1 0 0,4-1 0 0,-3-3 0 0,-1 4 0 0,4-4 0 16,-3 3 0-16,-1 1 0 0,4-4 0 0,-3 3 0 0,3-2 0 0,-4-1 0 0,1 3 0 0,-1-2 0 31,0-1 0-31,1 0 0 0,3 0 0 0,-7 1 0 0,3-1 0 0,1-3 0 16,3-3 15-16,-4 6 5 0,-3 1 2 0,4-4 0 0,-1 3-35 0,4-6-7 0,-3 3-2 0,-4 0 0 31,7-3 35-31,-4 3 7 0,1 1 2 0,3-4 0 16,-7 3-35-16,7-3-7 0,-4 3-2 0,-3 0 0 0,0 0 22 0,7-3 0 0,-4 3 0 15,-3 0 0-15,0 1 12 0,4-4 6 16,-4 3 2-16,3 0 0 16,-3 3-20-16,4-3 0 0,-1 0 0 0,-3 0 0 15,7-3 0-15,-4 4 0 0,-3-1 0 0,7-3 0 0,-3 3 0 0,3-3 0 16,0 0 8-16,0 0-8 0,0 0 0 0,0 0-9 15,0 0 1-15,0 0 0 16,-4 3-18-16,4-3-3 0,0 0-1 0,0 0 0 16,0 0-14-16,0 0-4 15,-3 6 0-15,3-6 0 0,0 3-12 0,-4 4-4 0,4-7 0 0,0 6 0 0,0-3-51 16,0-3-10-16,0 6-3 0,0-6-444 0,0 4-88 0</inkml:trace>
  <inkml:trace contextRef="#ctx0" brushRef="#br2" timeOffset="166648.68">13702 12520 597 0,'0'0'16'0,"0"0"5"0,0 0-21 0,0 0 0 0,0 0 0 0,0 0 0 0,0 0 56 0,0 0 6 15,0 0 2-15,0 0 0 0,0 0 24 0,0 0 6 16,0 0 1-16,0 0 0 0,3 3-50 0,-3-3-9 16,0 6-3-16,0-6 0 0,0 0 25 0,0 0 5 15,4 3 1-15,-4-3 0 0,0 3-8 0,0-3 0 16,0 0-1-16,0 7 0 0,0-7-37 0,0 3-7 16,0 3-2-16,0-6 0 0,0 0 44 0,0 0 9 0,0 0 2 0,-4 3 0 15,4-3 0-15,0 0 0 16,0 0 0-16,0 0 0 0,0 0-52 0,0 0-12 0,-3 3 0 0,3-3 0 15,0 0 0-15,-7-3 0 0,7 3 0 0,0 0 0 16,-4-3 54-16,1-3 8 0,-4 3 2 0,3 0 0 31,4 3-52-31,-3-4-12 0,-1 1 0 0,1 0 0 0,-1-3 0 0,-3 3 0 16,7 3 0-16,0 0 0 0,-7 0 0 0,0-3 0 16,7 3 0-16,-4-7 0 0,-3 4 0 0,4 0 0 0,3 3 0 0,-7-3 0 15,0-7 0-15,0 4 0 0,3 0 0 0,-3-3 0 0,4 2 23 0,-1 1 1 31,0 0 1-31,-3-4 0 0,4 4 11 0,-1 3 3 16,1-3 0-16,-1-1 0 0,-3 1-31 0,4-3-8 0,-1-1 0 0,-3 1 0 0,4 3 0 0,-1-1 0 16,-3 4 0-16,4 0 0 15,-1-3 0-15,0 6 0 0,4 0 0 0,-3-6 0 16,-4-4 0-16,3 1 0 0,1 2 0 16,-1 4 0-16,1-3 0 0,-1 3 0 0,1-3 0 0,3-1 0 15,-4-2 0-15,1 3 0 0,3 3 0 0,0-1 0 0,0 1 0 0,0-3 0 16,0-7 0-16,0 4 0 15,0 3 0-15,0 0 0 0,0-1 0 16,3 1 0-16,-3 0 0 0,4-1 0 0,-1 4 0 0,1 0 0 0,-1-6 0 16,-3 2 0-1,4 1 0-15,-1 0 0 0,1 0 0 0,-1-1 0 0,1-2 0 0,-4 3 0 16,3-1 0-16,1 4 0 0,-4 0 0 0,4 0 0 0,-4 0 0 0,3 3 0 0,-3-3 0 0,0 3 0 31,0 0 0-31,7-3 0 0,-3 3 0 0,-1-3 0 0,-3 3 0 0,4-4 0 16,-1 4 0-16,4-3 0 0,-7 3 0 0,4 0 0 0,-1-3 0 15,-3 3 0-15,7 0 0 0,-7 0 0 16,4 0 0-16,3 0 0 0,-4-3 0 0,-3 3 0 16,0 0 0-16,8 0 0 0,-1 0 0 0,-7 0 0 0,0 0 0 0,7 3 0 0,0 0 0 0,0-3 0 31,-7 0 0-31,7 3 0 0,-7-3 0 0,3 4 0 16,-3-4 0-16,7 6 0 0,0 0 0 0,-7-6 0 0,0 0 0 0,0 0 0 0,8 3 0 0,-8-3 0 15,3 6 0-15,-3-6 0 16,7 7 0-16,-7-7 0 0,0 0 0 0,7 6 0 15,-3-3 13-15,-4-3 2 0,0 0 0 0,7 6 0 0,-4 1-15 0,-3-7 0 16,0 0 0-16,4 6 0 0,3 3-9 16,-7-9-5-1,3 7-1-15,-3-7 0 0,4 9 15 0,-4-9 0 16,0 9 0-16,0-9 0 0,7 7 0 0,-7-7 0 16,0 9 0-16,0-9 0 0,0 10 0 0,0-4 0 15,0-6 0-15,0 9 0 0,0-9 0 0,0 10 0 0,0-10 0 0,0 0 0 16,0 0 0-16,-4 6 0 0,4-6 0 0,0 9 0 0,0-9 0 0,0 0 0 15,-3 7 0-15,3-7 0 16,0 9 0-16,-4-3 0 0,4-6 0 0,-7 7 0 0,7-7 0 16,-3 6 0-16,-1 0 0 0,-3-3 0 0,7-3 0 15,-3 6 0-15,-1 1 0 0,-3-1 0 16,4-3 0-16,-4 3 0 0,3-2 0 0,-3 2 0 0,7-6 48 0,0 0 13 16,-4 3 3-16,4-3 0 0,-3 3-52 0,-4 0-12 0,3 0 0 0,4-3 0 15,0 0 0-15,-7 0 0 16,4-3 0-16,-1 3 0 0,4 0 0 0,-3 0 0 15,-4-3 0-15,3 0 0 16,4 3 0-16,-3 0 0 0,-1 0 0 0,0 0 0 16,4 0 0-16,-7-3 0 0,7 3 0 0,-3 0 0 0,3 0 0 0,-4 3 0 15,4-3 0-15,-7 0 0 0,7 0 0 0,0 0 0 0,-3 0 0 0,3 0 0 16,0 0-48-16,0 0-13 0,0 0-3 0,-4-6-1152 16</inkml:trace>
  <inkml:trace contextRef="#ctx0" brushRef="#br3" timeOffset="195928.16">18270 9205 1497 0,'0'0'32'0,"0"0"8"0,0-6 0 0,0 0 4 0,4 0-36 0,-4-1-8 0,0 1 0 0,0 0 0 16,0 6 53-16,0 0 9 15,0 0 2-15,0 0 0 0,0 0 0 0,0 0 0 0,0 0 0 0,0 0 0 16,0 0 0-16,0 0 0 0,0 0 0 0,0 0 0 0,0 0-13 0,0 0-3 31,0 0 0-31,0 0 0 0,0 0-25 0,0 0-6 0,0 0-1 0,-4 6 0 16,4-6 38-16,-3 6 7 0,3 1 2 0,-4-4 0 0,4 3-50 0,4-3-13 15,3 0 0-15,0 4 0 16,-4-1 56-16,1 0 7 0,-4 0 1 16,0 1 0-16,4 2-64 0,-1 4 0 15,-3-1-9-15,0 1 0 0,0-1 9 0,0-2 11 0,0 5-3 0,0-2 0 16,4-4-8-16,-4 4 0 0,0-1 0 0,0 1 0 0,0-1 0 0,0-2 0 16,0 6 0-16,3-4 0 0,-3 1 0 0,4 2 0 31,-4 1 0-31,3-3 0 0,1 2 0 0,-1 1 0 0,1 0 0 0,-1-1 0 15,1 1 30-15,-1 0 1 0,1 2 0 0,-1 1 0 0,1-3-22 0,-1 3-9 16,-3-4 8-16,4 4-8 16,0-3 28-16,-4 3 1 0,0 0 0 0,0-1 0 15,0-2-29-15,0 3 0 0,0 3 0 0,0-3 0 0,0 3 11 0,0-4-11 0,-4 4 12 0,4 0-12 32,0 0 16-32,0 0-3 0,0 0-1 0,0 3 0 15,0-3-24-15,0 0-4 0,0 0-2 0,4 0 0 0,-4-3 18 0,0 0 0 16,3-1 0-16,-3 1 0 0,4-3 0 0,-4 3 0 0,0-4 0 0,3 1 0 31,-3 0 16-31,4-4 8 0,-4 4 0 0,0 0 1 0,0-4-25 0,0 1 0 16,0-1 0-16,0 1 0 0,3-1-15 0,-3 1-8 0,0-4-1 15,0 1-1 1,0-1 41-16,0 1 8 0,0-1 1 0,0 0 1 16,0-2-42-16,0 2-8 0,0 0-1 0,0 1-1 0,0-1 43 0,-3 1 9 0,3-1 2 0,0 0 0 0,0-2-28 0,0 2 0 31,0-3 8-31,0 1-8 15,0-1-21-15,0 3-7 0,0-2 0 0,0-1-1 0,0 0 29 0,0-3 0 0,0 4 0 0,0-4 0 0,0 3 17 0,0-3 10 32,0 3 1-32,0-2 1 0,0 2-29 0,0-6 0 0,0 3 0 0,0 0 0 15,0 3-17-15,0-6-10 0,0 0-1 0,0 0-1 16,0 0 47-16,0 0 10 0,0 0 1 0,0 0 1 16,0 3-48-16,0-3-10 0,0 4-1 0,0-4-1 0,0 0 30 0,0 6 0 15,0-6 0-15,0 0 0 0,0 3 23 0,0-3 10 16,0 0 3-16,0 0 0 15,0 0-26-15,0 0-10 0,0 0 8 16,0 0-8-16,0 0 24 0,0 0 0 0,0 0 0 0,0 0 0 16,0 0-24-16,0 0-19 0,0 0 3 0,0 0 1 0,0 0 24 0,0 0 5 15,0 0 1-15,0 0 0 0,0 0-15 16,0 0 0-16,0 0 0 16,0 0 0-16,0 6 0 0,0-6-15 0,0 0 3 0,0 0 1 0,0 0 11 0,0 0 0 0,0 7 0 0,0-7 0 31,0 0 8-31,0 0-8 0,3 3 8 0,-3-3-8 15,0 0 8-15,0 0-8 0,0 3 8 0,0-3-8 16,0 0 0 0,0 0 0-16,0 0 0 0,0 0 0 0,0 0 0 0,0 0 0 0,4 6 0 0,-4-6 0 0,0 0 8 0,0 0-8 15,3 3 8-15,-3-3-8 0,0 3 0 0,0-3 0 16,0 0 0-16,4 3 0 0,-4-3 0 0,0 4 0 16,0-4 0-16,0 0 11 0,0 0-11 0,0 0 0 0,3 3-10 0,-3-3 10 15,7 3 0 1,-7-3 0-16,0 0 11 0,4 3-3 0,-4-3-8 0,0 0-10 0,3 3 10 15,1 3-13-15,-4-6 13 0,0 0 0 0,3 4 0 0,-3-4 0 16,4 3 0-16,-4-3 0 16,7 3 0-16,-7-3 0 0,4 3 0 0,-4-3 0 0,0 0 0 15,0 0 0-15,3 3 0 16,-3-3 0-16,0 0 0 0,4 3 0 0,-4-3 0 0,7 3 0 0,-7-3 0 0,0 0 0 0,3 0 0 0,4 4 0 31,-7-4 0-31,0 0 0 0,7 3 0 0,-7-3 0 0,4 3 0 0,-4-3 0 16,7 3 0-16,-4-3 16 0,-3 0-3 0,4 3-1 31,-4-3-12-31,7 3 0 0,-3 0 0 0,-4-3 0 0,3 3 0 0,4-3-15 0,-7 0 2 0,4 0 0 16,-4 0 13-16,7 4 0 0,-4-4 0 0,1 3 0 0,-4-3 0 0,7 0 0 0,-4 0 0 0,4 0 0 15,-3 0 9-15,3 0 5 16,0 0 1-16,-3 0 0 16,3 0-24-16,-4 0-5 0,4 0-1 0,-3 0 0 0,3 0 15 0,-4 0 0 15,4 0 0-15,-7 0 0 0,4 0 0 0,3-3 0 0,-4 3 0 0,5 0 0 16,-5 0 0-16,4 0 0 0,0 0 0 15,-3 0 0-15,3-4 11 0,0 4 5 0,0 0 0 0,-7 0 1 16,3-3-17-16,4 0 0 0,-3 3 0 0,3 0 0 16,0-3 8-16,-3 3-8 15,-4 0 0-15,7 0 0 0,0-3 0 0,-4 3 0 16,4 0 0-16,0-3 0 0,0 3 8 0,0-3-8 0,1 0 0 0,-1 3 0 16,-7 0 0-16,7-4 0 0,0 1 0 0,0 0 0 15,0 3 0-15,0-3 0 0,-7 3 0 0,7-3 0 0,0 0 0 16,-7 3 0-16,7-3 0 0,-7 3 0 15,0 0 8-15,7-4-8 0,-7 4 0 16,7-3 0-16,-7 3 0 0,7-3 0 16,-7 3 0-16,0 0 0 0,11 0 8 0,-11 0-8 15,7-3 0-15,-7 3 0 0,7 0 0 16,-7 0 0-16,7-3 0 0,-7 3 0 16,7-3 0-16,-7 3 0 0,7 0 0 0,-7 0 0 0,11 0 0 0,-8-3 0 0,-3 3 0 0,0 0 0 15,7-4 0-15,-7 4 0 0,7 0 8 0,-7 0-8 0,0 0 0 0,0 0 0 16,7 0 0-16,-7 0 0 15,0 0 0-15,0 0 0 0,4 0 0 16,-4 0 0-16,0 0 0 0,0 0 0 0,0 0 0 0,7-3 0 0,-7 3 36 16,0 0 0-16,0 0 0 0,3 0 0 15,4 0-57-15,-7 0-11 16,0 0-3-16,0 0 0 0,0 0 35 0,0 0 0 0,0 0 0 0,0 0 0 0,0 0 0 16,0 0 0-16,0 0 0 0,0 0 0 0,4-3 0 0,-4 3 0 15,0 0 0-15,0 0 0 16,0 0 31-16,0 0 0 0,0 0 0 0,0 0 0 0,0 0-47 0,0 0-10 15,0 0-2-15,0 0 0 16,0 0 45-16,0 0 9 0,0 0 2 0,0 0 0 16,0 0-45-16,0 0-9 0,4 3-2 0,-4-3 0 0,0 0 45 0,0 0 9 0,0 0 2 0,0 0 0 15,0 0-28-15,0 0 0 0,7 0 0 0,-7 0 0 16,0 0 0-16,0 0 0 16,0 0 0-16,0 0 0 15,0 0 0-15,3 3 0 0,1-3 0 0,-4 0 0 16,0 0-17-16,0 0-9 0,0 0-2 0,0 0 0 15,0 0 28-15,0 0 0 0,0 0 0 0,0 0 0 16,0 0 0-16,0 0 0 0,0 0 0 0,0 0 0 0,3 4 0 0,-3-4 0 16,0 0 0-16,4 3 0 0,-4-3 17 0,0 0 9 0,0 0 2 0,0 0 0 15,0 0-28 1,0 0 0-16,0 0 0 0,0 0 0 0,0 0-16 16,0 0-9-16,0 0-2 0,0 0 0 0,0 0 27 0,0 0 0 15,0 0 0-15,0 0-8 0,3 0 8 0,-3 0 0 16,0 0 0-16,0 0 0 0,0 0 0 0,0 0 0 0,0 0 0 0,0 0 0 0,4-3 0 0,-4 3 0 15,3-7 0-15,-3 7 0 16,4-6 0-16,-4 6 0 0,0-3 0 0,0 3 0 16,0-6 0-16,0-1 0 0,0 7 0 0,0-6 0 0,3 0 0 0,-3 0 0 15,0-1 0-15,0 1 0 0,0 0 0 0,0 0 0 16,0 2 0-16,0-5 0 16,4 3 0-16,-4-4 0 0,0 4 0 0,0-3 0 15,0-1 0-15,0-2 0 0,0 2 0 0,0-2 0 0,0-1 0 0,0 1 0 16,0-1 0-16,0 4 0 0,0-1 0 0,0 1 0 15,-4-4 0-15,4 4 0 0,0-4 0 0,0 1 0 0,-3-1 0 16,3 4 0-16,0-4 0 0,0 1 0 0,0-1 0 0,0 4 0 31,0-4 0-31,0 1 0 0,0-1 0 0,0 1 0 0,3-1 0 0,-3 4 0 16,0-4 0-16,0 1 8 0,0-1-8 0,0 4 0 16,0-4-8-1,0 1 8-15,0 2 0 0,0-2 0 0,0-1 0 0,0 1 0 0,0-1 0 0,0 1 0 16,-3-1 0-16,3-3 0 0,0 4 18 0,-4-1 9 0,1 1 1 0,3-4 1 31,-4 3-45-31,4 1-10 0,0-4-2 0,-3 4 0 0,3-4 28 0,0 0 0 16,0 1 0-16,-4-1 0 0,4 0 0 0,0 1 0 0,-3-4 0 0,3 3-8 15,0 0 8-15,0 1 0 0,0-1 0 0,0 0 0 16,0 1 0-16,-4-1 0 0,4 0 0 0,0 4 0 0,0-4 0 0,0 4 0 16,0-4 0-16,0 0 0 15,0 1 0-15,0-1 0 0,-3 3 0 0,3-2 0 0,-4-1 0 16,4 0 8-16,-3 4-8 0,3-7 0 0,0 3 0 15,0 1 8-15,-4-4-8 0,4-3 0 0,0 3 0 0,-4 0 0 16,4 0 0-16,0 1 8 0,-3 2-8 0,3 0 0 31,-4-3 0-31,4 4 8 0,0-1-8 0,0-3 0 0,0 4 0 0,-3-1 8 16,3 0-8-16,0 1 0 0,-4-4 8 0,4 3-8 0,-3 0 8 0,3 1-8 16,0-1 8-1,-4-3-8-15,1 0 0 0,3 1 8 0,-4 2-8 0,4-6 0 16,0 3 0-16,0 0 8 0,0 1-8 0,0-1 0 0,0 0 0 0,-3 0 8 0,3 3-8 0,0 1 0 15,0 2 0-15,0 1 8 16,0-1-8-16,-4 1 0 0,4 2 0 0,0 1 9 16,-3-1-9-16,3 1 0 0,0 3 9 0,0-1-9 15,0 1 0-15,0 0 9 0,-4 0-9 0,4-1 0 0,0 4 0 0,0-3 0 16,0 0 0-16,0-4 8 0,0 4-8 0,-3-3 0 16,3 2 0-16,0 1 0 0,0 0 8 0,0-4-8 15,0 4 0-15,0 0 0 0,0 0 0 0,0 6 8 16,0 0-8-16,-4-4 0 0,4 4 0 0,0 0 8 0,0 0-8 15,0-6 0 1,0 6 0-16,0-6 0 0,0 3 0 0,0 3 0 16,0 0 0-16,0 0 0 0,0 0 0 0,0-7 0 0,0 1 0 15,0 6 0-15,0 0 0 0,0 0 0 0,0 0 0 0,0 0 0 0,0 0 0 16,0 0 0-16,0 0 0 0,0 0 0 16,0 0-28-16,0 0-7 0,-3 6-1 0,-1 4-1 15,1-4-95-15,-1 4-18 0,0-1-4 16,1 0-783-16,3 7-157 0</inkml:trace>
  <inkml:trace contextRef="#ctx0" brushRef="#br3" timeOffset="205021.59">18260 9193 806 0,'0'0'17'0,"0"0"4"0,0 0 1 0,0 0 2 0,0 0-24 0,0 0 0 0,0 0 0 0,0 0 0 16,0 0 81-16,0 0 12 0,0 0 3 0,0 0 0 15,0 0-1-15,0 0 0 0,0-6 0 0,0 6 0 16,-4-7-24-16,4 7-5 0,0-6-1 0,0 0 0 31,0 0 4-31,0-1 1 0,0-2 0 0,0-1 0 0,0 1-33 0,4-3-6 16,-4-1-2-16,0 0 0 0,0-2-9 0,0-1-1 0,0 0-1 0,0 1 0 31,0-1 13-31,0 4 2 0,0-1 1 0,-4 4 0 0,4-4 0 0,-3 1 0 16,-1 2 0-16,4 1 0 0,-3-1-6 0,3 1-2 0,-4 3 0 0,1-4 0 0,-1 4 15 0,1 3 3 15,3 3 1-15,-4-10 0 16,1 4-62-16,-1 0-13 0,4 6-2 0,0 0-1 0,0 0 33 0,0 0 0 16,0 0 0-16,0 0 0 0,0 0 0 0,0 0 8 15,-4 6-8-15,4 4 12 0,4-4-12 0,-4 0 0 16,0-6 0-16,0 6-10 0,4 1 10 16,-1 5 0-16,1-2 0 0,-4 5 0 0,3 1 0 0,1 0 0 15,-1 2 0-15,1 1 0 0,3 0 0 0,-4 3 8 16,1 0-8-16,-1 0 0 15,1 0 0-15,-1-3 9 0,1 3-9 0,-4-4 0 16,3 1 9-16,-3 0-9 0,4-3 0 0,-1-1 9 0,1 1-9 0,0-3 0 16,-1-4 9-16,-3 4-9 0,4-4 0 0,-1-3 9 15,-3 0-9-15,4-2 0 0,-4-4 8 0,0 0-8 0,0 3 0 0,0-3 0 16,0 0 8 0,3 3-8-16,-3-3 9 0,0 0-9 0,4 0 12 15,-4 0-3-15,7-3-1 0,-7-4 0 0,3 4 10 0,1-3 2 0,-1-3 0 0,1-1 0 16,-4 4-1-16,0-3 0 15,0-4 0 1,0 1 0-16,0 2 4 0,0-2 1 0,-4-4 0 16,4 0 0-16,-3 1-24 0,-1-4 0 15,1 0 0-15,-1-3 0 0,1 0 0 0,-1 3 0 0,4-3 10 16,-7 0-10-16,7 0 10 0,-3 0-10 0,-1 4 10 0,1-7-10 0,3-1 8 0,-4 1-8 16,4 3 0-16,-4 0 0 0,4 4 0 0,0-1 0 0,-3 3 0 0,3 0 0 0,0 1 0 0,0-1-10 15,-4 7 0-15,1-1 0 16,3 4 19-16,-4 0 4 0,1-1 1 15,3 7 0-15,0 0-22 0,0 0-5 0,0 0-1 0,0 0 0 0,0 0 14 0,0 0 0 16,0 0 0-16,0 0 0 0,0 0 13 16,0 0 6-16,0 0 1 15,0 0 0-15,0 0-32 0,0 0-7 0,0 0-1 0,0 0 0 16,0 0 32-16,0 0 5 0,0 0 2 0,0 0 0 16,0 0-19-16,0 0 0 0,0 0 0 0,0 0 0 0,0 0 0 15,7 0 8-15,-7 0-8 16,0 0 0-16,0 0 13 0,3-3-4 0,1 3-1 0,-4 0 0 0,7 0 2 15,-3 0 0-15,-4 0 0 0,7 3 0 16,-4-3 2-16,4 4 0 0,-3-4 0 0,3 0 0 0,3 0 0 0,-3 3 0 16,0-3 0-16,1 0 0 0,-1 0-12 0,3 0 0 0,1 0 0 0,-4-3 0 15,3 3 23-15,-3 0 2 32,0-4 1-32,1 1 0 0,-1-3-12 0,3 3-2 0,-3 3-1 0,0-3 0 0,4 3-3 15,-4-3-8-15,0 3 12 0,0 0-4 0,0 0-8 0,0 0 10 0,0 0-10 0,0 0 10 16,4 3-10-16,-4-3 8 15,3 3-8-15,-2-3 8 0,2 3-8 0,1-3 8 16,-4 0-8-16,0 0 8 0,3 0-8 16,1 0 0-16,-4-3 0 0,0 0 8 0,0 3-8 0,4-3 0 15,-8 0 9-15,4-1-9 0,-7 4 0 16,7-3 8-16,4 0-8 0,-4 0 0 0,-7 3 0 0,4-3 8 0,3 0-8 0,0 3 0 16,-7 0 0-16,7-3 8 0,0-1-8 0,-4 4 0 0,4-3 0 0,-7 3 0 31,4-3 0-31,3 3 0 0,-7 0 0 0,0 0 0 0,7-3 0 0,-7 3 0 15,0 0 0-15,4 0 8 0,-4 0-8 0,0 0 0 0,0 0 0 0,0 0 0 32,0 0 0-32,0 0 8 0,0 0-8 0,0 0 0 0,0 0 0 0,0 0 0 15,0 0 0-15,0 0 0 0,0 0 0 0,0 0 8 0,0 0-8 0,0 0 0 16,0 0 0-16,0 0 0 0,0 0 0 0,0 0 0 16,0 0 0-16,0 0 0 0,0 0 0 0,0 0 0 0,0 0 0 15,0 0 0-15,0 0 0 0,0 0 0 16,0 0 0-16,0 0 0 0,0 0 0 15,0 0 0-15,0 0 0 0,0 0 8 0,0 0-8 16,0 0 0-16,0 0 0 0,0 0 0 0,0 0 0 0,3 3 0 16,-3-3 0-16,0 0 0 0,0 0 0 0,0 0 0 15,0 0 0-15,0 0 0 0,0 6 0 0,0-6 0 0,4 4 0 0,-4-4-8 32,0 0 8-32,0 0 0 0,0 0 0 0,0 0 0 0,0 0 0 0,0 0 0 15,0 0 0-15,0 0 0 0,0 0 0 0,0 0 0 0,0 0 0 0,0 0 0 16,3 3 0-16,-3-3 0 0,0 0 0 0,0 0 0 0,0 0 0 15,0 0 0 1,0 0 0-16,0 0 0 0,0 0 0 0,0 0 0 0,0 0 0 0,0 0 0 16,0 0 0-1,0 0 0-15,0 0 0 0,0 0 0 0,0 0-11 0,0 0 11 16,0 0-13-16,0 0 5 0,0 0 8 0,0 0 9 0,0 0-1 16,0 0-8-16,0 0 8 0,0 0-8 0,0 0 0 0,0 0 0 0,0 0 0 0,-7-3 0 15,0 3 0-15,3-4 0 16,4 4 0-16,-7 0 0 0,0 0 0 0,0 4-9 0,-3-4 9 0,3 0 0 15,0 3 0-15,-4 0 0 0,0 0 0 0,4 0-10 16,-3 0 10-16,3 0 0 16,-4 4 0-16,1-4 0 0,-1 0 0 0,0 0 0 0,1 3 0 15,-1-3 0-15,1 4 0 0,-1-4 0 0,4 0 0 0,-4 0 0 16,1 0 0-16,3 0 0 16,-4 1 0-16,4-1 0 15,-3 0 0-15,3-3 0 0,-1 0 0 0,1 0-8 0,-3 0 8 0,3 0 0 0,7 0 0 0,-7 0 0 16,-4 0 0-16,4 0 0 0,7 0 0 0,-7 0 0 0,7 0 0 0,-7 0 0 31,0 0 0-31,7 0 0 0,0 0 0 0,0 0 0 16,-7 0 0-16,7 0 0 0,0 0 0 15,0 0 0-15,0 0 0 0,0 0 0 0,0 0 0 0,0 0 0 16,0 0 0-16,0 0-10 0,0 0 10 0,0 0-12 0,0 0 12 0,0-6 8 16,7 2-8-16,-4 1 11 0,1 0-11 0,-1 3 0 15,5 0 0-15,-5 0 0 0,4 0 0 0,0 3 0 0,-3-3 0 0,3 3 0 16,0 1 0-1,0-1 0-15,3 0 0 0,-2 0 0 16,2 0 0-16,-3 3 0 0,4-2 0 0,-1-1 0 0,1 0 0 0,-1-3 0 16,1 3 0-16,0 0 0 0,-1-3 0 15,1 0 0-15,-1 0 0 0,1 0 0 0,0 0 0 16,-1 0-12-16,1-3 2 0,-1 3 1 0,-3 0 9 0,0-3 0 0,-3 3 0 0,-4 0 0 0,7 0 0 0,-7 0-12 31,0 0 12-31,0 0-12 16,0 0-17-16,0 0-4 0,0 0-1 0,0 0 0 0,0 0-16 0,-7 3-3 0,3 0-1 0,1 3 0 31,-4-3-2-31,0 1 0 0,0-1 0 0,0 0 0 16,0-3 19-16,0 3 3 0,-4-3 1 0,4 0 0 0,-4 0-25 0,4 0-5 0,-3 0-1 0,3-3 0 0,0 3 52 0,-4-3 12 15,4 3 0-15,0 0 0 16,0 0-54-16,0-3-8 0,0 3-2 0,0-4 0 16,0 1 64-16,0 3 12 0,3-3 2 0,4 3 1 0,-7 0-15 0,7 0-10 15,-7 0 2-15,7 0 0 0,0 0 8 0,-7 0 0 0,0 6 0 16,0-2 0-1,3 2 0-15,1 0 0 0,-4 0 0 0,0 4 0 0,0 2 0 16,3-2 8-16,-3 2-8 0,0 4 11 0,0 0 11 0,3-1 2 0,-3-5 1 0,4 2 0 31,-1-2 1-31,1-4 0 0,-1 0 0 0,4 1 0 0,0-7 17 0,0 0 3 16,0 0 1-16,0 0 0 0,0 0-35 0,0 0-12 0,4-4 0 0,-1-2 9 31,1-3 2-31,3-1 0 0,0-2 0 0,0-4 0 0,-4 0-11 0,4 1 0 0,1 2 9 16,-1-3-9-16,-4 1 20 0,4 2-1 0,-7 4 0 0,4-1 0 31,-4 4 1-31,0 6 0 0,0 0 0 0,0 0 0 0,0 0 4 0,-4 6 0 16,1 1 1-16,-4 2 0 0,0 7 24 0,-1-1 5 0,-2 4 1 0,3 0 0 0,-4 3-32 0,1 3-7 31,3-3 0-31,-4-3-1 0,4 0-15 0,0 0 11 0,0-4-11 0,3 1 10 16,4-7-10-16,0 1 0 0,0-7 0 0,0-3 0 0,11-3 0 0,-4-7-16 31,7-2 4-31,-3-7 1 0,3 0 11 0,0-6-10 0,-4 0 10 0,5-3-10 15,-1 0 10-15,0-1 0 0,0 4 10 0,-3 0-10 16,3 3 0-16,-4 0 0 0,1 3 0 0,-4 4 0 0,3 2 0 0,-6 7 0 16,-4 6 0-16,0 0 0 0,0 0 56 0,-4 9 6 31,1 4 1-31,-4 6 0 0,0 0-11 0,0 2-1 0,-4 5-1 0,1 2 0 16,3 0-26-16,-4 0-4 0,0 0-2 0,1 4 0 0,-1-1-10 0,4 0-8 0,0-2 12 0,0-1-12 31,0-3 0-31,3-3 0 0,4-3 0 0,0-7 0 15,7-2 0-15,1-7 0 0,-1 0 0 0,0-9-12 0,3-4-9 0,1-2-2 0,-1-7 0 16,5-3 0 0,-1-3 2-16,0-3 0 0,0 3 0 0,0-7 0 0,4 1 1 0,-4 6 1 15,-4 3 0-15,1 0 0 0,-1 6 19 0,-2 4 0 0,-1 2 0 0,-4 7 0 16,-3 3 18-16,0 0 7 16,-3 6 2-16,-1 7 0 0,-3 0 7 0,0 2 2 15,-7 7 0-15,3 3 0 0,1 3-20 0,-1 4-3 0,-3-1-1 16,3 4 0-16,1-4-3 0,-1-3-1 15,1-3 0-15,-1 0 0 0,4-3-8 0,3 0 0 16,1-6 0-16,3-3 0 0,0-4 0 0,0-3 0 0,3-3 0 0,5-3-11 16,-1-3-6-16,0-3-2 0,3-7 0 0,1-2 0 15,-1-7 7-15,4-3 0 16,1 0 1-16,-1-10 0 0,-4 1-2 0,4-1-1 0,1 1 0 0,-1 2 0 16,0 1-2-16,-4 6 0 15,-3 0 0-15,0 3 0 0,-3 6 16 0,-1 4 0 0,1 2 12 0,-8 7-12 16,4 3 34-16,0 0 0 0,-7 3 0 15,-3 3 0-15,3 7-10 0,-4 0-3 16,1-1 0-16,-1 4 0 0,-3 3-8 0,3-1-1 0,1 4-1 0,-4 0 0 0,7 3-11 0,-4-3 0 16,0 3 0-16,4-3 7 15,0-3-7-15,7 0 0 0,-3-7 0 0,3-2 0 16,0-1-10-16,3-6 2 0,-3-3 0 0,4-6 0 0,6-3-7 0,1-10-1 16,0-6 0-16,3-3 0 0,-4-4 4 0,4 1 0 15,-3 3 0-15,3 0 0 0,-3 2-2 0,3 1 0 16,-4 3 0-16,1 0 0 0,-4 7 14 0,4-1-9 0,-8 4 9 15,1 2-8 1,-1 1 8-16,-3 2 16 0,0 7-4 0,0 0-1 0,-7 4 13 0,0-1 2 16,-4 6 1-16,1 1 0 0,-1 5-13 0,-3 4-2 15,-3 3-1-15,-1 6 0 0,4 7-11 0,0 2 12 0,0 1-12 16,3 6 12-16,-3-3-9 0,3-7-3 0,1 1 0 0,-1-1 0 31,4-6 0-31,4 1 0 0,-1-4 0 0,1-7 0 0,6-2 0 0,-3-7-10 0,4-2 10 0,3-7-8 16,3-7-12-16,-3-5-1 15,7-4-1-15,0-3 0 0,1-6 14 0,-1-3 8 0,0-6-10 0,0-4 10 16,4 0-22-16,-8 1 2 16,4 2 0-16,0-2 0 0,0 5 20 0,-3 4-9 0,0 3 9 0,-4 6 0 15,0 4 0-15,-4 2 0 0,-3 4 12 0,0 9-3 16,-3-4 16-16,-4 8 3 0,0 2 1 0,-4 6 0 16,0 4-13-16,-3 6-2 0,-3 9-1 0,3 4 0 15,0 6-13-15,-1-1 11 0,1 1-11 0,-3 0 10 16,6-3-7-16,0-4-3 0,1 4 0 0,-1-1 0 0,4 1 0 0,4 3 0 15,-4-1 0-15,3 1 0 16,1-3 0-16,3-13 0 0,0-6 0 0,3-4 0 0,-3-2-14 16,7-7 1-16,0-3 0 15,0-9 0-15,4-6-6 0,-1-7-1 0,1-6 0 0,3-7 0 16,-3 1 11-16,3-4 9 0,-4-2-13 0,1-1 5 0,0 1-4 0,-4 2-1 16,3 1 0-16,-3-4 0 0,0 7 13 0,-3 2 0 15,-1 1 0 1,-3 6 0-16,0 7 0 0,0-1 13 0,0 6-2 0,-3 4-1 0,-4 3 10 0,0 6 3 0,0 7 0 0,-4 2 0 31,1 7-23-31,-5 6-13 0,1 3 1 16,0 10 1-16,4-4 11 0,-1 10 0 0,0-3 0 15,1 3 0-15,-1 0 0 0,1 6 0 0,3-3 0 0,0 3 0 16,0-3 0-16,3 0 0 0,-3-3 0 0,3-3 0 0,1-3 0 0,3-4 0 16,0-3 0-16,3-9 0 0,1-3 0 0,3-9 0 0,-3-7 0 0,3-10 0 15,3-8 0-15,1-4 0 16,-4-6 0-16,3-10 0 0,1-2 0 0,0-4 0 0,3-6 0 0,-4 0 0 15,1-3 0-15,-1 3 0 0,5 0 0 0,-5-4 0 16,1 8 0-16,-4-1 0 0,0 6 0 0,0 4 0 16,0 2 0-16,-4 7 0 15,-3 6 0-15,0 4 0 16,-3 5 0-16,-1 4 0 0,-6 6 0 0,3 3 0 0,-4 10 24 0,-3 5 6 0,0 8 2 0,0 5 0 16,0 3-52-16,0 4-9 0,0 6-3 0,-4 6 0 15,4 0 32-15,0 0 0 0,0 4 0 0,3-1 0 16,0 0 0-16,1-3 0 0,3 4 0 0,-4-1 0 0,8-6 0 0,-4 0 0 15,7-3 0-15,0-3 0 0,3-10 0 0,1-9 0 16,-1-6 0-16,4-7 0 16,4-12 0-16,-4-9 0 0,3-7 0 0,1-10 0 0,3-2 0 0,-3-6 0 15,3-1 0-15,0-9 0 16,-3 3 0-16,3-3 0 0,0-3 0 0,0 3 0 16,-4 3 0-1,1 3 0-15,0 3 8 0,-1 1-8 0,-6 9 0 0,3 3 0 0,-4 9 0 16,-3 3-12-16,-3 4 12 0,-4 9 0 0,0 3 0 0,-4 10 0 0,1 5 0 0,-5 7 0 15,1 4 0-15,-7 5 0 0,7 10 0 0,-4 3 0 16,4 3 0-16,-3 7 0 0,-1-4 0 16,4 3 0-16,3 4 0 0,-3 3 0 0,4-7 0 0,-1-6 0 0,4 1 0 0,0-4 0 15,0-7 0 1,3-2 0-16,4-4 0 0,0-8 0 16,4-11 0-16,3-9 0 0,0-6 0 0,4-9 0 0,-1-10 0 0,1-6 0 15,-1-6 0-15,4-7 0 0,1-6 0 0,-5 7 0 0,4-7 0 0,-3 0 0 16,3-3 0-16,0 0 0 0,0 0 0 0,-3 0 0 15,-1 6 0-15,4-3 0 16,-3 3 0-16,-4 4 0 0,-3 12 0 0,-1 6 0 0,-3 6 9 0,-3 7-9 16,-4 9 0-16,-1 3 0 0,-2 10 0 0,-4 6-10 15,0 3 10-15,0 10 0 16,-1 2 0 0,1 7 0-16,0 3 23 0,0 6 6 0,0-2 2 0,0 2 0 0,3-6-31 0,1 0 0 15,3-3 0-15,0 0 0 0,3 0 0 0,1-7 8 0,3 1-8 0,0-7 4 16,3-6-30-16,1-9-5 0,6-3-1 15,-3-13 0-15,4-7 41 0,-1-8 8 0,5-4 2 16,-5-9 0-16,4-4-19 0,0 1-11 0,0 0 2 0,4-7 0 0,-4 3-1 0,0-2 0 16,-3-4 0-16,3 3 0 15,0 4 10-15,-3 3 0 0,-1 2 8 16,-6 11-8-16,3 2 8 0,-7 6-8 0,3 4 8 0,-3 6-8 0,-7 10 20 0,0 2 0 31,0 4 0-31,-3 12 0 0,-1 0-38 0,0 4-8 0,-3 2-2 0,4 1 0 16,-4-1 28-16,3 1 0 0,4 2 0 0,-4-2 0 0,4 2 20 0,0-2 8 15,4-1 3-15,-1 1 0 32,1-7-50-32,3-3-9 0,0-3-3 0,3-6 0 0,1-7 31 15,-1-3 0-15,4-6 0 0,4-6 0 0,0-6 0 0,-1-7 0 0,1-6 0 0,3-4 0 0,-4 1 0 0,5-3 0 16,-1 0 0-16,0-1 0 0,0 4 0 0,0 0 0 31,0 3 0-31,-3 3 0 0,-4 3 0 0,3 3 0 0,-6 7 0 0,-1 6 0 16,-3 3 10-16,-3 3 2 0,-1 6 0 0,-3 1 0 0,0 5 4 0,-3 1 2 15,-1 6 0-15,0 6 0 0,-3 0-13 0,4 1-5 0,-1-1 0 0,-6 9 0 16,6 1 0-16,-3-3 0 0,3 2 0 16,4-6 0-16,-3 1 0 0,6-4 0 0,1-6 0 0,-1-3 0 15,4-7 0 1,4 1 0-16,-1-7 0 0,1-6 0 0,6-3 0 0,1-3 0 16,-4-10 0-16,7-3 0 0,0-3 0 0,0-6-15 0,-3 3 5 0,3-3 1 0,0-4 0 0,0 1 0 31,4 0 0-31,-1 3 0 0,-3-1 9 0,1 4-8 0,-5 3 8 0,1 7-8 15,-4 2 8-15,-4 7 0 0,-3 6 0 0,0 0 0 16,0 6 8-16,0 3 4 0,-3 4 1 0,-1 6 0 0,-3 6-3 0,0-3-1 31,0 3 0-31,-3 0 0 0,2 6-6 0,1-2-3 0,0-1 0 16,0 3 0-16,0-6 0 0,4 3 0 0,3-6 0 16,-4 0 0-16,4-6 0 0,4-3 0 0,-1-4 0 0,1 0 0 0,3-5 0 0,0-8 0 15,3 1 0-15,-2-6 0 0,2-1 0 16,1-8-8-1,-1-4 8-15,1-3-10 0,-1 0 10 0,1-4 0 0,-4 4-9 0,4-3 9 0,-1 0 0 0,-3 0-11 32,7-1 11-32,-7 4-8 0,1 3 8 0,-1 7 0 0,-4-1 0 0,4 7 0 15,-3 2 0-15,-4 7 0 0,0 0 0 0,0 0 0 0,0 10 0 0,0-1 0 0,-4 7 8 0,1-4-8 32,-1 4 8-32,1 3-8 0,3 0 8 0,-4-4-8 15,1 4 0-15,-1 0 8 0,4 0-8 0,-4 0 0 0,4-4 0 0,0 4 0 16,0-6 0-16,0-4 0 0,4 0 0 15,-4-5 0-15,0-4 0 0,0 0 0 16,7-4 0-16,-3-2 0 0,-1-6 0 0,1-4 0 0,3-3 0 0,-7 0 0 0,3-9 0 0,1 0 0 16,-1 0 0-1,1-4 0-15,-4 1 0 0,0-4 0 0,0 1 0 0,0 3 0 16,-4-7 0-16,4 7 0 0,-3-4 0 0,-1-3 0 16,1-2 0-16,-1-4-8 0,1-3 8 0,-1 0 0 15,1 3-9-15,-4-19 9 0,3 7 0 0,-3 2 0 0,3-2 0 0,-3 6 0 31,0 3 0-31,0 9 0 0,0 7 0 0,-3 6 0 0,-1 6 0 0,0 6 0 16,1 4 0-16,-4 3 0 0,3 6 0 0,-3 3 0 16,0 3 0-16,0 0 0 0,3 7-18 0,4-1-6 0,0 1 0 0,0-4-1 0,4 1 35 0,-1-4 7 31,4 0 2-31,0-6 0 0,0 0-19 0,0 0 0 0,4-9-11 0,3 0 11 16,3-4-13-16,-3-3 4 0,0-3 1 0,0-2 0 0,4-1 8 0,-4 0 0 15,0 0 0-15,0 0-8 16,0 0 8-16,-3 0 0 0,-1 0 0 15,1 0 0-15,-1-3 0 0,-3 6 0 0,0 0-9 0,0-3 9 16,-3 7 0-16,3-1 12 0,-4 3-2 0,1-2 0 0,-1 8-10 0,1-2 10 16,-1 3-10-16,4 6 10 0,-3 3-10 0,-4 3 0 15,3 7 0-15,-3 6 0 16,7 6 0-16,-4 3 0 0,4 6 0 0,-3 4 0 0,-1 0-12 0,1 5 12 16,-1 8-10-16,4 2 10 0,0-3-11 0,0 3 11 15,0 1-12-15,4 2 12 16,-1-9-16-16,1 0 4 0,3-6 1 0,0-3 0 0,4-10 11 0,-4-6 14 15,3-10-3-15,1-2-1 16,-4-7-52-16,3-6-10 0,1-7-3 0,-4-2 0 16,0-7 33-16,-3-3 6 0,3 0 2 0,-4-9 0 0,-3 2 14 0,4-2 0 0,-4 0 0 0,-4-1 0 31,4 1 12-31,-3-3 0 0,-1-1-1 0,-3 1 0 0,4 2 7 0,-1 4 2 16,1 6 0-16,-5 3 0 0,1 4-4 0,4 5 0 0,-4 7 0 0,-4 3 0 31,1 6 8-31,-1 10 2 0,-3 9 0 0,0 13 0 0,0 2-8 0,0-2-2 15,3 3 0-15,-3 6 0 0,3 0-30 0,1 3-6 0,-4 7-2 0,3-1 0 0,1 4 22 0,-5 12 0 32,8-10 0-32,-3-2 0 0,6-10 0 0,1-6 0 0,-1-6 0 0,4-7 0 15,0-9 0-15,4-10 0 0,3-2 0 0,0-13 0 16,3-7 0-16,-3-5 0 16,4-7 12-16,0-7-4 0,-1-5-8 0,1-4-9 0,-1-9 9 15,1 0-13-15,0 0 13 0,-1-3-11 0,1 3 11 0,-1-3-10 0,1 6 10 0,-4 0 0 31,4-3 0-31,-4 3 0 0,-7 7 0 0,3 5 0 0,-3 7 10 0,0 6-10 16,-3 7 16-16,-4 9-2 0,-1 6-1 0,-2 6 0 0,-1 10 5 0,1 3 1 16,-4 6 0-16,-4 4 0 15,4-1-41-15,0 3-8 0,-4 4-2 0,4 6 0 16,0-3 32-16,3 3 0 0,1 3 0 16,-1 0 0-16,1-7 0 0,6-5 0 0,0-1 0 15,1-5 0-15,3-7 17 0,7-4 10 0,-3-8 1 0,3-4 1 0,3-6-46 0,1-6-10 0,3-4-1 16,0-8-1-1,0-4 29-15,-3-7 0 0,3-5 0 16,-4-1 0-16,1 1-17 0,0 3 2 0,-1 2 1 0,1 1 0 16,-1 6 22-16,1-9 19 0,-11 21-13 0,0 10-14 0,0 0-18 15,-4 10 4-15,-6 5 1 0,3 11 21 0,-4 5 4 0,-3 7 0 0,0 2 1 16,3 1-13-16,1-3 0 0,-4-1 0 0,0 1 0 16,3 0 0-16,4-4 0 0,-4 4 0 0,1-4 0 15,3 4 0-15,0-7 0 0,0 4 0 0,3-7 0 16,0 0 0-16,1-6 0 0,-1-6 0 15,4-1 0-15,4-5 0 0,-4-4 0 0,3 0 0 0,-3-6 0 32,8-3 0-32,-5 0 0 0,4-6 0 0,-3-4 0 0,3-3 0 0,0 1 0 15,-4-4 0-15,4 0 0 0,0 0 0 0,0 4 0 16,1-4 0-16,-5 3 0 0,4 0 0 0,-3 7 0 0,-1 0 0 0,-3 2 0 0,0 7 0 0,0 0 0 16,0 0 0-16,-7 4 0 15,4-1 0-15,-4 3 0 0,-1 3 0 0,-2 1 0 0,-1-1 0 0,1 7 0 16,-1-4 0-16,1 7 0 15,-1-3 15-15,0 3 0 0,1-4 0 0,3 1 0 16,-4 0-15-16,8-4 0 16,-4-2 0-16,3-1 0 0,1-3 0 0,3 1 0 15,0-7 0-15,0 0 0 0,0 0 0 0,0 0-10 0,0 0 2 0,0-7 0 0,3-2 8 0,1-1 0 32,-1 1 0-32,1 0 0 0,-1-1 0 0,1 4 0 0,3 0 0 0,-4-1 0 15,1 4 0-15,-1 0-13 0,-3 3 5 0,7 3 8 16,-3 4 0-16,-1 2 0 0,1 4 0 0,-1-1 0 0,-3 1 0 0,0 2 0 15,0 1 9-15,0 0-1 0,0-1-8 0,0 1-10 0,-3-3 10 0,-1-4-13 16,4 4 13 0,-3-4 0-16,-1-3 0 0,1 0 0 0,-1 1 8 0,1-4 4 0,3-3 0 15,-7 3 1-15,7-3-13 0,-7 0-18 0,0 0 4 0,0 0 1 32,7 0 13-32,-7-3 0 0,-1 3 0 0,-2-3 0 0,3 0 9 0,0-1 5 15,0 1 1-15,3 0 0 0,4 3-24 0,-7-6-5 16,4 0-1-16,-4-7 0 0,7 1 15 0,-4-1 0 0,8-3 0 0,-4-6 0 0,3 0 0 0,1-6 0 31,3 3 0-31,0-9 0 0,3 2 0 0,-3 4 0 0,4 3 0 16,0-3 0-16,-1 3 0 0,4 3 0 15,0 3 0-15,0 3 0 0,-3 1 0 0,7 5 0 16,-4 1 0-16,-4 9 0 0,1 3 0 16,-4 9 0-16,0 1 0 0,-3 6 0 0,-4 6 0 0,0 0 0 0,0 6 0 15,0 1 0-15,-4 2 0 0,1 1 0 0,-1-4 0 0,0 0 0 16,-3 1 0-16,0-7 0 0,0 0 0 0,-3-3 0 15,-1 0 0-15,4-3 0 0,-4-1 0 0,4-5 0 0,-3-1 0 0,3-5 0 16,0-1 0-16,-4 0 0 0,4-3 0 0,0-6 0 16,0-3 0-16,-4 0 0 0,4-7 0 15,0 1 0-15,0-4 0 0,0 0 0 16,4-2 0-16,-1-1 0 0,1-6 0 0,3 0 0 16,0-1 0-16,0-2 0 0,3 0 0 0,4-16 0 0,0 3 0 0,4 4 0 15,-1-4 0-15,1 3 0 0,7 1 0 0,-4 2 0 0,0 1 0 0,3-1 0 31,5 4 0-31,-8 12 0 0,0 0 0 0,-4 4 0 0,5 2 0 0,-5 0 0 16,1 10 0-16,-1 3 0 0,-3 7 0 0,0 8 13 16,4 7-2-16,-7 3-1 0,-1 4-10 0,-3 5 0 0,0 1 0 0,-3 8 8 15,-1-2-8-15,0 6 0 16,1 7 0-16,-1-1 0 16,1-6 0-16,-1-3 0 0,-3-3 0 0,0-1 0 0,4-5-10 15,-1-7-1-15,1 0 0 0,-1-9 0 0,1 0 11 0,-1-10 0 16,1-2 0-16,3-7 0 0,0 0-16 0,-4-10-2 15,-3-2 0-15,3-7 0 16,-3-3 18-16,4-3-12 0,-1 0 12 0,1-7-10 0,3-5 10 0,0-4 0 0,0-3 0 0,3-3 0 16,1 3 0-16,-1 0 0 15,4 0 8-15,1 13-8 0,-1-4 0 0,3 1 8 0,1-1-8 0,3 7 0 16,-4 0 0-16,1 3 0 0,3 3 0 0,0 6 0 0,-3 1 0 0,-1 5 0 31,1 7 10-31,3 3-10 0,-7 6 16 0,4 7-4 16,-4 6 0-16,0 0 0 0,-7 6 0 0,3-3-1 0,-3 6 0 0,-3 3 0 15,3-3-11-15,-4 7 0 0,-3 2 9 0,0 1-9 16,0 0 0-16,4-1 0 0,-4-2 0 0,0-4 8 16,3-3-8-16,-3-6 0 0,0 0 0 0,0-6 0 0,0-3 0 0,0-7 0 15,0 0-9-15,0-6 9 0,0-3-12 0,-1-3 3 16,-2-7 0-16,-1-3 0 0,1-2 9 0,-4-7 0 16,0-4 0-16,-1-2 0 15,1 0-12-15,4-4 0 0,-4 1 0 16,-1-4 0-16,8 0 12 0,-3-6 0 0,-1 1 0 0,4-8 0 0,0 1 0 0,4-3 0 31,-1 3 0-31,1-4-8 0,3 11 8 0,3-1 0 0,-3 0 0 0,4 3 0 16,-1 0 0-16,1 4 0 0,3 2 8 0,-4 4-8 0,1 3 0 0,-1 12 0 0,-3 0 0 0,0 7 8 15,4 3-8-15,-4 6 8 16,0 0-8-16,0 0 8 0,0 0 0 0,-4 3 0 16,-3 3 0-16,7-6 0 0,0 0-8 0,0 0 0 0,0 0 0 0,0 0 0 31,0 0 0-31,-3-6 0 0,-8-1 0 0,8 1 0 0,-4-6 0 0,3 2 0 15,-3 1 0-15,3-1-8 0,-3 1 8 0,4 0 0 0,-4 2 0 0,0-2 8 16,0 3-8-16,0 2 0 0,0 1 0 0,-4 3-8 16,4-3 8-16,-4 3 0 15,4-3 0-15,-3 0 8 0,6 0-8 0,-3-3 0 0,0 2 0 0,0-5-8 16,0 0 8 0,3-1 0-16,-3-2 0 0,0-7 0 0,4 3 0 0,-4-3 0 15,3-3 0-15,-3 4 0 0,4-1 0 0,-1 0 0 0,1 0 0 0,3-3 0 16,0 6 0-16,0-2 0 0,0 2 0 0,0 0 0 0,3 4 0 0,1 2 0 31,-1-2 0-31,1 2-8 0,3 4 8 0,-4 0 0 16,4 3 0-16,0 0 0 0,-3 3 0 0,3 3 0 0,-3 6 0 0,-1 7-8 0,1 3 8 0,-1 6 0 15,-3 6 0-15,0 10-8 16,0-4 8-16,-3 7 0 0,-1 3 0 0,1 7 0 0,-5-4 0 16,8 3 0-16,-3-6 8 0,-1 0-8 0,4-6 8 15,0-3-8-15,4-7 8 0,-1-6-8 16,1-3 0-16,0-9 0 0,3-4 0 15,0-6 0-15,-4-3 0 0,4-6 0 16,0 0 0-16,-3-4-8 0,3-6 8 0,0 1 0 0,-4-4 0 0,4-3 0 0,-3 0 0 0,0-3 0 16,-1-3 0-16,1-4 0 0,-1 7 0 0,1-3 0 15,-1 3 0-15,1-6 0 0,-1-1 0 0,4 4 0 0,-3-3 0 0,-1 3 0 16,1-1 0-16,-1 1 0 16,1 0 0-16,-1 3 0 0,1 3 0 0,0 6 0 15,-4 7 0-15,0 9 0 0,0 0 0 0,3 6 0 0,-3 10 0 0,0 6 0 16,4 6 0-16,-4 6 8 0,0 10-8 0,0 3 8 15,3 3-8-15,-3 4 0 0,0-1 0 0,4 4 0 16,-1-4 0-16,1-6 0 16,-1-6 0-16,4-7 0 0,0-3 0 0,4-12 0 15,-1-3 0-15,1-7 0 0,0-6-18 0,-1-6 2 0,1-9 0 0,3-7 0 16,-3-3 4-16,-1-6 2 0,1-7 0 0,-4 7 0 0,0 0 10 0,-4 0-12 16,1-7 12-16,-1 1-12 15,1-1 12-15,-1-2 0 0,-3-4 0 0,0-9 0 16,0 6 0-16,-3 3 0 0,-4-3 0 15,3-3 0-15,1 0 0 0,3 3 0 16,-4 3 0-16,4 1 8 0,0 8 16 0,-3 7 3 0,3 3 1 0,0 7 0 0,-4 8-28 0,4 7 0 16,0 0 0-16,0 13 0 15,-3 6 0-15,-1 9 0 0,4 13 0 0,0 3 0 16,0-4 0-16,0 4 0 0,0 3 0 16,0 3 0-16,0-3 0 0,0 7 0 0,0 2 0 0,7 1 0 0,-3-10 0 0,6-7 0 15,-3-5 0-15,4-7 0 0,0-9 0 0,3-3-9 16,0-7 9-16,0-9-10 15,0-3-8-15,0-10-2 0,-3-5 0 0,-1-8 0 0,4-5 11 0,-3-3 9 0,0-1-13 16,-4 1 5 0,0-1 8-16,0 1 0 0,-7-1 0 0,3 4-8 15,-3-1 8-15,-3 4 0 0,3 0 0 0,0 3 0 0,-4 3 0 0,1 6 9 0,-1 4-1 0,-3 5-8 32,7 7 20-32,-7 4-2 0,3 2-1 0,-3 6 0 0,4 7-5 0,-4 6-2 15,0 4 0-15,3 5 0 0,-3 4-10 0,0 6 8 0,0 3-8 16,0 9 8-16,0-3-8 0,3 1 10 15,-3-1-10-15,4 3 10 0,-4 4-10 0,3-1 0 16,1 4 0-16,-1 0 0 0,4-7 0 0,0-5 0 0,4-8 0 0,-1-2 0 16,1-6 0-16,3-7 0 0,-4-3 0 0,8-6 0 15,-4-7 0 1,0-5-11-16,4-7 3 0,-4-10 0 0,0-2-2 0,0-4 0 16,0-3 0-16,0-6 0 0,-4-6 10 0,1-4 0 0,0-9-9 0,-4-3 9 0,3 0 0 15,-6 0 0-15,3 6 0 0,-4 1 0 16,4 8 0-16,-4 4 0 0,1 6 8 15,-4 7-8-15,0 8 23 0,0 4-1 0,0 3 0 0,-4 10 0 16,1 5-2-16,-5 7-1 0,5 6 0 0,-1 10 0 0,1 6-14 0,3 3-5 31,0 3 0-31,3-3 0 0,-3-3 0 0,7 0 0 0,0 0 0 0,0 0 0 16,4 3 0-16,-1 0 0 0,4-3 0 0,0 0 0 0,0-7 0 16,4-5 0-1,-1-7 0-15,1-3 0 0,0-7-19 0,3-2 3 0,-4-7 1 0,1-3 0 16,-1-3-1-16,1-6-1 0,0-3 0 0,-4-7 0 0,-4 0 9 0,1-9 8 15,3 0-12-15,-4-3 12 16,-3 3 0-16,0 0-8 0,0 0 8 0,0-4 0 0,0 4 0 0,0 3 0 16,0 7 0-16,-3-1 0 0,3 7 0 0,-4 2 0 0,4 7 9 0,0 0-9 15,0 3 13-15,0 4-2 16,0 5-1-16,0 7 0 0,0 3-10 0,0 0 0 16,4 3 0-16,-4 0 8 0,3 13-8 0,4-7 0 0,-3 4 0 0,-1-4 0 15,4-3 0-15,-3-3 0 16,0-3 0-16,-1-3 0 0,1 0 0 15,-1-4 0-15,1-2 0 0,-4-4 0 0,3 1 0 0,1-7-11 16,-4 3 11-16,0-6-8 0,0 0 8 0,0 0-8 0,0 0 8 0,0 0-8 16,3-3 8-16,1-3 0 0,-1 0-9 0,1-1 9 31,-4 1 0-31,0 6 0 0,0 0 0 0,0 0 0 0,0 0 0 0,0 0 0 16,0 0 0-16,0 0 0 0,-4 3 0 0,1 3 0 0,-1 1 0 0,1-1 0 0,-1 0 0 0,1-3 0 31,-1 4 0-31,4-7 0 0,0 0 0 0,0 0 0 0,0 0 0 0,0 0 0 15,-3-10 0-15,-1-2 0 0,4 2 0 0,-3-9 0 0,-1-2 0 0,4-5 0 16,-4-2 0-16,1-6 0 16,-1 2 0-16,4 1 0 0,-3-7 0 0,3-2 0 15,-4 2 0-15,1 0 0 0,3 1 0 0,-4-7 0 0,4 0 0 0,-3 0 0 16,3-6 0-16,-4 0 0 16,4 6 0-16,0-3 0 0,0-7 0 0,0 7 0 0,0 10 0 0,0 2 0 15,-3-2 0-15,3-4 8 0,0-3-8 0,-4 0 0 16,4 10 0-16,0-4 0 15,0 0 0-15,0 4 0 0,4-1 8 0,-4-2-8 0,0 2 0 0,0 4 0 16,3 3 0-16,-3 0 0 0,0-1 0 0,0 4 0 16,0 3 0-16,0 0 0 15,0 3 0-15,0 1 0 0,0-1 0 0,0 6 0 0,0-2 0 0,0 2 0 0,0 1 8 0,0-1-8 32,0 4 0-32,-3-4 0 0,3 4 0 0,0-1 0 15,0 4 0-15,0 0 0 0,0-4 0 0,0 1 0 0,0 3 0 16,-4-4 0-16,4 4 8 0,0 0-8 0,0-1 0 0,0 1 0 15,0 6 0-15,0-6 0 0,-3 0 0 16,3-1 0-16,0 4 0 0,0-3 8 0,-4 0-8 16,4 6 0-16,0 0 9 0,0 0-9 0,0 0 0 0,0 0 9 0,0-3-9 0,0 3 0 15,0 0 8-15,-7-4-8 0,7 4 0 0,-3-6 0 16,-1 0 0-16,0 3 0 0,4 3 0 0,-3-7 0 0,-1 1 0 0,1 0 0 16,3 6 0-16,-4-3 0 15,1-4 0-15,-1 4 0 0,1-6 0 0,-1 6 0 16,1-3 0-16,-1 2 0 0,-3-2 0 0,4 3 0 0,-4 0 9 0,3 0-9 15,-3 0 0-15,3-1 9 0,-3 1-9 0,0-3 0 16,0 3 0-16,4 0 0 0,-4-3 0 0,3-1 0 16,-3 4 0-1,4-3 0-15,-1 3 0 0,1-4 0 0,-1 1 0 0,-3 0 0 16,3-4 0-16,1 4 0 0,-4-3 0 0,3 3 0 16,-3-1 0-16,4 1 0 0,-4 0 0 0,0 3 0 0,0-4 0 0,3 4 0 15,-3 0 0-15,3 0 0 0,4 3-10 0,-7 0-7 16,0-3-2-16,0 0 0 15,0-1 19-15,7 4 0 0,-7-3 0 0,4 0 0 0,3 3 0 16,-7 0 0-16,0-3 0 0,7 3 0 0,0 0 0 0,-8 0 0 0,1 0 0 0,4 0 0 16,3 0 0-16,-11 0 0 15,4 6 0-15,0-3 0 16,0 4 0-16,0-1 0 0,0 3 0 0,0 1 0 0,0-1 0 0,0 1 0 16,-4 2 0-16,1 1 0 0,3-1 0 0,0 1 0 15,-4-1 0-15,0 1 0 0,1-1 0 0,-1 1 0 16,1 3 0-16,-4-4 0 0,3 4 0 0,-3-4 0 0,3 4 0 0,-3 3 0 15,7-3 12-15,-3 2 5 0,2-2 2 0,1 0 0 16,4-1-31-16,-1-2-5 0,1-4-2 0,3 4 0 16,0-4 19-16,0-2 0 15,0-1 0-15,0-6 0 0,0 0 0 0,0 0 11 0,7 3-2 0,-7-3 0 0,0 0-9 0,0 0-12 32,0 0 2-32,0 0 1 0,0 0 9 0,3-3 0 15,1-3 0-15,-4 2 0 0,3-2 0 0,-3 0 9 16,0 0-1-16,0-4-8 0,0 4 0 0,0-3 0 0,0-1 0 0,0-2 0 0,0 2 8 0,-3-2-8 15,3 2 0-15,0-5 0 16,-4 2 12-16,4 1-12 0,0-1 12 16,-3 0-12-16,3 1 0 0,0-1 0 0,0 1 0 15,-4-1 0-15,4 1-15 0,-3 2 3 16,3 4 1-16,-4-3 0 0,1 2 11 0,3 7 0 16,0 0 0-16,0 0 0 0,0 0 0 0,0 0 0 0,0 0 0 0,0 0 0 15,0 0 0-15,0 0 12 0,0 0-2 0,-7 4-1 0,3 2-9 0,4-6-12 16,0 3 2-16,0-3 1 0,0 0 9 0,0 0 0 15,0 6 0-15,0 0 0 0,0-2 0 0,0 2 9 0,4 0-1 16,-1 0-8-16,1 7 0 0,-1-4 0 16,1 4-10-16,-1 3 10 15,4 2 0-15,0 4 0 0,-3 3 9 0,0 7-1 0,3 2-8 0,-4 1 0 0,1-4 0 0,3 4 0 32,-4-4 0-32,1-6-10 0,3 0 10 0,-4 3-13 0,4-6 13 0,0-3 0 15,1 0 0-15,-5-3 0 0,4-4 0 0,0 1 0 0,0-4 0 0,0 0 0 16,-3-5 0-1,3 2 0-15,-4-6 0 0,-3 0 0 0,4-13 0 0,-1 1 0 16,4 2 0-16,-3 4 0 16,0 0-105-16,3 0-19 0,-4-1-3 15,1 4-1-15,-1-3-132 0,1 0-26 0,-1-4-6 16,-3 10-797-16</inkml:trace>
  <inkml:trace contextRef="#ctx0" brushRef="#br2" timeOffset="212700.46">16041 10080 1314 0,'0'0'37'0,"0"0"8"0,-7-6-36 0,7 3-9 16,0 3 0-16,-4-6 0 0,4 6 104 0,0-7 20 0,0 7 3 0,0 0 1 31,0 0-52-31,-3-6-9 0,3 6-3 0,0 0 0 16,0 0-7-16,0 0-1 0,0 0-1 0,0 0 0 0,0 0-6 0,0 0-1 15,0 0 0-15,0 0 0 0,3 3-18 0,1 0-4 0,-1 0-1 0,1 1 0 16,-4 2 16-16,3 3 3 15,1 1 1-15,-1 2 0 0,1-2-6 0,-1 2-2 16,5 1 0-16,-5 2 0 0,1-2 6 16,-1 3 1-16,4-1 0 0,-3 1 0 15,3-3-13-15,-4-1-3 0,1 1 0 0,3-1 0 0,-4-2-9 0,4-1-3 16,0 4 0-16,-3-7 0 16,0 0-16-16,3 0 10 0,-4-3-10 0,4 1 8 0,-3-1-8 0,-1-3 0 0,1 0 0 0,-1 0 8 15,-3 0 5-15,0 0 1 0,4 0 0 0,-1-3 0 16,-3 3 4-16,0 0 1 0,4 0 0 0,-4-4 0 15,0 4-5-15,0 0-1 0,3-3 0 0,-3 0 0 16,0 3-1-16,0-6 0 0,4 3 0 0,-4-3 0 16,-4-1-1-16,4 1-1 0,4 0 0 0,-4-4 0 15,0 1-10-15,0 3 12 16,-4-7-12-16,4 4 12 0,0-4-12 0,-3 4 8 16,-1-4-8-16,1 1 8 0,3-1-8 0,-4 4 0 15,1-4 0-15,-1 1 0 0,4-1 0 0,0-6 0 0,-3 4 8 16,3-1-8-16,-4 3 0 0,4-2 0 15,0 2 0-15,4-3 0 0,-4 4 0 0,3-1 0 16,1 4 0-16,3-4 0 0,-4 7 0 0,1-3 0 16,3 2 0-16,0-2 0 0,0 3 8 0,0 3-8 0,0-4 12 0,0 4-4 0,4 0-8 15,-4 0 0 1,3 0 0-16,-3 0-11 0,1 0 11 0,2 3 0 0,-3-4 0 0,0 4 0 16,0 0 0-16,0 0 0 0,4 0 0 0,-8 4 0 0,5-4 0 0,-1 3 0 15,3 0-9-15,-3-3 9 0,4 3 0 0,-1 0 0 0,-3 0 0 16,0 0 0-16,4 1 0 15,-7-1 0-15,3-3 12 0,0 3-4 0,0 0-8 0,0-3 0 0,-4 3 0 0,1 0 0 16,3-3 0-16,-7 0 0 16,0 0 0-16,3 3 0 0,-3-3 0 15,0 0 0-15,0 0 0 0,0 0 0 0,0 0 0 0,0 0 0 0,0 0 0 0,0 0 0 32,0 0 0-32,0 0 0 0,0 0 0 0,0-6 0 0,0 6 0 0,0 0 0 15,-3-6 8-15,3 6-8 0,0-6 0 0,-4-1 0 0,1 1 0 0,-1 3 0 16,1-3 0-16,-1-1 0 0,1 1 0 0,-1 3 0 15,1-3 0-15,-1 2-9 0,1 1 9 0,3 3 0 0,-4-3 0 0,4 3-8 16,0 0 8-16,-7 0 0 16,0 0 0-16,3 0-8 0,4 0 8 0,-7 0 0 15,7 0-12-15,-3 3 12 0,-4 0-12 0,0 1 12 16,3-1 0-16,-3-3 0 0,7 0 0 0,-3 6 0 0,-1-3 0 0,-3 0 0 31,0 0 0-31,4 4 0 0,-1-4 0 0,0 3 0 0,1 0-8 16,-1-2 8-16,1 2 0 0,-1 0 8 15,1-3-8-15,3 3 12 0,-4 1-12 0,4-1-12 16,-3 0 3-16,-1-3 0 0,4 4 9 0,0-7 0 0,0 0-9 0,-3 3 9 16,-1 3 0-16,1 0-9 0,3 4 9 0,-4-4 0 0,1 0 0 15,-1 4-8-15,1-4 8 0,-1 0 0 16,4 4 0-16,-4-1 0 0,1 0-8 16,-1 1 8-16,1-1-12 0,-1 1 2 0,4-1 0 15,0 1 0-15,-3-1-2 0,3 0-1 0,-4 1 0 0,4-1 0 0,-3 1 1 0,3-1 1 16,-4 0 0-16,4 1 0 0,0 2 11 0,0-5 0 15,0 2-9-15,0-3 9 0,0 4 0 0,0-7 0 0,0 3-9 0,0-3 9 16,0 3 0-16,0-6 0 16,-3 4 0-16,3-4 0 0,0 3 0 0,0-3-8 15,0 6 8-15,0-3 0 0,0 3 0 0,0-6 0 0,0 4 0 0,0-4 0 16,0 3 0-16,0-3-8 16,0 6 8-16,0-6 0 0,0 0 0 0,0 0 0 0,0 0 0 0,0 0 0 15,0 0 0-15,0 0-8 0,0 3 8 0,0-3 0 16,0 0 0-16,0 0 0 0,0 0 0 15,0 0 0-15,0 0 0 0,0 0 0 16,0 0 0-16,0 0 0 0,0 0 0 0,0 0 0 16,0 0 0-16,0 0 0 0,0 0 0 0,0 0 0 0,0 0 0 0,0 0 0 0,0 0 0 0,0-6 0 31,0 6 0-31,0-6 0 0,0 6 0 0,0-7 0 16,0 7 0-16,-4-6 0 0,4 6 0 0,-3-6-8 0,3-1 8 0,0 1 0 15,-4 0 0-15,4 0 0 16,0-1 0-16,0 1 0 0,0-3-9 0,4 2 9 0,-4-2 0 0,0 0-9 15,3-4 9-15,1 4 0 0,-4-1 0 0,3-2-8 0,1-1 8 16,-1 1 0-16,-3-1 0 0,4-3 0 16,-1 4 0-16,1-1 0 0,-1-2 0 15,1-1 0-15,-1 3 0 0,1-2 0 0,0 2 0 0,-1-2 0 0,1 5 0 0,3-2 0 16,-4-1 0 0,1 1 8-16,-1 2-8 0,1 1 0 0,3-1-11 0,-4 4 11 0,4-3 0 15,-3 2 8-15,7 1 1 0,-1 0 0 0,1 3-9 0,-1 3-14 16,1-3 3-16,-1 3 1 0,1 0 10 0,0 0 0 15,-1-4 0-15,1 4 0 0,-1 4 0 0,1-4 0 16,-4 0 0-16,0 3 0 31,0-3-64-31,-7 0-8 0,4 0-2 0,-4 0-791 0,0 0-159 0</inkml:trace>
  <inkml:trace contextRef="#ctx0" brushRef="#br0" timeOffset="-199426.19">18623 10946 1792 0,'0'0'51'0,"0"0"10"0,0 0-49 0,-3 3-12 32,3-3 0-32,-4 3 0 0,4-3 118 0,0 0 21 0,-3 3 4 0,3-3 1 15,0 0-26-15,0 0-5 0,-7-3-1 0,7 3 0 16,-8-3-89-16,5-3-23 0,-1 2 0 0,1-2 0 0,3 6 55 0,0 0 6 15,0 0 2-15,0-6 0 16,0 0-38-16,0 6-7 0,0 0-2 0,0 0 0 16,3-4-6-16,1 1-2 0,-4 3 0 0,3-6 0 0,5 3-8 0,-5 3 0 15,-3 0 0-15,4-3 0 0,6 0 35 0,-3 0 5 16,0-4 0-16,0 4 1 0,0 3-29 0,0-3-12 16,0 3 11-16,-3 3-11 15,7 0 53-15,-8 0 5 0,4 4 1 0,-3-4 0 0,-4 6-47 0,3-3-12 16,-3 7 0-1,-3-4 0-15,3 1 0 0,-4-1 0 0,1 4 0 0,-4-1 0 0,3-2 0 0,-3 2 0 0,0-2 0 0,0-4 0 32,-4 3 0-32,4-6 10 0,-3 4-10 0,3-4 10 0,0-3-10 0,0 0 0 15,-1-3-10-15,1 0 10 0,0-4 0 0,4 1 0 16,-4-3 0-16,3-1 0 0,1-2 0 0,3-1 0 16,-4 1 0-16,4-1 0 0,4 1 0 0,-1-1 0 0,1 0-8 0,-1 1 8 31,8-4 0-31,-4 4 0 0,4-1 0 0,-1-3-9 0,1 7 9 0,3-3 0 0,0 2 0 15,-4 4 0-15,5 0 8 0,2 2-8 0,-6 4 10 0,3 4-10 16,0 2 13-16,-3 0-3 16,-1 4-1-16,-3-1 0 0,0 3-1 0,-3-2 0 15,3 2 0-15,-4 1 0 0,-3 0 28 0,4-4 6 0,-4 3 1 0,-4 4 0 16,1-3-63-16,-1-4-12 0,1 1-2 16,-4-1-1-16,0 3 35 0,-4-5 0 0,4 2 0 0,-3-3 0 15,-1 1 0-15,0-4 0 0,-3 3 0 0,4 0 0 16,-1-3 0-16,4-3 0 0,-4 4 0 0,11-4 0 0,-10 0 26 0,-1 0 6 31,1-4 0-31,10 4 1 0,0 0-77 0,-11-6-16 0,11 6-4 0,-7-9 0 16,4-1 103-16,-1 1 20 0,0 0 4 0,4-7 1 0,0 3-52 0,4-2-12 31,3 2 0-31,-3-3 0 0,-1 1 0 0,4-1 0 0,7 0 0 0,-3 4 0 16,3-1-17-16,0 4-7 0,-3 0 0 0,3 2-1 0,0 1 25 0,0 6 9 0,0 3 0 0,-3 0 0 31,3 7 6-31,-4-1 1 0,-3 0 0 0,0 4 0 0,1 0-16 0,-1-1 0 15,-4 1 0-15,1 2 0 0,-4 1 8 0,0 0 0 0,0-1-8 0,-4-2 12 16,1 3-12-16,-1-1-8 16,-3-2 8-16,-4-4-13 15,1 1 22-15,-1-1 5 0,1 0 1 0,-4-2 0 0,3-4-15 16,-3 0 0-16,3 0 0 0,-3 0-10 0,0-6 10 0,3 0 0 0,1 0 0 16,-4 0 0-16,3-4 0 15,4-2 0-15,-3 0 0 0,3-1 11 0,-1 1-11 16,1-4-11-16,4 4 3 0,-1-1 0 0,1 1 8 0,3-3 0 0,0 2 0 0,3 1 0 0,1-1 0 15,3-2 0 1,0 2 0-16,0-2 0 0,0 2 0 0,0 1 0 16,7 0 0-16,0-4 0 0,4 4 0 0,-7 2 0 0,3 1 0 0,0 0 0 15,-4 6 0-15,5 0 0 0,-5 3 0 0,1 3 0 16,-4 0 9-16,3 4-9 16,-3-1 12-16,0 4-12 0,-7-1 9 0,4 4-9 0,-1-3 0 0,-3-1 9 15,0 1-9-15,-3-1 0 0,-1 4 0 0,1-4 8 16,-4-2-8-16,0-1 0 0,-4 1 0 0,1-4 8 15,-4 3-8-15,3-2 0 0,0-4 0 16,-3 0 0-16,0 0 0 0,0-3 0 0,0 3 0 0,0-3 0 16,3 0-16-16,-3-3-4 0,4 0-2 0,2-3 0 0,-2-1 36 0,6-2 7 15,-3 3 2-15,4-4 0 0,-1 1-23 16,1-1 0-16,3-2 0 0,0-1-8 16,0 1 8-16,3-4 0 0,4 0 0 0,-3 1 0 0,3-1 0 0,3 0 0 31,-2-2 0-31,2-1 0 0,4 0 0 0,0 3 0 0,0 1 0 0,-3-1 0 15,3 3 0-15,0 4 0 0,0 3 0 0,4 3 8 0,-7 3-8 0,3 3 9 0,0 3-9 0,-4 0 10 16,1 7-10-16,-4-1 10 0,4 4-10 16,-8 0 10-16,4-1-7 0,-3 4-3 15,-4-3 0-15,0 3 0 0,0 0 0 0,0-4 0 0,-4 4 0 0,-3-3 0 32,0-1 0-32,-4-2 0 0,1 3 0 0,-4-7 0 0,0 4 0 0,0-7 0 15,-1 3 0-15,1-3 0 0,-3 1 0 0,3-4 0 0,-1-3 0 0,1 0 0 31,0-3-26-31,0 0-5 0,4-1-1 0,-5-2 0 0,8-3 32 0,0 3 0 0,0-4 0 16,4-2 0-16,-1 2 0 0,1-2 0 0,3-1 0 0,0 1 0 16,0 2 0-16,0 1 0 0,3-1 0 0,1 1 0 0,3 3 20 0,0-1 9 15,0 1 3-15,0 3 0 16,0 6-65 0,4-3-13-16,-4 3-2 0,3 0-1 15,1-3-133-15,-1 4-26 0,1-1-6 0</inkml:trace>
  <inkml:trace contextRef="#ctx0" brushRef="#br0" timeOffset="-196927.63">11621 12868 1036 0,'0'0'23'0,"-8"-3"5"0,-2 3 0 16,-1-4 1-16,1 1-29 0,3-3 0 0,-4 3 0 0,0-3 0 15,1-1 0-15,3 4 0 16,-4-3 0-16,-3 3 0 0,7 0 57 0,-3 0 6 0,2-1 1 0,-2 1 0 16,3 0 0-16,-4 0 0 0,4-3 0 0,0 3 0 0,-3 0 0 15,2-1 0 1,1 1 0-16,0 0 0 0,4-3-45 0,-4 3-9 0,3-4-2 0,-3 4 0 16,4-3-8-16,-1 0-11 0,1-1 3 0,-1-5 0 0,1 3 54 0,3-1 11 15,0-2 3-15,-4-1 0 0,4 0-18 0,4-2-3 31,-4-1-1-31,0 0 0 0,3 1-6 0,1 2-2 0,-1-2 0 0,4-1 0 16,-3 3 14-16,3 1 2 0,0 2 1 0,3 1 0 16,1 0-24-16,0 2-5 0,-1 4-1 0,1-3 0 0,3 3 38 0,4 3 7 0,-4 0 2 0,0 3 0 31,3 3-52-31,-3 4-12 0,1-1 0 0,-5 0 0 16,4 4 33-16,-3 3 4 0,-4-1 1 0,0 4 0 0,0 0-21 0,-3 0-4 0,-1 0-1 15,-3-1 0-15,0-2 0 0,-3 3-1 0,-1-3 0 0,-3-4 0 31,-4 1-11-31,1-4 0 0,-1 0 9 0,1-2-9 16,-1-4 0-16,-3 0 0 0,0 0 0 0,0-3 0 0,3 0 0 16,1-3 0-16,-5-3 0 0,5 3 0 0,-1-4 23 0,1-2 0 15,-1 3 0-15,1-7 0 0,2 4-37 0,1-4-7 16,4 1-2 0,-1-4 0-16,1 3 23 0,3-2 0 0,0-4 0 0,0 0 0 0,3 3 0 0,4-2 0 0,-3-1 0 0,3 0 0 15,4 0 32 1,-1 0 10-16,-3 0 2 0,4 4 1 0,3-1-19 15,0 0-4-15,0 4-1 0,0 3 0 0,4-1-21 0,0 7 0 16,-4 0 0-16,-4 3 0 0,4 6 35 0,-3 0 9 16,0 4 1-16,-4-1 1 0,0 4-22 0,0-1-5 0,-4 4-1 0,1 3 0 0,-4 0-18 0,-4-4 0 31,-3 7 0-31,0-6 0 0,-3 3 0 0,-1 0 12 16,-3-4-4-16,3-2-8 0,-3 2 0 0,0-2 0 0,-4-4 0 0,1 1 0 15,3-1 0-15,-4-3 0 0,4 1 0 0,-4-4 0 16,8-3 0-16,-8 0-9 15,7 0 9-15,-3-3 0 0,0-4 0 0,4 1-10 0,-4-3 10 0,3-4 0 16,4 1-9-16,3-4 9 0,-3 0 0 0,7-2-9 0,0-4 9 0,4 3 8 16,-1-3-8-16,1 3 11 15,3-3-11-15,4 0 0 16,-1 3 0-16,1-3 0 0,3 0 0 0,0 7 0 16,0-1 0-16,4 0 0 0,-1 4 0 0,-3 2 0 0,1 4 0 0,-1 3 0 15,3 3 20-15,-3 0 3 0,-3 6 0 0,0 1 0 0,3 5 14 16,-4-3 3-16,1 7 1 0,-4 0 0 15,0 0-33-15,-4 2-8 0,1 1 0 0,-4 3 0 0,0 0 0 0,-4 0 0 0,-3 3 0 0,0 0 0 16,0 0 0 0,0 0 0-16,-3-3 0 0,-4 0 0 15,-1-3 0-15,1 0 0 0,0-3 0 0,-3-4 0 0,2 4-18 0,1-7-6 16,-3-3 0-16,3 1-1 0,-4-1 17 0,4-3 8 16,0-3-8-16,-4 0 8 0,4 0-9 0,3-3 9 15,-3-3-10-15,4-1 10 0,3-2-9 0,0-4 9 16,3-2-8-16,1-1 8 0,3 0-8 0,3-6 8 0,1 1-8 0,3-5 8 15,0 5 0-15,3-5 0 0,4 4 0 0,1 1 0 16,-1-1 0-16,0 0 0 0,0 3 0 16,3 0 0-16,1 0 0 0,3 7 8 0,-7 2-8 0,4 4 11 15,0 3-11-15,-1 3 0 0,1 0 0 0,-4 6 0 16,4 4 28-16,-4-1 6 0,-4 0 2 16,1 7 0-16,0 3-48 0,-4 0-10 15,0 3-2-15,-4 3 0 0,-3 3 24 0,0 0 0 0,0 0 0 0,-3 4 0 16,-4-7 22-16,0 0-1 0,-4-3 0 0,0 0 0 15,1-3-21-15,-4-1 0 0,-4-2 0 0,0-3 0 16,8-1 0-16,-4-2 0 0,0-1 0 0,0-3 0 16,-1-6 0-16,1 0 0 0,0 0 0 0,4-6 0 15,-1 0 0-15,-3-1 0 0,3-2 0 0,1 0 0 16,3-4-47-16,0 1-13 16,0-4-4-16,3 0 0 0,-3 0 52 0,7-2 12 0,0-1 0 15,0-3 0-15,4 3 0 0,3 0 0 0,-4 0 0 0,4 4 0 16,4-1 16-16,-4 0 5 0,0 4 2 0,3 2 0 0,5 1-23 0,-5 3 8 15,-3 0-8-15,4 6 0 0,-4 0 36 16,0 3 2-16,3 6 1 0,-2 0 0 0,-1 4-31 0,0 0-8 16,0 5 0-16,-4 1 0 0,1-3 0 15,-1 3 0-15,-3-1 0 0,0-2 0 0,0 0 0 0,-3-4 0 0,-1 1 0 16,1-1 0-16,-1-2 0 0,-3-4 0 0,0 0 0 0,-4-2 0 31,4-1-76-31,0 0-16 0,0-3-3 0,0 0-1396 0</inkml:trace>
  <inkml:trace contextRef="#ctx0" brushRef="#br0" timeOffset="-193641.92">20775 8321 1552 0,'0'0'44'0,"-3"-6"10"0,-1-3-43 0,4 2-11 32,-3 1 0-32,3-3 0 0,-4 2 53 0,4-2 9 0,-4 3 2 0,4-1 0 15,-3 1 51-15,3 6 10 0,0-3 3 0,0 3 0 16,0 0 0-16,0 0 0 0,0 0 0 0,0 0 0 0,0 0-59 0,0 0-11 31,0 0-2-31,-4 6-1 0,4 4-37 0,0 5-7 0,0 4-2 0,4 3 0 16,-1 3 44-16,5 3 9 0,-1 7 2 0,0-1 0 0,3 1-64 0,1 3 0 31,-4-1 0-31,3 4-13 0,1-3 47 0,0-7 10 0,3-3 1 0,-4-3 1 16,1-3-14-16,-1-3-2 0,-2-3-1 0,-1-4 0 0,0-6-13 0,0 1-4 0,-4-1 0 0,1-6 0 31,-4 0 0-31,0 0-1 0,0 0 0 0,0 0 0 0,0-6 5 0,0-4 2 15,-4-2 0-15,1-1 0 0,-1-2-7 0,-3-4-2 0,0 0 0 0,0-3 0 32,0-6-9-32,-4 3 0 0,1-4 9 0,-1 1-9 15,4 0 0-15,0 0 9 0,-4 0-9 0,4-4 0 16,0 4 8-16,4 0-8 0,-4 0 0 0,7-4 0 0,-4 4 0 16,4-3 10-16,0 2-10 15,0 1 8-15,4 0-8 0,-4 3 0 0,7 3 0 0,0 3 0 0,0 0 0 0,0 7 0 16,0 2 0-16,4 1 0 15,-1 3 0-15,1-4 0 0,-1 4 0 0,5 0 8 0,-1 6 0 0,3-3 0 16,-3 3 0-16,4-4 0 0,3 4 1 0,0 0 0 16,4 0 0-16,-4 4 0 0,4-1 3 15,-4 0 0-15,4 3 0 0,-4 0 0 0,0-2-12 0,-3 2 0 16,-1-3 0-16,1 3 0 0,0-3 0 0,-1 4 0 0,-3-4 0 0,1 0 0 16,-1 0-44-16,-4 3-2 0,1-3 0 0,-4 1 0 31,3-1-146-31,-3 0-28 0,8 6-7 0,-5-9-1 0</inkml:trace>
  <inkml:trace contextRef="#ctx0" brushRef="#br0" timeOffset="-193177.49">21738 8255 1911 0,'-3'4'42'0,"-1"-1"9"16,-3 3 1-16,0-3 2 0,3 3-43 0,-3 1-11 0,4-4 0 0,-4 0 0 0,3 3 144 0,4-6 28 31,0 0 4-31,-3 3 2 0,3-3-70 0,0 0-13 0,0 0-3 0,3 3-1 15,4 1-11-15,0-1-1 0,0-3-1 0,4 0 0 0,0 0-26 0,3 0-4 16,3 0-2-16,1 0 0 16,0-3-21-16,-4-1-4 0,3 4-1 0,1-3 0 0,3 0-28 0,-3 3-7 31,0-3-1-31,-1 3 0 0,-3 0 16 0,0 0 0 0,0 0 0 0,-3 0 0 16,0 3 9-16,-4 0 5 0,3-3 1 0,-6 3 0 15,3 1-71-15,-7-4-13 0,0 0-3 0,0 0-1 16,0 0-52-16,0 0-11 0,0 0-1 0,0 0-708 15,-7 0-142-15</inkml:trace>
  <inkml:trace contextRef="#ctx0" brushRef="#br0" timeOffset="-192987.99">21713 8484 2649 0,'0'0'58'0,"0"0"12"0,0 0 2 0,0 0 4 0,8 0-61 0,2 3-15 0,-3-3 0 0,7 0 0 0,0 0 120 0,1 0 20 0,2 4 5 0,1-4 1 0,-1 3-78 0,5 0-16 31,-1 0-4-31,0 0 0 0,4 0-32 0,-4 0-8 0,0 1 0 0,0-1-8 16,4 0-52-16,0 0-16 0,-1 0-4 0,1-3-884 15,-4 0-176-15</inkml:trace>
  <inkml:trace contextRef="#ctx0" brushRef="#br0" timeOffset="-188342.5">22737 7951 1552 0,'0'0'44'0,"0"0"10"0,7-6-43 0,-7 0-11 31,3-1 0-31,1 1 0 0,-1 3 156 0,-3 3 28 0,4-3 7 0,-4 3 1 16,0 0-52-16,0 0-9 0,0 0-3 0,0 0 0 0,0 0-26 0,0 0-6 16,0 0 0-16,0 0-1 15,0 0-50-15,0 0-9 0,0 0-3 0,-7 3 0 0,0 3 31 0,3 1 7 0,-3-1 1 0,0 3 0 16,0 1-40-16,-4 2-8 15,1 4-2-15,-1 0 0 0,-3 6-9 0,3 3-1 16,-3 3-1-16,0 6 0 16,0 4-11-16,4-4 10 0,-1 4-10 0,0 0 10 0,4-4 6 15,-3-2 2-15,6-4 0 0,-3 3 0 0,4-3-18 0,3-3 0 16,-4 0 0 0,4 4 0-16,4-7 10 0,-4 3-2 0,7 0 0 0,0-3 0 15,3-3-8-15,1-1 0 0,-1-2 0 0,8-3 0 0,0-4 0 0,-4-3 0 0,4 1 0 0,-1-4 0 16,4-3-21-16,-3 0 3 15,0 0 1-15,-4-3 0 16,3 3-61-16,1-4-12 0,-4-2-2 0,-3 3-1 0,3 3-51 0,-4-3-9 0,1 0-3 0,-4 0 0 31,0-1-127-31,0 1-25 0</inkml:trace>
  <inkml:trace contextRef="#ctx0" brushRef="#br0" timeOffset="-188033.13">22916 8161 2412 0,'0'0'53'0,"0"0"11"0,0 0 3 0,0 0 0 0,0 0-54 0,-3 7-13 0,3 2 0 15,-4 0 0-15,4 1 80 0,0 2 12 0,0 4 4 0,4 0 0 0,-1-1-35 0,1 4-6 0,3 0-2 0,0 0 0 31,0 0-6-31,0-1-2 0,4 1 0 0,-1 0 0 16,1 0 15-16,0 3 4 0,3-3 0 0,0-4 0 0,0 4-64 0,0-3 0 16,0 0 0-16,0-1-10 15,0-2 10-15,0-1 9 0,-3 1-1 0,0-4-8 16,-4 1 0-16,3-4 0 0,-3 3-10 0,-3-2 10 0,-1-4-25 0,1 0 2 0,-4-3 1 0,0 0 0 31,0 0-34-31,0 0-6 0,-7 0-2 0,0-3 0 16,-4-4-130-16,4 4-26 0,-7-3-6 0,3-3-883 0</inkml:trace>
  <inkml:trace contextRef="#ctx0" brushRef="#br0" timeOffset="-187797.96">22885 8650 2214 0,'0'0'48'0,"0"0"11"0,0 0 1 0,0 0 3 0,0 0-51 0,0-6-12 31,0-3 0-31,3-1 0 0,1 1 100 0,-1-4 16 15,4-2 4-15,-3 2 1 0,6-2-20 0,-2-1-4 0,2 0-1 0,1 1 0 0,-1-1-51 0,1 0-10 16,-1 4-3 0,5-4 0-16,-5 3 19 0,4 4 3 0,-3-4 1 0,3 4 0 0,-3 0-38 0,-1 2-7 0,1 1-2 0,-1 3 0 31,-3-3-8-31,0 3 0 0,0-1 9 0,-3 4-9 16,-4 0 0-16,0 0 0 0,0 0-10 0,0 0 10 15,0 0-94-15,0 0-12 0,0 0-2 0,0 0-1 16,7 0-130-16,-3 7-25 15</inkml:trace>
  <inkml:trace contextRef="#ctx0" brushRef="#br0" timeOffset="-186956.21">23333 8685 1292 0,'0'0'28'0,"0"0"7"0,0-6 1 0,0-1 0 0,0 1-36 0,-4 0 0 15,4 0 0-15,0-4 0 0,0 4 104 0,0 0 13 0,0-1 3 0,0-2 1 0,0 3 5 0,0-1 1 32,0 1 0-32,0 0 0 0,0 6-50 0,4-6-9 0,-4 6-3 0,0 0 0 15,0-7 27-15,0 7 4 0,0 0 2 0,0 0 0 0,0 0-29 0,0 0-5 16,0 0-2-16,0 0 0 0,0 10-13 0,0-1-2 15,0 4-1-15,0 2 0 0,0 4-14 0,3 0-2 16,-3 3-1-16,0 0 0 0,0 0-6 0,0 0-2 0,0 0 0 0,0-3 0 16,4-1-9-1,-4 1-1-15,0 0-1 0,0-3 0 16,0-1-10-16,0-2-14 0,3-4 3 0,-3 1 1 0,0-1 10 0,0-3 16 0,0-6-4 0,0 0-1 31,0 0-62-31,0 0-12 0,0 0-2 0,0 0-1 16,4-6-57-16,-1-3-11 0,1-1-2 0,-1-2-1 15,1 2-8-15,3-5-2 0,-3 2 0 0,-1-3 0 0,4 4-21 0,-3-4-5 16,3 4-1-16,-4-4 0 16,1 0 88-16,-1 4 18 0,1-1 3 15,-1 1 1-15,4-1 44 0,-7 1 10 0,4-1 2 0,-1 4 0 16,1-4 108-16,0 4 21 0,-1-1 5 0,1-2 1 0,-1 6 25 0,1-7 4 0,-1 7 2 0,1-4 0 31,-1 4-52-31,-3 6-10 0,0 0-3 0,0 0 0 0,0 0-25 0,0 0-6 0,7 3-1 0,-7 3 0 16,4 4 6-16,-4 2 1 0,0 4 0 0,0 0 0 0,-4-1-17 0,4 4-3 31,-3-3-1-31,-4 3 0 0,3-4-13 0,-3 1-2 0,0-3-1 0,4-1 0 0,-5 1-17 16,1-4-3-16,4 1-1 0,-1-4 0 0,4-6 2 0,0 0 1 0,0 0 0 0,0 0 0 31,0 0-13-31,0 0 0 0,0 0 0 0,7-3 0 16,-3 0 0-16,3-1 0 0,0 1 8 0,0-3-8 0,4 3 0 0,-4-3 0 15,7 2 0-15,-4 1 0 0,5 3 13 0,-5-3-3 16,4 3-1-1,0 0 0-15,0 3 9 0,-3 0 2 0,3 4 0 0,-3-1 0 16,3 0 0-16,-4 7 1 0,-3-4 0 0,4 4 0 16,-4 2-8-16,0 1-1 15,0 0-1-15,-3 3 0 0,-1-4-11 0,1 1 0 0,-1 0 0 0,-3-1 0 0,0 1 0 16,0 0 0-16,-3-4 0 0,3-2 0 16,-4-1-74-16,1-3-7 0,3 1-2 0,0-7 0 15,0 0-190-15,-7 0-39 0,-11-4-7 0,18 4-1 0</inkml:trace>
  <inkml:trace contextRef="#ctx0" brushRef="#br0" timeOffset="-184422.73">23753 8318 1168 0,'0'0'33'0,"0"0"7"0,0 0-32 0,0 0-8 0,0 0 0 0,0 0 0 0,0 0 136 0,0 0 24 15,0 0 6-15,0 0 1 16,0 0 20 0,0 0 4-16,0 0 1 0,0 0 0 0,0 0-103 0,0 0-20 15,0 0-4-15,0 0-1 0,0 0 0 0,3 3 0 0,4 4 0 0,-3-4 0 16,3 3-15-16,0-3-3 0,3 0-1 0,1 0 0 0,0 0-21 0,-1-3-4 16,4 4 0-16,0-4-1 0,0 0-19 0,1 0 0 15,-1 0 0-15,0 0 0 0,0-4 9 0,4 4-1 16,-4 0-8-16,-4 0 12 31,4 0-80-31,-3 0-17 0,3 0-3 0,-3 0-1 0,3 0-183 0,-4 0-37 0</inkml:trace>
  <inkml:trace contextRef="#ctx0" brushRef="#br0" timeOffset="-183977.63">24331 8121 2206 0,'0'0'48'0,"0"0"11"0,0 0 1 0,0 0 3 0,-3 6-51 0,3-3-12 0,-4 3 0 0,4-6 0 0,0 7 93 0,0-4 16 32,0 3 3-32,4 0 1 0,-1 0-31 0,1 4-6 15,3-1-2-15,0 4 0 0,3-1-59 0,1 4-15 0,3 0 0 0,0 3 0 16,0-1 45-16,4 4 7 0,3-3 0 0,-3 0 1 16,3 0-33-16,-4 0-8 0,5-1 0 0,-5 1-1 0,1 3 16 15,0-6 3 1,-4-1 1-16,-4 1 0 0,1 0-31 0,-1-4 0 0,1-2 0 0,-4-1 0 15,4 1 0-15,-8-4 0 0,4 0 0 16,-3-3 0-16,-1 0-33 16,-3-3-10-16,0 0-1 0,0 0-1 15,0 0-55-15,0 0-10 0,0 0-2 0,0 0-1 0,0 0-15 0,0 0-2 0,-7 0-1 0,-3 4 0 16,3-4-97-16,-4 3-20 0,-14 9-4 0,1-5-1 0</inkml:trace>
  <inkml:trace contextRef="#ctx0" brushRef="#br0" timeOffset="-183727.6">24324 8607 2138 0,'0'0'47'0,"0"0"9"0,0-10 3 0,0 4 1 0,0-3-48 0,4-4-12 15,3 4 0-15,-4-4 0 0,4 0 116 0,0-2 21 0,4-1 4 0,3 0 1 16,-3-2-62-16,6 5-13 0,-3-3-3 0,0 1 0 0,1 2 0 0,2 1 0 31,-3-1 0-31,0 4 0 0,0-1-51 0,1 1-13 0,-1 3 0 0,-4-1 0 16,1 1 34-16,-4 0 4 0,0 0 1 0,4-1 0 0,-8 4-39 0,4 0 0 15,0-3 0-15,-3 3 0 16,-1-4-26-16,-3 4-10 0,4-3-1 0,-1 3-1 16,1-3-72-16,-4 2-14 0,3-2-4 0,1 3 0 15,-1 0 4-15,1 0 1 0,-1 0 0 0,-3 3-588 32,4 0-117-32</inkml:trace>
  <inkml:trace contextRef="#ctx0" brushRef="#br0" timeOffset="-183136.48">24786 8635 2242 0,'0'0'49'0,"0"0"11"0,0 0 1 0,0 0 3 0,0-6-52 0,0 6-12 16,0 0 0-16,0 0 0 0,0 0 77 0,0 0 13 0,0 0 2 0,0 0 1 15,4 3-26-15,-1 3-6 0,4 3-1 0,-3 4 0 16,3 3-12-16,-4-1-4 0,4 4 0 0,-3 0 0 16,3 0 1-16,-3-4 0 0,-1 4 0 0,1 0 0 15,-1 3-1-15,1-3-1 16,-1 0 0-16,1-1 0 0,-1-2-17 0,-3 0-3 0,4-1-1 0,-1-2 0 15,-3-4-22-15,4 1 0 0,-4-4 0 0,0-6 0 0,0 0 8 16,0 0 4-16,0 0 1 16,0 0 0-16,0 0-13 0,3-6 0 0,-3 0 0 0,0-1 0 15,4 1 0-15,-4-3 0 0,3-1 0 0,1 1 0 16,-1-1 0-16,1 1 0 0,0 0 0 0,-1-1 0 16,4 1 0-16,-3-1 0 0,-1 1 0 0,4-1 0 15,0 1 0-15,-3 0 0 0,6-1 0 16,-3 4 0-16,1-3 0 0,2-1 0 0,1 4 0 0,-1-3 0 15,4 2 0-15,-3 1 0 0,0 3 8 0,-1 0-8 16,1 3 12-16,-1 0 0 0,1 3 0 0,-4 3 0 0,0 4 12 16,0-1 1-16,0 0 1 0,-3 4 0 15,-1-4-12-15,1 7-2 0,-1-4-1 0,-3 1 0 0,-3 3-11 0,-1 3 0 16,1-4 0-16,-1 4 0 0,-6-3 0 0,2-1 0 16,-2 4 0-16,-4 0 0 0,0 0 0 0,-4 0 0 0,4-1 0 0,-4 1 0 31,1-3 0-31,3-4 0 0,-4 1 0 0,4-4 0 0,0 1 0 15,0-7 0-15,3-3 0 0,0-3 0 16,1-3-56 0,3-4-4-16,0 1-1 0,3-4 0 0,1-2-85 0,3-4-17 0,0 3-3 0</inkml:trace>
  <inkml:trace contextRef="#ctx0" brushRef="#br0" timeOffset="-182390.47">25142 7970 1497 0,'0'0'32'0,"0"0"8"0,0 0 0 0,-3-6 4 0,3 6-36 0,0 0-8 16,0 0 0-16,0 0 0 0,-7 0 104 0,7 0 20 0,0 0 3 0,-7 3 1 15,7-3-52 1,-4 3-9-16,4-3-3 0,-3 6 0 0,3 1 41 0,-4-1 8 16,4 0 2-16,4-3 0 0,-4 0-31 0,3 1-5 0,4-1-2 0,0 3 0 0,0 0-61 0,4 4-16 31,0-1 0-31,3 0 0 0,3 1 46 0,1 2 6 0,3 1 2 0,0 0 0 16,4 2-35-16,-4 4-7 0,4 0-2 0,0 0 0 15,-4-1 36-15,3 1 7 0,-2 3 2 0,-1-3 0 16,-4 0-25-16,1 0-5 0,-4-1-1 0,0 1 0 0,-3 0-1 0,-1 0-1 31,-2 0 0-31,-1 0 0 0,-4-1-3 0,1 4-1 0,-1 0 0 0,-3 0 0 0,0-3-5 16,-3 3-1-16,-1 0 0 0,1-3 0 0,-1 3-12 0,1-7 8 15,-1 1-8 1,-3-3 0-16,0-4 0 0,3-3 0 0,-3 0 0 0,0-6 0 16,0 0-15-16,0-6 1 0,0 0 0 0,0-7 0 15,0 1-95-15,0-4-19 0,3-3-4 0,1-6-1 31,-1 3-137-31,4-3-27 0</inkml:trace>
  <inkml:trace contextRef="#ctx0" brushRef="#br0" timeOffset="-181971.33">25531 7807 2188 0,'0'0'48'0,"0"0"11"0,-4 3 1 0,4-3 1 0,-4 3-49 0,4-3-12 0,0 0 0 0,0 0 0 16,0 0 54-16,0 0 8 0,0 0 2 0,0 0 0 15,0 0 0-15,4 0 0 0,3-3 0 0,-3 0 0 0,6 0 0 0,-3-7 0 32,0 4 0-32,4-6 0 0,3-1 0 0,0 1 0 15,0-1 0-15,0 1 0 0,4 2-27 0,0 4-5 0,-1 0 0 0,-3 2-1 0,0 4-7 0,1 0-2 16,-1 7 0-16,-7-1 0 0,7 7-5 0,-4-1-1 15,1 1 0-15,-4 2 0 16,-3 1-4-16,-1 0-2 0,1 2 0 0,-4 4 0 16,-4 0-10-16,1-6 0 0,-1 3 0 0,-3-3 0 0,-4-1 0 0,1 4 0 31,-1 0 0-31,1-4 0 0,-1 4 0 0,-7 3 0 0,4-3 0 0,0 0 0 16,0-7-10-16,0 1-4 0,3-4-1 0,1-2 0 0,3-1 15 0,0-6 0 15,0 0 0-15,7 0 0 16,-4-3 0-16,4 3 0 0,-3-10 0 0,3 4 0 0,3-3 10 0,1 2-10 15,-1-2 8-15,4 3-8 0,0 3 0 0,4-4 0 0,-1 4-12 16,1 3 12-16,3-3 0 0,0 3 0 16,4 0 0-16,0 3 0 0,-1 0 12 0,1 4 11 0,3-1 1 15,-3 0 1-15,-4 0-12 0,0 4-2 0,0-1-1 0,0-2 0 16,-3-1-10 0,-1 0 0-16,1 0 9 0,-1 1-9 0,-3-4-92 15,1-3-22-15,-1 3-5 0,3-3-1306 0</inkml:trace>
  <inkml:trace contextRef="#ctx0" brushRef="#br0" timeOffset="-179962.36">26405 8108 2116 0,'0'0'60'0,"0"0"13"0,-3 6-58 0,3-3-15 0,-4 4 0 0,4-7 0 0,0 6 84 0,4-3 15 32,-4 3 2-32,3 1 1 0,1 2-25 0,-1-3-5 0,1 1 0 0,0 2-1 15,-1 0 0-15,1 1 0 0,3 2 0 0,-7-2 0 16,3 2-8-16,1-2-2 0,-1 2 0 0,-3-2 0 0,4 2-25 0,-4 1-6 31,3-4-1-31,1 4 0 0,-4 2-20 0,0-2-9 0,0 3 8 0,3 2-8 16,-3 4 0-16,4-3 0 0,-1 0-12 0,-3 0 12 15,4-4-41-15,-4 1-1 16,0 0 0-16,3-7 0 0,-3 1-11 0,0-1-3 16,4-3 0-16,-4-6 0 0,0 0-6 0,0 0-2 0,0 0 0 0,0 0 0 31,-7-9-51-31,3-4-10 0,1 4-3 0,-4-7 0 0,3 1-34 0,-3-1-7 15,4-3-2-15,-4 3 0 0,0 1-67 0,0-1-14 0,3 4-2 0,-3-1-1 32,-4 0 114-32,1 4 22 0,-1 0 5 0,1-4 1 0,-1 7 121 0,0 0 24 0,-3-1 4 15,4 1 2-15,3 3 173 0,0 0 34 0,0 0 7 0,0 0 2 0,-1-1-42 0,8 4-8 0,0 0-1 0,0 0-1 32,0 0-67-32,0 0-14 0,0 0-2 0,8 0-1 0,2 0-46 0,1 0-10 15,3 0-2-15,0 4 0 0,0-4-10 0,0 0-2 16,0 3-1-16,0 0 0 0,0-3-10 0,1 3-1 15,-5 0-1-15,8-3 0 0,-4 3-15 0,0-3-4 0,0 3 0 0,0-3 0 16,0 0-16-16,0 0 0 0,1-3 8 0,-5 3-8 31,4 0-47-31,-3-3-13 0,-4 0-2 16,4 0-1-16,-4 3-147 0,-4-3-30 0</inkml:trace>
  <inkml:trace contextRef="#ctx0" brushRef="#br0" timeOffset="-179434.53">27111 8629 2109 0,'0'0'46'0,"0"0"10"0,0 0 1 0,0 0 3 0,0 0-48 0,0 0-12 0,0 0 0 0,0 0 0 16,0 0 127-16,0 0 22 16,0 0 5-16,0 0 1 0,0 0-49 0,0 0-10 0,-4-7-1 0,-3-2-1 15,4-1-33-15,-8 1-6 0,4-3-2 0,-3-1 0 32,-1-3-21-32,0 1-4 0,1-4 0 0,-1-3-1 0,1-3-11 0,-4 0-3 15,7 0 0-15,0 0 0 0,-1-4-5 0,1 4 0 0,0-3-8 0,4 0 12 0,3-4-12 0,0 4 9 16,0 0-9-16,3 0 8 15,1 3-8-15,3 0 0 16,0 0 0-16,0 3 0 0,4 0 0 0,3 6 0 0,0-3 0 0,0 7 0 16,0-1 0-16,0 0 0 15,4 4 0-15,-4 0 0 16,-3 2-43-16,3 1-4 47,0 3-1-47,-4 0 0 15,1 0-104-15,3 3-22 0,-3 3-4 0,-1 3-1 0</inkml:trace>
  <inkml:trace contextRef="#ctx0" brushRef="#br0" timeOffset="-178733.59">27270 8400 1742 0,'0'0'38'0,"0"0"8"16,0 0 2-16,-4-7 1 0,4 7-39 0,0-6-10 0,0 0 0 0,0 0 0 0,0 6 72 0,4-7 13 16,-4 1 3-16,0 6 0 15,7-3-5 1,-7 3-1-16,0 0 0 0,0 0 0 0,0 0 18 0,0 0 3 16,3 6 1-16,-3 0 0 0,0 1-19 0,0 2-3 0,0 4-1 0,0-1 0 15,0 4-32-15,4 3-6 0,-4-4-2 0,0 7 0 16,3-3-41-16,-3 3-17 0,4 0 1 0,-1 0 0 0,1 0 64 0,3 0 12 31,0-3 4-31,0-1 0 0,0-2-64 0,0 0 0 0,4-7-16 0,-1 1 3 16,1-1 13-16,3-6 0 0,-3 3 0 0,3-2 0 15,-4-4 13-15,4 0-4 0,1-4-1 0,-1-2 0 16,-4 3-8-16,4-3 0 0,-3 0 0 16,0-4 0-16,-4 4 0 0,0 0 12 0,0-4-12 0,0 1 12 15,-4-1-12-15,1 4 8 0,-4-3-8 0,0-1 8 0,0 4-8 0,0-3 8 0,0 9-8 16,-4-7 8-1,1 1-16-15,3 6-4 0,0 0-1 0,0 0 0 0,0 0 24 16,0 0 5-16,0 0 0 0,0 0 1 0,0 0-17 0,-4 6 0 31,4 1 8-31,0 5-8 0,4 1 0 0,3 2 0 0,-4 4 0 0,4 3 0 16,4 0 0-16,0 3 0 0,-1 0 0 0,1 3 0 16,3 4 10-16,-4-1-2 0,5 1 0 0,-5 5 0 0,1-2-8 0,-1-1 0 0,-3 4 0 0,0-4 0 15,0 1 15 1,1-1 1-16,-5-6 0 0,1 4 0 0,-1-1-7 15,-3 1-1-15,-3-1 0 0,-1 0 0 0,-3-3-8 0,0 1 8 0,0-4-8 0,-7 0 8 16,3-3-8 0,-3-3 0-16,0-4-10 0,-4-5 10 0,1-1 0 0,-1-9 8 15,0 0 1-15,-3-9 0 0,4-1-9 0,-1-2-11 16,4-4 3-16,0-3 0 0,0 0 8 0,3 1 0 0,4-1 0 16,-4-3 0-16,8 0 0 0,-1 0 0 0,1 3 0 0,3-3 0 15,3-3 0-15,1 0 0 0,-1 0 0 0,4 0 0 16,4 0 0-16,0 3 0 0,-1 0 0 0,4 0 0 15,0 0 0-15,1 3 0 16,-1 3-9-16,-4-2 9 0,4 5-56 16,0 1-6-16,1 2-2 0,-5-5 0 15,1 2-152-15,3 0-30 0,11-9-6 16,-11 1-2-16</inkml:trace>
  <inkml:trace contextRef="#ctx0" brushRef="#br0" timeOffset="-177991.25">27880 8582 576 0,'0'0'12'0,"0"0"4"0,0 0 0 0,0 0 0 16,0 0-16-16,0 0 0 0,0 0 0 0,0 0 0 0,0 0 72 0,0 0 11 0,0 0 2 0,0-7 1 31,0 7 16-31,0-6 3 0,0 0 1 0,0 6 0 0,0-3-34 0,0-4-6 16,0 1-2-16,0 6 0 0,0 0-10 0,0 0-2 0,0 0-1 0,0 0 0 31,0 0-33-31,0 0-6 0,0 0-2 0,-3-3 0 16,3 3-10-16,0 0 0 0,0 0 9 0,0 0-9 0,0 0 53 0,0 0 7 0,0 0 0 0,0 0 1 31,0-6-16-31,0 6-3 0,0-7-1 0,0 7 0 15,0-3-12-15,0 3-2 0,0 0-1 0,-4-6 0 0,4 6 12 0,0 0 2 0,0 0 1 0,0 0 0 16,0 0-13-16,0 0-2 0,0 0-1 0,0 0 0 31,0 0 7-31,0 0 2 0,0 0 0 0,0 0 0 0,0 0-5 0,0 0-1 16,0 0 0-16,0 0 0 0,0 0 29 0,4 6 6 0,-1 0 1 0,-3 1 0 0,4 2-10 0,-1 1-2 31,-3 5 0-31,4 1 0 0,-4 0-15 0,3 2-3 16,1 1-1-16,-4 3 0 15,0-3-9-15,3 0-1 0,-3 0-1 0,4-4 0 0,-1-2-6 0,-3-1 0 16,4 1-1-16,-4-7 0 0,0 4-15 0,3-4 0 16,-3 0 0-16,4 0 0 0,-4-6-16 0,0 0-5 0,0 0-2 0,0 0 0 15,0 0-93-15,0 0-20 0,0 0-3 0,3-6-1 16,4 0-39-16,-3 0-8 16,-1-4-1-16,1-2-508 0,0-1-102 0</inkml:trace>
  <inkml:trace contextRef="#ctx0" brushRef="#br0" timeOffset="-177554.04">28113 8494 1728 0,'10'-10'38'0,"-6"7"8"0,0-3 2 0,-1-4 0 0,4 4-39 0,-3 0-9 0,-1 0 0 0,1 3 0 0,-4 3 142 0,0 0 26 0,0 0 6 15,0 0 1 1,0 0-36-16,0 6-7 0,-4 3-2 0,1 1 0 0,-1 2-61 0,1 4-12 16,-4-4-2-16,-4 7-1 0,0-3-22 0,-3 3-5 0,4 0-1 0,-1-1 0 31,0 1-4-31,1-3-1 0,-4 3 0 0,7-4 0 0,0-2-8 0,-4-1-1 15,8-2-1 1,-1-4 0-16,1 0-11 0,3-6 0 0,0 0 0 0,0 0 8 0,0 0-8 0,0 0 0 0,0 0-10 0,7-3 10 16,-4-3 0-16,4 3-9 0,0 0 9 15,4 0 0-15,-4-1 0 0,0 1 0 0,3 3 9 0,1 0-9 16,0 0 21-16,-1 3-2 0,1-3-1 0,-1 7 0 16,1-4 7-16,-4 3 2 15,4 3 0-15,-4 1 0 0,0 2-3 0,0-2 0 0,-4 2 0 0,4 1 0 16,-3-4-10-16,-1 4-2 15,1-4-1-15,-1 4 0 0,-3-4-11 0,4 1 0 0,-4-4 0 0,0 0 0 16,4 0-31-16,-4-6-8 0,0 0-1 0,0 0-1 31,0 0-94-31,0 0-18 0,-8-6-4 0,5-6-1184 0</inkml:trace>
  <inkml:trace contextRef="#ctx0" brushRef="#br0" timeOffset="-177230.63">28459 8393 2527 0,'0'7'56'0,"0"-1"11"0,0 3 2 0,0 1 2 0,3-1-57 0,1-3-14 0,-1 4 0 0,4-4 0 0,0-3 85 0,4 0 15 31,-1 0 2-31,5-3 1 0,-1 4-49 0,0-4-10 0,3 0-1 0,-2-4-1 16,-1 1-18-16,3 3-3 0,-3-3-1 0,4 3 0 16,-4-3-12-16,0 3-8 0,0 0 10 0,-3 0-10 0,3 0 0 0,-7 0 0 15,4 3 0-15,-4 0-624 32,0 0-118-32,-4 1-24 0</inkml:trace>
  <inkml:trace contextRef="#ctx0" brushRef="#br0" timeOffset="-176504.69">28963 8362 1994 0,'0'0'44'16,"0"0"8"-16,0 0 3 0,0 0 1 15,-3 0-44-15,3 0-12 0,-8 3 0 0,1-3 0 0,4 6 103 0,-1 1 18 16,1-1 4-16,-1 0 1 0,1 7-48 0,-1-1-10 0,4 7-1 0,-3 0-1 31,3 3-28-31,-4 0-6 0,4 3 0 0,4 3-1 0,-1-3-7 0,1 3 0 0,-1-2-1 0,4-1 0 16,4-3 11-16,0-4 2 0,3-2 1 0,0 0 0 15,3-7-22 1,-2-3-5-16,-1 1-1 0,3-4 0 0,-3-3-9 0,4 0 0 16,0-3 9-16,-1-4-9 0,-3-2 0 0,4 0 0 0,0-4 0 0,-4 1 0 0,0-1 16 0,0 0 0 15,-3 1-1-15,-1 2 0 16,-3 1-15-16,0 0-18 0,0 2 4 0,-3-2 1 15,-4 9 13-15,0 0 0 0,0 0-10 0,0 0 10 0,0 0 23 0,0 0 9 16,0 0 1-16,-7 0 1 16,3 3-34-16,-3 3 0 0,4 1 0 0,-1 2 0 0,4 0 0 0,0 4 0 15,4 6 0-15,-1 0 0 16,4 3-19 0,0-4-10-16,0 4-3 0,8 3 0 0,-5 4 32 0,1-1 0 0,3 3 0 0,0 1 0 15,-4-1 19-15,5 3 9 0,-5-2 3 0,1 5 0 0,-1-5-9 0,-3-1-2 0,0 0 0 0,-3-2 0 31,0-4-4-31,-1 0-2 0,-3-3 0 0,-3 3 0 16,-1 0-14-16,0 0 0 0,-3-3 0 0,0-3 0 0,0 0 13 0,-3-7 0 16,-1-2 0-16,-3-4 0 0,0-3 5 0,0-6 1 0,0-3 0 0,-18-13 0 15,7 0-19-15,15 6 0 16,-4 1 0-16,3-7 0 0,-3 3 0 0,3-2 0 16,1-4 0-16,-1 0 0 0,4 0-17 0,0-3-1 15,3 3 0-15,1-10 0 0,3 4 18 0,3 0 0 16,1-3 0-16,3-1 0 15,0 4 0-15,0 0 0 0,4 0 0 0,6-26 0 16,5 17 0-16,-15 21 0 0,3 0 0 0,1 1 0 0,-1-1-13 0,1 3 1 0,3 1 0 16,-3 6 0-16,3 2 12 0,-4 4 0 0,-3 4 0 15,4 2 0-15,0 3-121 0,-1 1-22 16,1-1-4-16,-4-3-1169 0</inkml:trace>
  <inkml:trace contextRef="#ctx0" brushRef="#br0" timeOffset="-175680.72">29566 8632 1234 0,'0'0'27'0,"0"-3"5"0,-3-4 2 0,-1 1 2 0,4 0-36 0,0 6 0 0,0 0 0 0,-3-7 0 15,3 1 39 1,0 6 1-16,0-3 0 0,0 3 0 0,0 0 19 0,0 0 4 0,0 0 1 0,0 0 0 0,0 0 40 0,0 0 9 16,0 0 2-16,0 0 0 0,0 0 10 0,0 0 3 31,0 0 0-31,3 3 0 0,4 0-52 0,-3 7-11 0,-1-1-1 0,1 1-1 15,3-1-23-15,-4 0-5 0,1 4-1 0,3 6 0 16,-3 0-18-16,3 2-3 16,0 5-1-16,3-4 0 0,1-1-3 0,3 5-1 0,-3-1 0 15,-1-3 0-15,-3 3 0 0,0-7-8 0,-3 4 12 0,3-6-4 0,0 0 7 0,0-4 1 32,0-2 0-32,-3-4 0 0,-1 0-16 0,-3-6 0 0,0 0 0 0,0 0 0 15,0 0 0-15,0 0 0 0,4-9 0 0,-1-1 0 16,-6-2 9-16,-1-1-9 0,4 4 8 0,0-4-8 0,-3 4 8 0,-1-7-8 15,0 7 0-15,4-4 8 0,0-2-8 0,0 5 0 0,0-2 0 0,4 2 0 32,0 1 0-32,-1-4 0 0,1 7 0 0,3-3 0 15,0-4 0-15,0 7 0 0,3 0 0 0,-3-1 0 0,0 1 11 0,1 3 3 0,2 0 1 0,1 0 0 16,-4 0 15-16,0-1 3 16,3 4 1-16,-3 0 0 0,0-3-6 0,4 3-2 0,-4 3 0 0,0 1 0 15,4-1-10-15,-4 3-3 0,0 0 0 0,3 1 0 16,-6 2-3-16,3 0-1 0,-3 1 0 0,-1-1 0 15,1 4-1-15,-4-1-8 16,0-2 12-16,0 2-4 0,0 1-8 0,-4-1 0 0,-3 1 9 0,0-4-9 16,3 4 0-16,-6-4 0 0,-1 1 0 0,4-4 8 15,-3 0-8-15,-1 0 0 0,0-2 0 0,1-4 0 32,-4-4 0-32,0 4-16 0,3-3 4 0,1-3 0 15,-5 3-63-15,5-3-13 0,-1-1-2 0,4-2-1 16,-3-1-102-16,6 1-21 0,-3 0-4 0</inkml:trace>
  <inkml:trace contextRef="#ctx0" brushRef="#br0" timeOffset="-175005.73">29736 7970 1764 0,'0'0'39'0,"0"0"8"0,0 0 1 0,0 0 1 0,0 0-39 0,0 0-10 0,-4 3 0 0,4-3 0 16,0 0 100-16,0 0 17 0,0 0 4 0,0 0 1 0,0 0-39 0,0 0-8 15,0 0-2 1,4-6 0-16,3 3-25 0,3 0-6 0,1 3-1 0,7 0 0 16,-4 3 3-16,0 0 0 0,3 0 0 0,1 3 0 0,0 1 5 0,3 2 2 15,0 0 0-15,4 4 0 0,3 3 7 0,4 6 2 16,-1 0 0-16,1 3 0 0,-4 0-31 0,1 3-5 15,2 6-2-15,-2 1 0 0,-5 3 5 0,-3-4 1 0,1-3 0 0,-5 7 0 32,-3 0-4-32,0-1 0 0,-3 4 0 0,-4-3 0 0,0-1-4 0,0-2 0 15,-3-1-1-15,-4-6 0 0,3-2-6 16,-6-1-1-16,-1-3 0 0,-3 0 0 16,0-7-12-16,0 1 0 0,0-4 0 0,-7-2 0 0,0-4-16 0,0 4-2 0,-4-4-1 0,4-3 0 15,-4 0-74-15,4-3-15 0,0 0-4 0,0-3 0 31,0 0-86-31,3-7-18 0,-3 7-3 0,4-9-1 0</inkml:trace>
  <inkml:trace contextRef="#ctx0" brushRef="#br0" timeOffset="-174491.75">30282 7832 1918 0,'0'0'54'0,"0"0"13"16,0 0-54-16,4-6-13 15,-4-4 0-15,4 4 0 0,3-3 99 0,-7 2 17 0,7 4 3 0,-4-3 1 0,1 0-32 0,3 0-5 16,0-1-2-16,0 4 0 0,3 3-23 0,1-3-5 0,3 0-1 0,-3 0 0 16,6 0-1-16,1-4-1 15,0 4 0-15,-1 0 0 0,4 3-14 0,-3 0-4 0,3 0 0 0,-3 3 0 16,-4 0 0-16,4 4 0 0,-4-1 0 0,0 3 0 16,-4 1-17-1,1 5-4-15,-4 1-1 0,0 0 0 0,0 3-10 16,-3 2 0-16,-4 1 0 0,0 4 0 0,-4-1 8 0,-3 0 0 0,-3 0 0 0,-1 3 0 15,-7 0 0 1,1-3 0-16,-1-3 0 0,0-3 0 0,-3 0 3 0,0-7 0 16,-4 1 0-16,8-4 0 0,-1 4-11 0,0-4 8 0,8-2-8 0,-1-4 8 15,4-3-8-15,7 0 0 0,-7-3 0 0,7 3 0 16,0 0 0-16,0 0 0 16,0 0-11-16,11-7 11 0,-1-2 0 0,4-1 0 15,1 7 0-15,-1-3 0 0,3 0 0 0,4 3-8 0,4-4 8 0,0 1 0 16,-4 0 0-16,0 3 14 0,4 0-2 0,-4-1 0 31,4 1-12-31,-8-3 9 0,1 3-9 0,0 0 8 16,-8 3-19-16,1 0-4 0,-4 0-1 0,0 3 0 15,-4 0-92-15,-3-3-18 0,0 0-4 16,0 0-767-16,0 0-154 0</inkml:trace>
  <inkml:trace contextRef="#ctx0" brushRef="#br0" timeOffset="-169930.54">22253 8694 1267 0,'0'0'28'0,"0"0"5"0,0 0 2 15,0 0 1-15,0 0-36 0,0 0 0 16,-3-6 0-16,3 6 0 0,0 0 97 0,-7-6 13 16,3 3 2-16,4 3 1 0,0 0-27 0,-7 0-6 0,4 3 0 0,-1 3-1 31,4 0-12-16,-4 1-3-15,4 2 0 16,4 0 0-16,0 4-22 0,-1-4-5 0,1 4-1 0,3 3 0 0,0-4-6 0,3 1-2 0,-3 2 0 0,4 1 0 0,-4 0-1 0,0 3-1 16,4-1 0-16,-4-2 0 0,0 0 13 0,3-4 2 0,-3 1 1 0,0-4 0 15,4 1 0-15,-4-7 0 0,0 3 0 0,0-6 0 0,0 0-14 0,-3-6-2 16,-1 0-1-16,1-4 0 16,-1-2 2-16,-3-4 0 0,4 0 0 0,-4-3 0 15,-4 1-7-15,4-1 0 0,0 3-1 0,-3-6 0 0,-4 3-11 0,3-6-8 0,-6 3 9 16,3-6-9-1,0 3 11-15,-1-3-11 0,-2 0 12 0,3-4-12 0,-4 1 0 0,1-1 0 16,-1-2 0-16,1-1 0 0,-5 4 0 0,5-6 0 16,-1-4 0-16,1-6 0 15,-1 0 0-15,0 0 0 0,4 0-8 0,0 0 8 0,0 9 0 0,0 3 0 0,0 4 0 0,0 3 0 32,4 3 0-32,-4 3 0 0,3 0 9 0,-3 0-9 0,3 3 0 0,-3 0 0 15,4 4 0-15,-4-1 0 0,3 3 0 0,1 1 0 0,-1-1 0 16,1 4 0-16,-1 0 18 0,4-1-2 15,-3 4-1-15,3 6 0 0,0 0-24 0,0 0-5 0,0 0-1 0,0 0 0 16,0 0 15-16,0 0 0 0,0 0 0 0,3-3 0 16,4 0 0-16,0 3 0 15,-3 0 0-15,6 0 0 0,-3 3 19 0,1-3 6 16,2 3 2-16,1-3 0 0,-1 3-27 0,4-3 0 0,-3 0 0 0,3 0 0 0,0 0-21 16,4-3-3-16,-4 3-1 0,7-3 0 15,-3 3 46-15,-1-3 10 0,5-1 1 0,-5-2 1 16,1 3-17-16,-1-3-4 0,1 3-1 0,0-4 0 15,-1 1-3-15,5 3 0 0,-1-3 0 0,0 3 0 0,4-1-8 0,-1 1 12 16,4-3-12-16,1 3 12 0,2 0-12 16,1 0 10-16,0-1-10 0,0 1 10 0,-4 0-2 0,0 0-8 15,0-3 12 1,1 3-4-16,2 0-8 0,-2-1 0 16,2-2-12-16,5 3 12 0,-1-6 9 0,0 2 10 0,4 4 1 0,0-6 1 0,-4 3-10 0,0-4-3 15,1 7 0-15,-5 0 0 0,-2 3-8 0,2-3 12 16,1 3-12-1,0 0 12-15,3 0-12 0,-3-3 10 0,3-1-10 0,4 1 10 16,-4 3 11-16,0 0 3 0,-3 7 0 0,0-4 0 0,-4-3-24 16,0 0-10-16,1 0 1 0,-5 0 0 0,5-3 9 0,-1 3 12 15,4-4-2-15,-1 1-1 0,1 0-9 16,3 0 0-16,-3 0-10 16,3 0 10-16,-3 0 0 0,0-1 0 15,0 1 8-15,-4 0-8 0,0 3 0 0,0-3 0 0,4 3 0 0,0-3 0 0,3 3 11 16,4-3-2-16,3-3 0 0,1-1 0 15,-5 1-9-15,-2 0-12 0,-1 3 2 0,-3-4 1 0,-1 1 22 0,1 0 5 0,3-1 1 0,4 1 0 16,0 0-19-16,0 0 0 0,0-1 0 0,3-2-9 16,-3 3 9-16,3-1 8 0,-7-2-8 0,4 3 11 0,0 0-11 0,3-1 12 15,1 1-12-15,-1 0 12 16,0-1-12-16,4 1 0 0,0-3-10 0,-4 2 10 16,-3-2 0-16,0 3 0 0,0 0 0 0,0-1 10 0,-4 1-10 0,4 0 0 15,3 3 0-15,4 3-11 16,-4-4 11-16,1 4 0 0,-5 4 0 0,1-4 0 15,-4 3 0-15,-3 3 0 0,0-3 0 0,3 3 0 16,0 1 0-16,1-4 0 16,3 3 0-16,-4-3 0 0,7-3 0 0,-3 3 0 0,0-3 0 0,-4-3 0 15,0 3 0-15,-3-3 8 0,3 3-8 0,1-3 0 16,-1 0 0-16,0 0 9 0,8 0-9 0,-12 3 0 0,5 0 8 0,-5 3-8 16,1 0 0-16,0-3 9 15,-4 3-9-15,4-6 0 0,3 3 0 16,11 3 0-16,3-3 0 0,-6 0 0 0,3 0 0 0,-4 3 0 15,-3-3 0-15,-1 3 0 0,-2 0 0 0,-1-6 0 0,4 0 0 0,3 0 0 16,-7 0 0 0,8 3 0-16,-1 9 0 0,0-12 0 0,1-6 0 0,-4-4 0 0,-4 4 0 15,0 2 0-15,0-2 0 0,1 3 0 0,-1 3 0 0,4-1 0 0,-4 4 0 0,0-3 0 16,4-3 0-16,0-3 0 0,0 2 0 0,-4-2 0 16,4 3 0-16,-4-1 0 0,0 4 0 15,-3 0 0-15,7 0 0 0,-4 3 0 0,8-3 0 0,2 0 0 16,1-7 0-1,0 4 0-15,0-6 0 0,-4 2 0 0,1 1 0 0,-5-1 0 0,-2 1 0 16,-1 3 0-16,4 3 0 0,0-4 0 0,-1 4 0 0,1 0 0 16,0 0 0-16,-4 0 0 0,1 0 0 0,-1 3 0 15,-3-4 0-15,-1 8 0 0,1 2 0 0,-4-3 0 0,8 3 0 16,-1 1 0 0,4-1 0-16,3-3 0 0,-7 3 0 0,4-6 0 0,0-3 0 0,-4 0 0 15,0 0 0-15,1 0 0 0,-4 0 0 0,3-4 0 16,0 4 0-16,7 0 0 0,1 0 0 0,-1 0 0 0,0-4 0 0,-3 1 0 31,0 3 0-31,0 0 0 0,-4 0 0 0,-3 6 0 0,0-3 0 0,-1 3 0 16,5 3 0-16,-1 4 0 0,0-1 0 0,4 1 0 0,-4-1 0 0,1 0 0 31,-1 1 0-31,-3-4 0 0,-1-3 0 0,1 0 0 0,3 4 0 0,-3 2 0 16,7 4 0-16,0-1 0 0,-4-3 0 0,4-2 0 15,3-4 0-15,-3 0 0 0,3-3 0 0,-3 0 0 16,-4 0 0-16,-3-3 0 0,0 6 0 0,3-3 0 15,-3 6 0-15,3 1 0 0,-7 2 0 0,8 0 0 0,-8-2 0 0,4-1 0 0,3-6 0 0,-3 0 0 32,-1 3 0-32,1 0 0 0,-4 0 0 0,1 0 0 15,-5-3 0-15,5 4 0 0,-5 5 0 0,1-3 0 0,0-6 0 0,-1 7 0 0,-3-1 0 0,1 0 0 16,-1-3 0-16,-4 0 0 16,-2 4 0-16,-1-4 0 15,-4 0 0-15,1-3 0 0,-1-3 0 0,1 3 0 0,-4 3 0 16,-3 3 0-16,-1 4 0 0,1-1 0 0,-1 0 0 0,1 4 0 0,-1 3 0 15,-3 2 0-15,4 1 0 0,-4 3 0 16,0 0 0-16,0 3 0 0,0 3 0 16,-4 4 0-16,4 2 0 0,-3-2 0 0,-1-7 0 0,4 3 0 0,-3 6 0 15,3-5 0-15,0 2 0 0,0-3 0 16,0 4 0-16,0-1 0 0,0-6 0 0,0 3 0 16,0-3 0-16,3 0 0 0,-3 4 0 0,4-4 0 0,-1-6 0 15,-3-1 0 1,4-5-80-16,-1-4-16 0,4-6-4 0,-3-3-1438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0:24:38.02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1870 630 1497 0,'0'0'32'0,"0"0"8"0,0 0 0 0,0 0 4 0,0 0-36 0,0 0-8 0,0 0 0 0,0 0 0 15,3-3 104-15,-3 3 20 16,0 0 3-16,0 0 1 0,0 0-14 0,0 0-2 0,0 0-1 0,0 0 0 16,0 0-24-16,0 0-5 15,0 0-1-15,0 0 0 0,-10 3-5 0,-1 0 0 16,8 3-1-16,-8 4 0 0,-3-4-31 0,3 0-7 15,-6 4-1-15,3 2 0 0,-1 4-9 0,1-4-3 0,-3-2 0 0,3 5 0 16,-8 4-24-16,8-9 0 16,-7 5-12-16,7 1 12 0,0-3 0 0,-4-1 0 0,4 1 0 15,0-1 0-15,3-2 0 0,1-4 0 0,3 3 0 0,3 1 0 16,-6-4 0-16,10 3 0 16,-4-2 0-16,8-4 0 0,3 3 0 0,-4 0 0 0,8-3 0 0,-1 4 0 15,1-4 0-15,3 3 0 16,-3 4 0-16,10-1 12 0,-7-6-12 0,7 0-9 0,-7 3 9 15,7-2-13-15,-3-4 13 0,3 6 0 0,0-3 0 0,4 0-9 0,-4 0 9 0,4 7 0 16,-4-4 0-16,4-3 8 16,0 7 2-16,-4-1 1 0,3 3 0 0,-2 4 0 15,-5 0 13-15,1 6 4 0,-4-3 0 0,0 12 0 16,4-9-3-16,-11 6 0 0,3-3 0 0,1 3 0 0,-4-6-4 0,-3 7-1 16,3-7 0-16,-4 3 0 15,-3-3-8-15,-3 0-1 0,-4-7-1 0,3 4 0 16,-7 3 3-16,1-13 1 0,-4 4 0 0,-7-1 0 15,6-2 2-15,-6-4 1 0,7-6 0 0,-7 3 0 0,-4-3-5 16,4-3-2-16,0 3 0 0,0-3 0 0,3-13-10 16,-3 7-9-16,7-1 9 0,-7 1-13 15,10 3-24-15,-3-7-5 0,-4 1-1 16,15-1 0-16,-8 4-63 0,8-7-13 0,-4 7-2 0,7-4-1 16,0 4-129-16,7-7-25 15,7-12-6-15,-11 6-758 0</inkml:trace>
  <inkml:trace contextRef="#ctx0" brushRef="#br0" timeOffset="160.22">2314 871 1074 0,'0'0'30'0,"0"0"8"16,0-6-30-16,4 0-8 15,3-1 0-15,-7-5 0 0</inkml:trace>
  <inkml:trace contextRef="#ctx0" brushRef="#br0" timeOffset="509.1">2445 680 1403 0,'0'0'40'0,"0"0"8"0,0-6-38 0,0-1-10 0,0 7 0 0,7-6 0 16,-7 3 129-16,0 3 24 0,0 0 5 0,0 0 1 0,0 0-53 0,0 0-10 15,0 0-3-15,0 0 0 0,0 0-9 0,3 3-1 16,1 3-1-1,3 4 0-15,-4-1 6 0,-3 7 2 0,8-3 0 0,-8 8 0 0,3 1-30 0,-3 3-7 16,7 4-1-16,-7 8 0 16,-7-8 20-16,7 5 3 0,0 7 1 0,-3-7 0 0,3 4-61 0,-8 3-15 15,8-4 0-15,0 7 0 0,-3-9 54 0,3-1 8 0,0-2 2 0,3-1 0 16,-3-6-64 0,8 3-10-16,-8-6-3 0,3 0-1 0,4-3 14 0,0 3 0 0,0-3 12 15,4-4-12-15,-8 1 12 0,4-3-4 16,7-1 0-16,-3-9-8 15,0 4 8-15,3-1-8 0,0-3 0 0,4-6 0 16,-1-3 0-16,1-4 0 0,6 4 0 0,-6-10 0 0,10 4 16 16,-3-1-1-16,0-3 0 0,6 4 0 0,-6-1-15 0,3 4 0 0,1 3 0 0,-5-7-10 15,1 7 10-15,-4 3 0 0,-3 0 0 0,-1 3 0 32,-2 3-51-32,-1 3-8 0,-4 0-1 0,1 7-1 15,-1-4-138-15,-6 7-27 0</inkml:trace>
  <inkml:trace contextRef="#ctx0" brushRef="#br0" timeOffset="1151.57">3221 1442 2030 0,'-7'16'57'0,"7"-10"14"16,0-6-57-16,0 0-14 0,0 0 0 0,0 0 0 0,0 0 99 0,0 0 17 0,7-6 3 15,-7-4 1-15,3 4-39 0,1-7-7 0,3-2-2 0,-3-4 0 16,3 0-6-16,-4-3-2 0,4 0 0 0,0-3 0 16,0-3 0-16,4 0 0 0,-8-1 0 0,4 4 0 15,-3-6-51-15,3 0-13 0,0-1 0 16,0 1 0-16,-3-4 0 0,3 1 0 0,-7 3 0 0,3-4 0 15,4 4 0-15,-3-1 0 0,-1 7 0 0,4-6 0 16,-7 9 8-16,4-3-8 0,3 12 11 16,-3 4-11-16,-4-4 16 0,7 7-4 0,-7 6-1 15,0 0 0-15,7 3 29 0,3 7 5 0,-3 2 2 0,4 4 0 0,-1 0-47 0,5 6 0 16,-5-4 0-16,1 7 0 16,3-6 0-16,-4 6 0 0,1-6 0 0,0 3 9 0,3-3 13 0,0 3 2 15,-4 0 1-15,4-3 0 16,4-1 11-16,-4 4 3 0,-3-3 0 0,3 3 0 15,0-3-31-15,-3 6-8 0,3-6 0 0,-4 9 0 0,1-3 0 16,-1 7 0-16,-2-7 0 0,-1 3 0 16,0-3 0-16,-4 0 0 0,4 0 0 0,-3 0 0 0,3-3 0 15,-7-3 0-15,3-3 0 0,-3-4 0 0,4-2 0 0,-4-1 0 0,0-9 0 0,0 0-8 32,0 0 8-32,0 0 0 0,0-13 0 0,-4 1 0 15,4-4-153-15,-3 4-29 0,-4-7-6 0,3 0 0 16,-3 0-55-16,4 4-10 0,-19-11-3 15,8-2 0-15</inkml:trace>
  <inkml:trace contextRef="#ctx0" brushRef="#br0" timeOffset="1384.73">3302 1216 2523 0,'0'0'72'0,"-11"0"15"0,11 0-70 0,-7 3-17 0,4 0 0 0,3-3 0 0,0 0 103 0,0 0 17 0,0 0 3 0,0 0 1 16,0 0-49-16,0 0-10 0,10-3-1 0,1 3-1 0,3 0-27 0,-3 0-4 16,6 0-2-16,1 3 0 0,7 1-12 0,-11-4-2 15,7 0-1-15,0 0 0 0,-3-4-15 0,-1 4 11 16,5 0-11-16,-5-3 10 31,4 0-47-31,1 0-10 0,-5-3-1 0,4 3-1 16,4-4-166-16,0 4-33 0,21-6-6 0,-4 3-2 0</inkml:trace>
  <inkml:trace contextRef="#ctx0" brushRef="#br0" timeOffset="2311.46">3955 1451 1990 0,'0'0'44'0,"0"0"8"0,0 10 3 0,0-4 1 0,0-6-44 0,0 6-12 15,0-6 0-15,0 0 0 0,0 0 113 0,0 0 21 0,0 0 4 0,0 0 1 16,7-3-56-16,3-3-11 0,-3-4-3 0,4 1 0 16,-8-7-9-16,1 1-3 0,3-1 0 0,4-3 0 15,-8 0-9-15,4 1-1 0,-3-11-1 0,3 7 0 16,-4-9-13-16,1 3-2 0,3 0-1 0,-4-1 0 15,4 1-11-15,-7-6-3 16,4-1 0-16,-4 4 0 0,7 0 2 0,-3-1 0 16,-4 4 0-16,3-3 0 0,1 9-18 0,-1-3 0 15,1 3-8-15,3 6 8 16,-7 0 0-16,3 7 0 0,-3 3 0 0,0 6 10 16,0 0 9-16,7 3 1 0,-7 6 1 0,4 4 0 15,-1 5 18-15,1-2 3 0,-1 3 1 0,1 0 0 0,3 0-43 16,-3 3-19-16,3-7 2 0,-4 4 0 0,1 3 17 0,3-9 0 15,-4-1 0-15,4 4 0 0,4-7 0 16,-1-9 0-16,-2 3 0 0,9-3 0 0,-6-3 0 0,3 3 0 16,-4-9 0-16,5-7 0 0,-1 4 0 0,3-1-10 0,-6-6 10 0,3-3-8 0,-3 7 8 15,3-11-8-15,-4 8 8 0,1-7-8 16,-1 3 8-16,-2-3 0 0,-1 3 0 0,3 3-8 16,1 3 8-16,-8 0 0 0,4 7 0 0,-7-4 0 0,4 7 0 0,-4 6 0 15,0 0 0-15,0 0 0 0,0 0 24 0,7 6 1 16,-4 7 0-16,8-4 0 0,-11 7-17 0,4 0-8 15,3 3 0-15,-4 6 8 0,1-3 16 0,3 3 4 16,-7 3 0-16,10 6 0 0,-10-5-28 0,11 5 0 16,-11-3 8-16,7 7-5 15,-4-7-3-15,1 7 0 0,0-7 0 0,3 4 0 16,-4-1 0-16,4-9 0 0,-3 4 0 0,3-7 0 16,-4 3 0-16,1-10 0 0,3 4 0 0,-4-3 0 15,4 0 0-15,-7-4 0 0,0 1 0 0,4-7 0 0,-4 0 0 0,0-6 0 0,0 0 0 16,0 0 0-1,0 0-52-15,-4 3-11 0,4 4-1 0,-7-1-989 16,7-6-198-16</inkml:trace>
  <inkml:trace contextRef="#ctx0" brushRef="#br0" timeOffset="4396.71">1214 2035 1753 0,'0'0'38'0,"7"0"8"0,3 3 2 0,1-3 2 16,-1 3-40-16,4 0-10 0,1-3 0 0,6 0 0 0,0 0 0 0,4 0-9 0,3 0 9 0,4-3-13 15,6 0 35-15,5 0 7 16,3-1 2-16,10 1 0 0,-7 0-19 0,8-3-3 16,-1 0-1-16,8-1 0 0,6 1-8 0,1 0 12 0,-1 3-12 0,19-4 12 15,-15 4-12-15,7 3 0 16,7-3 0-16,11-6 0 0,-7 6 15 0,-1-1 4 16,12 1 1-16,2-3 0 0,-9 3-32 0,6 0-5 0,7-4-2 0,15 4 0 15,-18-3 31-15,3 3 5 0,4-6 2 0,14-1 0 16,-14 1-19-16,0-1 0 15,3 1 0-15,18-4 0 0,-17 4 46 0,-1 0 6 0,0-4 0 0,11 7 1 16,-10-7-30-16,-8 4-7 0,4-1 0 0,7-2-1 16,-14 9-15-16,-4-10 9 0,0 1-9 0,1-1 8 15,-15 7-8-15,-7 3-11 16,0-4 3-16,-3-5 0 0,-18 6 25 0,-4-1 6 0,-6 4 1 0,-8 0 0 16,-7 0-39-16,-10 0-7 0,-7 3-2 0,-1-3 0 15,-13 3-134-15,-4 0-27 0,-4 6-6 0,-6-3-1 16</inkml:trace>
  <inkml:trace contextRef="#ctx0" brushRef="#br0" timeOffset="5397.05">1842 2975 1828 0,'0'0'40'0,"0"0"9"0,7-3 2 0,-4 0 0 0,4 0-41 0,-3-3-10 0,-4 6 0 0,0 0 0 15,0 0 117-15,0 0 22 16,0 0 4-16,0 0 1 0,-4 0-48 0,-3 0-10 16,-3 3-2-16,6 0 0 0,-7 6-16 0,1 1-3 0,-4-1-1 0,3 4 0 15,-3-4-24-15,3 4-4 0,-3-1-2 16,-7 4 0-16,11-1-3 0,-12 1-1 0,8 0 0 0,0-4 0 15,-7 4-30-15,10 0 0 0,-10-4 0 0,7 4 0 16,4-4 0-16,-1 4-16 16,0-6 1-16,1 2 1 0,6-3 14 0,1 1 0 0,-4-1-10 0,7-2 10 15,0-1-10-15,7 0 10 16,-4 0-13-16,1-3 5 0,6 4-4 0,1-4 0 16,7-3 0-16,-4 3 0 0,0-3 0 0,7-3 0 15,-7 3 0-15,7-3 0 0,4 0 12 0,0-1 0 0,-1 1-9 0,8 3 9 0,-7-3-15 0,7 0 2 16,-4 3 0-16,4 0 0 15,-1 3 33-15,5 3 8 0,-12 4 0 16,4-1 1-16,1 1 4 0,-5 2 1 0,-2 4 0 0,-5 3 0 16,1 0-26-16,-4 3-8 0,-3-7 0 0,-1 7 0 15,-3-3 49-15,0 3 7 0,-3 0 0 0,3-3 1 0,-7-1-26 0,0 1-6 16,0 0-1-16,-7-3 0 0,3-1 19 0,-3 1 3 16,0-3 1-16,-3-1 0 15,-1 1-39-15,0-4-8 0,-3 1 0 0,-7-1 0 0,7-6 0 0,-7-3 16 16,0 0-4-16,-1-3 0 15,-2 0-12-15,10-3 0 0,-7 2 0 0,-1-2 0 0,8-3 0 16,0-1-13-16,0 4 2 0,-4 0 1 31,8-4-76-31,3 4-15 0,-4 0-3 0,4-4-1 0,7 4-139 0,0-3-28 0,0-1-6 16</inkml:trace>
  <inkml:trace contextRef="#ctx0" brushRef="#br0" timeOffset="5589.81">2491 3583 3078 0,'0'0'68'0,"0"0"13"0,0 0 3 0,0 0 3 0,0-6-70 0,-4 0-17 0,4-3 0 0,-7 2 0 15,4-2 45-15,3 3 6 0,-8-1 1 0,5 1 0 16,3-3-34-16,-7-1-6 0,3 4-2 0,4 0 0 16,-3-7-10-16,-4 4 0 0,7-4-12 0,-4 4 12 15,4-1-147-15,-7-2-21 0,7-1-5 0</inkml:trace>
  <inkml:trace contextRef="#ctx0" brushRef="#br0" timeOffset="5739.57">2420 3179 2880 0,'0'0'64'0,"-11"0"12"0,8-3 4 0,-8 3 0 0,4-3-64 0,4 3-16 0,-4-3 0 0,0 3 0 16,7 0 54-16,0 0 8 15,0 0 2-15,0 0 0 16,0 0-103-16,0 0-20 0,0 0-4 0,0 0-1 16,0 0-72-16,3 3-16 0,8 0-2 0,-1 0-1 15,1 3-79-15,3-3-16 0</inkml:trace>
  <inkml:trace contextRef="#ctx0" brushRef="#br0" timeOffset="6301.99">2699 3518 2419 0,'0'3'53'0,"0"3"11"16,-7 0 3-16,7-3 1 0,-4 7-55 0,4-10-13 0,0 0 0 0,0 0 0 15,0 0 83-15,0 0 13 0,0 0 4 16,0-10 0-16,0 1-59 0,4-3-11 0,-4-1-2 0,0 0-1 0,7-2-9 0,-7-1-2 16,3 0 0-16,4 1 0 15,-7-4-24-15,11 3-6 0,-11 4-1 0,7-4 0 16,0 3 15-16,4 1 0 0,-8-1 0 0,4 4 0 16,7 0 0-16,-3 2 0 0,-8 1 0 0,4 3 0 0,8 3 0 15,-12 0 0-15,4 3 0 0,4 3 0 0,-11 1 48 0,3 2 13 16,4 0 3-16,-3 1 0 15,-4 2-52-15,3 4-12 0,-3 3 0 0,-3-3 0 0,3 2 54 0,0 1 8 0,-4 0 2 16,4-3 0 0,0-1-103-16,0-2-20 0,0-1-4 0,0-2-1 0,-7-1 83 15,7-9 16-15,0 0 3 0,0 0 1 16,0 0-39-16,0 0-10 0,7-6-1 0,-3 0 0 0,6-4 0 0,-10-2 0 0,4-1 0 16,3-6 0-16,4 4 11 0,-8-1-10 0,8-3 10 0,-1 4-10 15,-6 2 10 1,6-3 0-16,5 1 0 0,-5 2-8 0,1 1 8 0,3 2 0 0,-4 1 0 0,-3 2 0 31,8-2 0-31,-5 6 0 0,1 0 0 0,-8 0 0 0,8 6 23 0,-1 3 0 0,-6 3 0 16,3 1 0-16,-3 2 7 0,3 1 2 0,-7 6 0 0,3 0 0 15,4 3-9-15,-7-7-2 0,4 4 0 0,-4 0 0 16,3-4-11-16,-3 1-2 0,0 0-8 0,0 0 12 16,7-4 17-16,-7 1 3 0,0-7 1 0,0 3 0 15,0-2-62-15,0-7-13 0,0 0-2 0,0 6-1 16,0-6 11-1,-7 6 2-15,7-6 1 0,-3 6 0 16,-1-3-119-16,4 1-24 0,-7 2-5 0,4-3-1106 0</inkml:trace>
  <inkml:trace contextRef="#ctx0" brushRef="#br0" timeOffset="6887.87">3362 3311 1754 0,'0'0'49'0,"0"0"12"0,-7 0-49 0,3 0-12 16,-6 0 0-16,6 3 0 0,-6 0 113 0,3 3 20 0,3 1 4 0,-3-1 1 15,0 0-13-15,0 3-2 16,3 1-1-16,-3 2 0 0,4 4-42 0,-4 0-8 15,3-1-1-15,-3 4-1 0,4-3-5 0,-1 3-1 0,4-4 0 0,-7 1 0 16,7 0-20-16,0-1-4 0,0-2 0 0,0-4-1 16,7 4-27-16,-7-7-4 0,4 0-8 0,6 1 11 0,-6-4-11 15,6 0-11-15,1-6 3 0,0 0 0 16,3 0-3-16,3-7 0 0,-3-2 0 0,-3-1 0 16,3-3-12-16,0 1-2 0,-3-4-1 0,3 0 0 0,-4 0 26 15,1 1 0-15,0-1 0 0,-1 0 0 16,1 10 0-16,-1-7 0 15,-6 6 0-15,3 1 0 0,-3 6 0 16,-4 3 0-16,0 0 0 0,0 0 0 0,3 6 0 0,1 4 0 0,-4-1 0 0,3 4 0 0,1-4 0 0,-4 7 0 16,0-4 0-16,7 4 0 0,-7-4 19 15,0 1 9-15,3-1 1 0,-3-2 1 16,7 2-99 0,-7-2-20-16,4-1-4 0,3-3-1 0,-4 4-78 0,8-10-16 0,-8 0-4 15,8 3-546-15,-4-3-110 0</inkml:trace>
  <inkml:trace contextRef="#ctx0" brushRef="#br0" timeOffset="7113.51">3722 3524 2154 0,'0'0'61'0,"0"0"13"0,0 6-59 0,0 0-15 16,0 4 0-16,0-10 0 0,0 0 181 0,0 0 34 15,0 0 6-15,0 0 2 0,0 0-127 0,0 0-26 16,-7-6-5-16,3-4-1 0,4 1-51 0,0 3-13 0,0-4 0 0,0 1 0 16,0-10 59-16,0 0 9 0,-7 0 1 0,7-3 1 15,-3 4-10-15,3-11-1 0,-7 1-1 0,0-3 0 16,-1-4-46-16,-2 1-12 0,6-4 0 0,-10 4 0 15,7-1 0-15,-3 4 0 0,-1-1 0 0,8 4 0 16,-5 3 0-16,1 6 0 0,7 4 0 0,-7-1 0 16,4 10-37-16,3 3-10 0,0 3-1 0,0 0-1 31,0 0-127-31,3 6-24 0,4 6-6 0,-3 4-1096 0</inkml:trace>
  <inkml:trace contextRef="#ctx0" brushRef="#br0" timeOffset="7666.03">4015 3301 2176 0,'0'0'62'0,"0"0"13"16,0-6-60-16,0 6-15 15,0 0 0-15,-7-6 0 0,3 3 110 0,4-4 19 16,-3 1 4-16,3 6 1 0,-4-6-92 0,4 0-18 15,0 6-4-15,0 0-1 0,0-7-19 0,0 4 0 0,0 3 0 0,0-6 0 16,0 6 0-16,0 0 0 0,0-6 0 0,4-1 0 16,-4 1-48-16,3 0-12 0,-3 0-4 0,4 2 0 15,-4-2 52-15,0 6 12 0,0-3 0 0,7-6 0 0,-7 2 30 16,0 1 9-16,0 6 1 0,0-6 1 16,0 6-14-16,0 0-3 0,0 0-1 0,0 0 0 15,0-7 25-15,0 7 6 0,0 0 1 0,0 0 0 16,0 0-22-16,0 0-4 0,0 7-1 0,3-1 0 0,-3 3 0 0,7 7 0 15,-7-3 0-15,4 9 0 0,-4-4 7 0,7 4 1 16,-7 0 0-16,0 3 0 16,3 0-7-16,-3 1-1 0,4-1 0 0,3 0 0 0,-7-3-9 0,0 0-3 15,0-4 0-15,3 1 0 0,-3-3-16 0,7-4 0 16,-7 1 0-16,0-4 0 0,0-2 0 0,0-1-9 16,0-6 1-16,0 0 0 15,0 0-64-15,0 0-13 0,0 0-3 0,0 0 0 16,0 0-70-16,-7-6-14 0,4-4-4 0,3 1 0 15</inkml:trace>
  <inkml:trace contextRef="#ctx0" brushRef="#br0" timeOffset="8594.89">3919 3471 2419 0,'0'0'53'0,"0"0"11"0,0 0 3 0,0 0 1 0,0 0-55 0,4 3-13 0,-4-3 0 0,10 3 0 16,-6 0 54-16,7-3 8 0,-1 0 2 0,1 3 0 15,-1-3-52-15,4-3-12 0,-3 3 0 0,3-3 0 16,4-3 0-16,-4-1 0 0,7 1 0 0,-7-3 0 16,0-1 0-16,4 1 0 0,0-4 0 0,-1 1 0 15,1-1-48-15,3 1-13 0,-7-1-3 0,4 1 0 16,-4 5 52-16,-4-8 12 0,1 5 0 0,0 1 0 16,-4-1 0-16,0 1 0 0,-4 3 0 15,4-1 0-15,-7 7 48 0,0 0 13 0,0 0 3 0,0 0 0 0,0 0 0 0,-10 7 0 16,10-1 0-16,-11 3 0 0,8 4-2 15,-4 3 0-15,3-1 0 0,-7 4 0 16,11 3-48-16,-10-3-14 0,6 3 0 0,-3-3 8 16,7-4 31-16,-3 4 6 0,3-6 2 0,0-1 0 0,0 1-24 15,0-7-5-15,0 0-1 0,3 1 0 0,-3-7-17 16,4 6 0-16,-4-6 0 0,7 0 0 16,3-6 0-16,-6 2 0 0,3-2 0 0,-3-3 0 0,3-7-16 0,-4 7-8 0,8-10 0 0,-11 3-1 15,3 1 14-15,4-1 11 16,-3 0-13-16,3 1 5 15,-4-1-20-15,1 0-3 0,-1 7-1 0,1-1 0 0,0 4 43 0,3 0 8 16,-7 6 1-16,0 0 1 0,0 0-33 0,3 12-8 0,4-5 0 0,0 8-1 16,-3 1 21-16,3 3 0 0,0 0 0 15,-4-1 0-15,4-2 47 0,-3 3 13 16,0 0 4-16,3-7 0 0,-4 4-64 0,4-4-8 0,-3-2-4 16,3-1-1-16,-4-2 13 0,4-1 16 0,-3 0-3 0,-4-6-1 15,0 0-3-15,7-3-1 16,-4 0 0-16,1-3 0 0,3-1 0 0,-7-2 0 0,4-4 0 15,-4 1 0-15,7-4 0 0,-7 7 0 16,3-10 0-16,-3 3 0 0,4 1-8 0,-1-1 0 0,1-3 0 0,-1 7 0 16,4-1 0-16,-3 4 0 0,3-4 0 0,-7 4 0 15,3 2-19-15,4 1-2 0,1 0-1 0,2 3 0 16,-3 0 22-16,4 3 0 0,-4 0 0 0,10 6 0 16,-6 6 0-16,-7-9 0 0,3 4 0 0,-4 2 0 0,8 7 12 0,-11 0 8 15,10-4 0-15,-6 7 1 0,-1-3 18 0,4-1 3 16,0 1 1-16,-3 3 0 15,7-10-35-15,-11 4-8 0,3-1 0 0,4 4 0 0,-3-13 0 16,3 3 0-16,0 1 0 0,0-4 0 16,-4 0-49-16,4-3-12 0,0 3-3 0,1-3 0 15,2 3 64-15,1-3 24 0,-8-3 0 0,8 3-1 16,-1-3-23-16,1 3 0 0,0-3 0 0,-8 0 0 0,11-1-16 0,-7-2-5 16,4 0-1-16,-4 0 0 15,3-4 30-15,-2 4 5 0,2-7 2 0,-6 1 0 0,3-1-15 0,0 1 0 0,0-4 0 16,-4 0 0-16,4 1 0 0,-3-1 0 15,-1 4-8-15,1-7 8 0,-4 3 0 0,4 3 0 16,-4 1 0-16,0-1 9 0,0 4-19 0,0 0-4 0,0 2-1 0,0 1 0 16,0 6 24-16,0 0 5 0,0 0 1 0,0 0 0 15,-8 6-24-15,5 4-5 0,-1 2-1 16,-3 1 0-16,4 2 31 0,-1 4 5 0,1 0 2 0,-1 0 0 16,4 0-15-16,0 3-8 0,0-4 8 0,0 1-8 15,0-3 34-15,4 0 2 16,-1-1 1-16,1-2 0 0,-1-4-29 0,4 1-8 15,0-1 0-15,1 0 0 0,-1-2 0 0,0-1 0 16,3 0 0-16,1-3 0 0,-1-3-75 0,4 0-16 0,-3-3-3 0,3-3-1 16,4-3-53-16,-8-1-10 15,5-5-2-15,-1-1-1 0,0-3-77 16,3-3-15-16,-6 3-3 0</inkml:trace>
  <inkml:trace contextRef="#ctx0" brushRef="#br0" timeOffset="8915.78">5189 3286 1839 0,'0'-13'40'0,"0"13"9"0,0-6 2 0,0 6 1 0,0-3-42 31,0 3-10-31,-7 0 0 0,4 3 0 0,3 0 182 0,-11 3 34 0,8 7 8 0,-1-1 0 16,1 4-128-16,-1 0-25 0,4 2-6 0,0 8-1 0,-7-4 0 0,7-1-1 0,7 1 0 0,-7 3 0 31,0-3-22-31,4-3-4 0,-1 0-1 0,1 0 0 16,3-7-14-16,0 1-3 0,3-4-1 0,-3 1 0 0,4-4-18 0,0 0 0 0,-1-3 8 0,-3-3-8 16,4-3 0-16,3 0 0 15,-3-6 0-15,-4-1 0 0,0-2 0 0,3-4 0 16,1 0 0-16,-8 1 0 15,1-4 11-15,3 0-2 0,-4-3 0 0,1 3 0 16,-4 1-9-16,0-4-9 0,0 3 9 0,0-3-13 0,-4 3 13 0,4 3 8 0,-3-2 0 0,-1 2-8 16,-3 3 0-1,4 7 0-15,-4-3 0 0,3 6 0 0,-10-1 9 16,7 4-9-16,-4 0 0 0,1 4 9 0,-1-1-26 0,1 0-6 0,3 3-1 0,-4 0 0 31,4-3-84-31,0 4-16 0,0-4-4 0,3 6-1 16,4-9-72-16,0 0-15 0,0 0-2 0</inkml:trace>
  <inkml:trace contextRef="#ctx0" brushRef="#br0" timeOffset="9277.59">5422 3214 2649 0,'0'0'58'0,"0"9"12"0,0 3 2 0,0 4 4 0,0-3-61 0,0 5-15 15,0 1 0-15,0 0 0 16,4 0 105-16,-1 0 19 0,4 0 3 0,0-4 1 0,0 1-103 0,0 0-25 16,4-7 0-16,0 4 0 15,3-7 0-15,-4 3 0 0,4-6 0 0,1 4 0 0,-1-7 0 0,0-4 0 16,0 1 0-16,0 0 0 0,-3-3 0 0,3 0 0 16,-4-4 0-16,4 1 0 0,-3-1 0 0,0-2 0 15,-1 3 0-15,-3-1 0 0,0-2 0 0,0 2-9 0,-3 4 0 0,3-4 0 31,-4 7 9-31,-3-3 12 0,0 6-2 0,0 0-1 16,0 0-9-16,0 0 0 0,0 6 0 0,0 1 0 0,0-1 40 0,0 6 5 16,0-2 2-16,0 6 0 0,0-10-24 0,4 9-5 15,-1-2-1-15,1-4 0 0,-4 1-17 0,4-1 0 0,3 4 0 16,-4-4 0-16,1 4 0 0,3-10 0 0,-4 3 0 0,4 0 0 16,-3 1 0-16,3-4 0 0,-4 0 0 0,4 0 0 31,-7-3-99-31,0 0-23 0,4-3-5 0,3-3-785 15,-3-1-158-15</inkml:trace>
  <inkml:trace contextRef="#ctx0" brushRef="#br0" timeOffset="9692.96">6047 3057 2649 0,'0'0'58'0,"0"0"12"0,0 0 2 0,0 0 4 0,0 0-61 0,0 0-15 16,-4 3 0-16,1 3 0 15,-4 0 105-15,3 4 19 0,-3-1 3 0,3 4 1 16,-3-7-52-16,4 7-9 0,-1 2-3 0,-6 1 0 16,3 0-51-16,0 2-13 0,0-2 0 0,-4 0 0 15,7-1 0-15,-6 1 0 0,-1 0 0 0,8-4 0 16,-1 1 54-16,1-4 8 0,-1-6 2 0,4-3 0 16,0 0-103-16,0 0-20 0,0 0-4 0,0 0-1 15,0 0 52-15,0 0 12 0,4 0 0 0,3-3 0 0,0-3 0 0,3 3 0 0,1 0 0 0,0 0 0 31,-1-1 0-31,4 1 0 0,0 3 0 0,0-3 0 16,1 3 0-16,-5 3 15 0,1 0-3 0,3 1-1 0,-7-1-11 0,0 3-16 0,4 3 4 0,-8 1 1 16,4-1 60-16,-3 4 12 0,3-1 3 15,-7 4 0-15,0 3-52 16,0 0-12-16,-7-1 0 0,0 1 0 0,0-3 0 0,-1 0 0 16,-2-4 0-16,-4 4 0 15,-4-4-100-15,1 1-22 0,-8-4-5 0,0 4-1 0,0-4-154 0,-6 1-31 16,-33 5-7-16,8-2 0 0</inkml:trace>
  <inkml:trace contextRef="#ctx0" brushRef="#br0" timeOffset="10375.16">1686 4270 2188 0,'0'0'48'0,"0"0"11"0,0 0 1 0,-7 6 1 0,7 1-49 0,0 5-12 0,-3 7 0 0,3 0 0 16,0 9 105-16,0 0 19 0,0 1 3 0,0 2 1 0,-4 3-22 0,4 4-4 15,-7 0-1-15,7-1 0 0,0 4-36 0,0-3-7 16,-3-1-2-16,3-2 0 0,0-4-17 0,0 0-4 16,0-5-1-16,0 2 0 0,3-9-19 0,-3 3-4 15,11-7-1-15,-8-2 0 0,4-1-10 0,4-2 0 16,-1-4 0-16,1 0 0 0,-4-3 0 15,4-3 0-15,10-3-11 0,-11-3 11 0,12 0 0 16,-5-1-8-16,4-2 8 0,1 0 0 0,2-4 0 0,-3 1-8 0,4 2 8 0,0-2 0 16,7 2-17-16,-8 1 1 15,-3 3 1-15,-3-1 0 16,3-5-69-16,0 5-13 0,-6 1-3 0,6 3-813 0,-11 3-163 0</inkml:trace>
  <inkml:trace contextRef="#ctx0" brushRef="#br0" timeOffset="10880.24">2371 4722 2176 0,'0'0'62'0,"0"-3"13"0,0-4-60 0,-7 1-15 0,7 0 0 0,-4-4 0 16,4-5 94-16,0 5 16 0,0 4 3 0,4-3 1 0,-4-4-60 0,7 4-12 15,-7 9-2-15,0 0-1 0,0 0 10 0,0 0 3 16,0-4 0-16,0 4 0 0,0 0-32 15,0 0-7 1,0 0-1-16,0 0 0 0,0 0 44 0,0 0 8 16,0 0 1-16,0 0 1 0,0 7-54 0,0-7-12 0,0 0 0 0,0 0 0 0,0 0 0 0,0 0 0 15,0 0 0-15,0 0 0 16,0 0 0-16,0 0 0 0,0 0 0 0,0 0 0 0,0 0 0 0,0 0 0 16,0 0 0-16,0 0 0 0,7-3 0 0,-7 3 0 15,0-7 0-15,0 7 0 0,0 0 48 0,0 0 13 0,0 0 3 0,0 7 0 31,-4-4 0-31,1 3 0 0,3 0 0 0,-11 7 0 16,11-4-64-16,-7 4-8 0,7 2-4 0,-3 1-1 0,3-3 13 0,0-1 16 0,0 1-3 16,3-4-1-16,4 1-12 0,-7-1 0 15,4 0 0-15,3-2 0 0,-4 2 0 0,8-3 0 16,-8 1 0-16,8-4 0 0,-1-3 0 0,1 0-10 16,3-3 2-16,4-1 0 0,-4-2 8 0,-3-3 0 0,3-4-9 0,0 1 9 15,-4-1 0-15,4-2 0 16,-7-1 0-16,4-3 0 0,-7 0-9 0,3 7 9 15,-4-1 0-15,4 1 0 0,-3 2 0 0,-4-2 0 16,-4-1 0-16,-3 4 0 0,-3 2 0 0,6-2 0 0,-7 6 0 16,-3-3 9-16,-3-1-9 0,3 4 0 0,0 0 0 15,3 6 8-15,-3 0-22 16,-4 4-5-16,8 2-1 0,6 4 0 0,-7-4-64 0,8 0-12 16,-8 1-4-16,11 2 0 15,0-2-120-15,0-1-25 0,0 4-5 0</inkml:trace>
  <inkml:trace contextRef="#ctx0" brushRef="#br0" timeOffset="11622.28">2738 4524 2269 0,'0'0'64'0,"0"0"15"0,0 0-63 0,-4-3-16 15,-3 3 0-15,3 0 0 0,1 0 156 0,3 3 29 16,-7 7 6-16,3-4 1 0,-3 0-103 0,7 0-20 15,-3 4-4-15,-4 2-1 0,3 4-51 0,4 3-13 16,-7 0 0-16,0 3 0 0,0-4 54 0,3 4 8 16,4 0 2-16,0 3 0 0,-7-3-52 0,7-3-12 0,0 0 0 0,7-3 0 15,-7-1 0-15,0-2 8 0,4-1-8 0,3-2 0 16,0-4-13-16,0-3-9 0,4-3-2 0,-1 0 0 31,1 0-66-31,3-3-14 0,-3-3-2 0,-1-4-1 16,4-5-64-16,0-1-13 0,1 0-2 0,2-2-1 15,-3 2-87-15,0-3-18 0,4-3-3 0,0 3-1 16,-1-3 163-16,-3 7 32 0,1-4 6 0,2 0 2 0,-6 3 74 0,3 4 19 0,-4-4 0 16,-6 7 0-16,3-1 201 0,-3 4 44 0,-4 0 9 0,0 6 2 15,0 0-103-15,0 0-20 0,0 0-4 0,0 0-1 16,0 6 0-16,-4 0 0 0,4 1 0 0,-7-1 0 16,3 6-51-16,-3-2-10 0,4-1-3 0,-4 4 0 15,0 6 0-15,0-1 0 16,3 1 0-16,-3 3 0 0,4-6 0 0,3 0 0 0,-7-1 0 15,3 1 0-15,4-4-51 0,0 1-13 0,0-4 0 0,0-2 0 16,0-7 0-16,0 0 0 0,11 3 0 0,-8-3 0 0,4-3 0 0,4-4 0 16,-8 1 0-16,8-3 0 0,-8-4 0 0,4 1 0 15,-3-1 0-15,3-3 0 32,0-2-48-32,0 2-13 0,-3-3-3 0,3 0 0 0,-4 0 0 0,4 4 0 15,-7-1 0-15,4 4 0 0,-1-4 52 0,-3 6 12 0,7 4 0 0,-7 6 0 16,0 0 0-16,0 0 0 0,0 0 0 0,0 10 0 0,0 2 48 0,0 4 13 15,4-4 3-15,-4 4 0 0,7 3-52 0,-7 0-12 16,0-1 0-16,4 1 0 0,3-3 35 0,-4 0 4 16,4-1 1-16,0 1 0 15,0 0-26-15,-3-1-5 0,3-5-1 0,3-4 0 16,-6 0-8-16,7-3 0 0,-1 1 0 0,-6-1 8 0,3-3-8 16,0 0 0-16,0 0 0 0,3-3 0 0,-6-4 0 0,3-2 0 0,4-1 0 0,-8-2 0 15,8-4 0-15,-11 1 0 16,3-1 0-16,4 0 0 0,-7 1 11 15,0-4 3-15,0-3 1 0,0 0 0 0,0-6-15 16,-7 3 0-16,4-4 0 0,-8-2 0 16,8 3 0-16,-8-4 0 0,4 4 0 0,3-3 0 0,-6 3 0 0,3 3 0 0,0-1 0 0,7 8 0 31,-7-1 0-31,3 3 0 0,-3 13 0 0,7 3 0 0,0 0-17 0,0 0-7 0,-3 3 0 0,3 3-1 16,0 7-165-16,0-1-33 15,0 1-6-15,0 6-2 0</inkml:trace>
  <inkml:trace contextRef="#ctx0" brushRef="#br0" timeOffset="12505.79">3436 4747 2728 0,'-3'3'77'0,"3"-3"18"0,-8 3-76 0,8 0-19 0,-3-3 0 0,-4 3 0 16,7-3 113-16,-4-3 19 15,4 0 4-15,0 3 1 0,0 0-69 0,-3-3-13 16,3-3-3-16,0-1-1 0,-7 1-23 0,7 0-5 15,0 6-1-15,0 0 0 0,0-3-22 0,0-4 0 16,0 7 0-16,0 0 0 16,0 0-47-16,0 0-7 0,0-6-2 0,0 0 0 0,7 0-68 0,-7-1-13 0,0 1-3 0,3-3-1 31,-3-1-84-31,4-2-17 0,-1 2-3 0,-3-2-1 0,0-1-21 0,0-2-4 0,0-1-1 16,0-3 0-16,0 3 176 15,-3-2 36-15,3 5 6 0,-4 0 2 0,1 1 52 0,3 3 0 0,-7 2 8 16,3-2 0-16,4 6 29 0,-7-4 6 0,4 4 1 0,3 3 0 15,0-6-12-15,0 6-3 16,0 0 0-16,-11 0 0 0,8-3 103 0,3 3 20 0,0 0 4 0,-7 0 0 0,7 0 68 16,-4 3 14-16,-3 0 2 0,3 0 1 15,-3-3-84-15,4 3-17 16,-1-3-3-16,-3 4-1 0,7-1-82 0,0-3-17 0,0 0-3 0,0 0-1 16,0 0-64-16,0 0-13 0,0 0-2 0,0 0-800 15,0 0-160-15</inkml:trace>
  <inkml:trace contextRef="#ctx0" brushRef="#br0" timeOffset="13276.38">3595 4452 1958 0,'0'0'43'0,"0"0"9"0,0 0 1 0,0 0 3 0,0 0-45 0,0 0-11 0,0 0 0 0,0 6 0 0,3 4 156 0,-3-4 28 0,7 0 7 0,-3 1 1 15,-1-1-103-15,8-3-20 0,-4 3-4 0,4 0-1 32,-1 1-51-32,4-4-13 0,-3 0 0 0,0-6 0 0,3 0-10 0,7 3-5 0,-11-3-1 0,8-1 0 15,-4 1 16-15,4 0 0 0,-8 3 0 0,4-6 0 16,-3 3 0-16,0 0 0 0,-8 3 0 0,-3 0 0 16,0 0 17-16,7 6-3 0,-7 3-1 0,0 1 0 15,-7-1 39-15,4 7 7 0,-8 0 1 0,0 2 1 16,1 1-9-16,-1 3-3 15,-3 0 0-15,-10 25 0 0,6-3-39 0,11-25-10 0,0-4 0 0,3 7 0 16,-6 0 36-16,3-3 6 0,0 0 1 0,7 0 0 16,-8 3-55-16,8-3-10 0,0-4-2 0,8-2-1 0,-8-1 25 15,3-2 0-15,8-1 0 16,-1 1 0-16,1-4 0 0,-4-9 0 0,3-4 0 0,1 1 0 16,0 0 0-16,3 0 0 0,-4-4 0 0,8-2 0 31,-11-1-53-31,11-3-6 0,-8 4-1 0,-3-4 0 0,4 4-108 0,-4-1-23 15,4-6-4-15,-8 4-997 0</inkml:trace>
  <inkml:trace contextRef="#ctx0" brushRef="#br0" timeOffset="13867.53">3676 4675 2649 0,'-7'6'58'0,"7"-3"12"0,0-3 2 0,0 9 4 0,-4 1-61 0,4-4-15 15,0-6 0-15,0 0 0 16,11 6 54-16,-8 1 8 0,5-1 2 0,-1-3 0 16,3-3-52-16,1 0-12 0,-1 0 0 0,4 3 0 0,4-3 0 0,-4 3 0 0,7-6 0 0,-7 0 0 15,8-3 14-15,-8 0 0 0,7-1 0 0,-3 1 0 16,-1-3-22-16,4-1-5 16,-3 4-1-16,0-3 0 15,-1 2-142-15,1 1-29 0,0 0-6 0,-1 6-1 16,-3-3 101-16,7 3 20 0,-10-7 4 0,3 4 1 15,-3-3 3-15,-1 3 1 0,-3 0 0 0,0 3 0 0,-3-4 101 0,-4 4 20 0,0 0 4 0,0 0 1 16,0-9-52-16,0 9-12 0,-4-6 0 0,4 0 0 16,-3 2 208-16,-4-2 38 0,3 6 8 0,-3-3 2 0,4-3-174 15,-4 6-34-15,0 3-8 0,0 3 0 16,-4-3-12-16,7 0-3 0,-6 4 0 0,-1 2 0 16,8 0 18-16,-4 4 3 0,3 6 1 0,-3 0 0 0,4 6-24 0,3-6-5 15,-7 3-1-15,7-4 0 16,-4 1-17-16,4 0 0 0,4-10 0 15,-4 4 0-15,7-7 0 0,-7 0 0 0,3 1 0 0,4-1 0 16,-3-6 0-16,3 3 0 0,0-6 0 0,3-3 0 0,-3-4 0 0,4 1 0 16,-7-1 0-16,6-2 0 15,1-4-48-15,-8-3-12 0,8 1-4 0,-8-1 0 0,4 0 52 0,4 3 12 16,-7 4 0-16,3-4 0 16,-4 4 0-16,-3-1 0 0,4 7 0 0,-1 3 0 0,-3 3 12 0,0 0 4 0,0 0 2 0,0 0 0 15,4 6 22-15,-1 6 5 16,-3-2 1-16,7 2 0 0,-7 4-37 15,4 0-9-15,-4-4 0 0,7 4 0 0,-4-3 0 16,4 2 0-16,-3-2 0 0,3 2 0 0,0 1 0 0,0-7 0 0,-3 1 0 0,6-4 0 16,-3-3 0-1,7 4 0-15,-10-4 0 0,7-3 0 16,-1-3-152-16,1-4-32 0,-8-2-6 0,8-4-684 16,-4 1-137-16</inkml:trace>
  <inkml:trace contextRef="#ctx0" brushRef="#br0" timeOffset="14087.89">4357 4377 2030 0,'0'0'57'0,"0"0"14"0,0 0-57 0,0 0-14 0,0 0 0 0,0 0 0 15,0 6 105-15,7 0 19 0,-7 4 3 0,3-1 1 0,4 1-52 0,-7 2-9 16,8 4-3-16,-1 3 0 16,3 3 52-16,-6 3 9 0,3 3 3 0,-4 0 0 15,4-3-52-15,0 0-9 0,-3 3-3 0,3 1 0 16,0-1-51-16,4-6-13 0,-11 3 0 0,7-6 0 15,0-4 0-15,3 1 0 0,-10 0 0 0,4-7 0 16,3-3 0-16,-7 1 0 0,3-4 0 0,-3-3 0 16,0 0-100-16,0 0-22 0,0-10-5 0,0-2-1 15,0-1-71 1,-3-2-14-16,-4 2-3 0,3 1-1 0</inkml:trace>
  <inkml:trace contextRef="#ctx0" brushRef="#br0" timeOffset="14258.5">4314 4678 2269 0,'0'9'64'0,"0"-9"15"0,0 0-63 0,0 0-16 16,8 3 0-16,-1 4 0 0,-4-4 105 0,8 0 19 0,-1 0 3 0,1-3 1 15,-1 0-65-15,5-3-13 0,-1 3-2 0,-4-3-1 16,4 0-31-16,4-4-7 0,-4 4-1 0,7-3 0 16,-7 0-8-16,1-1 0 15,2 1 0-15,11 0 0 0,-3 3 0 0,-18 3 0 16,7 0 0-16,-3 0-1264 0</inkml:trace>
  <inkml:trace contextRef="#ctx0" brushRef="#br0" timeOffset="14410.04">4770 4857 2747 0,'0'0'78'0,"0"3"17"0,-7 0-76 0,3-3-19 32,-7 0 0-32,8-3 0 0,-4 0 106 0,3-4 18 0,-3-5 3 0,4-4 1 15,3 0-103-15,-7-2-25 0,3 2 0 0,-3-3 0 16,4-3-97-16,-5-3-25 0,5 0-5 0,-1 3-1127 15</inkml:trace>
  <inkml:trace contextRef="#ctx0" brushRef="#br0" timeOffset="14553.47">4678 4396 2880 0,'-7'6'64'0,"0"0"12"0,0-3 4 0,3 4 0 0,-3-4-64 0,4 0-16 16,-4 3 0-16,-1 3 0 0,5 1 54 0,-1-1 8 15,4 4 2-15,0-1 0 0,4 1-48 0,-1-1-16 0,1 1 9 0,7-4-9 31,-8 1-100-31,4-1-26 0,4 4-5 0,3-4-1 16,-4-3-79-16,-3-2-16 0</inkml:trace>
  <inkml:trace contextRef="#ctx0" brushRef="#br0" timeOffset="14892.73">4830 4571 2592 0,'0'0'57'0,"0"10"12"0,-8 2 3 0,5 7 0 16,-1-3-58-16,1 2-14 0,-1 1 0 0,1 0 0 0,3 3 99 0,0-3 17 15,-7-3 3-15,14 2 1 0,-7-2-56 0,0 0-10 16,3-1-2-16,1-2-1 0,-1-4-19 0,4-2-4 0,1-1-1 16,2 0 0-16,-3-3-27 0,0 0 0 0,4-6 8 0,-1 0-8 15,1-3 0-15,0-4 0 0,-4-5 0 16,3 2 0-16,1-2 0 0,-4-1 0 0,0-3 0 0,0-3 0 16,-4-3 0-16,5 3 0 15,-8 10 0-15,0-4 0 0,0-3 0 0,-8 3 0 0,5 1 0 16,-8-4 0-16,4 3-10 0,0 4 10 0,-3 2 0 0,-4 4-9 0,3 0 9 0,0-1 0 31,-3 7 0-31,4 4 0 0,-1-1 0 0,1 3-8 0,2 3 0 0,1 4 0 16,0-4-64-16,4 1-13 0,3 2-3 0,0-2 0 15,0-1-47-15,3-3-9 0,1 4-3 0,3-1 0 16,4 1-87 0,-8-1-18-16,15 4-3 0,-8-4-1 0</inkml:trace>
  <inkml:trace contextRef="#ctx0" brushRef="#br0" timeOffset="15129.72">5002 4656 2649 0,'0'0'58'0,"0"0"12"0,0 0 2 0,0-6 4 0,0-4-61 0,4-2-15 0,-4-4 0 15,3 3 0 1,5 1 54-16,-5-1 8 0,4 1 2 0,4-1 0 0,-4 1-14 0,3 2-2 0,1 1-1 0,3 3 0 16,0 6-24-16,0-4-5 0,-3 1-1 0,3 0 0 15,0 6 38-15,-3 0 7 0,-1 7 2 0,4 2 0 16,-3 1 0-16,-4 3 0 0,4 2 0 0,-4 1 0 31,0 0-52-31,-4 0-12 0,4 3 0 0,-3-3 0 16,-1 3 0-16,1-4 0 0,-1 1 0 0,1 0 0 0,-4-6-48 15,0 2-13-15,0 1-3 0,-4-7 0 16,4 1-102-16,0-1-21 0,-3-3-4 0,-1 1-1 0</inkml:trace>
  <inkml:trace contextRef="#ctx0" brushRef="#br0" timeOffset="15985.22">1651 5684 1609 0,'0'0'35'0,"0"0"7"0,-7 3 2 0,7-3 2 16,0 0-37-16,0 0-9 0,-4 0 0 0,4 0-475 0,0 0-97 0</inkml:trace>
  <inkml:trace contextRef="#ctx0" brushRef="#br0" timeOffset="16739.06">1616 5785 1728 0,'0'0'38'0,"0"0"8"0,0 0 2 0,0 0 0 15,0 0-39-15,0 0-9 0,0 0 0 0,0 0 0 0,0 0 53 0,0 0 9 16,0 0 2-16,0 0 0 0,0 0 0 0,0 0 0 0,0 0 0 0,3 6 0 15,-3-6 51-15,0 6 10 16,0 4 3-16,7-4 0 0,-7 0-52 0,0 4-9 16,0-4-3-16,0 3 0 0,0-3 0 0,0 1 0 15,0-7 0-15,0 0 0 0,0 0-51 0,0 0-13 0,0 0 0 16,0 0 0-16,0 0 54 0,0 0 8 0,0-7 2 0,0 1 0 16,0-3-52-16,4-1-12 0,-4-2 0 0,7 2 0 15,-4-5 0-15,1-1 0 0,-4 4 0 0,7-4 0 16,-3 0 0-1,3 1 0-15,-7-1 0 0,3 3 0 0,8-2 0 0,-11 2 0 0,3 1 0 0,4 2 0 0,-7 4 0 16,0 0 0-16,0 6 0 16,0 0 0-16,0 0 54 0,0 12 8 0,0 1 2 15,0 5 0-15,0 4-52 0,-7 4-12 0,4 2 0 0,3 6 0 16,-4 1 0-16,-3-1 0 0,4 1 0 0,3-1 0 0,-7 4 0 0,3-4 0 16,4-2 0-16,-7 2 0 15,3-2 0-15,4-7 0 0,-3 3 0 0,-4-6 0 0,3-3 0 16,4-1 0-16,0-2 0 0,-7-3 0 0,7-4 0 0,-3-3 0 15,3 1 0-15,0-7 0 16,0 0 0-16,0 0 0 0,0 0 0 0,0 0 0 0,0-7 0 0,3-2 0 0,4-4 0 16,-7-5 0-16,4-1 0 0,6-6 0 15,-6 0 0-15,3-10 0 0,4 1 0 0,-1-1 0 16,-3-3 0-16,4-5 0 0,-1 2 0 0,1 0 0 16,0 0 0-16,-1-3 0 0,1 4 0 0,3-1 0 15,-11-3 0-15,8-3 0 0,0 6 0 0,-1 0 0 0,1 4 0 0,-1-1 0 31,-6 7 0-31,3 3 0 0,7 2 0 0,-10 1 0 0,3 7 0 0,-4-1 0 16,4 6 0-16,4 1 0 0,-8 2 0 0,1 4 0 0,3 6 0 0,-4 6 0 16,4 4 21-16,4 5 2 0,-7 4 0 0,-1 6 0 15,4 7-37-15,4 5-7 0,-8 1-2 0,4 6 0 16,0 0 44-16,4 6 9 0,0-3 2 0,-1 6 0 16,1 0-24-16,-1 1-8 0,4-4 0 0,0 6 0 15,4-5 0-15,-7-1 0 0,3-3 0 0,0 0 0 0,-3-6 0 0,3-7 0 16,-4 1 0-16,1-4 0 15,3-6 0-15,-7-3 0 16,4 0 0-16,-8-6 0 0,4-4 0 0,-3-3 0 0,-1-2 0 0,-3-7 0 0,0 0-23 0,0-3-1 16,0-7 0-16,-3-2 0 31,-1-4-29-31,-3 0-7 0,4 1 0 0,-8-4-1 16,4 0-83-16,0-3-16 0,-4 3-3 0,-6 0-1173 0</inkml:trace>
  <inkml:trace contextRef="#ctx0" brushRef="#br0" timeOffset="16995.84">1707 6014 2559 0,'0'0'56'0,"0"0"12"15,0 0 3-15,0 0 1 0,0 6-58 0,0 0-14 0,4-6 0 0,3 3 0 0,-3-3 76 0,6 0 13 16,1 0 3-16,3 3 0 0,0-3-40 0,4-3-7 0,-1 3-1 0,1-3-1 31,7-3-20-31,-4 0-4 0,-7-1-1 0,11 1 0 0,-4 0 3 0,3 3 1 16,-2-4 0-16,-5 1 0 0,1 3-22 0,7-3 8 0,-11-1-8 0,7 4 0 31,-11 0-66-31,5 0-18 0,-5 0-3 0,4 0-1 16,-7 3-83-16,7 0-17 15,-10 0-3-15,3 3-897 0</inkml:trace>
  <inkml:trace contextRef="#ctx0" brushRef="#br0" timeOffset="17686.91">2395 6170 1958 0,'0'0'43'0,"0"0"9"0,0 0 1 0,0 0 3 16,0 7-45-16,0-7-11 0,0 0 0 0,0 0 0 15,4 3 104-15,-4-3 20 16,0 0 3-16,7 0 1 0,-7 0-27 0,3-3-5 0,8-4 0 0,-7-2-1 0,-4-1-7 0,7 1 0 16,-4-7-1-16,4 4 0 15,-7-4-25-15,4 1-5 0,3-4-1 0,-4 3 0 16,8 0-25-16,-8-2-6 0,5 2-1 0,2 0 0 16,4 0-14-16,-3 4-10 0,-1-1 12 0,4 4-12 15,-3 0 9-15,0 2-9 0,3 4 0 0,0 0 9 0,-4 3 1 0,5 0 0 16,2 3 0-16,-6 0 0 0,3 0 3 0,-4 4 1 15,5-1 0 1,-5 3 0-16,1 1 9 0,-1-1 1 0,1-3 1 0,-4 7 0 0,0 0-25 16,4 2 0-16,-8 1 0 0,4 3 0 15,-7 0 0-15,0-1 0 0,0-2 0 0,4 3 0 16,-4-3 0-16,0-1 0 0,0 1 0 0,-4 0 0 16,4-7-46-16,0 0-14 0,0 1-4 0,0-10 0 15,0 0-51-15,0 0-10 0,0 0-3 0,0-10 0 16,4 1-77-16,-1-10-16 0,4-22-3 0,-7 4-1 0</inkml:trace>
  <inkml:trace contextRef="#ctx0" brushRef="#br0" timeOffset="18034.45">3076 5528 2880 0,'0'0'64'0,"0"9"12"0,7 7 4 0,-7-1 0 0,0 7-64 0,4 3-16 0,3 0 0 0,-7 0 0 0,10 1 54 0,-6-4 8 16,7-1 2-16,-1 1 0 15,-6-3 0-15,6 3 0 0,1 0 0 0,3 0 0 0,-3-6-52 0,-1 3-12 16,1-1 0-16,3-5 0 16,-7-1 0-16,7 1 0 0,-10-4 0 0,3-2 0 0,3-4 0 0,-6 0 0 31,-4-3 0-31,0 0 0 0,0 0 0 0,3-3 0 0,-3 3 0 0,0-6 0 16,0-1 19-16,0 1 1 0,-3 0 0 0,-1-4 0 15,-6 4-32-15,-1-3-7 0,-3 2-1 0,3 4 0 16,1-3 28-16,-4 6 4 0,3 3 2 0,0 3 0 0,-6 4-14 0,10 2-8 15,-11 7 8 1,15 3-13-16,-12 0 13 0,8 3 0 0,-3 0 0 0,6 3-9 0,-3-2 9 0,7-1 0 16,-3-3-9-16,3-4 9 0,3 1 0 0,4-3 0 15,-3-7 0-15,3 1 0 0,3-4 0 0,5-3 0 0,-1-3 0 16,7 0 0-16,-7-6 0 0,4 0 0 16,6-7 0-16,-6 0 0 0,3 1 8 0,4-4-8 15,3-3 8-15,-3 1-8 0,-8 2 0 0,1 0 8 16,0 1-8-16,-1-1 0 15,-3 6-64-15,-3 1-17 0,0 0-4 0,-8 2-865 0,-3 7-173 0</inkml:trace>
  <inkml:trace contextRef="#ctx0" brushRef="#br0" timeOffset="19006.63">1584 7653 2188 0,'-4'19'48'0,"4"-13"11"0,-7 7 1 0,7-4 1 0,-3-2-49 0,3 2-12 0,0 1 0 0,0-1 0 15,0 0 105-15,0-2 19 0,0-7 3 0,3 6 1 0,-3-6-52 0,7 6-9 16,-7-6-3-16,4 3 0 0,3-3-51 0,4-3-13 16,-8 0 0-16,8-6 0 0,-8-7 54 0,4-3 8 15,-3-3 2-15,6-3 0 0,1-3-52 0,-7 0-12 16,3-4 0-16,3-2 0 0,-6-1 37 0,6 1 5 15,1-4 1-15,-8 4 0 16,8-4-22-16,0 0-4 0,-8 4-1 0,8-1 0 0,-4 7-8 0,3 3-8 16,-6 3 9-16,6 10-9 0,-6 2 33 0,3 1 1 15,-7 9 0-15,4 3 0 0,3 0-3 0,-4 10-1 0,1-1 0 16,3 7 0-16,-7 0-30 0,3 3 0 16,4 0 0-16,-7 0 0 0,4 0 0 0,3 0 0 15,-7 0 0-15,3-4 0 0,4 1 0 0,-3-3 0 0,0-4 0 0,6-2 0 31,-3-4 0-31,7-3 0 0,-3-6 0 0,-1 0 0 0,1-6 0 0,3-4 0 16,-3-3 0-16,6-3 0 0,1-2 0 0,3-8 0 16,-3 1 0-16,3-6 0 0,0-1 0 0,-3 4 0 15,-1-4 0-15,5 4 0 0,-8 3 0 0,-4 3 0 0,4 3 0 0,-3 3 0 16,0 6 0-16,-8 4 0 16,4-1 0-16,0 10 0 0,-7 0 0 0,7 10 0 15,-7 6 0-15,4 2 0 0,-4 7 0 0,0 7 0 16,0 2 0-16,-4 7 0 0,4 0 0 0,-7 0 0 0,7-4 0 15,-3 1 0-15,-1-1 0 0,4-2 0 0,-7-1 0 0,4-2 0 16,3-1 0-16,0-6 0 0,0 0 0 16,0-3 0-16,0-3 0 0,0-3 0 0,3-7 0 0,4 1 0 15,-7-4 0-15,7-6 0 0,0 0 0 0,-3-6 0 16,3-1-96-16,3-2-26 0,1 0-5 16,-4-1-1-16,4-2-153 0,-1-1-31 0,15-6-7 15,-7 0-1-15</inkml:trace>
  <inkml:trace contextRef="#ctx0" brushRef="#br0" timeOffset="19405.25">2558 7412 1792 0,'0'0'51'0,"0"-6"10"0,-7-4-49 0,7 1-12 0,0-1 0 0,0 4 0 0,0 6 156 0,0 0 29 0,-4-3 6 0,4 0 1 31,0 3-33-31,-11 0-7 0,11 6 0 0,-10 0-1 16,6 4-47-16,-3-1-8 0,4 7-3 0,-8 0 0 15,4 2-35-15,0 1-7 0,0 3-2 0,-4 0 0 0,8 0-17 0,-4 0-4 16,3 0-1-16,1 0 0 0,-4-3-15 0,7-4-2 0,0 4-1 0,0-6 0 16,0-1-9-16,7-5-12 15,-4-4 2-15,1-3 1 0,6 0 9 0,-2-3-10 16,2-7 10-16,4 1-10 16,-3-4-15-16,-1-6-3 0,-3 4-1 0,0-7 0 0,4 3-2 0,0-3 0 15,-8 0 0-15,8 3 0 0,-1-3-25 0,-6 4-6 0,3 2-1 16,4 0 0-16,-11 7 63 0,3 3 24 0,1-1 0 0,-4 7-1 15,0 0 14-15,7 3 3 0,-7 7 1 0,3 2 0 16,4 4 19-16,-7 3 3 0,0 0 1 0,4 3 0 16,-4 0-52-16,7-1-12 0,-7 1 0 0,0 0 0 15,3 3 0-15,1 1 0 0,-4-8 0 0,7 1 0 32,-4-3-24-32,4-4-10 0,-3 1-2 0,3-4-1 15,0-6-87-15,0 1-18 0,4-4-3 0,-8-4-1 16,8-2-147-16,-4-6-30 0,0-10-5 0,0-7-2 0</inkml:trace>
  <inkml:trace contextRef="#ctx0" brushRef="#br0" timeOffset="19839.31">2808 7484 2649 0,'0'0'58'0,"0"9"12"0,7 1 2 0,-7-1 4 0,0 7-61 0,4 0-15 0,3 6 0 0,-7 0 0 16,3 3 105-16,4 3 19 16,-3-3 3-16,-1 6 1 0,4-6-52 0,-3 4-9 15,3-4-3-15,4 6 0 0,-8-3-43 0,1 0-9 0,3 1-1 0,-4-4-1 16,4-3 10-16,-7 0 3 0,4 0 0 0,3-4 0 15,-7 1-11 1,-7-3-3-16,7 0 0 0,-4-7 0 0,4 0-9 0,0-9 10 0,0 0-10 0,-7 0 10 16,4-3-10-16,-8-3-11 0,8-7 3 0,-4 1 0 31,3-7-25-31,-3 0-5 0,3-3-1 0,-3-3 0 0,0 0 39 0,7-3 0 0,-10-3 0 0,10-1 0 16,-7 1-16-16,7 0 4 0,0 2 0 0,-4-5 1 15,4 2 11-15,4 1 0 16,-4 0 0-16,0-1 0 0,0 4 0 0,7 0 16 15,-7 0-4-15,0 3-1 0,3 3-11 0,4 0 0 16,-7 6 0-16,4-3 0 0,-1 7 0 0,4-1 0 0,4 4 0 0,0 3 0 16,-4 2 0-16,10 4 10 0,-6 0-10 0,7 7 10 15,-1-4 0-15,-6 6 0 0,3 7 0 0,0 0 0 16,-3 2-2-16,3 1 0 0,-7 0 0 0,3 3 0 16,-3 0-8-16,0 0 8 0,-3 0-8 0,3 0 8 15,-7 0-8-15,0 0 0 0,-7 0 9 0,7 0-9 16,-4-4 0-16,-6-2 9 0,6 3-9 0,-6-7 0 0,-1 1 0 15,-3-4 0-15,3 1-15 0,1-4 5 16,-4-6-53-16,3 0-10 0,-6-3-3 0,6-3 0 16,4-4-67-16,0-2-13 0,3-1-4 0,-3 1 0 31,7-7-112-31,0 3-22 0</inkml:trace>
  <inkml:trace contextRef="#ctx0" brushRef="#br0" timeOffset="20313">3087 7653 2451 0,'7'13'54'0,"-7"6"11"0,3 6 3 0,4 3 0 0,-3-3-54 0,0 3-14 0,3 1 0 0,-7 2 0 0,3-6 98 16,4 3 17-16,-7-3 3 0,4 0 1 0,-4 0-44 0,7 1-9 15,-7-8-2-15,0 1 0 0,0-6-23 0,0-1-5 0,0-5 0 0,0-7-1 16,0 0-23-16,0 0-12 0,0-7 12 0,-7-2-12 16,3-7 0-1,-3 1 0-15,4-1 0 0,-4 0 0 0,-1-6 0 0,8 0 0 0,-7 0 0 0,7-6 0 16,-3 0 0-16,3 0-9 0,0-4 9 0,0 1 0 15,0-4 0-15,3 4 0 0,4 0 0 0,-3-1-8 16,0 4-21-16,3 0-4 0,3-3-1 16,1-1 0-16,-4 4 34 0,3 0 0 0,8 3 0 0,-7 0 0 0,3 0 0 0,0 6 0 15,0 0 0 1,4 6 0-16,-4 1 16 0,7 2 11 0,-11 4 1 0,8 6 1 16,0 3 5-16,-8 4 1 0,4-1 0 0,-3 3 0 15,-7 4-25-15,3 2-10 0,-4 1 8 0,1 6-8 16,-4-3 27-16,0 3 0 0,-4 3 0 0,1 0 0 15,-4-3-16-15,-4 0-3 0,0 3-8 0,-3-3 12 0,0 0 12 16,0 0 1-16,3-6 1 0,-10 2 0 16,7-2-43-16,-7-3-9 0,0-4-2 0,7-3 0 15,-7 1 13-15,6-4 3 0,-6-6 0 0,7 3 0 16,4-7-12-16,-5 1-1 16,5-3-1-16,-1-4 0 0,4 0-66 0,4 1-14 15,-1-1-2-15,4 1-1 0,0-4-131 0,4 4-27 0,6-17-5 0,-6 11 0 0</inkml:trace>
  <inkml:trace contextRef="#ctx0" brushRef="#br0" timeOffset="20451.8">3496 7644 3110 0,'0'0'68'0,"0"0"15"0,0 0 2 0,0-6 3 0,-3-1-71 0,-1-2-17 0,4 0 0 0,0-4 0 15,-7 1 31-15,7-1 2 0,-4-3 1 0,4-2 0 16,0-1-34-16,-7 3 0 0,4-3 0 0,3 0 0 31,-7-3-88-31,3 4-22 0,4 2-4 0,-3 0-1 0</inkml:trace>
  <inkml:trace contextRef="#ctx0" brushRef="#br0" timeOffset="20620.08">3461 7158 3072 0,'-18'9'88'0,"8"-2"17"0,2-4-84 0,-2 0-21 32,3 0 0-32,0 3 0 0,-4-3 88 0,8-3 14 0,-4 4 2 0,7-4 1 15,0 0-84-15,0 0-21 0,0 0 0 0,0 0 0 16,7 3-107-16,3 0-25 0,1 3-6 0,3 0-1 16,-3 1-85-16,3-1-16 0,-4 3-4 0</inkml:trace>
  <inkml:trace contextRef="#ctx0" brushRef="#br0" timeOffset="20875.13">3630 7616 2880 0,'0'0'64'0,"-7"6"12"0,0 0 4 0,3-3 0 0,1 1-64 16,3-4-16-16,-4-4 0 0,-6-2 0 0,10-3 43 0,-7-1 5 0,3 1 2 0,4-4 0 16,0 1-31-16,0-4-7 15,0 1 0-15,4-4-1 0,-4 3-11 0,7 0 0 0,-4-2 0 0,4 2-11 16,0-3 11-16,4 3 0 0,-4 7 8 0,4-4-8 15,3 4 0-15,-4 0 9 0,1-1-9 0,3 7 0 16,-3-3 0-16,-1 6 0 0,4 0 0 0,-3 3 0 16,3 0 0-16,-3 3 0 0,3 4 0 0,-4 2 0 15,-3 1 0-15,4 3 0 16,-11-1 0-16,3 4 0 0,1 0 0 0,3 0 0 16,-7-1 0-16,0 1-12 0,0 0-88 0,0-3-18 0,0-4-3 0,0 4-721 15,-7-3-144-15</inkml:trace>
  <inkml:trace contextRef="#ctx0" brushRef="#br0" timeOffset="21519.79">3972 7318 3124 0,'-10'16'69'0,"6"-7"15"0,1 4 2 0,-8 2 1 0,4 1-70 15,3 0-17-15,-6 2 0 0,6-2 0 0,4 0 64 0,-7-1 8 0,7 1 3 16,-3 3 0-16,3-3-51 0,0-4-9 0,3-2-3 0,4-1 0 15,-7 0-12-15,4 1 0 0,-1-1 0 0,4-3 0 32,-3 4 0-32,3-7 0 0,-3-3 0 0,3 0 0 0,0-6-12 0,0-1-3 0,3 4 0 0,1-6 0 31,-8-4-48-31,5 1-9 0,-1-7-3 0,0 3 0 16,-4-3-42-16,4-6-9 0,-3 3-2 0,3-6 0 0,-7 0 84 0,3 3 17 15,-3 0 3-15,-3 0 1 16,3 0-14-16,-7 0-3 0,3 3-1 15,-3 6 0-15,4 0 33 0,-8 7 8 0,8-1 0 0,-5 7 0 0,5 3 49 0,-4 0 12 0,3 7 3 0,-3 2 0 16,4 0 0-16,-1 4 0 0,4 3 0 0,0 2 0 16,0 4-20-16,4 7-4 0,-1-1-1 0,8 3 0 15,-4 1-11-15,4 2-3 0,3 4 0 0,-4 2 0 16,1 4 31-16,3 0 7 0,-4 6 1 0,5 1 0 16,-1-1 0-16,3 0 0 0,-6 0 0 15,3 7 0-15,0-4-52 0,-3 0-12 0,-1-3 0 0,1 0 0 0,-8-3 0 16,4-3-18-1,-7-6 4-15,4 3 1 0,-8-10 13 0,-3 0 0 0,4-5 0 16,-8-4 0-16,-3-4 0 0,-3-2 0 0,-1-7 0 0,0-5 0 16,-3-4-9-16,3-7 1 0,-3-5 0 0,0-1 0 15,4-2 8-15,6-4-8 0,-7-3 8 0,4-3-8 16,4 0 16-16,6-4 3 0,-7-2 1 0,11-35 12 0,0 35-11 16,0-1 0-16,4 1 0 15,3 3-35-15,4 0-7 0,-8-1-2 0,11 1 0 16,-3 6 31-16,7-6 0 0,-1 3 0 0,1 0 10 0,6 3 13 15,-6-3 2-15,3 6 1 0,0-3 0 0,1 0-26 0,-5 3 0 16,4 4 0-16,-3 2 0 0,0 4 0 0,-1 2 0 16,-3 1 0-16,-3 3 0 15,0 0-46-15,-4 0-14 0,3 0-4 0,-10 3 0 16,0 0-102-16,7 0-21 16,-7 0-4-16,0 0-1101 0</inkml:trace>
  <inkml:trace contextRef="#ctx0" brushRef="#br0" timeOffset="21735.08">4434 7531 3492 0,'-3'6'77'0,"-1"7"16"0,1-4 3 0,-1 1 1 0,4-1-77 0,-7 1-20 0,4-1 0 0,3-3 0 15,-7 1 47-15,7-1 5 0,0 0 2 0,0-6 0 16,0 0-44-16,0 0-10 0,0 0 0 0,0 0 0 16,0 0-15-16,0 0-2 0,0-6-1 0,0 0 0 15,-4-4-59-15,8-2-12 0,-4-1-3 0,0 0 0 32,0 1-171-32,0-1-34 0,0-5-7 0,-4-1-851 0</inkml:trace>
  <inkml:trace contextRef="#ctx0" brushRef="#br0" timeOffset="22031.19">4318 6562 2747 0,'0'0'78'0,"0"0"17"0,0 0-76 0,0 0-19 0,0 0 0 0,4 10 0 15,-4-4 106-15,7 3 18 16,-4 4 3-16,4 3 1 0,0-1-52 0,0 4-9 16,4 6-3-16,-8 3 0 0,4 7 0 0,-3 2 0 15,3 4 0-15,-3 3 0 0,-1-3-51 0,4 3-13 0,-3-3 0 0,-4-1 0 16,7 4 0-16,-4-6 0 0,-3-4 0 0,7-2 0 16,-7-10 0-16,0-4 0 0,0-2 0 0,0-10 0 15,0-6 0-15,0 0 0 16,0-6 0-16,0-3 0 15,-7-7-202-15,4-6-43 0,-8-47-9 0,1 19-2 0</inkml:trace>
  <inkml:trace contextRef="#ctx0" brushRef="#br0" timeOffset="31800.06">10227 730 1202 0,'0'0'26'0,"0"0"6"0,0 0 0 0,0 0 3 0,4-3-35 0,-4-3 0 0,0 0 0 0,3 2 0 15,-3 1 98-15,0 3 13 0,0-6 2 0,0 3 1 16,0 3-23-16,0-10-5 0,0 10-1 0,0 0 0 15,0 0-20-15,0 0-4 16,4-3-1-16,-4 3 0 0,0 0-7 0,0 0-1 16,0 0-1-16,0 0 0 0,0 0-19 0,0 0-3 15,0 0-1-15,0 0 0 0,0 0 29 0,3 7 6 0,-3 2 1 0,4 0 0 16,3-2-12-16,-4 5-1 0,1 1-1 0,-1 2 0 0,1 4-10 0,3 6-1 16,-4-3-1-16,1 16 0 15,3 6-3-15,-3-3-1 0,-1 6 0 0,4 6 0 16,-3-3-2-16,-1 0-1 0,4 0 0 0,-3 10 0 15,3-7-10-15,-4 1-1 0,1-4-1 0,-1 3 0 16,4-6-8-16,1 0-2 0,-1 0 0 0,0-3 0 0,0-6-9 0,-4 2 10 16,4-8-10-16,-3-1 10 15,3-3-10-15,-4-3 8 0,1-3-8 0,-1 0 8 16,1 3-8-16,-4-6 8 0,0-3-8 0,3-4 8 0,-3 4-8 16,0-10 0-16,0 1 0 0,0-7 0 0,0 6-19 0,0-6-2 15,0 0-1-15,0 0 0 16,0 0-89-16,0 0-17 0,0 0-4 0,-3-6-1 15,-4-1-130-15,3 4-25 0</inkml:trace>
  <inkml:trace contextRef="#ctx0" brushRef="#br0" timeOffset="32541.6">10933 849 1792 0,'0'0'51'0,"0"0"10"0,-4 3-49 0,-3 1-12 0,0-4 0 0,0 0 0 0,3 3 105 0,-3 0 19 0,0 3 3 0,0 4 1 15,-3-1-52-15,3 7-9 0,-8-1-3 0,5 4 0 16,-4 3 0-16,-4 6 0 0,0 1 0 0,1 5 0 15,-4-6 0-15,0 4 0 0,-1 8 0 0,1-8 0 32,0-1 0-32,0 0 0 0,3-6 0 0,1 4 0 15,-1-4-20-15,0-3-4 0,1 0 0 0,3 0-1 0,-1-7-26 0,5 1-5 0,-1 3 0 0,1-10-8 16,-1 1 8-16,4-4-8 0,4 0 0 0,-5-3 0 16,8-3 17-16,0 0 0 0,0 0 0 0,4-6 0 31,0 0-35-31,3-7-7 0,0 7-2 0,3-10 0 15,4 1 17-15,0 2 10 0,1 4-12 16,2-4 12-16,1 1-8 0,3-1 8 0,0 7 0 0,4-1 0 0,0 1-8 0,-1 3 8 0,1 3 0 0,0 3 0 16,-1 7 0-16,1-7 0 0,-4 6 0 0,0 7 0 0,-7 3 24 15,4-4 9-15,-7 10 2 0,-1 4 0 0,-3 2 15 0,0-3 3 16,-3 4 1-16,-1 8 0 16,-3-8-23-16,0 5-5 0,0-2-1 0,0 2 0 15,-3-8-14-15,3-1-3 0,-4 0-8 0,1 0 12 16,3-3-12-16,-4-3 0 0,1-6 0 0,3-3 0 15,-4-1-27-15,4-9-8 0,0-3-1 0,0 0-1 16,0 0-89-16,4-3-18 0,-1-3-3 0,4-4-1266 0</inkml:trace>
  <inkml:trace contextRef="#ctx0" brushRef="#br0" timeOffset="33165.94">11247 1589 2055 0,'0'0'45'0,"0"0"10"0,0 0 1 0,0-6 2 0,0-3-46 0,0 2-12 0,0 1 0 0,-4 0 0 0,4-4 116 0,0 7 22 16,0 0 4-16,-3-3 1 16,3 0-39-16,0 6-8 0,-4-4-2 0,-3 4 0 15,3 0-12-15,1 0-2 0,-4 10-1 0,0-4 0 16,-4 0-27-16,1 7-6 0,-1-1-1 0,4 7 0 0,-4 3-45 0,4 3 0 15,-3-3 0-15,-1 7 0 16,1-11 23-16,3 11 8 0,-1-8 1 0,5 5 1 0,-4-8-1 0,7 1-1 0,0-3 0 16,0-4 0-1,0 1-31-15,3-4 0 0,1 1 0 0,3-7 0 16,4-3-25-16,-4-3-11 0,7-7-3 0,-4 1 0 0,4-7 23 0,1 4 4 0,-1-10 0 0,0 0 1 16,0-3 11-16,0 0-13 15,0-7 5-15,0 7 8 0,0-3 0 0,-3 6 0 16,-1-3 0-16,1 3 0 0,-4 0-13 0,0 6 5 0,-3 4 8 0,3-4-13 15,-4 7 13-15,1 3 12 0,-4 6-3 16,0 0 0-16,0 0-9 0,0 0-12 0,0 9 2 0,3 3 1 16,1 7 58-16,-4-6 12 15,0 6 3-15,3 3 0 0,-3 0-52 0,4-1-12 0,-4-2 0 16,3 6 0-16,-3-6 20 0,4-3 0 16,0 3 1-16,-1-1 0 0,1-2-33 0,-1 0-8 0,1-4 0 0,-1 1-1 0,4-4 9 15,-3 1 1-15,3-7 1 0,0-3 0 31,0 0-68-31,0-3-14 0,4-7-2 0,-1 1-1 0,-3-4-45 0,0 1-8 16,4-4-3-16,-4 0-1117 0</inkml:trace>
  <inkml:trace contextRef="#ctx0" brushRef="#br0" timeOffset="33808.11">11730 1053 1497 0,'0'0'32'0,"3"-6"8"0,-3-7 0 0,4 7 4 0,-4-3-36 0,3-4-8 0,-3 7 0 0,4 0 0 16,-4-7 150-16,0 4 28 0,4-1 6 0,-4 4 0 15,3 3-36-15,-3 3-8 0,0 0-2 0,0 0 0 0,0 0-30 0,0 0-7 16,0 0-1-16,-3 6 0 0,3 7-26 0,-4 9-6 16,4-4 0-16,-4 14-1 0,4-7-36 0,-3 9-7 15,3 7-2-15,0-3 0 0,-4 6 34 0,4-4 6 16,0 7 2-16,0 0 0 0,0-6-52 0,0 3-12 16,0-3 0-16,0-4 0 0,0 1 0 0,4-3 0 0,-1-1 0 0,1-6 0 15,3-3 0-15,-3-3 0 0,-1-3 0 16,4 0 0-1,-3-7-48-15,3 1-13 0,-4 0-3 0,4-7 0 16,0-6-102-16,0 3-21 0,0-6-4 0,1 3-1 0</inkml:trace>
  <inkml:trace contextRef="#ctx0" brushRef="#br0" timeOffset="34627.11">12083 1489 1549 0,'0'0'44'0,"0"0"9"0,0 0-42 0,0 0-11 0,0 0 0 0,-4 3 0 0,-3 3 137 0,4 4 26 0,-5-1 5 0,5 7 0 15,-1-7-66-15,1 1-14 0,-1 5-2 0,1 1-1 16,-1-3-25-16,1 2-4 0,-1 4-2 0,1-3 0 16,-1-1 18-16,1 4 4 0,3-9 1 0,-4 2 0 15,4-2-61-15,0-1-16 0,0-9 0 0,0 13 0 16,0-13 54-16,0 0 8 0,0 0 2 0,0 0 0 16,0 0-52-16,7 0-12 0,-3-10 0 0,3 7 0 15,-4-6 0-15,1-1 0 0,3-2 0 0,-4 2 0 16,4-5 0-16,1-4 0 0,-5 6 0 0,4-6 0 15,-3 1 8-15,3 5-8 0,-4-3 11 0,8 1-11 16,-4 5 10-16,0 1-10 0,0-7 8 0,0 10-8 16,4-3 11-16,-4 2-3 0,0 4-8 0,3 3 12 0,-3 0 5 0,0 3 1 31,0 4 0-31,4 2 0 0,-4 0 9 0,-3 7 1 0,-1-7 1 0,4 7 0 0,-3 0-1 16,-4 3 0-16,3-1 0 0,-3 4 0 0,0-9-11 0,4 6-2 15,-4 0-1-15,0-7 0 16,0 4-14-16,0-1 9 0,0-8-9 0,3-1 8 15,-3 3 8-15,0-9 2 0,0 0 0 0,0 0 0 0,0 0-18 0,4 3 0 16,3-6 0-16,-4-3 0 0,5-3-16 0,-1 2-8 16,0-8 0-16,0-4-1 15,-4 6 25-15,4-9-10 0,0 0 10 0,4 4 0 0,-4-1 0 0,0 3-8 16,4-6 8-16,-1 7 0 16,-3 5 20-16,4-6 7 0,-4 7 1 0,3 0 1 15,1 2-46-15,0 1-10 0,-4 6-1 0,3 0-1 0,1 3 46 0,-4 4 10 16,3 2 1-16,-2 0 1 0,-1 4-29 0,0-4 0 0,0 7 0 0,0 0 0 15,-7-1 0-15,3 7 0 0,1 0 0 16,-1-6 0-16,-3 3 12 0,4 0-3 0,-8-1-1 0,4 1 0 16,0-3-8-16,-3-1-11 15,-1 1 3-15,4 0 0 0,0-10 8 0,-3 4 0 16,3-1 0-16,0-9 0 16,0 0-127-16,0 0-23 0,0 0-5 0,0 0-1 15,7-6-28-15,-4-4-5 0,8 1-2 0,-4-1-586 0,0-5-118 0</inkml:trace>
  <inkml:trace contextRef="#ctx0" brushRef="#br0" timeOffset="35251.35">12700 1514 2415 0,'0'0'53'0,"0"0"11"0,0 0 3 0,0 0 1 0,0 0-55 0,0 0-13 0,0 0 0 0,-7 3 0 0,3 0 114 0,-3 0 20 16,0 7 4-16,4-4 1 0,-4-3-54 0,0 7-10 15,3-1-3 1,-3 4 0-16,0 2-19 0,0-2-4 0,0 3-1 15,0 2 0-15,0-5-18 0,3 3-4 0,1 2-1 0,-1-8 0 0,1 2-15 0,3 1-10 0,0-1 12 0,0-5-12 16,3-4 0-16,-3-3 0 16,4 3 0-16,3-3 0 0,-4 0 29 0,4 0 3 15,0-6 0-15,4 3 0 16,-4-10-77-16,0 0-15 0,0-2-4 0,0 2 0 0,0-9 52 0,0 7 12 0,0-4 0 0,4 3 0 31,-7-3-13-31,3 0 0 0,0 4 0 0,0 2 0 0,-4-2 21 0,4 5 4 16,-7 1 0-16,4-1 1 15,-1 4-21-15,-3 6-5 0,0 0-1 0,0 0 0 0,0 0 22 0,4 6 5 0,-4 7 1 0,0-1 0 16,0 4 11-16,0-3 3 0,0 9 0 0,0-4 0 16,3 4 6-16,-3 3 2 0,4-6 0 0,-1 3 0 15,1-9-36-15,0 6 0 16,-1-7-15-16,4 4 5 0,0-4 10 0,0-2 12 0,0-1-2 16,4 1-1-16,-4-7-9 15,3-3 0-15,1 0 0 0,0-3 0 16,-4-7 0-16,3 4 0 0,1 0 0 0,-4-7 0 0,0 4 0 0,0-7 0 0,0 0 0 0,0-2 0 15,4-4-11-15,-8 3-4 0,4 3-1 16,-3-6 0-16,3 3 16 0,0 4 0 0,0-4 0 0,0 3 0 0,0-3 0 16,4 7 0-16,-1-4 0 0,1 10 0 0,3-7 0 0,-3 4 0 15,-1 6 0 1,1 3 0-16,-4 0 0 0,3 3 0 0,-3 3 9 0,4 10-9 0,-4-7 15 16,0 4-3-16,0 2-1 0,-3 7 0 15,-1 3-11-15,1-3 0 0,-1 4 0 0,1-1 0 0,-4 0 28 0,0-6 3 16,3 2 1-16,-3 5 0 15,0-14-52-15,0 7-9 0,0 0-3 0,0-10 0 16,4 4 10-16,-1-4 2 0,1-3 0 0,-1 7 0 16,1-13-122-16,3 6-24 0,-3-3-5 0,6-3-1212 0</inkml:trace>
  <inkml:trace contextRef="#ctx0" brushRef="#br0" timeOffset="36045.56">13928 1182 1897 0,'0'0'41'0,"0"-7"9"0,0-2 2 0,0-4 2 0,3 7-43 0,-3-6-11 0,4 2 0 0,-4 4 0 16,7 0 67-16,-4-1 11 0,-3 7 2 0,0 0 1 15,4 0 38-15,3 7 7 0,0 2 2 0,-4 4 0 0,8 2-22 0,-4 10-4 0,0 1-1 0,0 5 0 32,0 3-59-32,0 4-12 0,-3 3-2 0,3 0-1 15,0-4 29-15,0 4 7 0,-3 0 1 0,3-1 0 16,-4 1 0-16,4-6 0 0,0-4 0 0,-3 0 0 0,-1-6-52 15,1 1-12-15,3-8 0 0,-4-2 0 0,1 0 0 0,-1-10 0 16,1 0 0-16,0-3 0 0,-4-3 0 0,0 0 0 16,0-3 0-16,3-3 0 0,-3 0 0 0,0-10 0 0,0 0 0 0,0-2 0 15,0-8 0-15,-3 1 0 0,-1-6 0 0,0 0 0 16,1-1 0-16,-4-2 0 16,3-1-9-16,-3-5 9 0,0 2-9 0,0 0 9 0,-3 1-8 0,3-1 8 15,-4 4 0-15,0-7 9 0,4 6 0 0,-3 1 0 16,-1-1-25-16,4 4-4 15,0 6-2-15,-4-6 0 0,4 5 35 0,-3 5 7 0,-1 5 2 16,4-3 0-16,0 3-38 0,4 7-7 0,-8 0-1 16,8-4-1-16,-1 7 25 0,0-1-10 0,1-2 10 15,-1 6 0-15,4 3-12 0,0 0 4 0,0 0 8 0,0 0-13 16,4-3 13-16,-1 0-12 0,5-1 12 0,-1 4-12 16,0 0 12-16,3 0 0 0,4 0-10 0,-3 4 10 15,3-4 0-15,4 0 0 0,-4 0 0 0,7 0 0 16,-3 0 0-16,3 0 0 0,0 0 0 0,4-4 0 15,3 1-18-15,0-3-2 0,4 3-1 0,3-3 0 0,0-1 41 0,1 1 8 16,-1 0 1-16,0 0 1 16,-3 2-22-16,-4-2-8 0,0-3 0 0,1 6 0 0,-5 3 9 15,1-3-9-15,-4-1 8 0,0 4-8 0,-3 0 28 0,0-3 0 16,-4 3 0-16,0 0 0 0,-4 0-36 16,1 0-8-16,-4 0 0 15,0 0-1-15,0 0 17 0,-7 0 0 0,0 0-8 0,0 0 8 0,0 0-9 0,0 0 9 16,0 0-13-16,0 0 5 15,-7 7-76-15,0-1-14 0,0-3-3 0,-4 6-868 16,1-2-174-16</inkml:trace>
  <inkml:trace contextRef="#ctx0" brushRef="#br0" timeOffset="36330.81">14009 1489 2883 0,'0'0'64'0,"0"0"12"0,0 0 4 0,-4 3 0 0,4-3-64 0,0 0-16 0,4 6 0 0,3-2 0 16,3 2 52-16,1-3 8 0,0-3 0 0,3 0 1 16,0 0-12-16,3-3-2 0,5 0-1 0,-1 0 0 0,0-4-16 0,0 4-3 15,4-3-1-15,3-4 0 0,0 4-10 0,1 0-3 31,-1 3 0-31,0-4 0 0,-3 1-25 0,-1 3-6 0,-2 0-1 16,-5 3 0-16,1 0 32 0,-4 3 7 0,0 0 0 0,0 3 1 31,-3 1-136-31,-1-1-27 0,1-3-6 0,-4 3-1221 0</inkml:trace>
  <inkml:trace contextRef="#ctx0" brushRef="#br0" timeOffset="36724.26">14676 1404 2559 0,'0'0'56'0,"0"0"12"0,-4 7 3 0,1 2 1 0,-1-3-58 0,4 10-14 0,0-7 0 0,0 7 0 0,0 6 74 15,0-3 12 1,0-4 2-16,4 4 1 0,-4 3-20 0,3 3-4 0,-3-6-1 0,4 6 0 16,-1-3 4-16,1-3 0 0,3-3 0 0,-4 2 0 15,1-2-30-15,-1 0-6 0,1-1 0 0,-1-2-1 16,-3 3-14-16,4-10-2 0,-1 3-1 0,-3 1 0 0,4-1-14 0,-4 1 9 15,0-10-9-15,0 0 8 32,0 0-27-32,0 0-5 0,0 0-2 0,0 0 0 0,0 0-74 0,0-10-14 0,3 1-3 0,1-4-1 15,-4 1-141-15,0-7-28 0</inkml:trace>
  <inkml:trace contextRef="#ctx0" brushRef="#br0" timeOffset="36889.79">14690 1326 2242 0,'0'0'49'0,"-7"-3"11"0,3 0 1 0,4 3 3 15,0 0-52-15,0 0-12 0,0 0 0 0,0 0 0 16,0 0 90-16,0 0 15 0,0 0 3 0,0 0 1 0,0 0-65 0,0 0-14 0,0 0-2 0,0 0-1 16,0 0-27-16,0 0 0 0,0 0-12 0,0 0 12 31,0 0-168-31,7 3-27 0,-3 0-5 0</inkml:trace>
  <inkml:trace contextRef="#ctx0" brushRef="#br0" timeOffset="37235.21">14965 968 918 0,'0'0'26'0,"0"0"6"0,3-6-32 0,1 0 0 0,-1 3 0 0,-3 3 0 0,0 0 140 0,0 0 21 16,4 0 5-16,-4 0 1 16,0 0 22-16,3 3 5 0,1 3 1 0,0 7 0 0,-1-1-63 0,-3 7-13 15,0 6-3-15,4 0 0 16,-4 3-32-16,0 4-6 0,0 2-2 0,3-2 0 16,-3 2 42-16,4-2 8 0,-4-1 2 0,3 3 0 15,1-2-84-15,-1-1-17 0,1 0-3 0,-1 4-1 16,4-7 14-16,-3 4 3 0,3 2 1 0,-4-9 0 0,1 3-33 0,0-3-8 15,-1 0 0-15,4 4 0 0,-3-10 0 16,-1 2 0-16,1 1 0 0,-1-9 0 0,1 3 0 0,-1-7 0 16,-3 4 0-16,4-7 0 15,-4-6-100-15,0 0-23 0,0 0-4 0,0 0-1 16,0 0-153-16,0 0-31 0</inkml:trace>
  <inkml:trace contextRef="#ctx0" brushRef="#br0" timeOffset="37593">15335 1260 2188 0,'4'9'48'0,"-4"1"11"0,3 2 1 0,1-2 1 0,-1 9-49 0,-3 3-12 0,4 0 0 0,-4 9 0 0,0-6 156 0,0 6 29 15,-4 4 6-15,4-4 1 0,-3 1-52 0,3 5-9 16,-4-5-3-16,4-1 0 16,0 3-102-16,0-5-26 0,0-4 0 0,0 3 0 0,0-6 56 0,0 0 7 15,0 0 1-15,0-10 0 0,0 4-52 0,4-7-12 16,-4 4 0-16,0-13 0 15,0 0-48-15,0 0-13 0,0-9-3 0,0-1 0 16,0 1-51-16,0-4-10 0,-4 1-3 16,4-10-784-16,-3 3-158 0</inkml:trace>
  <inkml:trace contextRef="#ctx0" brushRef="#br0" timeOffset="38265.5">15187 1639 2030 0,'0'0'57'0,"0"7"14"0,4 2-57 0,-4-3-14 16,3 1 0-16,1-1 0 0,3 3 105 0,0-5 19 0,0-4 3 0,3 3 1 15,1 3-52-15,0-6-9 0,3 0-3 0,0 0 0 16,-4-3-51-16,5 0-13 0,-1 0 0 0,0-1 0 16,0-5 0-16,-4 3 0 0,5-1 0 0,-1 1 0 31,-4 0 0-31,1 3 0 0,-4 0 0 0,3-1 0 0,1 4 0 0,0-3 0 0,-4 0 0 0,0 3 0 15,0 3 54-15,0 0 8 0,0 1 2 0,0-1 0 0,0 0-52 0,-3 0-12 16,3 0 0-16,0 0 0 0,0 0 54 0,0 1 8 16,7-4 2-16,-4 0 0 0,-2 0-52 0,2 0-12 15,1-4 0-15,3 1 0 16,0 0 54-16,0-3 8 0,-3 0 2 0,3 2 0 0,0-5-52 0,-4 0-12 0,5-1 0 16,-5-2 0-1,1 2 0-15,-1 7 0 0,-3-9 0 0,0 5 0 0,0-2 0 16,0 0 0-16,-3 2 0 0,0 1 0 15,-4-7 0-15,0 7 0 0,-4 0 0 0,0 3 0 16,1 0 0-16,-4 0 0 0,-4 3 0 0,1 3 0 0,-1 3 0 0,-3 0 0 0,0 4 0 0,0 5 0 16,3-5 54-16,-3 5 8 0,0 7 2 0,3-6 0 15,1 3-52-15,3 3-12 0,0-3 0 16,3-1 0-16,1-5 0 0,-1 6 0 16,4-4 0-16,0-2 0 0,7 3 0 15,-3-7 0-15,3 7 0 0,0-10 0 0,3 0 0 16,5 4 0-16,-1-4 0 0,3-3 0 0,1 0 0 0,3-3 0 0,-3 3 0 0,3-3 0 31,-3 0 0-31,3-3 0 0,-4-3 0 0,5 3 0 0,-5-3 0 0,1-1 0 0,-4 1 0 0,0 3 0 16,0-7 0-16,0 1 0 0,0 3 0 15,-7-1 0-15,4-2 0 0,-7 3 0 0,3 3 0 16,-4-10 0-16,1 7 0 16,-4-4 0-16,0 1 0 0,0-3 0 0,0-1 0 0,-4-3 0 0,-3 1 0 0,4-4 0 15,-5 3 0-15,1-3 0 0,0 4 0 0,4 2 0 16,-4-3 0-16,3 4 0 0,1-1 0 0,3 1 0 15,-4 2 0-15,4 4 0 0,4 3 0 0,-1-6 0 16,1 5 0-16,3 1 0 0,0 3 0 0,3 0 0 16,1 0 0-16,3 0 0 0,-3 7 0 0,3-7 0 0,-4 0 0 0,8 6 0 15,-4-6 0 1,4 0 0-16,-4-6 0 0,4 2 0 0,-4 1 0 0,3 3 0 0,1-3 0 16,-4 3 0-16,-3-3 0 0,-1 3 0 15,1-6-100-15,-4 3-22 0,-4-1-5 0,-3 4-1332 16</inkml:trace>
  <inkml:trace contextRef="#ctx0" brushRef="#br0" timeOffset="39048.72">17184 1495 2664 0,'-4'3'59'15,"1"-3"12"-15,-4 4 2 0,3 2 1 0,1-3-59 0,3-3-15 0,-4 3 0 0,1 3 0 0,3-6 80 0,0 0 14 0,0 0 2 0,3 7 1 16,1 2-58-16,3-6-12 0,3 0-3 0,1-3 0 15,3 0-8-15,4 0-1 0,6 0-1 0,5-3 0 16,-1 0-14-16,7-6 0 16,4 2 8-16,3-2-8 0,1-4 0 0,2 7 0 0,1-6 0 0,7 5 0 15,-3-2 0-15,2-1 0 0,1 1 0 0,4 6 0 16,-4-3-10 0,-7 6-2-16,-1-7 0 0,5 14 0 0,-8-7 12 0,1 3 0 15,-1 0 0-15,0-3 0 0,1 6 49 0,-5-3 12 0,1 0 3 0,0 1 0 16,-4-1-40-16,-3 0-7 15,0 0-1-15,-1 0-1 0,-6-3 1 0,3 3 0 0,1-3 0 0,-5 0 0 16,1-3 13-16,0 0 3 16,-1 3 1-16,1-6 0 0,0 3-46 0,-1-7-10 15,-6 4-1-15,3 0-1 0,-3-4 40 0,-8 4 8 0,5 3 1 0,-8 0 1 0,0 0-25 16,-7 3 0 0,0 0 0-16,0 0 0 0,-4 0 0 0,-3 0 0 0,0 0 0 0,0 0 0 15,-4 0-97-15,1 0-25 0,-1 0-5 0,-3 0-1 16,4 0-26-16,-1 3-6 0,-3-3 0 0,3 0-665 15,1 0-133-15</inkml:trace>
  <inkml:trace contextRef="#ctx0" brushRef="#br0" timeOffset="39863.01">18570 1197 1728 0,'0'0'38'0,"0"0"8"0,0 0 2 0,0 0 0 0,-3 0-39 0,3 0-9 16,0 0 0-16,0 0 0 15,0 0 128-15,-4 7 24 0,1 5 5 0,3 4 1 0,-4 0-51 16,8 2-11-16,-4 11-1 0,0-4-1 15,0 3-21-15,3 3-4 0,-3 7-1 0,0-4 0 16,0 4 20-16,0-7 4 0,0 1 1 0,0 5 0 16,4-8-46-16,-4-1-10 0,0 0-1 0,0-6-1 0,0-3 0 0,3 0 0 0,-3-10 0 0,4 3 0 15,-4-2-23-15,3-4-12 0,-3-6 12 0,0 0-12 16,0 0 0-16,4-6 0 0,3-4 0 16,0-2 0-16,-4-1 18 0,5-9 6 0,-5 1 2 0,1-1 0 46,-1-4-72-46,1 1-14 0,-1 0-4 0,1 0 0 0,-1 0 52 0,-3-6 12 0,4 3 0 16,-4-1 0-16,0 4 0 0,0 0 0 0,0 0 0 0,-4 0 0 0,1 0-54 0,-1 0-8 0,4 3-2 16,-3-3 0-16,3 3 103 0,-4 3 20 0,1 3 4 15,-1-2 1-15,4 2-103 0,-3 3-20 16,3 7-4-16,0-3-1 0,0 2 52 0,0 7 12 0,0 0 0 0,0 0 0 16,0 0 48-16,7 7 13 0,-4 5 3 0,4-2 0 15,0 5-52-15,-3-2-12 0,6 3 0 0,-3 2 0 16,0 4 0-16,4-6 0 0,3 3 0 15,0 3 0-15,4-10 0 0,0 4 0 0,-1 0 0 0,4-10 0 16,0 0 0-16,1 4 0 0,2-7 0 0,-2 0 0 16,2-6 0-16,1 3 0 0,0-3 0 0,3-4 0 15,-3 1 0-15,-1 0 0 0,-3 3 0 0,1-7 0 16,-1 4 0-16,-4 3 0 0,-3 0 0 0,-3 0 0 16,0 3 0-16,-8 0 0 0,-3 0 0 0,0 0 0 0,0 9 54 0,-3 3 8 15,-4-2 2-15,-8 6 0 16,1-1-52-16,-3 4-12 0,-4 6 0 0,-4 3 0 15,0 1 0-15,0-1 0 0,-3 6 0 0,0-6 0 16,0 4 0-16,0 2 0 0,-4-9 0 0,4 4 0 16,-4-4 0-16,7-3 0 0,0-4 0 0,4-2 0 15,0 0 0-15,7-7 0 0,-4 1 0 0,4-4 0 0,4-6 0 0,3 0 0 0,3-6 0 0,4-4 0 32,4-2-151-32,3-7-33 0,10-22-6 15,-3 16-2-15</inkml:trace>
  <inkml:trace contextRef="#ctx0" brushRef="#br0" timeOffset="42654.14">20285 862 1918 0,'0'0'42'0,"0"0"9"0,0 0 1 0,0 0 3 0,0 0-44 0,0 0-11 0,0 0 0 0,0 0 0 16,0 12 81-16,0-2 15 15,0 5 2-15,0-2 1 0,0 6-12 0,3 6-3 16,-3-3 0-16,0 6 0 0,0 10 0 0,4-1 0 0,-1 4 0 0,1 6 0 16,-4-3-16-16,3 0-3 0,-3 0-1 0,4 3 0 15,-4 0 0-15,0 3 0 16,3-3 0-16,1 0 0 0,-4-9-51 0,3-1-13 0,5-5 0 0,-5-4 0 15,1-6 0-15,-1-6 0 16,8-4 0-16,-4-2 0 0,0-7 0 0,3 0 0 16,-3-6 0-16,4 0 0 0,-4-10 0 0,4-6 0 0,-4 0 0 0,0-6 0 15,0 3 0-15,-4-6 0 16,1 3 0-16,-4-9 0 0,3 2 0 0,-3 4 0 16,-3-7 8-16,-4 1-8 0,3 6 0 0,-3-10 0 0,-3 4 0 0,-4 2 0 15,3-8 0-15,0 5 0 0,-3-3 0 0,4 13 0 16,-1-3 0-16,1 3-12 0,-8-28 2 15,11 28 10-15,-4 9-12 0,4-6 12 0,0 3-12 16,0 7 12-16,4-1 0 0,-1 4 0 0,1 2 0 0,-1 1 0 0,4 6-10 16,0 0 10-16,0 0 0 0,0 0-10 0,0 0 10 15,0 0-8-15,4 0 8 0,3 3-10 0,-4-3 10 0,4 3-12 16,0-3 12-16,4 4 13 0,-1-4 10 16,1 0 1-16,3 0 1 0,0 0-25 0,4-4 0 15,-1 4 0-15,5 0 0 0,-5-3 8 0,4 3-8 16,1-3 8-16,2 0-8 0,1-3 16 0,0 6-3 0,-1-3 0 0,5-1 0 31,-8-5-24-31,-4 6-5 0,5 0 0 0,-5 3-1 16,1-3 40-16,-1 0 8 15,1 3 1-15,0-4 1 0,-1 1-21 0,1 0-12 0,-4 0 12 0,0 0-12 16,0 0 27-16,-7 0-2 0,4-1 0 0,-4-2 0 0,0 0-25 0,-3 3 0 0,3 0 0 0,-4 3 0 16,-3 0 0-16,0 0 0 15,0 0 0-15,0 0 0 16,0 0-122-16,0 0-30 0,0 6-5 0,0 6-806 15,0-8-161-15</inkml:trace>
  <inkml:trace contextRef="#ctx0" brushRef="#br0" timeOffset="42948.9">20440 1266 2880 0,'0'0'64'0,"0"0"12"0,0 0 4 0,0 0 0 0,0 0-64 0,0 0-16 0,0 7 0 0,0-7 0 15,7 6 54-15,0-3 8 0,0 6 2 0,0-5 0 0,0-1-30 0,4-3-6 16,3 0 0-16,4 0-1 16,-1 0 1-16,4 0 0 0,1-3 0 0,-1-4 0 15,3-5-16-15,1 5-2 0,0-5-1 0,-4 3 0 16,4 2-9-16,-4-2 0 0,0-1 0 0,-3 4 0 0,3 0 0 0,-7 0 0 15,4 3 0-15,-4-1 0 0,-4 4 0 0,-3 0 0 16,0 0 0-16,-3 0 0 16,-4 0-49-16,0 0-12 0,0 0-3 0,0 0 0 15,0 4-102-15,-4 2-21 0,1 3-4 0</inkml:trace>
  <inkml:trace contextRef="#ctx0" brushRef="#br0" timeOffset="43279.29">20408 1687 2862 0,'0'0'63'0,"0"0"13"0,0 0 2 0,0 0 2 0,0 0-64 16,0 0-16-16,7 3 0 0,0 0 0 0,7 0 59 0,1-3 8 15,-1 0 1-15,3-3 1 16,4 0 2-16,4 0 0 0,3-1 0 0,1 1 0 15,-1-6-31-15,0 3-5 0,0 2-2 0,0-2 0 0,-3 3-7 0,3 0-2 16,-3 0 0-16,0 0 0 0,-1 3-24 0,-2 0 0 16,-1 0 8-16,-4 0-8 0,-2 0 0 0,-1 0 0 15,0 0 9-15,-4 0-9 16,-3 0-36-16,0 0-12 0,1 0-3 0,-1-4 0 16,-4 4-132-1,4-6-26-15,0 3-6 0</inkml:trace>
  <inkml:trace contextRef="#ctx0" brushRef="#br0" timeOffset="43812.77">21036 1273 2188 0,'0'0'48'0,"0"0"11"0,0 0 1 0,0 0 1 16,0 0-49-16,0 0-12 0,0 0 0 0,4 6 0 15,-4 3 105-15,3-2 19 0,-3-4 3 0,4 3 1 0,3 3-52 0,0 1-9 0,0 9-3 0,3-10 0 31,1 7-10-31,3 6-2 0,-3-10-1 0,6 10 0 16,1-3-12-16,-4-3-3 0,7 2 0 0,0 1 0 0,-3-3-3 0,3 0-1 16,0-1 0-16,1-5 0 15,-5 2-20-15,1-2-12 0,0 2 12 0,-1-6-12 0,1 1 9 0,-4 2-9 0,0-3 0 0,0-2 9 32,-3-1-9-32,-4 0 0 0,0-3 9 0,-7 0-9 0,7-3-13 0,-4 0-7 15,1-4-2-15,-4 1 0 16,-4 0-70-16,4-1-13 15,-3 4-3-15,-4-3-1 0,3-7-138 0,-6 4-27 0</inkml:trace>
  <inkml:trace contextRef="#ctx0" brushRef="#br0" timeOffset="44023.23">21142 1639 2649 0,'0'0'58'0,"0"0"12"0,-4 0 2 0,4 0 4 0,0 0-61 0,0 0-15 0,0-6 0 15,0-3 0-15,0 3 105 0,4-1 19 0,0-5 3 0,3 2 1 0,0-5-52 0,3 2-9 16,1-6-3-16,3-3 0 0,-4 4-51 0,5-4-13 16,2 3 0-16,-3 0 0 15,0 0 0-15,-3 3 0 0,3 4 0 0,-3 3 0 16,-1-4 54-16,-3 4 8 0,0 2 2 0,0 4 0 16,1-3-103-16,-8 6-20 0,7-3-4 0,-7 3-1 15,3 0-51-15,-3 0-10 0,7-3-3 0,0-1-784 16,0-5-158-16</inkml:trace>
  <inkml:trace contextRef="#ctx0" brushRef="#br0" timeOffset="44301.97">21749 1555 2660 0,'0'0'59'0,"0"0"12"0,0 0 2 0,0 0 1 0,0 0-59 0,0 0-15 16,0 0 0-16,3-6 0 0,1-1 52 0,-1 1 7 0,1-7 1 0,-1 4 1 15,1-3 3-15,-1 2 0 0,-3-12 0 0,4 3 0 16,-4 7 5-16,0-10 2 0,-4 0 0 0,1 3 0 16,-1-3-43-16,1 0-8 0,-4 0-1 0,0 0-1 15,3-3-34-15,-3 6-8 0,0 1 0 0,0-1-1 16,4 9-31-16,-5-5-7 0,5 5-1 0,-1 1 0 31,-3-1-102-31,4 7-21 0,3 3-4 0,-7 0-1 0</inkml:trace>
  <inkml:trace contextRef="#ctx0" brushRef="#br0" timeOffset="44882.23">21636 1398 2419 0,'0'0'53'0,"0"0"11"0,0 0 3 0,0 0 1 0,7 3-55 0,0-3-13 0,4 3 0 0,-4 0 0 15,3 1 54-15,1-1 8 16,-1 0 2-16,4 3 0 16,-3-3 7-16,7 0 1 0,-4 4 1 0,7-4 0 0,-3-3-31 0,3 3-6 0,0-3-2 0,0 0 0 15,-3 0-15-15,3 0-3 0,0-6-1 0,-3-1 0 16,-1 1-5-16,1 0-1 0,0 0 0 0,3-4 0 16,-7 4-9-16,0 3 0 15,0-10 0-15,0 7 0 0,-3-3 8 0,-1-1 10 16,1 4 2-16,0 0 0 0,-4-4-20 0,0 4 0 0,-4 0 8 0,1-1-8 15,-1 1 8 1,-3 6-8-16,0 0 12 0,0 0-12 0,0 0 16 0,-3 0-4 0,-4 3-1 0,0 4 0 16,0-1-3-1,0 0-8-15,3 7 12 0,-3-4-4 0,3 4 1 0,-3-1 0 0,4 7 0 16,-1-10 0-16,1 7-9 0,-1 3 10 0,4-7-10 16,0 4 10-16,4-3-2 0,-1-1-8 0,1-2 12 0,-1-1-4 15,4 0-8-15,0-2 0 0,1 2 9 0,2-3-9 16,-3-6 0-16,4 7 0 0,3-7 0 0,-4 3 0 15,1-6 0-15,0-1 0 0,-1 1 0 0,1 0-12 16,-1-9 12-16,1 5 8 16,-4 1-8-16,4-3 11 0,-4-1-11 0,0 4 0 0,0-10 0 15,0 7 8-15,0-4-8 0,0 4 12 16,0 3-12-16,-3-7 12 0,3 1-12 0,-4-1 12 0,1 7-12 16,3-10 12-16,-4 7-4 0,4-4 0 0,-3 4 0 0,3 6 0 0,0-10-8 0,0 4 0 15,0 2 0-15,4-2 0 0,-4 3 0 0,0 3 0 16,0-1 11-16,3 1-11 0,-3 3 31 0,0 3 0 0,4 1 0 0,0-1 0 15,-1 6-31-15,-3 1 0 0,4 2 0 0,-4 4 0 16,3-4 0 0,-2 4 0-16,2 3 0 0,-3-4 0 0,0 4 0 0,0-3 0 0,0 3 0 15,-3 0 0-15,-1-7 0 0,1 4 0 16,-1-7 0-16,1 1 0 0,0 2 0 0,-1-9 0 0,1 4 0 16,-4-7 0-1,0 0-199-15,7 0-45 0,0-7-10 0,-4 4-2 0</inkml:trace>
  <inkml:trace contextRef="#ctx0" brushRef="#br0" timeOffset="45652.88">22828 918 2299 0,'0'0'65'0,"0"0"15"0,0 0-64 0,0 0-16 0,-3-3 0 0,3 3 0 16,0 0 109-16,0 0 19 0,0 0 4 0,0 0 1 15,0 0-52-15,3 6-10 0,1 1-3 0,3-1 0 16,0 7 4-16,0-4 0 0,0 3 0 0,4 4 0 16,-4 3-8-16,0 3-2 0,3 3 0 0,1-3 0 15,-4 3-22-15,4 0-5 0,-4 3-1 0,3-3 0 16,-3 4-10-16,0-4-1 0,0 0-1 0,0 0 0 16,0-3-5-16,-3-3-1 0,3 6 0 0,0-10 0 15,-7-2-16-15,4 3 0 0,-1-7 0 0,1 0 0 16,-4-2 0-16,0-1 0 0,0-6 0 0,0 0 0 0,0 0 0 0,0 0-9 15,-7-3 1-15,0 0 0 0,-1 0 8 0,1-4 0 0,-3 1 0 16,3 0 0-16,-4-7-12 16,1 7 0-16,-1 3 0 0,0-3 0 0,1 2 12 0,-1 4 0 15,1 0 0-15,-1 4 0 0,1 2 0 0,-1 0 0 0,4 7 0 0,-4-7 0 16,4 6 0-16,-3 4 0 16,3 3 0-16,0 0 0 0,3-4 0 0,-3 1 0 15,3 3 0-15,4-3 0 0,0-1 0 0,4-5 0 0,0 2 0 0,3-6 0 31,0 1 0-31,3 2 0 0,1-6 0 0,-1 0 0 16,4-3 0-16,1-3-10 0,2 3 10 0,1-6 0 16,0-3-8-16,-1 2 8 0,4 1 0 0,0-3 0 0,-3 2 0 0,3 1 0 0,0-10 0 15,1 4 0-15,-5-1-12 0,4 1 12 16,-3-7-12-16,0 3 12 0,-1 4 0 0,1-7 0 0,-4 6 0 16,0 4 0-16,-3 0-14 0,-1-7 1 0,1 7 0 0,0-4 0 15,-8 7 13-15,4-7 0 16,-7 7 0-16,4-3 0 0,-1 2 9 0,1-2-9 0,-4 6 0 15,3-4 9 1,-3-5-9-16,0 6 12 0,0-1-12 0,0-2 12 16,0 3-12-16,0 3 8 0,0-7-8 0,0 1 8 0,-3-1-8 0,3 4 0 0,-4 0 0 0,4 6 0 0,0 0 12 0,-3 6 0 15,-1 0 0-15,-3 1 0 0,4 5-4 0,-5-2 0 16,5-1 0-16,-1 7 0 16,1 2 1-16,-1-2 0 0,1 3 0 0,3 3 0 0,0-3-6 15,0 3-3-15,3-4 0 0,4 4 0 0,-3-6 0 0,3 6 0 16,4-3 0-16,-4-10 0 15,3 7 0-15,1-7 0 0,3 4 0 0,0-4 0 16,0-9 0-16,0 7 0 0,0-4 0 0,0-3 0 16,4-7-26-16,-4 4-5 0,0 0-1 0,0-9 0 15,-3 2 51-15,0 1 9 0,-1-7 3 0,1 0 0 16,-1 1-57-16,-3-1-11 0,-3 0-3 0,3-2 0 16,0 2-63-16,0-3-13 0,4 0-2 0,-4 4-1 15,3-10-97-15,1 6-20 0,0-10-4 0</inkml:trace>
  <inkml:trace contextRef="#ctx0" brushRef="#br0" timeOffset="45994">23717 887 2422 0,'0'0'53'0,"0"0"11"0,0 0 3 0,0 0 1 0,0 0-54 0,0 0-14 15,0 0 0-15,0 0 0 0,0 9 113 0,-3 1 20 0,3-4 4 16,0 7 1-16,0-1-52 0,0 7-10 0,0-3-3 16,0 9 0-16,3-6-11 0,-3 2-2 0,4 1-1 0,-1 3 0 15,4 1-21-15,-3-4-4 0,3 3-1 0,-4-3 0 16,5-4-6-16,-5 4-2 0,4-3 0 0,0-3 0 15,0-1-9-15,0-2-1 0,0 0-1 0,-3-7 0 16,3 0-14-16,-4-3 0 0,-3-3 0 0,8 0 0 16,-8 0 0-16,3-6-10 0,4 0 2 0,-3-1 0 15,-4-5 8-15,3 2-8 0,-3 1 8 0,-3-3-8 16,3 5 8-16,-7-8-8 0,0 2 8 0,-1 1-8 0,-2 2 8 0,-4-6-8 16,0 10 8-16,-4 0-8 15,0 6 8-15,-3 3 0 0,0 3 0 0,-4 7 0 16,4 3 0-16,0 2 9 0,0 4-9 0,0-6 0 0,7 6 11 15,7 0-11-15,-4 0 10 0,7 0-10 16,-3-7 13-16,7 4-3 0,4 0-1 0,3 0 0 0,0-7-9 0,7 4 12 16,0 0-12-16,4-7 12 0,-4 1-12 0,7 2 8 15,-3-12-8-15,3 6 8 0,0-2-8 0,0-1 0 0,-3-3 0 16,0 0 0 0,-1-3-28-16,1-1-2 0,-4 1 0 15,4 0 0-15,-4-3-97 0,-4-4-19 0,4 7-4 0,-7 0-1286 0</inkml:trace>
  <inkml:trace contextRef="#ctx0" brushRef="#br0" timeOffset="46580.07">24575 633 1983 0,'0'0'44'0,"0"0"8"0,0 0 3 0,0 0 1 0,-4 6-45 0,4-6-11 0,0 0 0 0,-4 10 0 16,1 2 99 0,3 1 17-16,0 2 4 0,3 7 1 0,1 0 6 0,-4 3 1 0,4 0 0 0,3 4 0 15,-4 5-52-15,4-6-9 0,-3 4-3 0,3-1 0 16,0 4 0 0,0-4 0-16,-4 0 0 0,4 4 0 15,-3-4-51-15,7-3-13 0,-8 1 0 0,4 5 0 0,-3-9 54 0,-1 3 8 16,1-6 2-16,-1 3 0 0,1-3-52 0,-4-3-12 0,0 0 0 15,0 0 0-15,3 0 0 0,-3-7 0 0,0 4 0 0,-3-4 0 0,-1 1 0 0,4-7 0 16,-3 0 0-16,3 1 0 16,0-7-100-16,0 0-22 0,0 0-5 0,0-7-1 15,3-2 0-15,-3 0 0 0,7-7 0 0</inkml:trace>
  <inkml:trace contextRef="#ctx0" brushRef="#br0" timeOffset="46974.39">25072 884 2790 0,'0'0'61'0,"0"0"13"0,0 0 2 0,0 0 3 0,0 0-63 0,-7 3-16 0,0 0 0 0,0 6 0 15,0-2 86-15,0 5 14 0,-4 1 4 0,-3 6 0 0,3-7-44 0,-3 10-9 0,-3 0-2 0,-1 3 0 16,0-3-8 0,4 3-1-16,-7-3-1 0,7 0 0 0,-4 3-11 0,4-6-3 0,4 6 0 0,-1-9 0 15,0-1-25-15,4 1 0 0,0-6 0 0,4 2 0 16,3-6 0-16,0 1 0 0,0-7 0 0,0 0 0 15,0 0 0-15,3 3 0 0,8-3 0 0,0 0 0 16,-1-3 0-16,4-1 0 16,0-2 0-16,0 0 0 0,4 0 0 0,0 3 0 0,-1-1 0 0,5-2 0 31,-5-3 0-31,1 2 0 0,-4 4 0 0,4 0 0 0,-4 3 0 0,0 0 0 16,0 0 0-16,-4 3 0 0,-2 4 0 0,2-1 0 15,-6 10 0-15,3-7 0 0,-4 7 0 0,-3 2 0 16,0-5 0-16,-3 6 0 0,-1 3 0 0,1-3 0 0,-4 3 0 15,0-7 0-15,-1 4 0 0,1 3 0 0,0-3 0 0,0 0 0 16,0-7 0-16,0 4 0 16,0-7 0-16,4 1 0 0,-4-1-46 0,7-3-14 0,0-6-4 0,0 0 0 15,0 0-51-15,0 0-10 16,7 0-3-16,0 0 0 0,3-3-102 0,1 0-21 16,-1-10-4-16,5 4-1 0</inkml:trace>
  <inkml:trace contextRef="#ctx0" brushRef="#br0" timeOffset="47525.28">25337 1241 2790 0,'0'0'61'0,"0"0"13"0,-8 3 2 0,1 1 3 0,0-4-63 0,0 3-16 0,0 3 0 0,-3 3 0 0,3 4 104 0,-4-1 17 15,0-5 4-15,1 5 1 0,3-2-79 0,0 2-16 0,0 1-3 0,0-1-1 32,0 1 29-32,0 3 7 0,7-7 1 0,-4 3 0 0,4 1-52 0,-4-4-12 0,8 4 0 0,0-10 0 31,-4 3 0-31,7-3 0 0,0 1 0 0,0-4 0 0,0 0 0 0,3-7 0 0,1 1 0 0,3 3 0 15,-3-10 0-15,3 1 0 0,0-1 0 16,0 4 0-16,-3-7 0 16,3 4 0-16,-4-4 0 0,4 10 0 15,-3-10-25-15,-1 7-8 0,1-4-2 0,-4 4 0 16,0 6 5-16,0-1 1 0,-3-5 0 0,-4 9 0 16,0 0 74-16,0 0 15 0,7 6 4 0,-4 1 0 0,-3-1-52 0,4 3-12 0,-1 4 0 0,1 2 0 15,-1-2 0-15,1 3 0 16,0 3 0-16,-1-4 0 0,4 4 0 0,-3 3 0 15,3-6 0-15,0 2 0 0,0-2 0 0,3 0 0 16,1-4 0-16,0 1 0 0,-1-4 0 0,1-6 0 16,-1 4 0-16,8-7 0 0,-4 0 0 0,0 0 0 0,0-3 0 0,4-1 0 0,0 1 0 15,-1 0 0-15,-6-3 0 0,3-7 0 16,-4-2 0-16,1 2 0 0,0-3 0 0,-4 1 0 16,0-1 0-16,-4-3 0 0,1 4 0 0,-1-4 0 15,-3-6 0-15,-3 3 0 0,-4-10 0 0,3 1 0 0,-3-3 0 0,4-1 0 16,-8-3 0-16,0-5 0 15,1 5 0-15,-4-3 0 0,3 4 0 0,1 2 0 16,-1 7 0-16,0 0 0 0,1 6 0 0,-1-3 0 16,4 6 28-16,-3 9 4 0,-1-8 0 0,4 8 0 15,3 4-52-15,-3 6-9 0,4 0-3 0,3 0 0 32,-7 3-84-32,3 3-16 0,1 4-4 0,3 2-840 0,-4-2-168 0</inkml:trace>
  <inkml:trace contextRef="#ctx0" brushRef="#br0" timeOffset="48381.91">26017 1153 1267 0,'0'-3'28'0,"-3"0"5"0,3 3 2 0,-7-3 1 16,3 0-36-16,4 3 0 0,-7 0 0 0,4 3 0 0,-1 0 102 0,-3 0 14 15,4-3 2-15,-1 7 1 0,-3 2 14 0,3 4 3 0,1 2 1 0,-1-2 0 16,1 2-7-16,-1 7-2 15,1-9 0-15,3 6 0 0,-4 0-39 0,4-4-8 16,0 4-1-16,0 0-1 0,0-3-11 0,0-1-3 0,4 1 0 0,-1-7 0 16,1 7-13-16,-1 0-4 15,4-10 0-15,-3 3 0 0,3-2-38 0,-3-1-10 16,-4-6 0-16,7-3 0 0,0 0 0 0,3-4 0 16,1-2 0-16,-4 3 0 0,3-10 0 0,1 0 0 0,0 4 0 0,-1-10 0 15,-3 0 14-15,4 3 1 16,-4 3 0-16,0 1 0 0,4-7-15 0,-4 3 0 0,0 3 8 0,0-3-8 31,0 4 0-31,0 5 0 0,-4-8 8 0,4 8-8 0,-7-2-12 0,7 8-6 16,1 4-1-16,-1 0 0 0,-7 0 35 0,3 7 8 0,4-1 0 0,0 7 1 15,0 2-7-15,-3-2-2 0,-1 6 0 0,4-1 0 16,-7 1 3-16,4 6 0 0,-1-6 0 0,-3 3 0 16,0-3-5-16,0 3-1 0,0 0 0 0,0-7 0 0,0 4-13 0,0-3 9 15,0-4-9-15,0 1 8 16,0-7-8-16,4 1 0 0,-4-7 0 0,0 0 0 15,0 0 0-15,7 0 0 0,0-7-10 0,0-2 10 0,0-1-12 0,0-2 12 16,4-4-13-16,-4 4 5 0,3-4 8 0,-2 4 0 16,2-10-9-16,-3 3 9 0,4 3 0 0,-1-3 0 15,1 4 0-15,0-7 0 16,-1 6 0-16,-3 3 0 0,4-2 0 0,-1 5 0 16,1 4 0-16,-1 0 0 0,1 3 0 0,0 0 0 0,-4 3 0 0,3 3 0 0,4 0 12 0,-3 6-4 15,-4 4-8-15,0 2 8 16,0-2-8-16,-3 6 8 0,-1 3 8 0,1-7 2 0,-8 4 0 0,4 3 0 15,-3 0-10-15,-1 0-8 0,1 0 9 16,-4 0-1 0,3-6-34-16,1 2-5 0,-5-2-1 0,5 0 0 0,-1-7 32 0,1 1 0 15,-4-1 0-15,7-9 0 16,0 0-64-16,0 0-8 0,0 0 0 0,3-9-1 16,4 2-63-16,0-2-13 0,4 0-3 0,0-1 0 15,-4-9-108-15,7 7-21 0,-4-4-5 0,4 7-654 0</inkml:trace>
  <inkml:trace contextRef="#ctx0" brushRef="#br0" timeOffset="48932.04">26688 1263 1778 0,'7'-12'39'0,"0"-1"8"16,0-3 1-16,3 1 3 0,-6 5-41 0,3-2-10 0,-3 2 0 0,-1 4 0 0,-3 0 150 0,0 6 28 0,0 0 6 0,-3 3 0 31,-1 0-32-31,-3 0-6 0,0 4-2 0,0 5 0 0,0-2-52 0,-4 8-12 0,4 4-1 0,0-6-1 16,0 6-24-16,0-3-5 0,0 3-1 0,0 3 0 0,3-10-16 0,1 4-4 15,3 0-1-15,0 0 0 0,0-7-14 0,3 1-2 16,1-1-1-16,3-2 0 0,0-4-10 0,4 0 0 15,-4-2 0 1,3-4 0-16,1 0 0 0,-1-4 0 0,4-2 0 16,-3-3 0-16,3-1 0 0,-3 1 0 0,-1-4-9 15,1 1 9-15,-1-4 0 0,-2 7-8 0,-1-10 8 0,0 3 0 16,0 4 0-16,0-4 14 0,0 4-1 0,-4-1 0 16,1 4-29-16,-1-4-5 0,1 10-2 0,-4 3 0 15,0 0 23-15,0 0 0 0,0 0 0 0,0 0 0 0,0 0 0 0,0 9 0 16,0 1 0-16,3 5 8 0,-3-2 9 0,4 6 2 15,0-7 0-15,-1 4 0 0,-3 6-19 0,4-6 0 16,-1 2 0-16,1 1 0 0,-1-3 12 0,4 0 0 16,-3-1-1-16,3 1 0 0,0-7-11 0,0 4-16 15,-4-7 4-15,4-3 1 0,4-3 27 16,-4 0 6-16,0 0 1 0,4-3 0 0,-4-9-37 0,0 2-7 0,0-2-2 0,4-1 0 16,-4-9 23-16,3 3 0 0,-3 4 0 0,0-7 0 15,0 3 0-15,4 3 0 16,-4 1 0-16,4 2 0 15,-4 4 0-15,3-7 0 0,1 7 0 0,-1 2 0 0,4-2 12 0,-3 6 8 16,0 3 0-16,3 0 1 0,-4 0-33 16,4 0-8-16,-3 6 0 0,3 0-1 0,-3 4 40 15,-1 2 8-15,1 1 1 0,-1-1 1 0,-2 1-21 0,-1 6-8 16,0-7 0-16,-4 7 9 0,1 3-6 16,-1-6-3-16,-3-1 0 0,0 4 0 0,0-6 0 0,0-1 0 0,0-2 0 0,-3 2 0 31,3-9-26-31,-4 4-5 0,1-4-1 0,-4 0 0 15,3-3-120-15,-7 0-25 0,4 0-5 0,-3-3-1222 0</inkml:trace>
  <inkml:trace contextRef="#ctx0" brushRef="#br0" timeOffset="49997.17">28116 1141 2188 0,'-3'9'48'0,"3"4"11"0,-4 3 1 0,1 2 1 0,3 1-49 0,-4 3-12 16,4-3 0-16,-3 6 0 0,3-3 105 0,-4 3 19 15,4 0 3-15,4 7 1 0,-1-11-52 0,1 11-9 0,-1-10-3 0,1 9 0 16,3-6-51-16,4 0-13 0,-4 0 0 0,3-3 0 16,1 0 54-16,-1-3 8 0,1-6 2 0,-1 2 0 15,1-2-52-15,-4 3-12 16,4-10 0-16,-4 3 0 0,3-3 0 0,-6 1 0 16,3-1 0-16,-4-3 0 0,-3-3 0 0,8 6 0 0,-8-6 0 0,0 0 0 15,3 0 54-15,4-6 8 0,-3 0 2 0,-1 0 0 16,1-1-52-16,-1-5-12 0,-3-1 0 0,0-6 0 0,0-3 0 0,0-3 0 15,-3 0 0-15,-1-9 0 16,1 2 0-16,-4 1 0 0,0-3 0 0,-4-1 0 16,0 1 0-16,4-7 0 0,0 6 0 0,-3-2 0 15,-1-1 0-15,0-3 0 0,-3 1 0 0,4 2 0 0,-1 3 0 16,1 4 0-16,-4 0 0 0,6 9 0 0,-2-6 0 0,3 9 0 16,-4-3 0-16,8 0 0 0,-4 9 0 0,3-5 0 15,1 5 0-15,-1 4 0 0,4-7 0 0,-3 7 0 16,3-1 0-16,3-2 0 15,-3 8 0-15,4-2 0 0,-4 6 0 0,0 0 0 0,0 0 0 16,0 0 0-16,7-9 0 0,-7 9 0 0,0 0 0 0,14 6 0 0,-4-6 0 0,1 3 0 31,0 0 0-31,3 0 0 0,0 1 0 0,0-4 0 0,0 3 0 16,4-3 0-16,3 0 0 0,0 0 0 0,4 0 0 0,3 0 0 16,0-3 0-16,7 3 0 0,-3-7 54 15,0 4 8-15,-4-6 2 0,0 2 0 0,-3 4-52 0,-4 0-12 0,-3 0 0 0,-1 3 0 16,1-3 0-16,-4 3 0 15,-3-3 0-15,-1 3 0 0,1-3 0 0,-4 3 0 16,-7 0 0-16,0 0 0 0,0 0 0 0,0 0 0 0,0 0 0 0,0 0 0 31,0 0-48-31,-4 0-13 0,1 0-3 0,-4 6 0 0,3-3-102 16,-6 0-21-16,-1 3-4 0,1 1-1 0,-1 2-102 0,-3 1-21 0,-14 12-4 16,7 6-1-16</inkml:trace>
  <inkml:trace contextRef="#ctx0" brushRef="#br0" timeOffset="50232.27">28254 1238 2419 0,'-11'13'53'0,"4"-7"11"0,0 3 3 0,4-2 1 0,-4 2-55 0,3 0-13 0,1-2 0 0,3-1 0 15,0 3 105-15,0-9 19 0,0 0 3 0,3 4 1 0,1 5 0 0,3-6 0 16,0-3 0-16,0 0 0 0,3 0-91 0,1 0-17 16,3 0-4-16,-3 0-1 0,3-3-24 0,3 3-5 15,-6-3-1-15,7 0 0 0,-1-4 63 0,1 4 13 16,0-3 3-16,-4 3 0 15,3 0-52-15,-3 0-12 0,1-4 0 0,-5 1 0 16,1 3-24-16,-1-3-8 0,-3 2-2 0,0 4 0 16,1-3-39-1,-8 3-8-15,0 0-2 0,0 0 0 0,0 0-147 16,0 0-30-16,0 0-5 0,0 0-2 0</inkml:trace>
  <inkml:trace contextRef="#ctx0" brushRef="#br0" timeOffset="54006.58">28706 1379 1303 0,'0'0'28'0,"0"0"7"0,0 0 1 0,0 0 0 15,0 0-28-15,0 7-8 0,3-1 0 0,-3-6 0 16,0 3 96-16,4 3 17 0,-4 0 4 0,0 4 1 0,0-4 25 0,0 10 5 15,-4-10 0-15,1 10 1 0,3-1-42 0,-4 1-9 16,4 6-2-16,0 0 0 0,-4-3-24 16,4 3-4-16,0 0-2 0,4 0 0 0,-4-4-46 0,0-2-8 15,4-3-3-15,-1 2 0 16,-3-5-9-16,4-1 0 0,-4-3 0 0,3 1 0 16,-3-7-31-16,0 0-8 0,0 0-1 0,0 0-1 15,0 0-106-15,7-10-21 0,-3 1-4 0,-1 0-533 16,1-10-107-16</inkml:trace>
  <inkml:trace contextRef="#ctx0" brushRef="#br0" timeOffset="54198.02">28720 1226 2191 0,'0'0'62'0,"-7"0"14"0,0 0-61 0,3 3-15 16,-3-3 0-16,7 0 0 0,-4 0 20 0,4 0 0 15,0 0 1-15,0 0 0 0,0 0-21 0,0 0 0 16,0 0 0-16,0 0 0 16,0 0-98-16,0 0-24 0,0 0-5 0,0 0-1 0</inkml:trace>
  <inkml:trace contextRef="#ctx0" brushRef="#br0" timeOffset="54514.79">29044 1016 1698 0,'0'0'48'0,"0"0"11"0,0 0-47 0,0 0-12 15,0 0 0-15,0 0 0 16,0 0 109-16,0 0 20 0,0 0 4 0,0 0 1 0,0 0-41 0,-3 6-8 16,-1 0-1-16,1 3-1 15,3 1 10-15,0-1 3 0,0 4 0 0,0 2 0 0,0 4-52 0,0 3-9 16,3 3-3-16,1 4 0 0,-4-1 26 0,3 6 5 15,4-2 1-15,-3 5 0 0,-1-2-31 0,1-1-5 0,3 4-2 16,-4-1 0-16,4 1-17 0,-3-7-9 16,3 1 10-16,0 2-10 0,-3-12 9 0,3 6-9 15,-4-12 8-15,1 3-8 0,-1-6 0 0,1-1 0 16,-1-3 0-16,-3-5 0 16,0-4-68-16,0 0-7 0,0 0-1 0,0 0 0 15,4-7-64-15,-1-5-12 0,-3 2-4 16,4-8 0-16,-1-1-87 0,1-3-17 0,0-16-4 0,-1-6-1 0</inkml:trace>
  <inkml:trace contextRef="#ctx0" brushRef="#br0" timeOffset="55343.04">29351 1163 1807 0,'4'6'40'0,"-1"4"8"0,1 2 1 0,-1-2 2 0,4 8-41 0,0 1-10 16,0-3 0-16,-3 6 0 0,3 0 116 0,-3 0 22 0,-1 0 4 0,4-4 1 15,-3 8-23-15,-1-8-4 0,1 4 0 0,-4-3-1 16,3 3-39-16,1 0-8 0,-4-6-2 0,3 2 0 16,-3 1-26-16,0-6-4 0,4 2-2 0,-4 1 0 15,0-10-16-15,0 4-3 0,0-1-1 0,-4-2 0 16,4-7-14-16,0 6 0 0,0-6 0 0,0 0 0 16,0 0-22-16,-7 0-4 0,4 0-1 0,-1-3 0 15,-3 0-76-15,4-1-15 0,-4-5-3 0,-1 0-1 16,1-1-18-16,0-9-4 0,-3 4-1 0,3 2 0 15,0-6 45-15,-4 1 10 0,0 2 2 16,1-3 0-16,3 3 4 0,-4 7 0 0,4-7 1 0,0 7 0 16,0 3 54-16,4-1 10 0,-1 4 3 0,4 3 0 0,0 0 28 0,0 0 7 0,-3 6 1 0,3 4 0 15,3-4 52-15,1 7 10 0,-1-7 2 0,1 3 1 16,3 4 6-16,0-4 1 16,3 4 0-16,1-7 0 15,-4 0 7-15,4 4 1 0,-1-1 1 0,1-3 0 0,-1 4-41 0,4-7-8 0,-3 3-1 0,0-6-1 16,-1 0-1-16,4 3 0 0,0-3 0 0,4-3 0 15,0 3-26-15,3-3-6 16,0 0-1-16,0-6 0 0,4-1-3 0,0 1-1 0,-1-4 0 0,-3 4 0 16,1-10-12-16,-1 3 9 0,0 4-9 0,0-4 8 15,-7 0 4-15,0 4 1 0,0 3 0 16,-7-4 0-16,4 0 8 0,-7 1 2 16,-1 6 0-16,1-4 0 0,-4 4 2 0,-4 0 1 0,1-1 0 0,-1 4 0 15,-3 3-2-15,-4 0 0 16,4 3 0-16,-3 7 0 0,-1-1-5 0,1 4-2 0,3 2 0 0,-1 1 0 15,1 6-17-15,4 0 8 0,-1 3-8 0,1 0 0 16,3-3 0-16,3 3 0 0,1 0 0 0,3-6 0 16,0 3 0-16,4-9 0 0,-1 2 0 0,4-2 0 0,0 2 0 0,1-5 0 15,-1-1 0-15,3-2 0 16,-3-4 0-16,0 0 0 0,1-3 0 0,2 0 0 16,-3-6 0-16,4-1 0 0,0-2 0 0,-4-1 0 0,3-5 0 15,-3 2 0-15,4-2-8 0,-4 2 8 0,-3-6 0 0,-1 0 0 16,1 7 9-16,-4-7-9 0,-3 3 21 0,-1 4-1 15,-3-4-1-15,-3 4 0 16,-1-1-19-16,1 4 0 0,-5-4 0 0,5 1 0 0,-1 2 13 0,1 4-4 16,3-3-1-16,-4-4 0 0,1 7-8 0,-1-4 0 15,4 1 0-15,0 6 0 0,4-10 0 0,-1 7 0 0,4-3 0 0,0 2 0 16,4-2 0-16,0 6 0 16,-1 0 0-16,1-4 0 0,3 1 0 0,4 3 0 15,-4 0 0-15,3 3 0 0,-3 0-9 0,4 0 9 16,0 6-12-16,-1 0 12 0,1-3 0 0,-4 4 0 15,0-7 0-15,0 6 0 0,4-3-32 0,-4 0-8 0,-3 4-3 16,-1-4 0-16,-3 0 28 0,0 0 6 16,4-3 1-16,-8 3 0 15,-3-3-60-15,0 0-11 0,0 0-2 0,0 0-829 0,0 0-166 0</inkml:trace>
  <inkml:trace contextRef="#ctx0" brushRef="#br0" timeOffset="160672.44">10506 3540 1552 0,'0'0'44'0,"0"0"10"0,0 0-43 0,0-7-11 0,-4 4 0 0,4-3 0 16,0 0 80-16,0-1 15 0,0 1 2 15,0 3 1-15,0 3-6 0,0 0-2 0,0-6 0 0,0 6 0 0,0-10 2 0,0 10 1 16,0 0 0-16,0 0 0 0,0 0-23 16,0 0-5-16,0 0-1 0,4 10 0 15,-1-1-8-15,-3 7-3 0,0-1 0 0,4 4 0 16,-4 6-11-16,0 0-2 0,3 7-1 0,-3 2 0 15,4 1-4-15,-4 6-1 0,0 2 0 0,3 4 0 16,1-3-3-16,-1 0-1 0,1 6 0 0,-1 1 0 16,-3-1-7-16,4 0-2 15,0 0 0-15,-1 3 0 0,4-6-21 0,-3-3-12 0,-1 0 2 0,1 0 0 16,-1-3 30-16,1 0 7 0,-1-4 1 0,1 1 0 0,-4-4-20 0,0-5-8 16,0 2 0-16,0-3 8 15,0-3-8-15,0-3 0 0,3-3 0 0,-3-3 0 0,-3-7 0 16,3 1 0-16,0-7 0 0,0-3 0 15,0 0-40-15,0 0-6 0,0 0-2 0,-7 0 0 16,3-7-68-16,1 1-13 0,-1-3-3 0,1-1-759 0,3 10-151 0</inkml:trace>
  <inkml:trace contextRef="#ctx0" brushRef="#br0" timeOffset="161276.17">10361 3339 2419 0,'-7'3'53'0,"0"3"11"0,-4-6 3 0,1 3 1 15,-1 1-55-15,4-4-13 0,0 3 0 0,-3-3 0 16,6 0 54-16,-3 0 8 0,3 0 2 0,4 0 0 15,-3-3-52-15,3-4-12 0,3 1 0 0,1-3 0 16,7-1 0-16,-4 1 0 0,3-1 0 0,4 1 0 16,0-4 21-16,1 4 2 0,2-3 0 0,4 2 0 0,0-2-10 0,1 2-1 15,2 1-1-15,1 6 0 0,-4 0 16 0,4 3 3 16,0 0 1-16,3 3 0 0,-3 0 11 0,-4 3 2 0,3 7 1 0,1 2 0 16,-4 4 3-16,0 3 1 15,-6 3 0-15,2 3 0 0,1 1-13 0,-4 2-2 0,-4 0-1 0,1 7 0 31,0-7 11-31,-4 7 3 0,-4-7 0 0,1 7 0 0,-1-4-20 0,1 1-4 0,-8 2-1 16,4-2 0-16,-3-1-9 0,-4-5-1 0,0-1-1 0,0 0 0 16,0-3-22-16,-4-3-4 0,-3-3-1 0,0 0 0 15,-4-4 16-15,4-5 0 0,-4-1 0 0,1-2 0 16,3-4 0-16,-1 3 0 0,1-6 0 0,0 3 0 31,0-6-54-31,4 3-8 0,-5-6-2 0,8 3 0 16,0-1-51-16,0-2-10 15,4 3-3-15,3 0-1228 0</inkml:trace>
  <inkml:trace contextRef="#ctx0" brushRef="#br0" timeOffset="162115.15">11084 4458 1868 0,'0'-9'41'0,"0"3"9"0,0 6 2 0,0-7 0 0,4 1-42 0,-8-3-10 0,4-1 0 0,0 4 0 15,-3 3 100-15,3-3 19 0,0-1 3 0,-4 4 1 16,1-3-23-16,-1 3-5 0,-6 3-1 0,3 3 0 16,-1 3 2-16,-2 0 0 0,3 4 0 0,0 2 0 15,-7 7-27-15,3 0-5 0,1 0 0 0,-5 3-1 16,5 3-24-16,-1 6-5 15,1-3-1-15,-1 7 0 0,4-4-17 0,0 1-3 0,0-1-1 0,3 0 0 0,1-2-12 0,-1-4 8 16,4 0-8-16,0-6 0 16,4-1 0-16,3-5 0 0,-4-4 0 0,8-2 0 15,-4-7 0-15,7-4-13 0,-3-2 2 0,-1-6 1 16,4-4-4-16,1-3-1 0,-5 0 0 0,4-6 0 16,0 0 1-16,0 0 0 0,-3 3 0 0,0-3 0 0,-1 3 5 0,-3 0 1 31,0 0 0-31,-3 3 0 0,3-3 8 15,-4 7 0-15,-3 2 0 0,0 4 0 0,0-1 0 0,0 10 0 0,0 0 10 0,-7 7-10 0,4-1 19 0,-4 3-3 16,3 1 0-16,1-1 0 16,-1 7-8-16,4 0-8 0,0-1 12 0,4 1-12 0,-1 0 12 0,4-1-12 0,0 1 12 15,0 0-12-15,4-1 0 0,0-2 0 0,3-1 0 0,-4 1 0 16,4-1 0-16,4 1-9 0,-4-4 1 16,4-2 0-16,-1-1 8 0,1-3 0 0,-4-3 0 0,0-3 0 15,0-3 0-15,1-1 0 0,-5 4 0 0,1-3 0 16,-4 0 0-16,0-4 16 0,0 1-4 0,-4-7-1 15,-3-3 5-15,4 4 2 16,-8-1 0-16,4 0 0 0,-3 1-4 0,3-1-1 0,-7-6 0 16,3 0 0-16,1 0-13 15,-1 3 11-15,1 4-11 0,-1-1 10 0,1 0-10 0,-1 1 0 0,4 2 0 0,0 7 0 16,4-4 0-16,-4 10 0 0,3-3 0 0,4 0 0 16,0 0 0-16,0 3 0 0,0 0 0 0,0 6 0 15,4 4 0-15,-4-1 0 0,4 4 0 0,-1-1 0 16,1-6 0-16,-1 4 0 0,5 2 0 0,-1 1 0 15,-4 3-17-15,1-7-3 0,3 0 0 0,0 1 0 16,-3-4-56-16,3 4-11 0,0-4-2 0,-4-3-1 16,1 3-74-16,0-3-16 0,-1-3-2 15,1 0-620-15,-8 0-124 0</inkml:trace>
  <inkml:trace contextRef="#ctx0" brushRef="#br0" timeOffset="162337.9">11776 4157 2269 0,'-4'19'64'0,"4"-6"15"0,0-1-63 0,4 7-16 0,-4 3 0 0,0 6 0 31,3 4 156-31,-3-1 29 0,4-3 6 16,-1 3 1-16,1-2-52 0,-1 2-9 0,4 0-3 0,-3 4 0 15,-1-1-84-15,5-2-16 0,-5-4-4 0,4 0-1 0,4 0 14 0,-1-6 3 16,-3 0 1-16,4 0 0 0,-4 3-33 0,4-6-8 0,-4 0 0 0,0-7 0 15,3-2 0-15,-3 2 0 0,-3 1 0 0,-1-4 0 32,1-2-31-32,-4-7-8 0,0 0-1 0,0 0-1 15,0 0-88-15,0 0-18 0,0 0-3 0,0-10-1 16,-4-2-53-16,-3-4-10 0,-10-25-2 0,-1 19-1 0</inkml:trace>
  <inkml:trace contextRef="#ctx0" brushRef="#br0" timeOffset="162577.07">11716 4624 2680 0,'-14'-3'76'0,"10"3"16"0,1-3-73 0,3 3-19 0,-4 6 0 0,4-6 0 0,0 0 127 0,0 0 21 0,0 0 5 0,0 0 1 16,0 0-81-16,7 0-16 0,4 4-3 0,3-4-1 16,-4-4-21-16,1 4-4 15,3-3 0-15,0-3-1 0,0 3-18 0,0 0-9 0,-3-3 10 0,3-1-10 16,0-2 0-16,4-1 0 0,-4 7 0 0,0 3 0 15,-3 0-8-15,3 0-5 0,-4 0-1 0,4 3 0 16,-6 1-50-16,6-1-11 0,-7 0-1 0,3 3-1 16,-6 7-42-16,3-4-8 0,0-3-1 0,-4 4-1 15,-3-10-13-15,8 6-2 0,-1 0-1 0,-4 4-888 0</inkml:trace>
  <inkml:trace contextRef="#ctx0" brushRef="#br0" timeOffset="162784.5">12224 4769 3171 0,'0'0'70'0,"0"0"14"0,0 0 4 0,0 0 0 15,-7 3-70-15,0 0-18 0,3 3 0 0,4-6 0 0,0 0 84 0,0 0 14 0,-7 0 2 0,0-3 1 16,3 0-61-16,1-3-13 16,-1-1-3-16,-3 1 0 0,4-6-24 0,-4 2 8 15,3-2-8-15,-3 2 0 0,4-2-25 16,-4-1-11-16,0-2-1 0,0 2-1 15,3-3-85-15,0 1-17 0,-3 2-3 0,4 4-805 0,-4-4-160 0</inkml:trace>
  <inkml:trace contextRef="#ctx0" brushRef="#br0" timeOffset="162901.35">12083 4446 2649 0,'-7'-3'58'0,"7"-1"12"0,-7 1 2 0,3 0 4 0,-3-3-61 0,3 3-15 0,-3 0 0 16,4 0 0-16,-4 3 105 0,3-4 19 0,1 4 3 0,-1 0 1 15,4 0-103-15,0 0-25 0,0 7 0 0,0-7 0 31,0 0-46-31,4 6-14 0,-1 0-4 0</inkml:trace>
  <inkml:trace contextRef="#ctx0" brushRef="#br0" timeOffset="163391.26">12375 4515 2880 0,'0'0'64'0,"0"0"12"0,0 0 4 0,0 0 0 0,-3-10-64 15,-1 4-16-15,1 3 0 0,-1 0 0 0,-3 3 90 0,0 3 15 0,0 6 3 0,0 4 1 0,0-1-43 0,-4 7-9 16,4 3-1-16,0 0-1 16,-3-3-23-16,6 3-5 0,-3 0-1 0,4 3 0 15,3-3-8-15,0 0-2 0,0 3 0 0,3-3 0 16,1-3-16-16,3-1-19 0,3-5 4 0,1 0 1 0,3-1 14 15,0-2 8-15,4-1 0 0,-1-6-8 16,8 0-50-16,-4 0-17 0,4-3-3 0,3 0-1 16,0 0-45-16,4-3-10 0,0-3-2 0,0 0 0 15,3-4-109-15,-3 4-23 0,3-3-4 0,4-1 0 0</inkml:trace>
  <inkml:trace contextRef="#ctx0" brushRef="#br0" timeOffset="163797.38">12753 4844 2880 0,'0'0'128'0,"3"-3"25"0,5-3-122 0,-5-1-31 0,1-2 0 0,3-1 0 16,-7 1 114-16,3 0 17 0,-3-1 3 0,0-5 1 0,0-4-63 0,0-3-12 16,0 0-2-16,-3-3-1 0,-1 3-45 0,1-3-12 0,-1 0 0 0,1-7 0 15,-5-2 0-15,5-1 0 16,-4 4 0-16,3-7 0 0,-3 1 0 0,-3-1 0 16,3-3 0-16,0-3 0 0,0 1 0 0,3 2 0 15,-3 9 0-15,3 1 0 0,1 9 0 0,-1 3 0 16,1 7 0-16,3 2 0 15,0 4-100-15,0 0-23 0,0 6-4 0,7 6-1 16,-4 7-4-16,4 2-2 0,1 7 0 0,2 6-707 0,1 1-142 0</inkml:trace>
  <inkml:trace contextRef="#ctx0" brushRef="#br0" timeOffset="164135.06">13007 4697 2310 0,'0'9'97'31,"0"0"-77"-31,0 1-20 0,0-1 0 0,0 4 149 0,3-4 27 15,1-3 4-15,0 4 2 0,3-7-82 0,0 0-16 0,3-3-3 0,1 0-1 0,3-6-28 16,0-4-5-16,0 1-2 0,0-7 0 16,4 4-25-16,0-4-6 0,-4-3-1 0,0-3 0 15,0-3-13-15,0 3 0 16,-3 0 0-16,-1-3 0 0,1 3 23 0,-1 0 1 16,-6 4 1-16,3-1 0 0,-7 3-25 0,3 7 0 0,-6 2 0 0,-1 4 0 0,1 0-15 0,-4 3-8 15,-4 3-1-15,1 7-1 16,-1-1 42-16,-3 10 9 0,0 9 2 0,0 0 0 15,-4 1 6-15,4 2 2 0,3-3 0 0,1 7 0 0,3-4-36 16,0 0 0-16,3-2 0 0,4-1 0 16,0-6 0-16,4-3 0 0,-1-4 0 0,4 4 0 15,4-3 19-15,-1-4-3 0,1 1-1 0,3-7 0 0,0 0-15 0,4-2 0 16,-4-4 0-16,7 0 0 16,-3-4-41-16,3 1-8 0,0-3-2 0,7 0 0 15,-3-1-97-15,3-2-19 0,4 0-4 0,3-4-1185 16</inkml:trace>
  <inkml:trace contextRef="#ctx0" brushRef="#br0" timeOffset="165079.35">14213 4283 1936 0,'0'-13'43'0,"0"13"9"0,0 0 1 0,0 0 1 0,0 0-43 0,-3 10-11 16,3 8 0-16,0 4 0 0,0 3 91 0,3 1 16 0,-3 5 3 0,7 0 1 15,-3 4-19-15,0 5-4 16,-1 1-1-16,4 0 0 0,0 0 10 0,0 0 3 0,0-4 0 0,4 1 0 16,-1-10-35-16,1 0-6 0,0-3-2 0,3 0 0 15,-4-6-20-15,1-3-4 0,3-7-1 0,-3 1 0 16,3-7-11-16,-4-3-2 0,1-3-1 0,-1-4 0 16,1-8 4-16,-4 2 1 0,0-6 0 0,-3 1 0 15,-1-8-15-15,-3 1-8 0,0-3 8 0,0 0-8 16,-3 0 8-16,-4-4-8 0,0-5 8 0,-4-4-8 15,0 3 19-15,-3-2-1 0,-3 2 0 0,-5-6 0 0,1 0-30 0,0 3-7 16,4 4-1-16,-1-1 0 16,4 4 20-16,-4-1-12 0,4-2 12 0,3 5-10 15,1 7 28-15,-1 3 6 0,4 3 0 0,0 7 1 0,0 2-25 0,0 1 0 16,7 3 0-16,-3 3 0 16,3 3 0-16,0 0 0 0,0 0 0 0,0 0 0 15,0 0-20-15,3 0-8 0,4 0-3 0,0 3 0 0,0 3 50 0,4-6 9 0,3 0 3 0,-4 3 0 31,5-3-51-15,-1 0-9-16,7 0-3 0,4-3 0 0,-4 3 52 0,3-6 9 0,5 3 3 0,-1-4 0 0,-3 1-32 0,3 0 0 0,-4 0 0 0,5-1 0 31,-1 1 0-31,0 0-12 0,-3-1 1 16,3 1 0-16,-3 3 11 0,-1-3 8 0,1-1-8 0,0 4 11 0,0 0-11 0,-4 0 10 16,3 0-10-16,-2 0 10 0,-5 0-10 0,1 0 0 0,-4-4 9 0,0 4-9 15,-3-3 0-15,-1 3 8 16,1 3-8-16,-4-3 0 0,0-1 0 0,-4 1 8 15,-3 3-8-15,0 0 0 0,0 0 0 0,0 0-13 16,0 0 1-16,-10 3 1 16,3 4-90-16,-7-4-19 0,0 3-3 0,-4 0-856 15,4 1-171-15</inkml:trace>
  <inkml:trace contextRef="#ctx0" brushRef="#br0" timeOffset="165291.34">14288 4546 2986 0,'0'0'84'0,"3"6"20"0,4 1-84 0,0-4-20 15,4 0 0-15,-1-3 0 0,4 3 107 0,4 0 17 0,3-3 3 0,4 0 1 32,0 0-103-32,-1-3-25 0,1 0 0 0,0 3 0 15,-1-3 56-15,-2 0 7 0,-1 0 1 0,0-1 0 16,0 1-72-1,-3 0-15-15,-1 0-2 0,-3 0-1 0,4 0-61 0,-7 3-12 0,3-3-2 0,-4 3-868 0,1 0-174 0</inkml:trace>
  <inkml:trace contextRef="#ctx0" brushRef="#br0" timeOffset="165722.38">15039 4919 2880 0,'0'0'64'0,"0"0"12"0,0 0 4 0,0 0 0 0,0 0-64 0,3-6-16 0,-3 3 0 0,0-3 0 15,4-4 105-15,-4 1 19 0,4 2 3 0,-4 1 1 16,0-3-52-16,3-1-9 0,-3 4-3 0,0-6 0 31,0-1-51-31,0 4-13 0,0 2 0 0,0-2 0 0,-3-7 0 0,3 1 0 16,0 5 0-16,-4-5 0 15,0-1-48-15,1 3-13 0,-1-2-3 0,1 2-956 16,-1 1-191-16</inkml:trace>
  <inkml:trace contextRef="#ctx0" brushRef="#br0" timeOffset="165833.37">14933 4446 2900 0,'-21'12'82'0,"17"-9"18"0,-6-3-80 16,6 7-20-16,-3-1 0 0,4 0 0 0,3-6 23 0,0 0 0 0,0 7 0 0,0-7-866 15,3 6-173-15</inkml:trace>
  <inkml:trace contextRef="#ctx0" brushRef="#br0" timeOffset="168630.09">15459 3900 1728 0,'0'0'38'0,"0"-3"8"16,-4-3 2-16,1 3 0 0,-4-4-39 0,3 4-9 0,1 0 0 0,-1 0 0 15,-3 0 110-15,3-3 20 0,-3 2 4 0,4 1 1 16,-1 0-36-16,1 0-7 0,3 3-2 0,-4 0 0 0,1-6-14 0,3 6-4 16,0 0 0-16,0 0 0 15,0 0-9-15,0 0-3 0,0 0 0 0,0 0 0 0,0 0-26 0,0 6-6 0,0 3 0 0,0 4-1 16,0 3 21-16,0-1 5 16,3 10 1-16,1 4 0 0,-4 2-21 0,3 10-4 0,-3 6-1 0,4 3 0 15,-1-6 15-15,4 3 2 0,-7 0 1 0,8 3 0 16,-5 0-34-16,1 0-12 0,3 1 0 0,0 2 9 15,-4-6-9-15,4-3 0 0,-3 3 0 0,-1-3 0 16,4-3 0-16,-3-4 0 0,-1 1 0 0,1-7 0 16,3-3 17-16,-3-3 11 0,-1 1 3 0,1-1 0 15,-4-10-31-15,3 1 0 0,-3 0-13 0,4-7 4 16,-4 0 1-16,0-2 0 16,0-1 0-16,0-6 0 15,0 0-57-15,0 0-11 0,0-6-3 0,0-7 0 0,0-3-90 0,3-5-19 0,1 2-3 0</inkml:trace>
  <inkml:trace contextRef="#ctx0" brushRef="#br0" timeOffset="168958.26">15762 4186 2649 0,'0'-10'58'0,"0"4"12"0,0 3 2 0,0 0 4 0,0 3-61 0,0 0-15 16,0 0 0-16,0 0 0 15,7 9 71-15,-3 4 11 0,3 5 2 0,0 4 1 0,3-6-1 0,1 6-1 16,-4 0 0-16,4 3 0 0,-4-3-47 0,3 3-10 16,-3 0-2-16,4 3 0 0,-4-6 32 0,4 3 7 0,-4 0 1 0,0 7 0 15,0-7-52-15,-4 6-12 0,1 1 0 0,-1-1 0 16,4-6 0-16,-3-3 0 16,-1 0 0-16,1 0 0 0,-4 0 0 0,3-3 0 0,-3-1 0 0,0-2 0 31,0 0-43-31,-3-7-11 0,3 4-2 0,0-4-1 15,-4-3-14-15,4-6-2 16,-3 7-1-16,3-7 0 0,-4-3-41 0,-3-1-8 0,7 4-1 0,-7-6-720 0,0-3-143 16</inkml:trace>
  <inkml:trace contextRef="#ctx0" brushRef="#br0" timeOffset="169570.45">15840 4556 2836 0,'-11'9'63'0,"4"-6"13"0,0 0 2 0,0 7 1 0,3-1-63 0,1 4-16 0,-1-1 0 0,1-3 0 0,6 1 69 0,-3-1 11 0,7 4 3 16,-3-1 0-16,3 1-50 0,4-7-9 0,-1 4-3 0,4-7 0 16,-3 0 12-16,3-3 3 15,4-3 0-15,3-4 0 0,-4-2-36 0,5-3-20 16,2-7 2-16,1 0 1 0,0 13 27 0,-4-7 6 16,4 1 0-16,-1-4 1 0,-3 3-17 0,1-2-16 15,-5 2 4-15,1 1 0 0,0-1 12 0,-8 7 0 16,4-4 0-16,-3 1 0 0,-1 0 14 0,-3-1-4 0,-3 1-1 0,3 2 0 15,-3-2-9-15,-4 0 0 0,0-1 0 0,0 4 0 16,0 6 22-16,0-3 6 16,-8-3 0-16,8 6 1 0,-3 3 5 0,-8 0 1 15,4 0 0-15,0 3 0 0,0 0-27 0,0 7-8 16,0-4 0-16,0 4 0 0,0 0 20 0,0 5 0 0,3 1 0 0,1 3 0 16,3 0-20-16,0 0 0 0,0-3 0 15,0-4 0-15,3-2 0 0,4 3 0 0,-3-1 0 0,3 1 0 16,0 0 0-16,0-7 0 15,0-3 0-15,0 1 0 0,4-4 0 0,-1 3-9 0,1-3 9 0,0 0-8 16,-1 1 8-16,1-1-13 0,3 0 5 0,0 3 8 16,0 0-13-16,-3-3 5 0,3 1 8 0,0-4-13 15,0-4 13-15,0 4 0 16,-3-3 0-16,-1 0 0 0,1 0 0 0,-4 0 0 0,-4 0 0 0,5-3 0 16,-1-4-19-16,-4 4-1 0,-3-4 0 0,4 1 0 0,-1-4 20 0,-3 1 11 15,4-4-2 1,-4 4 0-16,0-4 2 0,0 3 0 0,0-2 0 0,-4-4 0 15,4-3-11-15,-3 3 0 16,-1 0 0-16,1 1 0 0,-4-1 0 0,3 0 0 0,0 0 8 0,1-3-8 0,-4 3 0 16,3 7 0-16,1 2 0 0,3 1 0 0,0-3 0 15,-4 5 0-15,4 7 0 0,0 0 0 0,4-3 0 0,3 0 0 16,0 0 0-16,0 0 0 0,0 0 0 0,7 6 0 16,0-3 0-16,4 3 0 0,3-3 0 0,0-3 0 0,0 0 0 15,4-1 0-15,-4 4 0 0,4-3 0 16,-4 0 0-16,4-3 0 0,-4 3 0 0,0 0 0 15,4-1 0-15,-4 8 0 0,-3-4 0 0,3 3 0 16,-4-3 0-16,1 3 0 16,-4 0-56-16,-3 0-6 15,-1 0-2-15,-3-3 0 0,0 0-102 0,1 0-21 0,-8 0-4 0,0 0-1 0</inkml:trace>
  <inkml:trace contextRef="#ctx0" brushRef="#br0" timeOffset="188099.38">8978 1577 2419 0,'0'0'53'0,"0"0"11"0,0 0 3 0,0 0 1 0,0 0-55 0,0 0-13 0,0 0 0 0,0 0 0 0,0 0 54 0,0-7 8 15,0-2 2-15,0 0 0 16,4-1-52-16,-1 1-12 0,1-4 0 0,-1 1 0 15,1 2 0-15,3 4 0 0,-4-10 0 0,1 7 0 0,-1 3 54 0,1-1 8 16,0 1 2-16,3 0 0 0,0 6-64 0,-4 0-12 16,4 0-2-16,0 0-1 15,0 3 42-15,0 0 8 0,0 3 1 16,1 1 1-16,-1-1 9 0,-4 0 2 0,1 10 0 0,-1-10 0 0,1 7 1 0,-1-4 1 16,-3 1 0-16,0 2 0 15,-3-6-18-15,3 7-3 0,-7-7-1 0,3 4 0 16,-6-1-10-16,2-3-2 0,-2-3-1 0,-1 1 0 0,1-4-7 15,-4 0 0-15,-1-4-8 0,5 1 12 0,-4 0 8 0,0-6 2 16,3 2 0-16,1-2 0 16,-1 0-22-16,0 2 0 0,4 1 0 0,0-6 0 0,0 2 0 0,4 1 0 15,-1-4 0-15,4 4 0 0,0-4 0 0,0 4 0 16,0-7 0-16,7 10 0 16,0-7-19-16,0 4-8 0,0-4-1 0,4 4-1 15,0 0 29-15,-1-4 0 0,1 7 0 0,3 0 0 16,-4-1 0-16,-3 4 0 0,0 3 0 0,1 6 0 0,-1-2 0 0,0 2 0 15,-7 3 0-15,3 4 0 16,1-10-40-16,-4 9-16 16,3 1-2-16,-3 3-938 0,0-7-187 0</inkml:trace>
  <inkml:trace contextRef="#ctx0" brushRef="#br0" timeOffset="188824.27">9342 4264 2419 0,'0'0'53'0,"0"0"11"0,-4 6 3 0,1 0 1 0,-1 1-55 0,0-1-13 0,1 0 0 0,-1 1 0 15,4-7 85-15,-3 6 15 0,-4 0 2 0,0 0 1 16,3 1-38-16,-3-4-7 0,7-3-2 0,-7 3 0 0,0-3-25 0,4 0-6 16,-5-3-1-16,1 0 0 0,0-1-8 0,4 1-1 15,-4 0-1-15,3-6 0 0,1-1-14 0,-1 1 11 16,1 0-11-16,-1 2 10 0,1-2-2 0,-1-4 0 16,4 4 0-16,0 0 0 0,0-4 0 0,4 4 0 15,-1-1 0-15,1 1 0 16,-1-1-8-16,1 4 0 0,3 0 0 0,0 0 8 15,3 2-8-15,-3 1 0 0,4 0 9 0,3 0-9 16,0 0 12-16,0 0-3 0,-3 6 0 0,3 0 0 16,-3 3 17-16,-1 1 3 0,-3 5 1 0,-3 1 0 0,3 2 22 0,-7 1 5 0,3 0 1 0,-3 2 0 15,-3-2-46-15,-1 3-12 16,-3 3 0-16,0-3 0 0,-3 0 0 0,-1-4 0 16,1 1 0-16,-1-7 0 0,0-2 0 0,1 2 0 15,-4-6 0-15,3 0 0 0,0-3 0 0,1-3 10 16,-1 0-10-16,4-6 10 0,-3-4-10 0,-1 1 0 0,4-1 0 0,4-3 0 15,-5 4 0-15,5-1 0 0,3-6 0 0,0 1 0 16,0-1 0-16,0 0 0 0,3 3 0 0,1 4 0 16,3-1-18-16,-3 4-2 15,3-1-1-15,0 7-1029 0,0-3-206 0</inkml:trace>
  <inkml:trace contextRef="#ctx0" brushRef="#br0" timeOffset="193869.07">8336 6540 1267 0,'11'3'28'0,"3"1"5"0,0-1 2 0,4-3 1 0,-1 0-36 0,4 0 0 0,1 0 0 0,-1 3 0 15,3-3 109-15,1 0 15 0,0 0 4 0,3-3 0 16,0 3-9-16,0 3-2 0,1-3 0 16,2 3 0-16,-2-3-33 0,2 0-8 0,1 0 0 0,0 3-1 15,0-6-9 1,3 3-2-16,0 3 0 0,4 0 0 0,0-3-42 0,3 0-9 15,1 3-1-15,-1-3-1 0,-3 4 0 0,7-1 0 0,-1-3 0 16,8 3 0-16,0 3 1 0,7-6 0 0,-3-3 0 0,10 0 0 16,-7 0 14-16,7 3 3 0,3 3 1 0,8-3 0 15,-4-3-9-15,4-4-1 0,3-2-1 16,10 3 0-16,-2 3 21 0,2-1 4 0,1-5 0 16,14 6 1-16,-7 3-45 0,3 0-8 15,-3-3-3-15,21 0 0 0,-11-1 11 0,4 4 14 0,7 0-3 0,-21 4-1 16,6 2-10-16,8 0 0 0,11 0 0 15,-1 1 0-15,8-1 34 0,3-3 2 0,7 3 0 0,78-2 0 0,-46-1 0 0,3 0 1 16,4-3 0-16,32 0 0 0,-40-3-18 0,12 0-4 16,6 3-1-16,43-4 0 15,-42 1-30-15,6 6-5 0,11 4-2 0,50-4 0 0,-50-9 43 16,7 9 8-16,11 3 1 0,53-3 1 0,-61-12 3 16,12 6 1-16,3 15 0 0,59-6 0 15,-66-9-54 1,11 3-12-16,6 3-1 0,71 4-1 0,-78-4 54 0,11 0 12 0,7 0 1 0,74 0 1 15,-84-3-34-15,6-6 0 0,8 0-12 0,73 6 3 16,-77 6 9-16,4-3 11 0,3-12-3 0,74 15 0 0,-88 13 2 0,3-10 0 16,1-15 0-16,66 3 0 0,-77 12-10 0,4 4-14 0,-1-1 3 0,64 7 1 15,-74-13 19-15,0-3 4 16,-7-12 1-16,42 9 0 0,-67 6-6 0,0-3 0 16,-11-9-8-16,33 3 12 0,-51 9-12 0,-6-6 9 15,0-3-9-15,14 0 8 0,-46 6-26 0,-3-3-6 16,-8 0 0-16,-7 0-1 15,-24 3 45-15,-11 4 10 0,-3-4 2 0,-4 0 0 0,-14 0-24 0,-7-3-8 0,-11 3 0 0,-3 0 0 32,-11-3-26-32,-10 0-5 0,-1 0-1 0,-6 0 0 0,-7 0 32 0,-4 0 0 0,0-3 0 0,-4 0 0 15,1 0 0-15,-5-3 18 0,-2-1-2 0,3 4-1 16,-4-3-178-16,1-4-35 16</inkml:trace>
  <inkml:trace contextRef="#ctx0" brushRef="#br0" timeOffset="195371.25">9874 7948 1414 0,'0'0'40'0,"0"0"9"0,0-6-39 0,4 3-10 0,-4-4 0 0,0 1 0 32,3 3 83-32,-3 3 14 0,0 0 3 0,4-3 1 15,-4 3 22-15,0 0 4 0,7 3 1 0,-4 0 0 16,4 7-9-16,-3-1-2 0,3 0 0 0,0 4 0 0,0 6-35 0,0 3-7 16,0 6-2-16,0 3 0 0,4 7 2 0,-4 3 0 15,4-1 0-15,-1 7 0 0,1-6-20 0,-4 6-4 16,3-3-1-16,1 6 0 0,-4 0-20 0,4 1-4 15,-1-4-1-15,1 0 0 16,-4-7-12-16,3 1-2 0,1-3-1 0,0-4 0 0,-4-2-10 0,3-4 0 0,-3-6 0 0,4 0 8 16,-8-3-8-1,4-7 0-15,-3-2 0 0,3-7-11 16,-7-3-47-16,0 0-10 0,0-7-1 0,0-5-1 16,0-1-64-16,-4-5-13 0,1-4-2 0,-4-3-706 0,0-1-141 0</inkml:trace>
  <inkml:trace contextRef="#ctx0" brushRef="#br0" timeOffset="195752.16">9687 7867 2462 0,'-3'-4'54'0,"-4"1"11"0,0-3 3 0,3 0 1 0,1 3-55 0,-1-4-14 15,1 1 0-15,3 0 0 16,0 0 44-16,3 2 7 0,1-2 1 0,-1 0 0 15,4 0 10-15,0 2 2 0,0 1 1 0,4 3 0 0,3-3-53 0,4 0-12 16,-1 0 0-16,8 0 0 0,0 0 41 0,-1 3 8 16,5-3 2-16,2-1 0 0,1-2-17 0,3 0-3 15,1 0-1-15,-1-1 0 0,-3-2 2 16,3 6 0-16,-3-3 0 0,-1 6 0 0,-2 0-1 0,-5 3 0 16,1 3 0-16,-7 6 0 0,-8 1 13 0,-3 6 4 15,-3 6 0-15,-4 3 0 0,-7 3-13 0,0 1-3 0,-7-1 0 16,0 4 0-16,-4-4-32 0,0 0 0 0,4 4 0 15,-7-1 0-15,3-2-21 16,1-4-8-16,-1-3-2 0,0 0 0 0,4-3 51 0,-3-6 9 0,3-4 3 16,-1-2 0-16,1-1-32 0,4-3 0 0,-1-6-8 0,4 0 8 31,7 0-88-31,0 0-10 0,-3-6-2 0,6 0-925 0,1 0-185 0</inkml:trace>
  <inkml:trace contextRef="#ctx0" brushRef="#br0" timeOffset="196416.38">10597 8879 2523 0,'-7'10'56'0,"0"-4"11"0,4 0 2 0,-4-3 2 0,3 1-57 0,4-4-14 0,0 0 0 0,0 0 0 0,-3-7 87 16,-4 1 14-16,7 0 3 0,-4-4 1 0,1-2-44 0,-1-4-9 0,4 0-1 0,-3 1-1 16,3-4-6-16,0 3 0 0,-4 1-1 0,4-1 0 15,0-6-12-15,0 3-3 0,4 0 0 0,-1 4 0 16,-3-4-14-16,4 3-3 16,-1 1-1-16,1 2 0 0,3 0-10 0,-4 7 0 0,4-3 0 0,0 6 0 15,0 0 0-15,0 3 0 0,1 3 8 0,2 0-8 16,1 0 0-16,3 6 12 0,-4 1-12 0,4 5 12 15,1 1-2-15,-1-3 0 16,0-1 0-16,3 1 0 0,-2-10 2 0,-5 3 0 0,4 0 0 0,0-2 0 16,0 2 0-16,1-3 1 0,-1 3 0 0,3-3 0 15,-6-3-13-15,3-3 9 0,0-3-9 0,0 0 8 16,-3-4-8-16,-1-2 0 0,1-4 0 0,-4 3 8 0,0-2-8 16,0-4 0-16,0 0 9 0,-3 0-9 15,-1 1 8-15,-3-1-8 0,0 3 8 16,0 0-8-16,-3 4 8 0,-1-1-8 0,1 4 8 0,-4 3-8 15,0 2 9-15,3 4-9 0,-7 7 12 0,4 2-12 16,-3 4 9-16,3 6-9 0,-4 6 0 0,1 0 9 0,3 3-9 0,3 3 0 16,-3 4 0-16,7-4 0 15,0 0 9-15,7-2-9 0,-3-1 10 0,3-6-10 16,0 0 9-16,0-3-9 0,3-4 8 0,4 1-8 0,-3-3 0 0,3-1 0 0,0-6 8 0,0 1-8 16,0-4 0-1,4-3 0-15,3-7 0 0,-3 1-11 16,3 0-49-16,0 0-9 0,4-1-3 0,-4-2 0 15,4-4-186-15,-4 4-38 0</inkml:trace>
  <inkml:trace contextRef="#ctx0" brushRef="#br0" timeOffset="196950.92">11557 8052 1267 0,'4'-4'28'0,"-1"-5"5"0,8 0 2 0,-4-4 1 0,3 1-36 0,1 2 0 32,-1 1 0-32,5 2 0 0,-5 1 212 0,1 6 35 0,-1 3 7 0,1 0 2 0,-4 7-52 15,4 2-9-15,-4 4-3 0,0 6 0 0,0 6-56 0,0 7-11 16,0 6-2-16,-4-7-1 0,1 1-42 0,-1 2-8 15,1 1-1-15,3-4-1 16,-3 1-56-16,6 2-14 0,-3-2 0 0,4 9 0 0,3-10 0 0,-4 1 0 16,1-7 0-16,0 0 0 15,-1-9 0-15,-3-3 0 0,4-1 0 0,-4-2 0 0,0-4 21 16,0 1 2-16,-7-10 0 0,0 0 0 0,0 0-37 0,0 0-7 0,0 0-2 16,4-10 0-16,-1-5 38 15,-3-1 7-15,-3-3 2 0,-5 0 0 0,1-3-24 0,-3 4 0 16,-4 2 0-16,0 0 8 0,-8 1-8 0,5 2 0 15,-4 0 0-15,-1 7 0 16,-2 0 0-16,-1 6 0 0,4 0 0 0,0 6-8 0,0 0 8 0,-1 4 0 0,1 2 0 16,4 4 0-16,-1 3-8 0,4 0-4 0,0 6 0 0,0 0 0 15,3 0 12-15,4-3 0 16,0 0-9-16,3 3 9 0,4-3 0 0,0-3-9 16,0 3 9-16,7 0 0 0,-3-7 0 0,3 4 0 15,4-6 0-15,-4 2 0 0,3-2 0 0,4-4 0 0,0 1 0 0,1-4 0 16,-1-3 0-16,3-3 0 15,1 0 0-15,0-3 0 0,-4-3 0 0,3-1 0 16,5-2 0-16,-5-4 0 0,1 1-12 0,-4-1 12 0,4 1-12 0,-4-4 12 31,-4 0-121-31,4 4-18 0,-3-1-3 0,0 1-1301 0</inkml:trace>
  <inkml:trace contextRef="#ctx0" brushRef="#br0" timeOffset="197216.58">12019 8729 2419 0,'0'0'53'0,"0"0"11"0,0 0 3 0,0 0 1 0,0 0-55 0,0 0-13 0,0 0 0 0,0 0 0 0,0 0 105 0,0 0 19 16,0 0 3-16,0 0 1 16,0-3 0-16,4-7 0 0,-8 4 0 0,4-3 0 15,0-4-52-15,4 4-9 0,-8-4-3 0,4 4 0 16,0-1-42-16,0 1-9 0,-3 0-1 0,3-4-1 0,-4 4-11 0,4 2 0 15,0-2 0-15,0 6 8 16,0-3-119-16,4-1-24 0,-1 1-5 0,-3 0-1327 0</inkml:trace>
  <inkml:trace contextRef="#ctx0" brushRef="#br0" timeOffset="197342.8">12076 8368 2986 0,'-18'10'84'0,"11"-7"20"0,0-3-84 0,3 3-20 0,-3 0 0 0,4 0 0 15,-1 0 80-15,4-3 12 0,0 0 3 0,0 0 0 16,0 0-95-16,7 4-31 0,0-1 0 0,0 0 0 16,0 0-27-16,4 0-6 0,0-3 0 0,3 3-1 15,-4-3-175-15,4 3-34 0,11-3-7 16,-11 3-2-16</inkml:trace>
  <inkml:trace contextRef="#ctx0" brushRef="#br0" timeOffset="197599.44">12361 8384 1792 0,'0'0'51'0,"0"0"10"16,-3 3-49-16,-1 0-12 0,1 0 0 0,-1 1 0 0,1 2 202 0,-1 0 38 0,-3 0 7 16,0 1 1-16,0 5-104 0,3-2-22 0,-6 2-4 0,3 1-1 15,0 2-38-15,-4 1-8 0,1 3-2 0,3 0 0 16,0-1-18-16,3 4-4 0,0-3-1 0,1 0 0 16,3 0-14-16,0 0-4 15,3-1 0-15,1-2 0 16,3-3-20-16,0-4-8 0,-3 0 0 0,6-2 9 0,1-1-9 0,3-6 10 0,0 0-10 0,0-3 10 15,4-3-10-15,-4-1 0 0,4-2 0 0,-1 0 0 32,1-1-53-32,-1 4-13 0,1-4-2 0,0 4-954 15,-1 0-190-15</inkml:trace>
  <inkml:trace contextRef="#ctx0" brushRef="#br0" timeOffset="198378.64">12876 8318 1897 0,'0'0'41'0,"0"0"9"0,0-6 2 0,4 3 2 0,-4-4-43 0,0 4-11 16,0 3 0-16,0 0 0 0,0 0 169 0,0 0 32 15,0 0 7-15,0 0 0 0,0 0-64 0,-4 7-12 16,4 2-4-16,0 7 0 0,0-1-51 0,0 1-10 16,0 6-3-16,4 0 0 0,-4 3 0 0,3 0 0 15,1 6 0-15,3-2 0 0,-3 2-51 16,3-6-13-16,0 0 0 0,0 0 0 0,0 3 0 0,0-2 0 0,0-11 0 0,0 1 0 16,-4-4 23-16,5 1 1 15,-5-4 1-15,4 1 0 0,-3-4-25 0,-4-6 0 16,0 0-12-16,0 0 12 15,0 0-73-15,0 0-7 0,3-6-2 0,-3-4 0 16,-3-2 24-16,-4-4 5 0,0 4 1 0,-4-4 0 16,0-3-20-16,-3 0-3 0,0 1-1 0,-3-1 0 15,-1-3-1-15,0 3-1 0,-3 0 0 0,3 0 0 16,1 4 11-16,-1 5 3 16,4 1 0-16,0 3 0 0,3 2 64 0,1 1 9 0,-1 3 4 0,4 3 1 0,4 1 34 0,-1 2 6 15,1 0 2-15,6 0 0 0,-3 4-10 0,4-1-2 0,-1 1 0 0,1-1 0 16,3 0-12-16,3-2-4 0,-3-1 0 0,7 0 0 15,-3 1 12-15,3-4 3 0,0 0 0 0,4-3 0 16,0-3-16-16,3 0-3 0,0-4-1 0,4-5 0 16,-1-1-11-16,1 1-1 0,3-4-1 0,0-3 0 15,1 3-10-15,-1-2 10 16,-7 2-10-16,4 0 10 0,-4 1-10 0,-7 2 8 0,0 4-8 16,-3-1 8-16,-1 1-23 0,-3 3-5 0,-3 2 0 0,-4 4-1 0,0 0 77 15,0 0 16-15,0 0 4 0,-4 7 0 16,-3 2-20-16,0 7-3 0,0-1-1 15,-3 4 0-15,-1 3-31 0,4 3-6 0,0 4-2 0,-4-1 0 0,4 0-1 16,4 0 0-16,3-3 0 0,0 0 0 16,0 0-29-16,7-6-7 0,0-3 0 0,0 3-1 15,3-10 25-15,1 1 0 0,3-4 0 0,-3-3 0 16,3-6 0-16,0-3 0 0,0-1 0 0,4-2 0 16,-4-4 0-16,0-2 0 0,0-4 0 0,4 0 0 0,-8-3 0 0,1 0 0 15,-4 3 0-15,0-3 0 0,-4 0 0 0,-3 4 0 0,4-4 0 0,-8 3 0 16,1 0 0-16,-1 0 0 0,-6 4 0 0,-1-4 0 15,1 3 0-15,-4 4 0 0,-1 2 0 16,5 1 0-16,-8-1 0 0,4 4 0 16,4 3 0-16,-5 3 0 0,5 3 0 0,-1-3 9 0,1 3 0 0,3 3 0 31,3 1-57-31,1 2-11 0,3 4-2 0,0-4-1 0,3 4-62 16,4 2-12-16,4-2-2 0,-4-1-1 0,3 4-23 15,1-3-5-15,0-1-1 0,3 4-584 0,0-1-118 0</inkml:trace>
  <inkml:trace contextRef="#ctx0" brushRef="#br0" timeOffset="198648.42">13427 8654 2109 0,'10'9'60'0,"-3"-6"12"0,0 3-57 0,-3 1-15 0,3-1 0 0,-3 10 0 16,-1 2 207-16,-3-8 38 0,0-10 8 0,0 0 2 15,0 0-107-15,0 0-20 0,0-6-5 0,0-7-1 16,-3 4-54-16,-5-4-12 0,5 1-1 16,-1-1-1-16,1-3-28 0,-4-2-6 0,3-1 0 0,4 0-1 0,-3 3-10 0,3-3-1 15,0 1-8-15,3-1 12 16,1 6-12-16,3-2 0 0,0 2 8 0,4 0-4 15,3 4-4-15,-4-3 0 0,8 2 0 0,0 4 0 16,-1-4 0-16,1 4 0 0,3 0 0 0,-3 3 0 16,3-3 0-16,0 2 0 0,0 1 0 0,0 3 0 0,-3 0 0 15,3 3 0-15,-3-3 0 0,-1 4 0 16,-3 2 0-16,4 0-15 0,-7 0 5 0,3 4 1 31,-4-1-114-31,1 1-22 0,0 2-5 0,-8-6-1 16</inkml:trace>
  <inkml:trace contextRef="#ctx0" brushRef="#br0" timeOffset="199022.13">14517 8465 3110 0,'0'0'68'0,"0"0"15"0,0 0 2 0,0 0 3 16,0 0-71-16,0 0-17 0,0 0 0 0,0 0 0 16,0 0 40-16,7 4 5 0,0-1 1 0,4 0 0 15,-1 0-1-15,4 0 0 0,4-3 0 0,7 0 0 0,-4-3-6 0,0 3-2 16,4-3 0-16,3-3 0 0,4-1-22 0,-1 4-5 16,-2-3-1-16,6 0 0 0,-7-1-9 0,11 1 12 15,-7 0-12-15,-1 3 12 0,-6 0-22 0,3-1-4 16,-3 1-1-16,0-3 0 15,-4 6-233-15,0-3-48 0</inkml:trace>
  <inkml:trace contextRef="#ctx0" brushRef="#br0" timeOffset="200316.2">16069 8105 2146 0,'-11'0'60'0,"8"0"15"0,-4-3-60 0,7 3-15 0,0 0 0 0,0-3 0 0,-4-4 92 0,4 4 15 0,0-3 3 0,-3-3 1 31,-1-1 2-31,1 4 1 0,-1-4 0 0,1-2 0 0,-1 3-40 0,-3-4-8 16,0 7-2-16,4-1 0 0,-8 4-7 0,0 3-1 15,1 0-1-15,-1 3 0 0,-3 1-12 0,0 5-3 16,3 4 0-16,-6 5 0 0,3 4-5 0,0 3-2 0,-1 4 0 0,-2 2 0 16,3 3-33-16,0 4 0 0,-1 0 0 0,5-1-12 15,-1 1 12-15,8 0 0 0,-4-1 0 16,3 1 0-16,4-1 0 0,0 1 0 0,7-7 0 0,0 4 0 16,4-10 0-16,-1 3 0 0,5-6 12 0,2 0-12 15,1-9 0-15,3-4 0 0,0-6 0 0,7-6 0 31,-3-3-33-31,7-7-14 0,-7-6-2 0,6-6-1 0,1 0 28 0,-4-6 6 0,4 0 0 0,-4-1 1 0,-3 1 7 16,-4 3 8-16,0 6-13 0,-7-3 5 16,0 6 8-16,-3 3 11 0,-4 0-3 0,-3 4 0 0,-1 2-8 15,1 4 0-15,-4 6 0 0,0 0 0 0,0 0 0 0,-7 6 13 16,0 1-1-16,0 5-1 0,-4 4 5 0,4 0 2 0,0 2 0 16,0 4 0-1,0 0-18-15,0 0 8 0,3 0-8 0,4 0 0 16,-3 0 8-16,3-3-8 0,0 0 0 0,3-4 0 15,1 1 0-15,-1-3 0 0,1-4 0 0,3-3 0 0,0 1 0 16,0-4 0-16,0 0 0 0,4-3 0 16,-1-6 0-16,1-4 0 0,-1-2 0 0,4-7 0 15,-3-3 0-15,0 3 0 0,-1 0 0 0,-3 0 0 0,4 1 28 16,-8 2 4-16,4 0 2 0,-7 1 0 16,0 2-49-16,0 1-9 0,-3 2-3 0,-4 1 0 0,-4-1 43 0,4 1 9 15,-3 3 2-15,-1-1 0 0,-3 1-27 0,0 3 0 0,0 3 0 0,0 0 0 31,3 3-10-31,0 0-7 0,-3 0-2 0,4 1 0 0,-1-1-47 0,4 3-10 16,0-3-1-16,3 3-1 16,4 1-97-16,0 2-19 0,4-3-4 0,3 1-637 0,0-1-127 0</inkml:trace>
  <inkml:trace contextRef="#ctx0" brushRef="#br0" timeOffset="200622.06">16531 8622 2358 0,'0'0'52'0,"4"7"10"0,-1 5 2 0,1-3 3 0,-1-2-54 0,1 2-13 0,-4-3 0 0,0 1 0 0,0-7 119 0,0 0 21 16,0 0 4-16,0 0 0 0,0 0-64 0,0-7-12 16,-4-2-4-16,4-4 0 15,-3 1 0-15,3-1 0 0,-4-5 0 0,4-1 0 16,0 0-51-16,-3 0-13 0,3 0 0 0,-4 1 0 16,4-1 0-16,0 3 0 0,0 0 0 0,0 1 0 0,0-1 0 0,0 0 0 15,4 4 0-15,-1 2 0 0,1 1 0 0,-1-4 0 16,4 4 0-16,0 3 0 0,4-1 0 0,-4 1 0 15,7 6 0-15,-3 0 0 0,3 0 0 0,0 3 0 16,0 0 0-16,0 1 0 16,0 2-107-16,0 0-24 0,4 4-5 0,-4-1 0 15,0-3-39-15,0 4-7 0,0 2-2 0,-3-2-897 0</inkml:trace>
  <inkml:trace contextRef="#ctx0" brushRef="#br0" timeOffset="201130.67">16863 8654 3110 0,'0'0'68'0,"-7"3"15"0,3 0 2 0,4-3 3 0,0 0-71 0,0 0-17 15,-3-3 0-15,-4 0 0 0,3-1 55 0,4 4 7 0,-3-6 2 0,-1 0 0 16,1 0 0-16,3-1 0 0,-4-5 0 0,4 2 0 16,-4-5-52-16,4 2-12 0,-3 1 0 0,-1-4 0 15,4 0 0-15,0 1 0 0,-3-1 0 0,3 0 0 16,3 4 0-16,-3-4 0 0,0 4 0 0,4-1 0 15,-1 0 0-15,5 1 0 0,-5 3 0 0,4 2 0 16,0-2 0-16,4-1-12 0,-4 4 3 0,3 0 0 16,1 3 9-16,0 0 0 0,-1-1 0 0,4 4 0 0,4 4 0 0,-4-1 12 15,4 0-2-15,-4 6-1 16,0 1-9-16,0-1 0 0,0 1 0 0,0-1 0 0,-3 0 0 0,-1 4 0 16,1-4 0-16,0 4 0 15,-4-4-22-15,3 1-6 0,-3 2-2 0,0-6 0 16,0 1 48-16,-3 2 10 0,6-3 1 0,-3-2 1 0,-3-1-42 15,3-3-9-15,0-3-2 0,0 3 0 16,0-7 23-16,0 4 0 0,-3-6 0 0,3 2 0 16,0-2 0-16,-4-4 0 0,5 1 0 0,-5-1 0 0,1 1 0 0,-1-1 0 0,-3-2 0 0,0-1-11 15,4 0 11-15,-4 4 0 16,-4 2 0-16,4 4 0 0,-3 0 0 0,3 6 0 16,0 0 0-16,-7 3-8 0,3 0 28 0,-3 6 5 0,0 1 2 0,3 2 0 15,-3 4-42-15,4 0-8 16,-1 3-1-16,1 3-1 0,-1-4 25 0,-3 4 0 0,7-3 0 0,0 3 11 15,0-3 7-15,4 0 2 0,-4 0 0 0,7-1 0 16,-4-2-20-16,1-3-11 0,3-4 2 0,0 0 0 16,3-2 9-1,1 2-13-15,0-3 5 0,-1-3 8 16,4-3-97-16,0 0-12 0,1 0-3 0,-1-6 0 0,3-3-115 16,1-4-23-16,0 4-5 0</inkml:trace>
  <inkml:trace contextRef="#ctx0" brushRef="#br0" timeOffset="201418.82">17649 8277 2314 0,'0'0'51'0,"0"0"10"0,0-6 3 0,0 6 1 0,0 0-52 0,0 0-13 16,-3 3 0-16,-4 0 0 15,0 4 142-15,-4 2 26 0,4 0 4 0,-3 4 2 16,-4 3-74-16,3-1-14 0,-3 4-3 0,0 0-1 0,0 3-31 0,-4 3-7 16,0 0 0-16,1 0-1 0,-1 0-10 0,4 0-1 15,3 0-1-15,1-3 0 0,3 0-8 0,3-3-2 0,1 0 0 0,3-3 0 16,3-4-13-16,1 1-8 15,-1-7 8-15,8 0-8 16,-4-3 0-16,3 1 0 0,1-1 0 0,3 0 0 0,0-3 0 0,4 0 0 0,-4-6-9 16,4-4 9-16,-1 1-12 0,-3-4 3 0,4 1 0 0,0-1 0 31,-4 4-35-31,3-4-8 0,-2 1 0 0,2-1-1 31,-3 7-48-31,-3 0-10 0,-1-4-1 0,1 1-813 0,-4 2-163 0</inkml:trace>
  <inkml:trace contextRef="#ctx0" brushRef="#br0" timeOffset="201787.08">17840 8212 2019 0,'0'0'57'0,"0"-7"13"16,4-2-56-16,-4 3-14 0,0 6 0 0,0 0 0 0,0 0 108 0,3 3 18 15,4 0 4-15,-3 6 1 16,3 4-3-16,0 2 0 0,0 1 0 0,0 6 0 0,-4 0-51 0,4 3-10 15,-3 0-3-15,3 0 0 16,-3 4 0-16,-1-4 0 0,-3 6 0 0,4-3 0 16,-1 0 0-16,1 1 0 0,-4-7 0 0,3 0 0 0,-3-1-51 0,4 1-13 15,-4-6 0-15,0 0 0 0,0-1 0 0,0-5 0 16,3-4 0-16,-3-6 0 16,0 0-113-16,0 0-26 0,-3-3-5 0,-1-3 0 15,1-7-128-15,-4 1-24 0,-11-17-6 16,0-2-1-16</inkml:trace>
  <inkml:trace contextRef="#ctx0" brushRef="#br0" timeOffset="202183.06">17780 8444 2206 0,'0'0'63'0,"0"0"13"0,0 0-61 0,0 0-15 0,0 0 0 0,0 6 0 0,4 3 68 0,-1-3 10 0,4 1 2 0,4-1 1 16,-4 0-13-16,7 1-4 0,-4-4 0 0,8 0 0 16,0 0-51-16,-1-3-13 0,5 0 0 0,-5-3 0 15,4 0 0-15,-3-4 0 16,0 1 0-16,-1 0 0 0,1-4 54 0,0 1 8 0,-4 3 2 0,3-4 0 0,-3 4-52 0,4 0-12 15,-7-4 0-15,3 4 0 16,-4 0 0-16,1 3 0 16,-4 0 0-16,-4 0 0 0,-3 3 0 0,0 0 0 0,0 0 0 15,4 9 0-15,-8 0 54 0,4 4 8 0,-3-1 2 0,-4 7 0 16,3-3 0-16,-3 3 0 0,4 0 0 0,-1-1 0 16,1 1 0-1,3 0 0-15,0 0 0 0,0-4 0 0,3-2-52 16,1 0-12-16,-1-4 0 0,8 0 0 0,-4-6 0 0,4 4 0 15,-1-7 0-15,1 3 0 0,6-3 0 0,-3-3 0 16,1-4 0-16,-1-2 0 0,0-3 0 0,0-1 0 0,0 0 0 0,4-2 0 0,-4-4 0 0,3 0 0 16,-2 3 0-1,-5-2 0-15,1 2 0 0,-4 3 0 0,-4 1 0 0,4-1 0 16,-7 1 0-16,0 2 0 16,-3 1 0-16,-4 0 0 0,0-1-17 0,-4 4-7 0,1 3 0 0,-5 0-1 0,1 3 25 15,0 0 0-15,4 3 0 0,-5 0 0 0,1 3 15 0,4 0 8 16,-1 1 1-16,1 2 1 15,3 1-71-15,3-1-14 0,-3 3-4 0,7 1 0 16,0 0-51-16,4-1-10 0,-4 1-3 0,3-1 0 16,4-2-102-16,-3-1-21 0</inkml:trace>
  <inkml:trace contextRef="#ctx0" brushRef="#br0" timeOffset="202479.2">18538 8726 2667 0,'0'0'59'0,"0"0"12"0,-3-7 2 0,3 1 2 16,-4-3-60-16,4-4-15 0,0 1 0 0,-3-4 0 16,-1 3 65-16,1-2 11 15,-1-1 1-15,-3-3 1 0,4-3-26 0,-4 0-6 0,3 4-1 0,1-1 0 0,-1 0 15 0,4 3 4 16,-3 1 0-16,3 2 0 0,0 4-52 0,3-1-12 31,1 4 0-31,-1-3 0 0,4 2 54 0,-3 1 8 0,6-3 2 0,1 6 0 16,-4-1-52-16,7 1-12 0,0 0 0 0,0 3 0 0,4 0 0 0,0 0 0 31,-1 0 0-31,4 0 0 0,-3-3 0 0,3 3 0 16,0 0 0-16,1 0 0 0,-5 0 0 0,1 0 0 15,-1 0 0-15,-2 0 0 0,-1-3 0 0,-4 6 0 16,-3-3 0-16,-7 0 0 0,0 0-151 0,0 0-33 0,7 9-6 0,-7-2-2 0</inkml:trace>
  <inkml:trace contextRef="#ctx0" brushRef="#br0" timeOffset="203581.42">19678 8560 1267 0,'-7'12'28'0,"3"-6"5"0,1 1 2 0,-4 2 1 0,3 0-36 0,-3-2 0 0,0 2 0 16,0 1 0-16,0-1 109 0,4 0 15 15,-1 1 4-15,-3 2 0 0,7 1 23 0,-4-1 5 16,1-2 0-16,3-1 1 0,-4 4-46 0,8-4-10 15,-4-3-1-15,3 4-1 0,-3-4-38 0,4-3-7 16,3-3-2-16,0-3 0 0,4-6 4 0,-4-1 1 16,3-5 0-16,1-10 0 0,3-7 0 0,-3-2 0 0,-1-1 0 0,4-2 0 31,-3-4-19-31,-1 0-4 0,1 0-1 0,0 1 0 16,-4 5-10-16,3-6-3 0,1-3 0 0,-1-3 0 0,1 3 14 0,0 1 2 15,-4-11 1-15,7 1 0 16,-4 6-81-16,4 0-16 0,-3 0-3 0,0 0-1 0,3 6 103 0,-4 7 20 0,1 2 4 0,-1 4 1 31,1 3-72-31,0 3-15 0,-4 3-2 0,0 7-1 16,0 8 42-16,0 11 8 0,0 8 1 0,3 4 1 0,-2 6-10 0,2 7-3 15,-3 8 0-15,4 11 0 0,-1-4 5 0,4 3 1 0,-3 0 0 16,3 6 0-16,-3-2-14 0,3-1-5 0,-4 0 0 0,1 4 0 16,0-7 0-16,-1 3 0 15,-6-3 0-15,3-3 0 0,0-3 0 0,0 0 0 0,0-6 0 0,-4 3 0 16,4-4 0-16,-3-5 0 0,-4-7 0 0,4-3 0 15,-4-7 0-15,3-5 0 0,-3-4 0 0,0-6 0 16,0 0-46 0,0 0-9-16,-7-6-1 0,0-7-1 0,0-6-47 0,0 1-8 0,-4-1-3 15,-3-6 0-15,4 0-109 0,-5-1-23 0,-2 1-4 0</inkml:trace>
  <inkml:trace contextRef="#ctx0" brushRef="#br0" timeOffset="203843.24">19734 8563 2574 0,'-7'12'56'0,"7"-9"12"0,-3 4 3 0,3-1 1 0,0-6-57 0,0 0-15 0,3 6 0 0,4 0 0 16,0-2 107-16,1-1 18 0,2 0 4 0,4 0 1 15,0-3-41-15,0 0-8 16,8 3-1-16,-1-3-1 0,0 0-34 0,4 0-6 0,-1-6-2 0,1 3 0 31,3-4-21-31,4-2-5 0,0 3-1 0,-1-4 0 0,-2 1-10 0,-1 3 0 0,-3-4-10 0,3 4 10 31,-7 0-88-31,4-1-11 0,-8 1-2 0,5-3-1 0,-5 3-174 0,4-4-36 0,11-6-6 16,-11 1-2 0</inkml:trace>
  <inkml:trace contextRef="#ctx0" brushRef="#br0" timeOffset="204137.29">20479 7885 1690 0,'0'-15'48'0,"0"15"11"0,0 0-47 0,0-3-12 16,0-4 0-16,0 7 0 15,0 0 145-15,0 0 27 0,0-9 6 0,3 6 1 0,-3 3-30 0,7 6-5 0,0 0-2 0,0 4 0 16,1 2-28-16,-1 10-6 16,3 0 0-16,-3 10-1 0,0 2-20 0,0 1-4 15,-3 2-1-15,3 7 0 0,-4-3-26 0,4 3-6 16,-3 0-1-16,0 3 0 15,-4-3-30-15,3-1-7 0,1-2 0 0,-1 3-1 0,-3-6-11 0,4-1 0 0,-4-2 0 0,3-1 7 16,1-9-7-16,-1-3 0 16,-3 0 0-16,4-6 0 15,-1-3-65-15,1-4-13 0,-1-3-2 0,-3-6-1 16,7-6-169-16,-3-7-34 0</inkml:trace>
  <inkml:trace contextRef="#ctx0" brushRef="#br0" timeOffset="207732.33">21008 8334 2289 0,'0'0'50'0,"0"0"10"0,0 0 3 0,0 0 2 0,0 0-52 0,0 0-13 16,0 0 0-16,0 0 0 0,0 0 83 0,0 0 13 0,0 0 4 0,-4-6 0 15,4 6 3-15,-7-4 1 16,4 1 0-16,-4 6 0 0,0 4-23 0,-4 2-4 0,1 4-1 15,-1 2 0-15,0 7-29 0,1-3-7 0,3 9 0 16,-4-3-1-16,4 4-18 0,0-4-3 0,0 3-1 0,3-3 0 0,1-3 3 16,3-3 0-1,0 0 0-15,3-4 0 0,1-5-20 0,0-7-16 0,6 0 4 16,1 0 0-16,3-3 12 0,-4-6-9 0,4-1 9 16,4-5-8-16,-4-4 8 0,0-6 0 0,0 4 0 0,1-8 0 15,-1 4-9-15,-4-3 9 0,1 3-10 0,-4-3 10 0,3 3 12 0,-6 0 8 16,3 4 1-16,-7 2 1 15,4 3-38-15,-4 1-8 0,0 2-2 16,-4 4 0-16,4 6 42 0,0 0 8 0,0 0 1 0,-7 3 1 0,3 0-26 0,-3 7 0 16,4 6 0-16,-1 2 0 15,1 4 0-15,-1 7 0 0,1-1 0 0,3 6 0 16,0 4 0-16,0 3 0 0,0-1 0 0,0 4 0 0,3 0 0 0,-3 0 0 16,4 0 0-16,-1 3 0 0,-3-3 0 0,4 3 0 15,-4-3 0-15,0 0 0 0,3 0 0 0,-3-7 0 16,0 1 0-16,0-4 0 0,-3-9 0 0,3 1 0 0,-7-4 0 0,3-1 0 15,-3-5 0-15,0-3 0 16,-3-1 0-16,-1-6 0 0,-3-2 0 0,-4-1 0 0,1-6 0 0,3-1 0 31,-4 1 0-31,0-6 0 0,4-4 0 0,0 4 0 0,0-4 0 0,3-2 0 16,-3-4 0-16,7-3 0 0,-3 3 0 0,6-3 0 0,-3-6 0 0,3 3 0 16,4 0 0-16,4 3 0 0,0 0 0 15,3 0 0 1,3-3 0-16,1 3 0 0,3 0 0 0,4 0 0 0,3 3 0 0,0 0 0 15,-4 1 0-15,8 2 0 0,-4 0 0 16,1 1 0-16,-1 2 0 0,-4 1 0 0,1 2 0 0,0 1 0 16,-4 2 0-16,-4 1 0 0,4-3 0 0,-7 6 0 0,4-4 0 0,-4 4 0 15,4 3-97-15,-8 0-25 0,4 0-5 0,-7 0-1 16,7 3-102-16,-3 1-21 0,-4-4-4 0,0 0-1 16</inkml:trace>
  <inkml:trace contextRef="#ctx0" brushRef="#br0" timeOffset="208329.94">21431 8334 1728 0,'0'0'38'0,"0"0"8"0,0 0 2 0,0 0 0 0,0 0-39 0,0-3-9 0,0 3 0 0,0 0 0 0,0 0 134 0,0 0 25 0,0 0 5 0,-3-3 0 15,-4-1-33-15,7 4-7 0,-7 4-2 0,0-1 0 16,7-3-20-16,-4 3-4 0,-3-3-1 0,7 0 0 16,-7 6-72-16,3 0-14 0,-3 1-3 0,0-1-8 15,4 0 31-15,-1 0-1 0,1 7 0 0,-1-4 0 0,-3 4-2 0,4 3-1 16,-4 2 0-16,3 1 0 16,0 3 29-16,-3 3 7 0,4 0 1 0,3-3 0 0,0 0-52 15,0 0-12-15,0-3 0 0,3 0 0 16,4-10 0-16,1-3 0 0,2 1 0 0,1-1 0 15,3-6 0-15,3-3 0 0,-2 0 0 0,-1-7 0 0,0 1 0 0,3 0 0 16,-6-7 0-16,3-3 0 16,-3 3 0-16,-1 1 0 0,1-1 0 0,-4 0 0 15,0 4 0-15,-3-4 0 0,-1 7 0 0,-3-4 0 0,0 4 0 16,-3-1 0-16,-1 1 0 0,-3 0 0 0,0-1 0 0,-4 1 0 16,1-1 0-16,-1 4 0 0,-3 0 0 0,0 3-12 0,-4 3 3 0,4 0 0 15,0-3 9-15,3 6 12 16,1-3-2-16,-1 3-1 15,4 3-84-15,0 0-17 0,4 1-3 0,3 2-1 16,-4-3-1-16,8 4-1 0,-1-4 0 0,4 3 0 16,0 1-47-16,0-1-10 0,4 1-1 0,0 2-601 0,3 1-120 15</inkml:trace>
  <inkml:trace contextRef="#ctx0" brushRef="#br0" timeOffset="208574.14">21615 8657 1792 0,'10'3'51'0,"-3"0"10"0,-3 0-49 0,6 0-12 0,-6 0 0 0,-4-3 0 16,7 4 208-16,-7-4 38 0,0 0 8 0,0 0 2 15,4-4-84-15,3-5-16 0,-7 3-3 0,3-7-1 16,-3 4-38-16,0-4-8 0,0-2-2 0,-3-4 0 16,3-3-93-16,-4 3-19 0,4-3-4 0,-3 0-1 0,3 0 21 0,-4 3 4 15,4 4 0-15,0 2 1 0,-3 1-13 0,3 2 0 16,0-2 0-16,3 5 0 0,-3-2 0 0,4 6 0 16,-1 0 0-16,4 0 0 15,0-1 0-15,4 4 0 0,-4 0 0 0,3 4 0 16,1-4 0-16,0 3 0 0,3 0 0 0,0 3 0 15,3-3-28 1,-2 4-9-16,2-4-2 0,1 0 0 0,-1 0-82 0,1 0-17 0,-4 0-3 0,4 0-1242 0</inkml:trace>
  <inkml:trace contextRef="#ctx0" brushRef="#br0" timeOffset="208943.2">22236 8343 2394 0,'0'0'52'0,"0"0"12"0,0 0 1 0,0 6 3 16,0 1-55-16,0-1-13 0,0 0 0 0,0 1 0 0,0-1 110 0,0 3 19 0,3 1 4 0,1 2 1 16,-4 4-55-16,3-4-11 0,1 1-3 0,-1 3 0 0,1-4 11 0,-1 4 1 15,1 0 1-15,-1-4 0 16,1 1-22-16,-4-4-5 0,3 4-1 0,1-7 0 15,-4 3-40-15,0-6-10 0,0-3 0 0,0 0 0 0,0 0 0 16,0 0 0-16,0 0 0 0,0-3 0 16,0-6-120-16,-4-1-25 0,4 1-6 0,-3 0-816 15,-1-4-163-15</inkml:trace>
  <inkml:trace contextRef="#ctx0" brushRef="#br0" timeOffset="209102.78">22035 8212 2696 0,'0'0'60'0,"0"-4"12"0,-4-5 2 0,0 6 1 0,-3-3-60 0,7 2-15 0,-3-2 0 16,-1 0 0-16,4 0 60 0,0 2 8 0,0-2 3 0,0 6 0 16,0 0-55-16,0 0-16 0,0 0 0 0,7 3 8 15,0 4-136-15,4-4-28 16,-4-3-4-16,0 3-2 16</inkml:trace>
  <inkml:trace contextRef="#ctx0" brushRef="#br0" timeOffset="209586.91">22504 8155 2419 0,'0'0'53'0,"0"0"11"0,0 0 3 0,0 0 1 16,0 0-55-16,0 0-13 0,0 0 0 0,0 0 0 16,0 0 105-16,0 0 19 0,0 6 3 0,3 7 1 0,1-4-52 15,3 7-9-15,-4 0-3 0,8 6 0 0,-4-4 0 0,0 8 0 0,0-5 0 0,0 8 0 16,4-1 0-16,-4-3 0 0,0 0 0 0,0 3 0 16,3-6-51-16,-6 3-13 0,0-6 0 0,3 3 0 15,-7-9 0-15,7 2 0 0,-4-2 0 16,-3-4 0-16,4 1 0 15,-1-7 0-15,-3-3 0 0,0 0 0 0,-7 0-151 0,4-3-33 0,-1-4-6 0,1-2-753 16,-1 0-150 0</inkml:trace>
  <inkml:trace contextRef="#ctx0" brushRef="#br0" timeOffset="210111.16">22468 8412 2880 0,'0'0'64'0,"0"0"12"0,0 0 4 0,0 0 0 0,4 10-64 0,-1-4-16 0,5 3 0 0,-1-2 0 0,3-1 0 0,1 3 0 15,-1-3 0-15,8 1 0 0,-4-1 40 0,0 0 6 16,4 1 1-16,-1-4 0 0,5 0-38 0,-1 0-9 16,0 0 0-16,0 0 0 15,4 0 0-15,-4-3 0 0,0 4 0 0,-3-4 0 16,-1 3 0-16,5-3 0 0,-8 0-8 0,3 0 8 16,-3 0 0-16,-3 0 0 0,0-3 0 0,-1 3 0 15,-3 0 10-15,0-4 10 0,-3 1 1 0,-1-3 1 16,1 0 32-16,-4-1 6 0,3-2 2 0,-3 0 0 0,0-4-17 0,0-3-3 15,0 1-1 1,-3-4 0-16,-1 0-19 0,1-3-4 0,-4 0-1 0,0-6 0 16,-4 0-8-16,1-7-1 0,-1 1-8 0,0-1 12 15,1-2-12-15,3 2 0 0,-4 4 0 0,4-1 0 0,-3 4 0 16,3 6 0-16,-1 0 0 0,1 4 0 0,4 5 0 0,-4 0-10 0,3 7 0 0,1 0 0 31,-1 3-43-31,4 3-9 0,0 6-2 0,0 7 0 16,4 2-23-16,-4 4-5 0,3 0 0 0,4 3-1 15,-3 3 33-15,3 6 8 0,0 1 0 0,-3 2 1 16,3-6-17-16,-4 7-4 0,4-4-1 0,-3 4 0 16,-1-7 35-16,1 0 7 0,-4-3 2 0,3 3 0 0,1-6 78 0,-1 0 16 0,-3-3 3 0,4-3 1 15,-4-4-8-15,3 1-1 0,1-7-1 0,-4-6 0 16,0 0-42-16,7-3-8 0,0-3-1 0,0-4-8 16,0 1 0-16,0-4 0 0,4 1-10 0,-1-4 10 0,1 4 49 15,0-1 18-15,3-3 3 0,0 1 1 16,0-1-28-16,3 4-6 0,-2 5-1 0,-1 1 0 0,3 0 0 15,-3 3 0-15,1-1 0 0,2 8 0 0,-3-1-4 16,0 3 0-16,-3 3-1 0,3 4 0 16,-3-1-2-16,-1 1 0 0,-3 6 0 15,-3 0 0-15,3-1-13 0,-7 4-4 0,3-3 0 0,-3 3 0 16,-3 0-32-16,3 0-6 0,-4-3-2 16,1 0 0-16,-1-4-127 0,1 1-25 0,-1-3-6 0</inkml:trace>
  <inkml:trace contextRef="#ctx0" brushRef="#br0" timeOffset="211164.86">23347 8249 1792 0,'0'0'51'0,"0"0"10"0,0 0-49 0,0 0-12 0,0 0 0 0,0 0 0 15,0 0 135-15,0 0 24 0,0 6 5 0,0 1 0 16,-4-1-32-16,4 7-8 0,0-1 0 0,-3 4-1 16,-1-1-16-1,4 4-3-15,-3 0-1 0,-1 3 0 0,1-3-28 0,3 0-6 0,-4-1-1 0,4-2 0 0,-3 0-28 0,3-1-7 16,3-2-1-16,-3 0 0 0,0-4-20 0,4 0-4 16,-4 1 0-16,3-4-8 15,1-3 18-15,-4-3-3 0,7 3-1 0,-7-3 0 16,7-3-25-16,0-3-5 0,0-4 0 0,0-2-1 15,0-1 27-15,0-2 6 0,4 2 0 0,-4-3 1 0,3 4-29 0,-3-1-7 0,0 1-1 0,4-1 0 16,0 4 20-16,-4 0 0 16,3 2 0-16,-3 1 0 0,0 0 12 0,0-1 7 15,0 4 1-15,1 3 0 0,-1 0-20 16,-7 0-11-16,0 0 2 0,0 0 0 0,7-3 9 0,0 3 14 16,-7 0-3-16,7-3-1 0,0 3-10 0,-7 0 12 0,7 0-12 0,-7 0 12 15,0 0-12-15,0 0 10 16,0 0-10-16,0 0 10 0,0 0-10 0,0 0 0 15,0 0 0-15,0 0 8 0,3 0-8 0,-3 0 0 0,0 0 0 0,0 0 8 16,0 0-8-16,0 0 0 16,7-3 0-16,1 0 0 0,-8 3 0 0,0 0 0 0,3-3 0 0,1-1 0 15,3 1 0-15,-4 0 0 0,-3 3 0 0,0 0 0 16,0 0 0-16,0 0 0 0,0 0 0 0,4 10 0 16,-4-1 0-16,3 4 0 0,-3-1 0 15,0 1 8-15,0-4-8 0,0 4 0 0,-3-1 9 0,3-2-9 16,0 2 8-16,-4-3-8 0,4 4 8 0,-3-4-8 15,3-2 0-15,0 2 0 0,0-3 0 0,0-6 8 16,0 0-8-16,0 0 0 0,0 0 0 0,0 0 0 16,7 4 0-16,-4 2 0 0,1 0 0 0,-4-6 0 0,0 0 0 0,7 6 0 15,-7-6 0-15,0 0 0 0,7 0 0 0,0 0 0 16,-7 0 0-16,10 0 0 0,-2-3 0 0,-1 0 0 16,0 0 0-16,0 0 0 0,0-7 0 0,0 4 0 15,0-3 0-15,0 2 0 16,-4-2 0-16,5 3 0 0,-1-4 0 0,0 4 0 0,0 3 0 15,0-3 0-15,0 3 0 0,-4-1 0 0,4 1 0 0,-3 3 0 16,-4 0 0-16,10 0 0 0,-2 3 0 0,-1-3 8 16,0 4-8-16,0-1 0 0,-4-3 0 0,4 0 0 0,0 3 0 0,0 0 0 15,0-3 0-15,-3 3 8 16,3 0-8-16,-7-3 0 0,0 0 0 0,4 3 0 16,3 0 0-16,-4 4 8 0,4-1-6 0,-3 0-2 15,-1 1 0-15,-3-1 0 16,4 0-26-16,-4 4-5 0,0-1-1 0,3 0 0 0,-3 1 52 0,-3-1 9 15,3-3 3-15,0 4 0 0,0-4-24 0,0 4-8 0,3-1 0 0,-3-3 0 16,0-6 0-16,-3 6 0 0,3 1 0 0,0-7 0 16,0 0 0-16,0 0 0 0,0 0 0 0,0 0 0 15,0 0-26-15,0 0-5 16,0 0-1-16,0 0 0 0,3-3 8 0,-3 3 2 16,0-7 0-16,4 1 0 0,-4 0-63 0,0 0-13 0,0 6-2 15,3-7-1-15,1 1-83 0,-4 6-17 16,0 0-3-16,3-3-982 0</inkml:trace>
  <inkml:trace contextRef="#ctx0" brushRef="#br0" timeOffset="211580.34">24119 8343 2487 0,'0'0'55'0,"0"0"11"0,0 0 2 0,0 0 2 0,4-6-56 0,-1 3-14 16,1 0 0-16,0-4 0 0,-1 4 90 0,-3 3 15 0,0 0 3 0,0 0 1 15,4-3-38-15,-4 3-8 0,0 0-2 0,0 0 0 16,0 0 5-16,0 0 1 0,0 0 0 0,0 0 0 16,-7 6-12-16,-1 4-3 15,-2-4 0-15,3 3 0 0,-4 1-20 0,-3-1-4 0,4 4 0 0,-5-1-1 16,5-5-11 0,-4 5-3-16,3-2 0 0,4-1 0 0,-3-3-13 0,2 1 9 0,1-1-9 0,4 0 8 15,3-6-5-15,0 0-3 16,0 0 0-16,0 0 0 0,7 6 0 0,0-3 0 15,4 1 0-15,-1-4 0 0,1-4-31 16,3 1 1-16,4 3 0 0,-4 0 0 0,3-3 30 0,-3 3 0 16,0-3 0-16,1 3 0 0,-1 0 19 0,0 0 9 15,-4 3 3-15,5 0 0 16,-1 4-50-16,-4-1-9 0,1-3-3 0,-1 6 0 0,-3-2 31 0,0 2 0 0,-3 4 0 0,0-1 0 16,-4 1 0-16,0-1 0 0,-4 4 0 0,0-3 0 15,-3-1 20-15,4 1 9 16,-8-1 3-16,1 1 0 0,3-1-24 15,-4-2-8-15,1 2 0 0,-1-2 0 0,4-1 0 0,-4 0 0 0,1-2 0 16,-1-4 0 0,4 0-26-16,0 0-5 0,7-3-1 0,-4-3 0 0,-3 0-26 0,7-3-6 0,0-4 0 0</inkml:trace>
  <inkml:trace contextRef="#ctx0" brushRef="#br0" timeOffset="-209885.94">11550 9820 1267 0,'0'0'28'0,"0"0"5"0,0 0 2 0,0 0 1 15,0 0-36-15,0 0 0 0,0 0 0 0,0 0 0 16,0 0 109-16,0 0 15 0,0 0 4 0,0 0 0 16,-4 3-52-16,4-3-9 0,0 0-3 0,-3 6 0 15,-1 4 47-15,4-4 9 0,-3 4 1 0,3 2 1 16,0 1-42-16,0-1-8 0,0 4-1 0,0 0-1 15,3-4-5-15,1 7-1 0,-1-3 0 0,1-1 0 16,-1 4-4-16,5-6-2 0,-1-1 0 0,3 1 0 16,-3-7-42-16,7-3-8 0,4-3-8 0,-4-3 12 0,7-6 11 0,0-4 2 0,1-3 1 15,-1-6 0 1,3 0-13-16,-6-3-2 0,3-3-1 0,-3 0 0 16,0 3-10-16,-1 0 0 0,-6 3 9 0,3 0-9 0,-4 3 11 0,1 3-3 0,-4 4 0 0,0-1 0 31,-3 7-8-31,3 0 0 0,-4-1 0 0,-3 7 0 15,0 0 0-15,0 0 0 0,0 0 0 0,0 10 0 0,0-1 21 0,0 4 3 16,0 2 0-16,4 4 0 16,-8 0 5-16,8 6 2 0,-4 0 0 0,0 7 0 0,0-4-4 0,0 3-1 0,3 4 0 0,-3 2 0 15,0-2-9-15,4-1-1 0,-4 1-1 0,0-1 0 16,3 1-24-16,-3 2-5 16,0 1-1-16,4 0 0 0,-4-4 15 0,0 1 0 0,3-1 0 0,-3-3 0 15,4 1 0-15,-1-4 0 16,1-6 0-16,-4 3 0 0,4-6 0 0,-4 0 0 0,3-4 0 0,-3-5 0 15,0-1 21-15,0-3 7 0,0-6 2 0,0 0 0 16,0 0-30-16,0 0 8 0,0 0-8 0,0 0 0 16,-3-3-12-16,-1-3-4 0,0 3-2 0,4-3 0 31,0-1-44-31,-3 1-9 0,3 0-1 0,0 0-1 0,0-1-45 0,0-2-9 16,0 3-1-16,0-1-789 0,0 4-158 0</inkml:trace>
  <inkml:trace contextRef="#ctx0" brushRef="#br0" timeOffset="-209481.04">11705 10616 2419 0,'-14'7'53'0,"7"-4"11"0,0 3 3 0,0 0 1 0,0 1-55 0,0-1-13 0,0-3 0 0,0 6 0 16,0-5 98-16,0 2 17 0,0-3 3 0,3 0 1 15,4-3-46-15,0 0-9 16,-4 3-1-16,4-3-1 0,0 0-10 0,0 0-3 0,0 0 0 0,0 0 0 16,0 0-8-16,11 0-1 0,-4 0-1 15,4-3 0-15,-1 3 9 0,8 0 3 0,0 0 0 0,-1 0 0 16,4 0-39-16,1-3-12 0,-1 3 8 0,3 0-8 16,-6-3 18-16,7 3 0 15,-4-3 0-15,7 0 0 0,-3-1-18 0,-1-2 0 16,5 3 8-16,-1 0-8 0,-7-3 0 0,4 3 0 15,-1-1 8-15,1 1-8 0,0-3 9 0,-4 3-1 0,0-3-8 0,-3 2 12 16,-4-2-8-16,-3 3-4 0,3 3 0 0,-7 0 0 16,0 0 0-16,0 0 0 0,-7 0 0 0,0 0 0 31,3-3-26-31,-3 3-5 0,0 0-1 0,0 0 0 0,0 0 32 0,0 0 0 0,0 0 0 0,0 0 0 31,0 0-56-31,0 0-4 0,0 0-2 0,0 0 0 0,0 0-217 0,0 0-43 0,0 0-9 16,0 0-1-16</inkml:trace>
  <inkml:trace contextRef="#ctx0" brushRef="#br0" timeOffset="-209058.47">12566 10573 2012 0,'0'0'44'0,"0"0"10"0,3-7 2 0,1 4 0 0,3 3-45 0,-3-3-11 0,-4 3 0 0,0 0 0 15,0 0 151-15,0 0 28 0,0 0 5 0,0 0 2 16,0 0-54-16,0 0-10 0,0 0-2 0,0 0-1 16,0 6-32-16,-7 1-7 15,3 2 0-15,0-3-1 0,1 1-24 0,-1-1-5 0,1-3-1 0,3-3 0 16,0 0-39-16,0 0-10 0,-7-3 0 0,3 0 0 15,4-4-12-15,-3 1-5 0,3-3-1 0,0 2 0 32,3-2 18-32,-3 0 0 0,4-1 0 0,3 1 0 0,-4-1 8 0,4 4 9 0,1 0 2 0,-1 0 0 15,3 2-19-15,-3 1 0 0,0 0 0 0,0 0 0 16,0 0 0-16,0 3-19 0,-7 0 4 0,11 0 1 16,-11 0 22-16,7 0 5 0,-7 0 1 0,0 0 0 0,0 0-14 15,7 6 0-15,-7-6 0 0,4 6 0 16,-4 4-12-16,0-4-4 0,-4 0-2 0,4 4 0 31,-3 2-126-31,-4 1-24 0,3-4-6 0</inkml:trace>
  <inkml:trace contextRef="#ctx0" brushRef="#br0" timeOffset="-208214.88">13688 10221 2188 0,'0'0'48'0,"0"0"11"0,0 0 1 0,0 0 1 0,0 0-49 0,0 0-12 0,0 0 0 0,0 0 0 16,0 10 105-16,0-1 19 0,0 4 3 0,7 2 1 16,-4 7-52-16,4 3-9 0,0 4-3 0,4 5 0 0,0 4 0 0,-1-1 0 15,4 1 0-15,0 0 0 16,-3 2 0-16,3-2 0 0,-3 3 0 0,3 0 0 15,-4-4-51-15,1-2-13 0,0-4 0 0,-1 0 0 0,1 1 54 0,-1-1 8 16,-3-3 2-16,0 1 0 16,1-4-52-16,-5-3-12 0,1-7 0 0,-1 1 0 0,1 0 0 0,-4-7 0 15,-4-3 0-15,1 1 0 0,-1-1 0 0,1-6 0 0,-1-3 0 0,-3-7 0 16,-4 1 0-16,1-4 0 16,-1-9 0-16,-3-3 0 0,3-3 0 0,-3 0 0 0,4-3 0 0,-4-7 0 15,0-3 0 1,-1 4 0-16,5-4 0 0,-1-3 0 0,1 3 0 15,3 0 0-15,0-3 0 0,0 1 0 0,3 2 0 0,0-3 0 16,4-3 0-16,0 0 0 0,0 6 0 0,8 3 0 16,-5 1 0-16,4 2 0 0,0-2 0 0,7 5 0 0,-3 1 0 0,7 0 0 15,-4 6 0-15,0 3 0 0,7 6 0 0,4 0 0 16,-1 4 0-16,1 2 0 0,-4 4 0 0,4 6 0 16,-4 6 0-16,0 4 0 0,-7 5 0 0,4 7 0 15,-7 0 0-15,3 3 0 0,-7-3 0 0,0 3 0 0,-7 0 0 16,3 4 0-16,-3-4 0 0,-3 3 0 15,-1-3 0-15,-3 3 0 0,0 4 0 0,-3-7 0 16,-5 0 0-16,-2-6 0 0,-4-4 0 0,-1 1 0 16,1-3 0-16,-3-4 0 0,-1 0 0 0,0 1 0 15,4-4 0-15,0-3 0 0,0 3 0 0,3-6 0 0,-3 4 0 0,7-8 0 16,-4-2 0-16,8-3 0 16,-1-4-48-16,4-2-13 0,0-1-3 15,7 0 0-15,0-3 0 0,3 4 0 0,1-4 0 16,3 3 0-16,4 4-109 0,3-1-23 15,0 1-4-15,3 5-981 0</inkml:trace>
  <inkml:trace contextRef="#ctx0" brushRef="#br0" timeOffset="-207716.99">14256 10410 2649 0,'-4'9'58'0,"1"0"12"0,-1 1 2 0,1 2 4 0,-1-2-61 0,1-1-15 0,3 0 0 0,-4 1 0 15,4-1 54-15,0-2 8 16,0-7 2-16,0 0 0 0,0 0 0 0,0 0 0 16,-3-10 0-16,3 4 0 0,-4-4 0 0,4 1 0 0,0-7 0 0,-4 4 0 15,1-4-52-15,3 1-12 16,-4-4 0-16,4-3 0 0,0 3 54 0,0-3 8 0,0 3 2 0,0 4 0 16,4-4-76-16,-1 3-16 0,1 0-2 0,0 4-1 15,3-1 31-15,0 4 0 16,0 3 0-16,0-1 0 0,0 1 19 0,0 3 9 15,3 3 3-15,1 0 0 0,3 3-31 0,-3 3 0 16,3 1 0-16,-4 2 0 0,5 0 0 0,-1 1 0 0,-4 2 0 16,1 4 0-16,3-3 0 0,-3-4-8 0,-1 4-1 0,4-4 0 15,-3 0 9-15,-1-2 11 0,4-4-3 0,-3 0 0 16,0 0-8-16,-1 0 0 0,1-3 0 0,-1-3 0 16,-3 0 0-16,4-3 0 0,-4-1 0 0,0-2 0 15,0 0 0-15,0-1 0 0,-3-2 0 0,-1 2 0 16,1-2 11-16,-4 2-3 0,0 1-8 0,0-1 12 0,-4 1-12 0,-3 0-8 0,4 2 8 0,-4 1-13 31,0 3 13-31,0 0 0 0,-4 6 0 0,4 3 0 16,-4 0 0-16,1 7 8 0,3 0 0 0,-4 5-8 0,4 1 0 0,0 3 0 0,3 6-10 0,1 1 10 15,-1-4 0-15,4 0 0 16,4-6 0-16,-1-1 0 16,5 1 0-16,-1-3 16 0,3-4 0 0,4-2-1 0,-3-4-15 15,3-3 0-15,4 0 0 0,3-6 0 16,0 0-60-16,0 0-16 0,0-7-2 0,4 1-949 15,0 0-189-15</inkml:trace>
  <inkml:trace contextRef="#ctx0" brushRef="#br0" timeOffset="-207029.19">15095 9823 1792 0,'0'0'51'0,"0"0"10"15,0-6-49-15,0 6-12 0,0 0 0 0,0 0 0 16,0 0 156-16,0 0 29 0,0 0 6 0,0 0 1 16,0 0-52-16,4 9-9 0,-1 4-3 0,1 3 0 0,-1 5-51 0,1 5-10 0,3 2-3 0,0 3 0 15,-3 0 14-15,6 4 2 16,-6-1 1-16,6-2 0 0,1-1-42 0,-4-6-9 15,4 0-2-15,3 0 0 0,-4-6-13 0,1 3-3 0,-4-6-1 0,3 0 0 16,1-7-11-16,-4 0 0 0,0-2 9 0,-3-4-9 16,-4-3 0-16,0 0 9 0,0 0-9 0,3-6 0 15,-3-4 8-15,-3 1-8 0,-1-1 0 0,1 1 0 16,-4-1 8-16,-4 1-8 0,4 0 0 0,-7-1 0 16,3 1 0-16,-3 3 0 0,0-1 0 0,0 4 0 15,-4 0 0-15,1 0 0 0,-1 3 0 16,0 3 0-16,1 0 0 0,3 3 0 0,-4 1 0 0,0 2 0 0,4 4 0 15,4-1 0-15,-4 4 0 0,3 3 0 16,0 0 0-16,1-1 0 0,3 4 0 0,3 0 0 0,1-3 0 0,-1 3 0 16,4-3 8-16,7-4-8 0,-3 1 0 0,3 0 0 15,0-4 0-15,3 1-9 16,1-1 9-16,0-2 0 0,3-4 0 0,3 0 0 0,1-2 0 0,0-4 0 16,3-4 0-16,0-2 0 15,0 0 0-15,0-4 0 0,0-2 0 0,4-1 0 0,-4-2 0 0,0-1-8 16,1 0 8-16,-1 4 0 15,-4-1-55-15,5 1-5 0,-8-1-2 0,3 4 0 16,-3 2-102-16,1 1-20 0,-1 3-4 0,0 0-1104 16</inkml:trace>
  <inkml:trace contextRef="#ctx0" brushRef="#br0" timeOffset="-206911.42">15603 10391 2962 0,'0'0'65'0,"0"0"14"0,0 0 2 0,0 0 3 0,0 0-68 0,0-7-16 0,-3 1 0 0,3 0 0 15,-4 0 126-15,4-1 22 0,-3-2 4 0,-1 3 0 16,1-4-85-16,-4 1-18 0,3-1-3 0,1 1-1 15,-4-3-33-15,3-1-12 0,-3 4 0 0,3-4 9 16,-3 0-9-16,0 1-12 0,0-1 2 0,0 1 1 16,4-1-139-16,-1-2-27 0,1 2-5 0</inkml:trace>
  <inkml:trace contextRef="#ctx0" brushRef="#br0" timeOffset="-206779.28">15515 9980 2880 0,'-10'3'64'0,"3"0"12"0,3 0 4 15,-3 0 0-15,0 1-64 0,3-1-16 0,1 0 0 0,-1 3 0 16,1 0 63-16,6 1 9 0,1-1 3 0,-1 0 0 16,4-3-64-16,0 7-11 0,1-4 0 0,2-3-10 15,4 3-122-15,-3 1-25 0,3-4-5 0,0 3-1 16,0-3-132-16,4-3-26 0</inkml:trace>
  <inkml:trace contextRef="#ctx0" brushRef="#br0" timeOffset="-206573.77">15804 10027 1792 0,'0'0'51'0,"8"-3"10"0,-5 0-49 0,-3 3-12 0,0 0 0 0,0 0 0 0,0 0 157 0,0 0 29 0,0 0 6 0,0 0 0 16,-7 3-44-16,0 3-8 0,0 4-3 0,0 2 0 16,-4 4-48-16,4 3-9 0,-3-1-3 0,-1 4 0 15,4 3-25-15,0-3-6 16,0 3-1-16,0 1 0 0,0-5-9 0,3 5-1 0,4-4-1 0,0-1 0 31,4 1-7-31,-1-6-2 0,8-3 0 0,-1-4 0 0,1-3-13 16,3 1-4-16,0-4 0 0,0-3 0 0,4 0-8 0,0-3 0 15,-1-4 0-15,4-2 8 0,1-1-8 0,-1-2-12 0,3-4 2 0,-2 4 1 16,-1-1-146-16,0 4-29 16,0-4-5-16</inkml:trace>
  <inkml:trace contextRef="#ctx0" brushRef="#br0" timeOffset="-206117.63">16221 9945 1843 0,'-7'7'40'16,"0"-4"9"-16,3 0 2 0,-3 0 1 0,4-3-42 0,-1 3-10 0,0 0 0 0,1 4 0 0,3-1 120 0,-4 0 23 0,4 7 4 0,0-4 1 16,4 4-28-16,-1 2-4 0,5 1-2 0,-5 0 0 15,4 3-12-15,0-1-2 0,4 1-1 0,-4 3 0 16,3-3-28-16,-3 3-6 0,4 0-1 0,-4-3 0 15,4-1-27-15,3 1-5 0,-4-3-2 0,4 0 0 16,-3-1-19-16,3-5-11 0,-3-1 12 0,-1 1-12 16,1-7 8-16,-1 0-8 0,-2-3 0 0,-1-3 0 31,0-4-60-31,-4-2-20 0,1 0-3 0,-4-4-1 0,-4 1-56 0,4-4-12 0,-3 0-3 0,-4 4-702 16,-4-4-141-1</inkml:trace>
  <inkml:trace contextRef="#ctx0" brushRef="#br0" timeOffset="-205830.71">16125 10199 2217 0,'0'0'48'0,"-3"4"11"0,3 2 1 15,0-6 4-15,0 0-52 0,3 6-12 0,1 0 0 16,3-2 0-16,0 2 109 0,4-3 19 0,-1 0 4 0,4 0 1 16,1 0-51-16,-1 0-10 0,0-3-3 0,3 0 0 0,1 0-27 0,3-3-6 15,0 3 0-15,4-3-1 0,3 0-19 0,-3 0-4 0,3 0-1 16,0 0 0-16,4 3-11 0,-4 0-14 15,4 3 3-15,-4 0 1 16,1 6-32-16,-5-2-6 0,1-4-2 0,0 6 0 16,-8-3-14-16,1 1-4 0,0-1 0 0,-1 0 0 15,-6 1 84-15,-1-4 17 0,-3 0 3 0,0 0 1 0,-7-3 43 0,0 0 9 0,0 0 2 0,0 0 0 32,4-3 29-32,-4-3 7 0,-4-4 1 15,4 4 0-15,0-4-103 0,-3 1-25 0,-4 0 0 0,3-4 0 16,-3 1 21-16,0-4-1 0,4 3 0 0,-4-2 0 0,0 2-32 15,0 1-6-15,-4-4-2 0,4 6 0 16,3 1-137-16,-3 0-28 0,4-1-6 0</inkml:trace>
  <inkml:trace contextRef="#ctx0" brushRef="#br0" timeOffset="-205642.7">16637 9826 2646 0,'0'0'75'0,"-7"0"17"0,3-3-74 0,-3 3-18 15,7 0 0-15,0 0 0 0,0 0 72 0,0 0 10 0,0 0 2 0,0 0 1 0,4 6-59 0,-4 4-12 16,3-1-2-16,4 4-1 16,-3-4-67-16,3 4-12 0,0-1-4 0,0 1 0 15,4-1-144-15,-4-2-30 0,0 2-6 0</inkml:trace>
  <inkml:trace contextRef="#ctx0" brushRef="#br0" timeOffset="-205321.62">16933 9967 2250 0,'0'0'64'0,"0"0"14"16,0 0-62-16,-7 7-16 0,4 2 0 0,-4 0 0 0,0 4 160 0,0 0 30 0,-4 2 6 0,4 4 0 16,-4 0-105-16,4 0-22 0,0 0-4 0,4 2-1 15,-1-2 0-15,4 0 0 0,-3-3 0 0,6 3 0 16,1-7 0-16,-4 4 0 16,7-4 0-16,0-2 0 15,3-4-51-15,1 0-13 0,0-3 0 0,3-3 0 16,0 0-18-16,3-3-6 0,5-3-2 0,-5-3 0 0,1-1 26 0,3 1-8 15,-3-4 8 1,-1-2 0-16,-3-1 0 0,1 0 0 0,-5 1 0 0,1-4 0 0,-4 6 0 0,-4-2 0 0,1 2 0 0,-1 0 0 16,-6 4 0-16,-1-4 0 31,1 4 0-31,-8 0 8 0,-3-4-8 0,0 7 11 0,-4-4-11 0,-3 4 12 16,0 0-12-16,-4 3 0 0,4 0 0 0,0-1 0 0,0 4-15 0,3 4-5 0,4-4 0 15,0 3-1-15,3 3-55 0,4 0-10 0,0 1-2 16,4 2-1-1,3-3-31-15,3 4-7 0,1-1-1 0,3 0 0 16,3-2-8-16,-3-1-3 0,4 3 0 0</inkml:trace>
  <inkml:trace contextRef="#ctx0" brushRef="#br0" timeOffset="-205048.71">17191 10234 1883 0,'0'0'39'0,"3"6"10"0,-3-6-39 0,0 6-10 15,0-6 0-15,0 0 0 0,0 0 216 0,0 0 40 0,0 0 9 0,0 0 2 16,4-9-128-16,-4 3-26 0,0-4-5 0,3 1 0 0,-3-4-49 0,4 1-10 15,0-4-1-15,3 4-1 0,-4-4-29 0,4 3-6 16,0-2 0-16,0 2-1 0,4 1 22 0,-1-1 5 0,1 4 1 0,3 2 0 16,-3 1-15-16,3 3-4 0,0 0 0 0,0 3 0 15,4 0-2-15,-4 6-1 0,-4-3 0 0,4 4 0 16,-3 2-1-16,3 0 0 0,-3 7 0 16,-1 0 0-1,-3-1-35-15,0 4-7 0,-3 0-2 0,0 0 0 16,-4 3 48-16,0-3 10 0,-4 3 2 0,4-4 0 15,-7 1-52-15,0-3-9 0,0 0-3 0,0-1 0 16,0-2-128-16,-4-1-25 0,1-2-6 0,-1-4-1 16</inkml:trace>
  <inkml:trace contextRef="#ctx0" brushRef="#br0" timeOffset="-204486.87">18450 10124 2491 0,'0'0'55'0,"0"0"11"0,0 0 2 0,0-3 2 0,-3-3-56 0,3 0-14 0,0 6 0 0,-4-4 0 0,1 1 114 0,-1 0 20 16,-3 3 4-16,0 0 1 0,0 0-48 0,0 3-10 16,-4 0-1-16,1 4-1 15,-1-1-27-15,-3 6-6 0,4-2-1 0,-5 6 0 0,1-1-13 0,-3 7-4 16,3 0 0-1,-1 0 0-15,1 0-16 0,4 3-3 0,3-3-1 0,0 0 0 0,0 0-8 0,3-6 0 0,1-4 0 16,3-2 0-16,0-1 0 16,3-3 0-16,-3-6 0 0,0 0 0 0,14-3 0 0,0 0 0 0,0-6 0 0,0-4 0 15,1-3 0-15,-1-2 0 16,3-4 0-16,-3 0 0 0,-3-3-9 0,3 3 9 0,-3 0 0 16,-1 3 0-16,1 3-8 0,-4 0 8 15,-4 4 0-15,1-1 0 0,-4 7 0 16,0 0 0-16,4 3 0 0,-4 0 0 0,0 6 0 0,0 0 9 15,-4 6-9-15,8 1 12 0,-4 2-12 0,3 1 0 16,-3 2 0-16,4-2 0 0,-1 3 0 0,1-1 0 0,-1 4 0 0,1-3 0 16,3 3 0-16,0-4 0 0,0 1 0 15,0 0 0-15,0-4 0 0,0-2 0 0,4-4 0 0,-11-6 0 32,0 0-49-32,14 3-12 0,0-3-3 0,0-3 0 15,-3-3-102-15,3-1-21 0,-7 1-4 0,3-3-1 0</inkml:trace>
  <inkml:trace contextRef="#ctx0" brushRef="#br0" timeOffset="-204208.36">18803 10362 2880 0,'0'0'128'0,"0"0"25"0,0 0-122 0,0 0-31 0,0 0 0 0,0 0 0 0,0-6 57 0,4-3 6 0,-4-1 1 0,0-2 0 16,0-4 0-16,0 4 0 0,-4-4 0 0,-3 3 0 15,3-5 0-15,-3 2 0 0,0-3 0 0,0 0 0 16,-3 0-52-16,-1-2-12 0,-3-5 0 0,3-2 0 15,-3 0 0-15,-3 0 0 16,3-4 0-16,-1 4 0 16,1 3 0-16,0 0 0 0,4 3 0 0,-1 6 0 0,1 4 0 0,2 2 0 15,1 4 0-15,4 6 0 0,-1 0-151 16,4 6-33-16,0 4-6 0,4 2-2 16,-1 4-102-16,4 3-21 15,1 3-4-15,2-3-1 0</inkml:trace>
  <inkml:trace contextRef="#ctx0" brushRef="#br0" timeOffset="-203963.93">18740 10237 1728 0,'0'0'38'0,"0"0"8"0,0 6 2 0,-4 1 0 0,4-1-39 0,0-6-9 0,0 0 0 0,0 0 0 16,0 0 104-16,0 0 20 0,0 0 3 0,0 0 1 15,7 0-52-15,0-6-9 0,0-4-3 0,4 1 0 16,-1-1 0-16,1-2 0 0,3 2 0 0,0-2 0 16,0-1 0-16,0 1 0 0,1-1 0 0,-1 4 0 0,0-1 52 0,0 4 9 15,-4 0 3-15,5 3 0 16,-1 0-103-16,0 0-25 0,0 3 0 0,0 0 0 15,-3 0 56-15,3 3 7 0,-4 0 1 0,4 3 0 16,0 0-52-16,-3 1-12 0,-4 2 0 0,4 0 0 16,-8 4 0-16,4-1 0 0,-3 4 0 0,-8 0 0 15,1 0 0-15,-4 2 0 0,-4-2 0 0,-3 0 0 0,0 3 0 0,0-4 0 16,-4 1 0-16,-3 3 0 0,0-7 0 0,0 1 0 16,-4-4 0-16,4 1 0 0,-4-4 0 0,0-3 0 15,1 0 0-15,3-3 0 16,3-3-202-16,4 0-43 0,0-7-9 0,10 4-2 15</inkml:trace>
  <inkml:trace contextRef="#ctx0" brushRef="#br0" timeOffset="-203401.69">19248 10105 2188 0,'0'0'48'0,"0"0"11"0,0-6 1 0,0 6 1 0,-4-3-49 0,1 0-12 0,-1 0 0 0,-3 3 0 16,0 0 156-16,0 0 29 0,-4 0 6 0,1 6 1 16,-1 0-103-16,0 4-20 0,-3-1-4 0,4 0-1 0,-4 4 0 0,3 3 0 15,1-1 0-15,2 4 0 0,-2 0 0 0,3 0 0 0,3 0 0 0,1 3 0 16,3-4-51-16,0 4-13 0,3-6 0 0,1 3 0 15,6-7 0-15,1 1 0 16,0-1 0-16,3-5 0 16,7-1 0-16,-4-6 0 0,5 0 0 0,-1-3 0 15,4-3 0-15,-4-7 0 0,3 0 0 0,-2-2 0 16,-1-4 0-16,-4 0 0 0,1 0 0 0,0 1 0 0,-4-1 0 16,0 0 0-16,-7 3 0 0,3 1 0 0,-6-1 0 0,0 3 0 15,-4 1 0-15,-4 2 0 0,0-2 0 0,-3 2 0 0,0 1 0 0,-3 3 0 16,-1-4 0-16,-3 4 0 0,-4-3 0 0,4 2 0 15,-3 4 0-15,-1-3 0 0,-3 0 0 0,7 3 0 32,-4 3-48-32,4-4-13 0,0 4-3 0,7 4 0 0,0-4-51 0,7 0-10 0,0 0-3 0,0 6-784 15,0 0-158 1</inkml:trace>
  <inkml:trace contextRef="#ctx0" brushRef="#br0" timeOffset="-202977.42">19565 10109 2419 0,'0'0'53'0,"0"0"11"0,0 0 3 0,0 0 1 16,0 0-55-16,0 0-13 0,-7 0 0 0,7 0 0 0,-4 6 105 0,4 3 19 0,-3 4 3 0,-1-1 1 15,1 4-52-15,3 3-9 16,0 3-3-16,0 0 0 0,-4 3 0 0,4 0 0 16,4-3 0-16,-4 0 0 0,3 0 0 0,1-7 0 15,-1-5 0-15,8 2 0 0,-4 1-51 0,7-4-13 0,0-6 0 0,0 1 0 16,4-4 0-16,0-4 0 0,-1-5 0 0,1 0 0 15,0-7 0-15,-1 0 0 16,-3-3 0-16,4-3 0 0,-4 4 0 0,0-4 0 0,0 0 0 0,-3 3 0 16,0 0 0-16,-1 3 0 0,-3 1 0 0,0 5 0 15,0 1 0-15,0 3 0 32,-7 6 0-32,0 0 0 0,0 0 0 0,0 0 0 0,4 6 0 0,3 3 0 0,-4 1 0 0,1 5 0 15,0 1 0-15,-1 0 0 0,1 3 0 16,-1-1 0-16,1 4 0 0,-1 0 0 0,4-3 0 0,-3 3 0 0,-1-6 0 0,4 3 0 15,0-4 0-15,4-2 0 0,-4-4 0 16,4 1 0-16,-1-1 0 0,1-3 0 0,-1-3 0 0,4-3 0 16,1-6-100-1,-5-3-22-15,4-1-5 0,0-2-1 0,-3-1-153 0,0-6-31 0,10-15-7 16,-11 3-1-16</inkml:trace>
  <inkml:trace contextRef="#ctx0" brushRef="#br0" timeOffset="-202804.85">20204 9917 2419 0,'0'0'53'0,"0"0"11"0,3 7 3 0,1 2 1 0,-4 3-55 0,3 4-13 0,1 0 0 0,-4 6 0 15,3 0 156-15,1 3 29 16,-1 0 6-16,4 3 1 0,-3 0-103 0,-1 1-20 0,4-4-4 0,-3 6-1 16,3-3 0-16,0 0 0 0,0-2 0 0,0 2 0 0,0-6-51 0,0 0-13 0,0 0 0 0,0 0 0 15,0-1 0-15,1-2 0 0,-1-3 0 0,0-4 0 16,0-5 0-16,-7-7 0 0,0 0 0 0,0 0 0 31,3-7-100-31,1 1-22 0,-4-3-5 0,0-7-1 16,-4 0-102-16,1-2-21 0,-1-4-4 0,-3 0-1 0</inkml:trace>
  <inkml:trace contextRef="#ctx0" brushRef="#br0" timeOffset="-202606.54">20165 10256 2880 0,'0'0'64'0,"0"0"12"0,0 0 4 0,0 0 0 0,7 6-64 0,-4-3-16 0,8 4 0 0,0-4 0 16,-1-3 105-16,1 0 19 0,3 0 3 0,3 0 1 16,-2-3-52-16,6-1-9 0,-4 1-3 0,5 0 0 15,-1 0-51-15,3 0-13 0,-2 0 0 0,2 0 0 16,-3-1 0-16,4 1 0 0,-4 3 0 0,0-3 0 16,1 3-151-16,-1 3-33 0,0-3-6 0,-3 3-1205 15</inkml:trace>
  <inkml:trace contextRef="#ctx0" brushRef="#br0" timeOffset="-201430.82">21220 10040 2307 0,'-7'9'51'0,"-1"-6"10"0,5 3 3 0,-4 4 0 0,3-1-51 0,4 1-13 16,-3 5 0-16,3-2 0 0,3 2 104 0,-3 7 17 16,4-3 4-16,-1 6 1 0,1 0-23 0,3 0-5 0,0 4-1 0,4 8 0 15,-1-2-26-15,1-4-6 0,3-3-1 0,-3 1 0 16,3-4-20-16,-4-3-4 0,1-4 0 0,-1-5-1 16,-3 0-19-16,4-4-3 0,-4 0-1 0,0-2 0 15,-7-7-16-15,0 0 0 0,0 0 0 0,4-4 0 16,-4-5 0-16,0 0-12 15,-4-1 0-15,1-2 0 16,-4-4-77-16,-1 0-15 0,-2 4-4 0,-4-4 0 0,0 0-67 0,-4 1-13 0,0-1-4 0,1 0 0 31,-4 4-51-31,3-1-10 0,-3-2-3 0,0 5 0 16,-1 4 103-16,1 0 20 0,0 6 4 0,0 3 1 0,3 3 92 0,1 4 18 0,-1 2 4 16,4 1 1-16,3-1 113 0,4 1 24 0,4 2 4 0,-1-2 0 15,4 3 20-15,4-1 4 0,3 1 1 0,0-4 0 0,7 4-37 0,4-6-8 16,-4 2-2-16,3-2 0 0,5-4-18 0,-5 3-3 15,8-6-1-15,0 0 0 0,3-3-24 16,-4 0-6-16,5-3-1 16,2 0 0-16,1 0-9 0,0-3-3 0,0 3 0 0,-1-4 0 15,-2 1-12-15,-5 0-2 0,-2 0-1 0,2 2 0 0,-6 1-5 0,0 3-1 0,-4 0 0 0,-4 0 0 16,-10 0 13-16,0 0 3 0,0 0 0 0,11 0 0 16,-11 0-25-16,0 0-11 0,0 0 10 0,7-9-10 15,0-1 57 1,-7 1 6-16,0-3 1 0,0-1 0 0,-4-6-52 15,1 0-12-15,-1-3 0 0,1 0 0 0,-4-3 0 0,0 0 0 16,0-3 0-16,0 0 0 0,0 0 0 0,-1 3 0 0,1-7 0 16,-3 1 0-16,-1 3 0 0,4-4 0 0,-3 4 0 0,3 0 0 15,-1 6 0-15,1 6 0 16,0 4 0-16,4-1 0 0,-1 7 0 0,1 0 0 16,-1-1 0-16,4 7 0 0,0 0 0 0,0 0 0 0,4 10 0 0,3-1 0 31,3 7-48-31,1-1-13 0,0 4-3 0,-4 3 0 15,3 3 52-15,1-3 12 0,-1 3 0 0,1 0 0 0,0-3 0 0,-4 0 0 16,3 0 0-16,1-3 0 0,-4 0 0 0,3 0 0 0,-3 0 0 0,1-4 0 0,-1-2 0 0,3-4 0 16,-3 1 0-16,4-4 0 15,-11-6 0-15,10 0 0 0,1 0 0 0,3-3 0 16,0 0 48-16,0-4 13 0,0 1 3 0,1 3 0 0,-5 0-52 0,4 3-12 16,4 0 0-16,-4 6 0 15,-3 0 0 1,3 1 0-16,-4 5 0 0,1 1 0 0,-1 2 0 0,-3 1 0 0,1 3 0 0,-5 0 0 0,1-4 0 15,-4 4 0-15,3 0 0 0,-3-3 0 16,0 2 0-16,0-2 0 0,-3-3 0 0,3-1 0 0,0 1 0 16,3-7 0-16,-3 0 0 0,0-6 0 0,7 0 0 0,4 0 0 0,-4-3 0 0,7 0 0 15,-3-6 0 1,3-1 0-16,-4-2 0 0,4-1 0 0,0-3 0 0,1 1 0 0,-5-1 0 0,8-3 0 16,-4 4 0-16,0-4 0 0,0 0 0 0,-3-3 0 15,3 0 0-15,0-3 0 0,-4 0 0 0,-2 0 0 16,2 0 0-16,-6 0 0 15,-1 3 0-15,1 0 0 0,-4 3 0 0,0 6 0 16,-4 1 0-16,-3 6 0 0,0 6 0 0,0 3 0 16,0 3 0-16,0 7 0 0,-4-1 0 0,4 4 0 15,0 6 0-15,4 3 0 0,-4 3 0 0,3-3 0 16,4 3 0-16,0 1 0 0,0-4 0 0,7 0 0 0,0-3 0 0,4-4 0 16,-1 1 0-1,1-3 0-15,7 0 0 0,-1-4 0 0,-3-2 0 0,8-4 0 16,-1 0 0-16,0-3 0 0,0-3 0 0,0-3 0 0,0 0 0 15,-3-6 0-15,-4 2 0 0,0-2 0 0,-3-4 0 16,-1 4 0-16,1 0-151 0,-8 2-33 0,5 1-6 0,-5 3-2 0</inkml:trace>
  <inkml:trace contextRef="#ctx0" brushRef="#br0" timeOffset="-200826.95">23188 10181 2394 0,'0'0'52'0,"0"0"12"0,0 0 1 0,0 0 3 0,0-7-55 0,-3 1-13 15,3 3 0-15,-4-3 0 0,1-1 99 0,-1 1 17 0,0 0 3 0,1 3 1 0,-4 0-39 16,0-1-7-16,0 1-2 0,0 3 0 15,0 0-12-15,-4 0-4 0,0 3 0 0,-3 4 0 16,0-1-16-16,0 0-4 0,0 4-1 0,-4-1 0 16,4 0 7-16,0 4 2 0,0 0 0 0,0-1 0 15,3-2-56-15,1 2-10 0,-1 1-2 0,4-1-1 16,7-2 40-16,0-4 8 0,4 3 1 0,3-2 1 16,3-7-42-16,4 3-9 0,4-3-2 0,3 0 0 0,4-3 28 0,0 3 0 15,3-7 0-15,4 4 0 16,-4 3 0-16,0-3 0 0,0 0 0 15,-3 0 0-15,-4 3 0 0,-3 0 12 16,-1 0-2-16,-2 3-1 0,-15-3 12 0,7 6 3 0,-4 4 0 0,1-1 0 0,-4 3 1 16,-7 1 1-16,0 3 0 0,-8-4 0 0,1 1-19 0,-7-1-7 0,0-2 0 15,-4 2 0-15,-3 1 0 16,-4-4 0-16,1 4 0 0,2-1 0 0,-2-2 0 0,-19 2 0 0,29-9 0 16,0 0 0-16,7 1 0 15,0-4 0-15,3-4 0 16,4-2-70-16,7 0-14 0,0 0-2 0,4-1-1 15,3-2-42-15,7 0-9 0,0 2-2 0,3-2 0 16,5 0-90-16,2 2-18 0,1 4-4 0</inkml:trace>
  <inkml:trace contextRef="#ctx0" brushRef="#br0" timeOffset="-199377.99">23446 10450 2545 0,'7'3'56'0,"0"1"11"0,-4 2 2 0,4-3 3 0,-7-3-57 0,4 3-15 15,-4-3 0-15,0 0 0 0,0 0 155 0,0 0 28 16,0 0 5-16,0 0 2 0,0 0-76 0,0 0-15 0,0 0-3 0,-4-6-1 0,-3-4-71 0,4 1-15 15,-1-7-9-15,1 1 12 0,-1-4-12 0,-3-3 0 16,4 0-12-16,-1-3 12 0,-3 0 0 0,3 0 0 16,-3 0 0-16,4-4 0 0,-8 4 0 0,4 0 0 15,-3 0 0-15,3 0 0 16,0 3-32-16,-4 3 0 0,4 4 1 0,0 2 0 16,0 4-51-16,0 2-10 0,0 7-3 0,0 0 0 31,0 4-94-31,0 2-19 0,-1 6-4 0,1 4-1 0,0 0-23 0,0 3-4 15,0-4 0-15,0 1-1 0,0 3 149 0,4-1 31 0,-4-2 5 0,3 0 2 16,0 0 70-16,4-1 13 0,-3-2 3 0,3 2 1 0,3-2 91 0,-3 0 19 16,4-1 3-16,0-3 1 0,3 1-16 0,-4-4-3 15,4 4-1-15,4-4 0 0,-4 0-32 0,3 0-7 16,-3 1 0-16,8-4-1 0,-1 0-31 0,-4-3-7 16,4 0-1-16,0-3 0 0,4 0 13 0,0-1 3 15,-1-5 0-15,5 3 0 16,-1-4-42-16,3 4-8 0,1-3-2 0,0-1 0 0,3 4 4 0,0-3 0 0,-3-4 0 15,3 4 0 1,-3-1-16-16,0 1 8 0,-4 3-8 0,0-4 0 16,0 4 0-16,-3 0 8 0,-4-1-8 0,0 4 0 0,-3 0 0 0,-1 0 0 0,1 0 0 0,-8 3 0 15,4-3 0-15,-7 3 0 16,4 0 8-16,-4 0-8 0,0 0 0 16,0 0 9-16,0 0-9 0,0 0 8 0,0 0-8 0,0 0 12 0,0 0-12 0,0 0 12 15,0 0-12-15,0 0 0 0,0 0 0 0,0 0 0 16,0 0 0-16,0 0 0 0,0 0 0 0,0 0 0 0,0 0 0 0,0 0-12 15,0 0 4-15,0 0 8 16,0 0-13-16,0 0 5 0,0 0 8 0,3-7-13 16,1 4 13-16,-4 3 0 0,0 0 0 0,0 0 0 15,0 0 0-15,0 0 0 0,0 0 0 0,0-3 0 16,0 3 0-16,0 0 0 0,0 0 12 0,0-6-12 16,-7 3 16-16,7 3-4 0,-4-3-1 0,-3 3 0 15,4 0 2-15,-4 3 1 0,0-3 0 0,0 3 0 16,-4 3 6-16,0 0 0 0,1 4 1 0,-1-1 0 15,1 7 2-15,-1 0 0 0,-3 2 0 0,3 4 0 0,1 0-7 0,-1 3 0 16,4 0-1-16,0-3 0 0,4 4-7 0,-1-1 0 31,4-7-8-31,0 1 12 0,4 0-12 0,-1-6 0 0,4-4 8 0,4-3-8 16,-4-3 0-16,3 1 0 0,4-4 0 0,1-7 0 0,-1 1-9 0,0-3 9 0,3-4 0 0,-2-3-9 31,2 1 9-31,1-1 8 0,-4-3-8 0,4 4 11 16,-4-4-11-16,-4 0 0 0,1 0 0 0,-4 0 0 15,3 4 0-15,-2-1-16 0,-1 0 4 0,-4 7 1 0,1-1 11 0,-1 4 0 16,-3 6 0-16,0 0 0 0,0 0 0 0,0 0 0 16,0 10 0-16,0 2 8 0,-3 4-8 0,3-1 11 15,0 1-11-15,0 6 12 0,0-3 2 0,3 0 1 16,-3 0 0-16,0-1 0 0,4 1-7 0,-4-3 0 16,7-1-8-16,0 4 12 0,-4-6-12 0,8-1 9 0,-4-2-9 0,0-1 8 15,0-3-25-15,4 1-6 0,-1-4-1 16,1-3 0-16,-1 0 16 0,1-3 8 0,3 0-10 0,-3-1 10 15,-1 1-53-15,1 0-5 16,3 3-1-16,-3 3 0 16,-1-3-106-16,4 3-22 0,4 4-4 0,-4-1-1 0,0-3 52 0,0 3 9 0,0 4 3 15,-3-1 0-15,3-2 102 0,-3-1 26 0,-1 0 0 0,-3 0 0 16,0-3 46-16,4 4 14 16,-8-4 4-16,4-3 0 0,-7 0 51 0,0 0 10 0,4 0 3 0,0-6 0 0,-1 2-1 0,-3-2 0 31,4-3 0-31,-4-1 0 0,3-2-70 0,-3-4-13 15,0 0-4-15,0 1 0 0,0-4-12 0,0 0-2 0,0-3-1 0,0 0 0 16,-3-3-25-16,-1 0 0 0,4-6 0 0,-3-1 0 0,-5 1 0 0,1-3 0 16,0-4 0-16,0-3 0 0,0 0 0 0,0 1 0 0,0 2 0 15,4 4 0 1,-4 5-21-16,3 4-10 0,0 10-1 0,-3 2-1 16,4 10-46-16,3 3-9 0,0 0-1 0,-4 9-1 15,-3 4-34-15,4 2-8 0,-1 7 0 0,1 0-1 16,-1 0 70-16,-3 3 15 0,4-3 2 0,-1 3 1 0,1 1 45 0,-1-5 0 0,4 1 10 15,0-3-2-15,0 3 61 0,0-3 12 16,4-3 3-16,-1-1 0 0,4 1-3 0,-3 0 0 16,3-1 0-16,0-2 0 0,0-4-55 0,0 1-11 15,7-1-3-15,-3-3 0 0,3 1-12 16,0-4-16-16,0 3 3 0,0-3 1 0,4-3 60 0,-4-3 13 0,3 0 3 16,-2-3 0-16,2-4-64 0,1-2-16 0,-1-4-2 0,1 0 0 15,0 1 29-15,-4-4 5 0,0 3 2 16,0-3 0-16,-3 4-18 0,-1-4-14 0,-3 3 2 0,0 1 1 15,-3-1 11-15,-1 0 16 0,1 4-4 0,-4-1-1 16,-4 1-11-16,4 5 0 0,-3 1 0 0,-1 3 0 16,-3 3 0-16,0 3 0 0,-3 3 0 0,-1 4 0 15,0 5 0-15,-3 1 0 0,0 6 0 0,0 0 0 16,4 0 53-16,-1 3 9 0,4 3 2 16,0 0 0-1,3-2-52-15,1-8-12 0,6-2 0 0,1 3 0 16,3 0 0-16,4-4 0 0,-1 1 0 0,8-7 0 0,-4 1 0 0,3-4 0 15,1 0 0-15,3-3 0 0,-3-3 0 16,0-3 0-16,3-3 0 0,-4 0 0 0,5-4 0 0,-5 4 0 0,-3-6 0 0,4 2 0 16,0 1-48-16,-4 3-13 0,-7-4-3 0,3 1 0 15,-3 2-204 1,0 1-42-16,-3-10-8 0,-4 16-2 0</inkml:trace>
  <inkml:trace contextRef="#ctx0" brushRef="#br0" timeOffset="-195200.85">14019 11717 936 0,'0'0'26'0,"0"0"7"0,0 0-33 0,0 0 0 0,0 0 0 0,0 0 0 16,0 0 111-16,0 0 15 16,0 0 3-16,0-6 1 15,0-1 31-15,0 1 7 0,0 0 0 0,0 6 1 0,0 0-13 0,0-3-2 0,0-3-1 16,0 6 0-16,0 0-20 0,0 0-4 0,-3-4-1 0,-4 1 0 16,3 3-38-16,-3 0-8 15,0 7-2-15,0-1 0 0,0 3-30 0,-4 1-6 16,1 2-2-16,-1-2 0 0,1 2-18 0,-1 1-3 15,1 2-1-15,-1 4 0 0,-3 0-7 16,7 3-1-16,-4 0-1 0,4 0 0 0,0 3-11 0,0-3 12 16,0-3-12-16,7-1 12 0,0-2-12 15,4 0 0-15,-1-4 0 0,4 1 8 0,-3-7-8 0,3 0 0 16,7-2 0-16,-4-1 0 0,5-3 0 0,-1-3 0 0,0-4 0 0,3 1 0 16,-3-3 0-16,4-1 0 0,-4-5 0 0,0 2 0 15,0-3 0-15,1 1 0 0,-5-1 0 0,1 3 0 31,-1-2 0-31,-3 2 0 0,0-2 0 0,0-1 0 0,-3 6 0 0,0 1 0 0,-4 0 0 0,0 2 0 16,-4-2 0-16,0 3-9 0,-3-1 9 0,0 1 0 16,0 0 0-16,-3 0 0 0,-4 2 0 15,0 1 0-15,-1-6 0 0,1 0 0 16,-3 5 8-16,3-2-8 0,-4 3 0 0,4 0 0 0,0 0 0 0,0 3 0 16,7 0 0-16,-1-3-8 0,1 3 8 0,7 0-13 15,0-7-64-15,0 4-13 0,7 0-2 0,4-3-1 16,0 3-51-16,3 3-9 0,0 0-3 0,0 0-701 0,4-4-141 15</inkml:trace>
  <inkml:trace contextRef="#ctx0" brushRef="#br0" timeOffset="-194838.65">14400 11937 2362 0,'0'0'67'0,"4"6"15"0,3-3-66 0,-3 0-16 15,-4-3 0-15,7 3 0 16,-7-3 126-16,0 0 22 0,0 0 4 0,7 0 0 0,-4-3-54 0,1 0-11 0,-1-6-3 0,1-1 0 15,-4-2-24-15,0-7-6 0,-4 0-1 0,4-6 0 16,-7 0-38-16,4-3-15 0,-1-1 11 0,-3 1-11 16,0-6 57-16,0 2 6 0,0 4 1 0,-4 0 0 15,-3 0-52-15,4-4-12 0,-8 4 0 0,4 0 0 16,0 0-13-16,0-1-6 0,-4 4-1 0,7 0 0 16,-3 0 20-16,7 3 0 0,-3 3 0 0,3 4 0 15,0 5 15-15,3 1 3 0,0 3 1 0,4-1 0 16,4 4-19-16,-4 0 0 0,7 0 0 0,-3 0 0 15,6 3-12-15,-3-3-7 0,4 3-1 0,3 0 0 0,0 0 20 0,0 3 0 32,4-6 0-32,-1 3 0 0,-2 3 0 0,2 0 0 0,1 0 0 0,-1-3 0 0,1-3 0 15,-4 3-8-15,4 3 8 0,-8-3 0 16,5 0-10-16,-5 0 2 0,1 6 0 0,-1 4 0 16,-3-1-72-16,0 1-15 0,-3 2-2 15,3 1-1-15,-7-1-13 0,0 4-2 0,0 0-1 0,-7 2-739 16,3-5-148-1</inkml:trace>
  <inkml:trace contextRef="#ctx0" brushRef="#br0" timeOffset="-194657.67">14288 11617 2649 0,'-18'19'58'0,"11"-10"12"0,-4 3 2 0,4 4 4 0,-3 0-61 0,3-1-15 16,-1 1 0-16,5 0 0 0,-1 0 105 0,1-4 19 0,3 1 3 0,0-4 1 31,3-3-59-31,4 4-11 0,4-4-2 0,0 0-1 0,3 4 14 0,0-7 3 0,7 3 1 0,0-3 0 16,4-3-58-16,-4 0-15 0,4 0 0 0,3-6 0 15,-7 0-11-15,4-1-5 0,0 1 0 0,-4-3-1 32,0 2-25-32,0 1-5 0,0 0-1 0,-3 3 0 15,3 0-114-15,0 3-23 0</inkml:trace>
  <inkml:trace contextRef="#ctx0" brushRef="#br0" timeOffset="-194139.46">15914 11585 2354 0,'-11'-15'52'0,"8"5"10"0,-8 4 2 0,4 0 3 0,-4 3-54 0,4-1-13 0,-3 1 0 0,-1 3 0 15,-3-3 120-15,4 3 20 0,-5 0 5 0,-2 6 1 16,3 1-68-16,0 2-14 0,-4 1-2 0,4 2-1 0,0-3-8 16,-4 7-1-16,4 6-1 0,0 0 0 0,0-3-28 0,3 3-6 0,1 3-1 0,-1 0 0 15,4-3 39-15,0 3 7 16,0-3 2-16,3 0 0 0,1 0-52 0,-1-3-12 15,4-4 0-15,0-2 0 0,0-1 0 0,4-5 0 16,-4-7 0-16,0 0 0 16,10 0-25-16,4-7-8 0,-3-2-2 0,3-4 0 0,0-2 26 0,4-10 9 15,-4 0 0-15,4-7-9 0,-4 7-14 16,0 0-2-16,0 0-1 0,0 3 0 0,0 3 41 16,-3 0 8-16,-4 7 1 0,3-1 1 0,-2 7-25 0,-8 6 8 0,0 0-8 0,7 10 0 15,3-1 17-15,-3 3-1 0,0 1-1 0,0 6 0 16,-3 0 5-16,3 3 2 0,-4-4 0 0,4 4 0 15,1 0 1-15,-1 0 0 0,-4-3 0 0,8-3 0 16,-4 3-37-16,3-4-7 0,4-2-2 0,-3-4 0 0,0 1 23 0,3-4 0 16,-4 0 0-16,4-3 0 15,1-3-56-15,-5 0-6 16,8-3-2-16,-1 0-956 16,-2-3-191-16</inkml:trace>
  <inkml:trace contextRef="#ctx0" brushRef="#br0" timeOffset="-193468.26">17717 11526 2419 0,'0'0'53'0,"0"0"11"0,0-7 3 0,0 1 1 0,0 0-55 0,0 3-13 0,-4-3 0 0,4-1 0 0,-4 4 105 0,4 3 19 16,-3-3 3-16,-1 3 1 0,-6 3-52 0,3 0-9 15,0 0-3-15,-4 4 0 0,1-4 12 0,-1 3 3 16,-3 3 0-16,0 1 0 0,-4 6-44 0,0-1-9 15,-3 7-2-15,0 0 0 0,0-6-6 0,0 3-2 16,0 3 0-16,-1 0 0 0,5-4-5 0,3-2-2 16,0 0 0-16,3-4 0 0,0 4-9 0,4-4 0 0,4-5 0 15,3-7 0 1,0 0 0-16,7 6 0 0,-4-3 0 0,8 0 0 0,3-3 0 16,-3-6-14-16,6 0 3 0,5-4 1 15,-1 4 10-15,0-3 0 0,0 2-9 0,4 1 9 0,-8 0 0 0,5 0 16 16,-1 2-2-16,-4 1-1 0,1 3-13 0,-4 0-12 15,0 0 3-15,0 0 0 0,0 3 9 0,-14-3 12 16,7 10-2-16,1-1-1 0,-5 4-9 0,-3-1 0 16,0 1 0-16,-3 3 0 0,-5-1 0 0,1 4 0 0,-3-3 0 0,-1-1 0 15,-3-2 0-15,4-1 0 0,-5 1 0 0,1-4 0 16,0 1 0-16,4-4 0 0,-8 0 0 16,7-2 0-16,-3-1 0 0,4-3 0 0,-1-3 0 0,1-1 0 15,2 1-77-15,5-3-18 16,-1 0-3-16,4-1-1 0,4-2-97 0,3 3-20 0,-3-1-4 0</inkml:trace>
  <inkml:trace contextRef="#ctx0" brushRef="#br0" timeOffset="-192861.62">17854 11626 2408 0,'0'0'53'0,"0"0"11"0,-7 0 3 0,0 3 0 0,0 4-54 16,0-1-13-16,0 3 0 0,3 7 0 0,-3 0 116 0,4 2 21 15,-1 1 4-15,4 3 1 0,0 0-62 0,0 3-12 16,4 0-2-16,3-3-1 0,0 3-23 16,3-3-5-16,1-3-1 0,3 0 0 0,0-7-16 0,0 1-3 15,4-7-1-15,3 0 0 0,-3-6-16 0,3-3 0 0,0 0 0 0,0-3 0 16,-3-7 0-1,3 1 0-15,-7-7 0 0,4 0 0 0,-4-3 0 16,0-3 0-16,-3 0 0 0,-1 0 0 0,1 6 0 0,-4 0 0 0,0-3 0 0,0 4 0 16,-4 2 9-16,1 0-9 0,0 1 0 0,-4-1 9 15,0 7-9 1,0-1 0-16,0 4 0 0,0 6 0 0,0 0 0 0,0 0 0 0,0 6 0 0,-4 7-11 16,4 2 11-16,0 4 14 15,0 0-3-15,0 9-1 0,4 0 2 0,-1 4 1 16,-3 2 0-16,4 1 0 0,-1 2 23 0,4 1 4 0,-3 3 0 0,-1 3 1 15,4-7-33-15,0 1-8 0,0-4 0 0,0 4 0 16,-3 0 0-16,0-4 0 0,-1 1 9 16,-3-1-9-16,0-3 0 0,0 1 0 0,0-4 0 0,-3-3 0 15,-5 0 14 1,1-3 8-16,0 0 2 0,-3 0 0 0,-4-6-39 0,0-1-7 0,-1 1-2 0,1-7 0 16,-3-5 24-16,3-1 0 15,-4-3 0-15,4-3 0 0,0-7 0 0,0 1 0 0,3-4 0 16,-3-2 0-16,3-1 0 0,1-3 0 0,-1 0 0 0,8-3 0 31,-4 4 0-31,7-1 0 0,0 0 0 0,0-3 0 0,7 0 0 0,-4-3 0 0,4 0 0 0,4 3 0 0,-1 0 0 16,1 0 0-16,0-3 0 0,3 3 0 0,0 0 0 0,-4 0 0 0,4 3 0 0,4 0 0 31,-4 1-56-31,4-1-6 0,-1 3-2 0,1-3 0 16,0 4-102-16,-1-1-21 0,5 0-4 0,-5 1-1 15,4-1-153-15,-3 3-31 0</inkml:trace>
  <inkml:trace contextRef="#ctx0" brushRef="#br0" timeOffset="-192485.95">18574 11601 1728 0,'3'-9'38'0,"1"-1"8"0,-1 1 2 0,4-4 0 0,0 1-39 0,-3-1-9 0,3 1 0 0,0-1 0 0,-3 4 104 0,-4 2 20 0,0 7 3 0,0 0 1 16,0 0 51-16,-4 0 10 0,-3 0 3 0,-4 4 0 16,1 2-63-16,-1 0-12 0,-3 3-2 0,0 4-1 15,-4 3-29-15,4-4-5 0,-7 7-2 0,4-3 0 16,-1-4-62-16,4 4-16 0,-4-3 0 0,4-4 0 31,3 0 0-31,1-2 0 0,3-1 0 0,3-3 0 16,1 0 0-16,3 0 0 0,0-3 0 0,0 0 0 0,0 0 8 0,10-6 0 15,4-3-8-15,-3-1 12 0,3 4-12 0,0 0-8 0,-3-1 8 0,3 1-13 0,0-3 13 16,-3 2 0-16,-1 1 0 0,4 3 0 16,-14 3 0-16,14 0 16 15,1 0-3-15,-15 0-1 0,17 3-12 0,-3 3-16 0,-3 7 3 0,-1 0 1 16,-2-1 12-16,-1 4 0 0,-7-1 0 0,0 4 0 0,0 3 0 15,-7-6 0-15,-1-4 0 0,1 4 0 16,0 3 0-16,0-3 0 0,-3 2 0 0,-4-2 0 0,3 0 0 0,-3-4 0 16,3 1 0-16,-3-7 0 15,0 0 0-15,0-3 0 0,0-6 0 0,0 3 0 16,0-6-164-16,0 0-29 0,-1 0-7 0,5-7 0 16</inkml:trace>
  <inkml:trace contextRef="#ctx0" brushRef="#br0" timeOffset="-191737.47">18927 11868 1824 0,'0'0'76'0,"0"0"-60"16,0 0-16-16,0 0 0 0,0 0 105 0,0 0 19 0,0 0 3 0,0 0 1 15,7-4 51-15,-4-2 10 16,-3 6 3-16,7-3 0 0,-7 3-52 0,4-6-9 15,-1-4-3-15,1-2 0 0,-1-1-51 0,-3-2-10 0,4-4-3 0,-4-3 0 16,0 0-51-16,0 0-13 0,-4 0 0 0,1 0 0 0,3-3 0 0,-4 0 0 16,1 3 0-16,-4 3 0 15,3-6 0-15,-3 3 0 0,0 0 0 0,0 3 0 16,3 0 0-16,-3 4 0 0,0-1 0 0,0 7 0 16,0-1 0-16,0 1 0 0,0 6 0 0,0 3 0 15,0 0-100-15,3 6-22 0,-3 0-5 0,4 4-1 16,-4 2-51-16,3 1-10 0,1-4-3 0,-4 4 0 15,3-1 52-15,4 1 9 0,-3 2 3 0,-1-2 0 16,4 0 102-16,-3 2 26 0,3-2 0 0,0-4 0 0,0 1 97 16,0-4 25-16,0 3 5 0,3 4 1 0,1-4 30 0,-1 4 6 0,1 2 2 0,6 1 0 15,-3 0-70-15,4-4-13 16,0-2-3-16,-1 2-1 0,4-2-3 0,0-1-1 0,4-3 0 0,0-2 0 16,-1-4-75-16,4-4-22 0,1 1-1 0,2-6 0 31,-3-1 23-31,4 1 0 0,0 0 10 0,0-4-10 0,-1 1 0 15,1-4 0-15,0-6 0 0,-4 3 0 0,-4 0 8 16,-2 4-8-16,-1 2 0 0,-4-3 0 0,1 4 19 0,-4 2-3 0,-4 1-1 0,4 3 0 16,-3-1-15-16,-4 1 0 0,0 3 0 0,-4-3 0 15,1 3 0-15,-1 0 0 0,-3-1 0 0,0 8 0 16,-3 2 0-16,-1 3 0 0,4 4 0 0,-4 2 0 16,1-2 0-16,-1 3 0 0,1 2 8 0,3 8-8 15,0-1 0-15,0-3 9 0,3-4-9 0,4 1 8 0,0 0-8 16,4 0 0-16,-4 0-12 0,7-4 12 15,0 1 0-15,3 0 21 16,1-7-2-16,-1 0-1 0,1 1-29 0,3-4-5 0,-3 0-2 0,3-2 0 0,-4-4 18 0,4 0 0 16,-3-4 0-16,3-2 0 15,-3 3 0-15,3-3 0 0,-4-1 0 0,5 4 0 16,-5 0-106-16,4-3-18 0,-3 3-3 0,3-3-1 16,-3 2-153-16,-1 1-31 0,-10 3-7 0,0 0-1 0</inkml:trace>
  <inkml:trace contextRef="#ctx0" brushRef="#br0" timeOffset="-191076.18">19558 11476 2553 0,'0'0'53'0,"0"0"12"0,-4-4-52 0,4 4-13 16,0 0 0-16,0 0 0 0,0 0 105 0,0 0 19 15,-7 7 3-15,4 2 1 0,-1 4-52 0,4-1-9 16,-3 7-3-16,3 0 0 0,0 6 0 0,0 0 0 0,0-3 0 0,3 0 0 16,-3 0 0-16,4-3 0 0,-1-1 0 0,4 4 0 15,-3-6-51-15,3-3-13 0,0-1 0 0,4-2 0 16,3-4 0-16,-4-3 0 0,1 0 0 0,3-6 0 16,0-3 0-16,-3-7 0 0,3-2 0 0,-4-1 0 15,1 0 0-15,0 0 0 0,-1-2 0 0,-3-1 0 0,0 0 0 16,4 0-12-16,-8-6 3 0,5 6 0 15,-1 7 9-15,-4-1 12 0,1 4-2 0,-1 3-1 16,1-4-9-16,-1 7 0 0,-3 3 0 0,0 0 0 0,0 0 0 0,0 0 0 16,0 0 0-16,4 9 0 0,-4 7 0 15,0 3 0-15,0-7 0 0,0 4 0 0,0-3 0 16,0-1 0-16,0 7 0 0,0 0 0 16,0-7 0-16,0 4 0 0,0-7 0 0,0 4 0 15,0-13 0-15,0 0 0 0,0 0 0 0,0 0 0 0,0 0 0 0,0 0 0 16,10 0 0-16,-6-3 0 0,3 0 0 0,0-4 0 15,0-5 0-15,0-1 0 0,0 1 0 16,0-4 0-16,0 1 0 0,0-1 0 0,4-3 0 0,-4 0 0 16,4 0 0-16,-4 7 0 0,3-1 0 15,1 4 0-15,-1 3 0 16,1-1 0-16,-1-2 0 0,1 6 0 0,0 0 0 0,-1 0 0 0,1 6 0 0,-4 0 0 0,3 0 0 0,1 9 0 16,0-2 0-16,-4 2 0 0,3 1 0 15,-3 3 0-15,0-4 0 0,0 7 0 0,0 0 0 0,1 0 0 16,-5-4 0-16,1 4 0 0,3-3 0 0,-4-1 0 15,1 4 0-15,-1-6 0 0,1-1 0 0,-1-2 0 16,-3-10 0-16,0 0 0 16,4 9 0-16,-1 1 0 0,1 2 0 0,-4-2 0 0,0-1 0 0,0 3 0 15,0-2 0-15,-4-4 0 0,1 0 0 16,-1 1 0-16,1-1-49 0,-1 0-12 0,1-3-3 0,-1-3-956 16,-3 4-191-16</inkml:trace>
  <inkml:trace contextRef="#ctx0" brushRef="#br1" timeOffset="-187183.15">14062 12827 2188 0,'0'0'48'0,"0"0"11"0,0 0 1 0,-4 6 1 0,1 1-49 0,-1-1-12 0,4-6 0 0,0 6 0 16,0 0 105-16,4 1 19 0,-1 2 3 0,1 0 1 15,3-2-73-15,-4-1-15 16,8-3-2-16,-4 0-1 0,4 4-8 0,-1-7-1 15,4 0-1-15,0-4 0 0,0 1 1 0,1-3 0 16,2-3 0-16,-3 2 0 0,4-5 6 0,0-1 2 0,-4 1 0 0,0-4 0 31,-4 3-36-31,-3-2 0 0,4-1 0 0,-4 4 0 16,-3-4 0-16,-1 3 0 0,-3 1 0 0,-3 2 0 0,-1 7 36 0,1 0 0 0,-8 0 0 0,4 0 0 16,-4 3-11-16,1 0-1 0,-1 3-1 15,-3 3 0-15,-4 1-8 0,4 5-2 0,0-3 0 0,0 7 0 16,-4-3-5-16,4 2-8 0,4 4 11 0,-4 0-11 15,7 0 10-15,-4 3-10 0,4 0 8 0,0 3-8 16,3-3 0-16,4 3 0 0,0 0 8 0,0-3-8 16,4-3 0-16,-1 3 0 0,4-4 0 0,1-2 0 15,-1-3-16-15,3-4-1 0,1-3-1 0,3-3 0 16,0 1 26-16,0-4 6 0,4-4 1 0,-1-2 0 16,-3-3-15-16,4-1 0 0,0-2 0 0,-1 2 0 15,1-2-12-15,-4 2-1 0,0-2-1 0,0 3 0 16,-3 2-63-16,3-2-13 0,-7 3-2 0,4-1-1 15,-4 1-56-15,0 3-11 0,0 0-3 0,-7 3 0 32,3-3-97-32,1-4-20 0,-4 7-4 0,3-9-1 0</inkml:trace>
  <inkml:trace contextRef="#ctx0" brushRef="#br1" timeOffset="-186496.74">14644 12692 1728 0,'0'0'38'0,"0"0"8"0,0 0 2 0,0 0 0 0,0 0-39 0,0 0-9 15,0 0 0-15,0 0 0 0,0 0 136 0,0 0 24 0,-4 3 6 0,1 0 1 16,-4 4-33-16,3-1-6 0,-3 0-2 0,4 4 0 15,-4-1-28-15,-1 4-6 16,5-4 0-16,-4 4-1 0,0-1-29 0,0 1-6 0,3-4 0 0,-3 4-1 16,4-4-31-16,-1 4-7 15,4-4-1-15,0 0 0 0,0 1-16 0,4-1 0 0,-4 1-13 16,7-4 5-16,-4 0 8 0,4-3 0 0,0 4 0 0,4-7 0 0,0 0 0 16,-1-4 0-16,1 1 0 0,-1 0 0 15,4-6 0-15,-3-1 0 0,0-2 0 0,-1-1 0 31,-3-2-15-31,4-1-1 0,-4-3 0 0,0-3 0 0,-4 6 26 0,1 1 5 0,-1-1 1 0,-3 4 0 16,0-1-25-16,0 4-5 0,0-4-1 0,-3 7 0 16,-1-1 15-16,1 1 0 0,-1 3 0 0,4 3 0 0,-7 0 0 0,7 0 0 15,-3 3 0 1,-1 3 0-16,4 7 14 0,-3 0-1 0,3-1 0 0,0 4 0 0,0 3-13 0,0-1 0 0,3 8 0 0,1-1 0 16,3 0 0-16,-4 3 0 15,4 0 0-15,0 0 0 0,1 4 0 0,-1-1 0 0,3-3 0 16,1 4 0-16,-4 2 54 15,3-3 8-15,1 4 2 0,-4-4 0 0,0 4-52 0,4-4-12 16,-4-3 0-16,-4 7 0 0,1-7 0 0,-1 3 0 16,-3-2 0-16,0-1 0 15,0-6 0-15,-3 3 0 0,-8-3 0 0,4 0 0 0,-3-7 0 0,-1-2 11 0,0 0-11 0,-3-4 10 16,0 0-10-16,0-2 0 16,-4-7-10-16,1 0 10 0,3-7 0 15,-4-2 18-15,0 0-2 0,1-1-1 0,3-2-15 0,0-1-10 16,3 1 2-16,-3-1 0 0,7-3 8 0,0 1 0 15,0-4 0-15,0 0 0 0,7 3-10 0,-4 1 10 0,4-1-12 0,0 0 12 16,4 1 0-16,3-1 0 0,-4 0 0 0,4 1 0 16,0 2 0-16,-3 1 0 15,6-4 0 1,1 3 0-16,-4 1-58 0,4-4-5 0,-1 0-1 0,4 4 0 0,-3-1-51 0,0 1-10 0,-1 2-3 0,4 1 0 16,0 0-152-16,0-1-30 15</inkml:trace>
  <inkml:trace contextRef="#ctx0" brushRef="#br1" timeOffset="-186306.02">15035 12965 2944 0,'0'0'65'0,"0"0"14"0,0 0 2 0,0 0 1 0,0 0-66 0,0 0-16 0,4 6 0 0,-4-6 0 16,0 0 92-16,0 0 14 31,0 0 3-31,0 0 1 0,0 0-37 0,0 0-7 0,0 0-2 0,0 0 0 15,0 0-51-15,0 0-13 0,0 0 0 0,0 0 0 16,0 0-72-16,0 0-16 0,0 0-4 0</inkml:trace>
  <inkml:trace contextRef="#ctx0" brushRef="#br1" timeOffset="-185881.9">14429 13043 2635 0,'0'0'58'0,"0"0"12"0,0 0 2 0,0 0 2 15,3-6-59-15,-3 6-15 0,0 0 0 0,0 0 0 0,4-3 50 0,-4 3 7 0,0 0 2 0,7 0 0 32,-7 0-113-32,0 0-22 0,0 0-5 0,0 0-1 0</inkml:trace>
  <inkml:trace contextRef="#ctx0" brushRef="#br1" timeOffset="-184676.6">15928 12755 1728 0,'0'-6'38'0,"0"-4"8"0,0 1 2 0,0-1 0 0,0-2-39 0,0-1-9 15,0 1 0-15,0 2 0 16,0 4 92-16,3 0 17 0,-6 3 3 0,3 3 1 15,0 0 24-15,0 0 5 0,0 0 1 0,0 0 0 16,7 9-64-16,-3 7-13 0,-1-1-2 0,1 4-1 16,3-3 5-16,-4 6 2 0,4 0 0 0,0 0 0 0,0 0-22 0,0 0-5 15,0 0-1-15,0 0 0 0,1 3-25 16,-1-7-5-16,-4 4 0 0,8-3-1 0,-8-3-11 16,4-4 0-16,0 1 0 0,-3-4 8 15,-1-2-8-15,4-4-9 0,-7-3 9 0,0 0-13 16,4-3-65-16,-4-4-13 0,0-2-2 0,-4 0-1 0,-3-4-138 15,0-3-28-15</inkml:trace>
  <inkml:trace contextRef="#ctx0" brushRef="#br1" timeOffset="-183890.96">15819 12871 1702 0,'-7'9'37'0,"3"-2"8"0,0 2 2 0,4-3 1 0,-3 1-38 0,6-1-10 15,1 0 0-15,0 0 0 0,3 1 59 0,3-4 9 0,1 0 3 0,-1 0 0 0,4 0-6 0,4 0-1 16,-4-3 0-16,7 0 0 15,-3 3 0-15,3-3 0 0,4 0 0 0,0 0 0 16,-1 4-14-16,1-1-3 0,3 0-1 0,-3 0 0 0,3 0-33 0,0 0-13 16,1 0 11-16,-5 4-11 31,1 2 8-31,0-3-8 0,-4 1 0 0,0-1 0 0,-3 0 15 0,-4-3-3 0,3 4-1 0,-3-4 0 0,-3 0 40 16,0 0 8-16,-11-3 1 0,10 0 1 0,-10 0 13 15,11-3 2-15,-8-3 1 0,1-4 0 0,-4-2-6 16,0-1-2-16,0-6 0 0,-4 4 0 0,-3-7-16 0,4 0-3 0,-4 0-1 15,0 0 0-15,0-3-39 0,-1 0-10 16,1-4 0-16,0 1 0 0,0 0 0 0,0 0 0 16,0 3 0-16,0-4 0 0,0 1 0 0,4 3 0 15,-4 3 0-15,3 3 0 0,-3 1 0 0,3 5 0 0,1 0 0 0,-1 4 0 32,1 3 0-32,-1 3-9 0,4 3 9 0,-3 3-13 0,3 3-5 15,0 3-1-15,0 4 0 0,3 3 0 16,-3 2-3-16,4 4-1 0,-1 4 0 0,4-1 0 0,-3 0 8 15,-1 0 2-15,1 3 0 0,0-3 0 0,-1 3 13 0,1-3-9 0,-4 0 9 0,3 1-8 16,1-5 8-16,-4-2 0 0,0 3 0 0,0-6 0 16,0 0 0-16,0-1 0 0,0-5 0 15,0-1 0-15,0-9-10 16,0 0 10-16,0 0-12 0,0 0 12 0,0 0-14 0,0 0 4 0,7-6 1 16,0 0 0-16,3-1 9 0,-3-2 0 15,4-4-9-15,0 4 9 0,-1 3 0 0,1-4 0 0,-1 1 0 0,1 3 8 0,-1-1 8 16,1 1 0-16,0 3 1 15,-1 3 0-15,-3 0-17 0,4 0-11 0,-1 3 2 16,1 0 0-16,0 3 22 0,-1 7 5 0,1-4 1 0,-1 7 0 0,1-3-3 0,0 5 0 31,-1-2 0-31,1 3 0 0,-4 0-4 0,3-4 0 16,1 1-1-16,-1 0 0 0,-2-4-1 0,2 1 0 0,1-1 0 16,-1-5 0-16,1-1-10 0,-1-3 8 0,1-3-8 0,0-3 8 15,3 0 4-15,0-3 1 0,-4-4 0 0,5-2 0 0,-5-1-13 0,1-3 0 31,-4-2 0-31,3 2 0 0,1 0 0 0,-4-3 0 16,0 7 0-16,-3-4 0 0,-1 4 0 0,1-1-8 0,-4 4 8 0,-4 2-13 0,4 1 13 0,0 6 8 16,-7-3 0-16,4 6-8 0,-5-3 0 0,5 6 0 0,-4 4 0 15,0-1 0-15,3 4 0 0,1 2 0 16,-4-2 0-16,7 3 0 16,-4-1 0-16,4-2 10 0,4-1-10 0,-4 1 8 0,3-4-8 0,4 1 0 15,0-4 0-15,0 0 0 0,0-3 0 0,4 1 16 16,-4-1 0-16,4 0-1 0,3-6-15 0,-4 3 0 15,4-3 0-15,1-1 0 0,-5 4 0 0,1-3 0 0,3 0 0 0,-4 0 0 32,1 3-12-32,3-3-1 0,-3 3-1 0,-1 0 0 15,-3 3-194-15,0 0-38 0</inkml:trace>
  <inkml:trace contextRef="#ctx0" brushRef="#br1" timeOffset="-182890.66">17836 12905 1972 0,'0'0'83'0,"0"0"-67"0,0 0-16 0,0 7 0 0,4-1 91 0,0 6 14 0,-1 7 3 0,4 0 1 16,0 3-1-16,4 6 0 15,3 0 0-15,0 10 0 0,0 0-35 0,4-1-7 16,-1 1-2-16,-3 3 0 0,4-7-9 0,-4 4-3 15,0-1 0-15,4-2 0 0,-4-7 20 0,0 4 3 16,-3-4 1-16,3 0 0 16,-4-9-61-16,1 3-15 0,-4-7 0 0,0 1 0 0,-3-6 54 0,-1-4 8 15,-3-6 2-15,0 0 0 0,0 0-52 0,0 0-12 0,-3-10 0 16,-1-2 0-16,-3-1-17 0,0-6-7 0,0 1 0 0,0-4-1 16,-4-6 40-16,4 2 8 0,-3-2 1 0,-1-3 1 15,1 6-40-15,2-3-8 16,-2 2-1-16,3-2-1 0,-7-28 63 0,7 28-14 0,3-1 1 15,1 1-25-15,3 6 0 0,0-6 0 16,3 3 0-16,4 0 0 0,0 0 0 0,0 0 0 0,4 3 0 16,-1 0 0-16,5 3 0 15,-1 3 0-15,3-3 0 0,1 7 0 0,3-1 0 0,-3 4 0 16,-1 3 0-16,1-1 0 0,3 7 0 0,-7 0 0 0,4 4 0 0,-7 5 0 0,-1 3 0 16,-3 4 0-16,0 3 0 15,-3 3 21 1,-1 0-1-16,-6 3 0 0,3 0 0 0,-4 0-8 0,-3 0-3 0,-3-3 0 0,-1 0 0 15,-3 0-9-15,0-3 0 16,0 0 0-16,0-1 8 0,-4-5-31 0,4 3-6 16,-4-10-2-16,4 0 0 0,4-3 31 0,-1-3 0 0,0-3 0 0,1 0 0 15,3-6-57-15,3-4-6 0,1-3-1 0,3 1 0 16,0-4-51-16,7 0-10 0,-4-3-3 0,8 0 0 16,-1 0-153-16,1 0-31 0</inkml:trace>
  <inkml:trace contextRef="#ctx0" brushRef="#br1" timeOffset="-182541.51">18471 12761 2419 0,'0'0'53'0,"0"6"11"0,0 1 3 0,-3 2 1 0,-1 1-55 0,1-1-13 15,-1 3 0-15,1-2 0 0,-1 2 105 0,-3 4 19 0,4-3 3 0,-4-1 1 16,3 4-11-16,1 3-1 0,-1-4-1 0,1 4 0 16,-1 0-31-16,4-3-5 0,0 2-2 0,4-2 0 15,-1-6-61-15,1 2-16 0,-1-3 0 0,4 1 0 31,4-7 0-31,-1 0 0 0,1 0 0 0,0-3 0 0,-1-6 0 0,4 0 0 0,0-1 0 0,0-2 0 16,1-3 0-16,-5-1 0 0,4 0 0 0,-3-5 0 16,-4 2 8-16,3 0 0 0,-2 1-8 0,-1 2 12 0,-4 1-12 0,1 2-8 15,-4-2 8 1,0 5-13-16,-4-2 13 0,1 3 0 0,-4-1 0 0,-1 4 0 0,-2 0 0 16,-4 0 0-16,3 3 0 0,-3 3 0 0,0-3 0 0,3 6 0 15,-3 1 0-15,0-1 0 16,0 0 0-16,3 4 0 0,1-1 0 0,-1-3 0 15,4 4-105-15,0-4-19 16,4 0-3-16,-1 0-1 16,1 1 0-16,3-7 0 0,0 0 0 0,0 0-716 0,10 0-144 0</inkml:trace>
  <inkml:trace contextRef="#ctx0" brushRef="#br1" timeOffset="-182209.53">18775 12711 2419 0,'0'0'53'0,"0"0"11"0,0 0 3 0,0 0 1 0,0 0-55 0,0 0-13 0,0 0 0 0,-4 6 0 0,-3 1 124 0,0 2 21 0,0-3 5 0,-3 4 1 16,-1-1-63-16,0 0-13 0,-3 1-3 0,0 2 0 16,4 1-31-16,-5-1-6 0,1 1-2 0,4 0 0 15,-1-1-3-15,1-3-1 0,-1 4 0 0,0-4 0 16,4-2 5-16,4-1 1 0,3-3 0 0,0-3 0 16,0 0-35-16,0 0 0 15,3 0 0-15,4-3 0 0,4 0 0 0,3-3 0 0,-3 2 0 0,6-2 0 16,1 0 0-16,3 0 0 15,0 2 0-15,4 1 0 0,-4 3 0 0,4-3 0 0,-4 3 0 16,0 0 0-16,-3 0 0 0,0 3 0 0,-4 4 0 0,0-1 0 16,-4 0 0-16,1 4 0 0,-4 2 0 0,0 1 0 15,-3-1 0-15,-4 7 0 0,0-3 0 0,0-1 0 16,-4 4 0-16,-3-3 0 0,0-4 0 16,-4 1 0-16,1 3 0 15,-1-4 0-15,-3-2 0 0,0-1 0 0,0 0 0 0,0-2 0 0,0-1 0 0,-1-3 0 31,1-3-96-31,4-3-25 0,-1 0-6 0,4-3-1332 0</inkml:trace>
  <inkml:trace contextRef="#ctx0" brushRef="#br1" timeOffset="-181418.66">19046 12896 1792 0,'-3'9'51'0,"-1"-2"10"15,1-1-49-15,3 3-12 0,-4 4 0 0,4-1 0 16,4 1 105-16,-4 3 19 0,0-4 3 0,3 1 1 0,1-1 0 0,-1-5 0 0,1 2 0 0,3-3 0 31,0-3-52-31,4-3-11 0,-1 0-1 0,4-3-1 0,1-3-6 0,-1-3-1 0,3-1 0 0,-3-6 0 16,4-2-37-16,0 2-8 15,-4-3-2-15,3 0 0 0,-2 4 44 0,-1-1 9 0,-4 0 2 0,1 1 0 16,-4 2-52-16,-4 1-12 16,1-1 0-16,-1 7 0 0,-3-1 0 0,-3 4 0 0,-1 0 0 0,-3 0 0 15,-3 3 0-15,-1 0 0 0,-3 3 0 0,0 3 0 16,0 1 54-16,0-1 8 0,0 3 2 0,-4 4 0 15,4-1-52-15,0 1-12 0,-4 3 0 0,8 3 0 16,-5-4 0-16,5 4 0 0,-1-3 0 0,1 3 0 16,3-4 0-16,3 1 0 0,1 0 0 0,6-1 0 15,-3-2 0-15,7-4 0 0,0 1 0 0,0-1 0 16,7 4 0-16,0-4 0 16,1-6 0-16,2 3 0 0,4-3 0 0,1 1-12 0,2-4 3 15,1-4 0-15,0 4 9 0,-4-3 12 0,0 0-2 0,0 0-1 16,-3 0-9-16,-1 3 0 0,-2 0 0 15,-15 0 0-15,14 0-49 0,-14 0-12 16,14 3-3-16,0-3 0 0,0 3-153 0,0 3-31 0,4 7-7 16,-4-4-1-16</inkml:trace>
  <inkml:trace contextRef="#ctx0" brushRef="#br1" timeOffset="-180838.78">20331 12849 1753 0,'0'0'38'0,"0"0"8"0,-7 0 2 15,7 0 2-15,-4 3-40 0,0 0-10 16,1 0 0-16,-1 0 0 0,4-3 15 0,0 0 1 0,-3 0 0 0,3 0 0 0,-7 0 0 0,3 4 0 16,1-1 0-16,-1 0 0 15,4-3 58-15,-3 3 12 0,-4-3 2 0,3 0 1 16,-3 3 83-16,0 0 16 0,0-3 3 0,3 3 1 31,-3 1-103-31,-3-1-20 0,3 0-4 0,0 3-1 0,-4 0-22 0,4 4-5 0,0 2-1 0,0 4 0 0,-4 0-6 16,4 3-2-16,0-1 0 0,0 4 0 0,4 0-8 0,-1 0-1 15,4 3-1 1,0 0 0-16,4-6-18 0,-1 3 0 0,1-6 8 0,6-1-8 0,-3-2-12 16,0-4-7-16,4 1-1 0,0-7 0 15,-11-3 32-15,17 0 5 0,-3-6 2 0,0-1 0 0,4-2-19 0,-4-4 8 0,0-2-8 16,0-4 0-16,1 0-11 0,2-3-9 0,-3 3-1 0,-3-3-1 15,-1 0 69-15,-2 1 13 16,-1-1 4-16,-4 3 0 0,-3 0-52 0,0 3-12 0,-3 1 0 0,-1-1 0 16,-7 3-14-16,1 1-6 0,-1-1 0 0,-3 4-1 15,0 3 21-15,-4-4 15 0,4 4-3 0,0 0 0 16,-3 3-12-16,2-1 0 16,1 1 0-16,0 3 0 15,0 3-52-15,4 4-11 0,2-4-1 0,1 3-1 0,4 0-93 16,-1-3-18-16,4 4-4 0,4-1-1 0,-1 0-104 15,4 1-21-15,8 5-4 0,-5-2-1 0</inkml:trace>
  <inkml:trace contextRef="#ctx0" brushRef="#br1" timeOffset="-180451.53">20556 13078 2880 0,'0'0'64'0,"0"0"12"0,0 0 4 0,0 0 0 0,0 0-64 0,0 0-16 0,4-3 0 0,3-4 0 16,-4 1 68-16,1-6 12 0,0-4 1 0,-4-3 1 0,0 0-29 0,0-6-5 15,0 0-2-15,-4-3 0 0,0 3-34 0,1-7-12 16,-4-2 9-16,-4-4-9 16,4 4 13-16,-3-4-2 0,-4-3-1 0,-1 1 0 15,-2-1-19-15,3 0-4 0,-4 4-1 0,4-1 0 16,0 3 27-16,0 7 6 0,3 0 1 0,1 6 0 0,-1 0-20 0,0 6-11 16,4 1 2-16,4-1 0 15,-1 7-11-15,1 2-1 0,6 1-1 0,1 3 0 16,-1 0-25-16,4 3-5 0,0 3 0 0,4-3-1 0,0 3 61 0,3 0 12 15,0 0 2-15,0 4 1 0,4-1-14 0,-1 0-9 16,1 4 12-16,0-4-12 0,3 0 12 0,-4 0-12 16,1 1 12-16,0 2-12 0,-4-3 8 0,0 4-8 15,0-1 0-15,-3 1 0 0,-1-1 0 0,1 0 0 16,-4 4 0-16,-4 0 0 16,1 2-81-16,-1 1-14 0,-6 0-2 0,-1-1-1 0,-3 1-75 15,0 0-15-15,-3-1-4 0,-5 1-546 16,1 0-110-16</inkml:trace>
  <inkml:trace contextRef="#ctx0" brushRef="#br1" timeOffset="-180322.3">20313 12852 2419 0,'-4'9'53'0,"4"-9"11"0,-3 7 3 0,6-1 1 0,-3 0-55 0,0-6-13 16,4 3 0-16,3 1 0 0,4-1 156 0,-1 0 29 0,1-3 6 0,3 3 1 0,4-3-96 0,3 0-20 16,0 0-3-16,4-3-1 15,-1 3-20-15,4 0-5 0,1 0-1 0,2 0 0 16,-2 0-27-16,-5-3-6 0,5 3-1 0,-1 0 0 0,-7 0-12 0,4 0 0 15,-1 3 0-15,5 0 0 16,-8-3-106-16,3 0-18 0,-2 0-3 0,-1-3-1332 0</inkml:trace>
  <inkml:trace contextRef="#ctx0" brushRef="#br1" timeOffset="-179719.43">22035 12849 1634 0,'-4'-16'36'15,"0"13"7"-15,1-3 1 0,3 0 3 0,-4-1-38 16,1 1-9-16,-1 0 0 0,1-4 0 0,-1 7 108 0,1-3 20 0,-1 0 4 0,-3 3 1 16,0-4-7-16,0 4-2 0,-4 0 0 0,4 0 0 15,-3 3-28-15,-1 0-5 0,1 0-2 0,-4 3 0 16,-1 0 8-16,1 3 2 0,-3 4 0 0,-1 2 0 15,0 7-50-15,4 0-9 16,-3 3-3-16,3 0 0 0,-1 0-17 0,5 3-4 0,-1 3-1 0,4 0 0 16,4-3-7-16,-4 1-8 0,3-1 11 0,4 0-11 0,4-6 35 15,-1-1 0-15,1-2 0 0,3-3 0 16,0-4-56-16,3-3-11 0,1-3-3 16,3-3 0-16,0-3 35 0,4-6-8 0,3-1 8 0,0-5 0 0,-3-4 0 0,3 0 0 0,0 0 0 15,-3-3 0 1,-1-3 0-16,-2 3 0 15,-1 4 0-15,-4 2 0 0,1 0 0 0,-1 7 8 0,1-1-8 0,-4 4 0 16,-7 6 0-16,0 0 9 0,0 0-9 0,11 6 8 0,-4 4 19 16,3 2 3-16,-6 7 1 0,3 3 0 0,0 0-2 0,-4 0 0 0,1-3 0 0,3 3 0 31,0 0-49-31,0-4-9 0,-3-2-3 0,6 3 0 16,-6-3 32-16,3-4 0 0,3 1 0 0,-3-4 0 0,1-3 0 0,-8-6 0 0,10 4 0 0,4-4 0 31,0-4-108-31,0 1-16 15,4-6-4-15,0 3-1331 0</inkml:trace>
  <inkml:trace contextRef="#ctx0" brushRef="#br1" timeOffset="-178796.35">23202 13141 2649 0,'0'0'58'0,"0"0"12"0,-3 9 2 0,-1 0 4 16,1 1-61-16,-1-1-15 0,-3-3 0 0,4 1 0 0,-1-1 105 0,-3-3 19 16,3 3 3-16,4-6 1 0,0 0-56 0,0 0-12 0,-7-3-1 0,0-3-1 15,4-3-17-15,-4-4-3 0,0-3-1 0,0 1 0 16,-4-4-8-16,4 3-1 0,-4-3-1 0,4-3 0 15,0 0-9-15,0 1-2 0,0-5 0 0,0 1 0 16,0 3-16-16,0 0 10 0,7 1-10 0,0 2 8 16,0 0-8-1,4 3 0-15,-4 1 0 0,7 2 0 0,0 4 0 0,3 2 0 0,1 1 0 0,6 3 0 16,1 0-14-16,0 3 2 0,3 6 0 0,4 0 0 16,-4 1-42-16,3-4-8 0,-2 3-2 0,2 0 0 15,1-3-51-15,3 1-10 0,-3-4-3 0,3 3 0 16,0 0 52-16,-3-3 9 0,0 3 3 0,-1-3 0 0,1 0 46 0,-7 0 10 15,-1 0 8 1,1 0-12-16,-7 0 23 0,3-3 4 0,-7 3 1 0,-4 0 0 0,-3 0 40 0,0 0 8 0,0 0 1 0,0 0 1 16,0 0 11-1,-3 6 3-15,-8 0 0 0,1 4 0 0,-1-1-28 0,0 4-6 16,1 6-1-16,-4-1 0 0,3 1 8 0,4 3 2 0,-3 3 0 0,-1 0 0 16,4-3-44-1,3 3-11-15,1-3 0 0,3 0 0 0,3-3 0 0,1 0 10 16,3-4-10-16,0 1 10 0,0-6-10 0,4-1 0 0,3-3 0 0,0-3 0 15,4-3 0-15,-1 0 0 0,1-6 8 0,3 0-8 16,-7-7 0 0,4 4 0-16,-4-7 0 0,0 1 0 0,0 2 0 0,-3-3 8 15,-1 1-8-15,1-1 8 0,-4 0-8 0,0 1 8 16,0 2-8-16,-4 1 8 0,-3-4 0 0,0 3 0 0,-3 1 0 16,-1-1 0-16,-3 1-8 0,4-1 10 0,-8 4-10 0,4-4 10 15,-7 4-10-15,4 3 0 0,-1-4 0 0,0 4 8 16,1 3-8-16,-1 0-14 0,1-1 3 15,-1 4 1-15,0 0-49 0,4 0-9 0,4 4-3 0,3-4 0 16,0 0-75-16,0 0-15 0,0 0-3 0,0 9-741 16,3-6-148-16</inkml:trace>
  <inkml:trace contextRef="#ctx0" brushRef="#br1" timeOffset="-178300.25">23820 12513 2120 0,'0'0'47'0,"0"0"9"0,0 0 3 0,0 0 0 0,0 0-47 0,0 0-12 0,0 0 0 16,0 0 0-16,0 7 120 0,0-1 21 0,0 3 5 0,7 4 1 31,-4-1-67-31,4 4-12 0,-3 3-4 0,3 3 0 0,0 3 0 0,0 0 0 16,3 0 0-16,-2 3 0 15,-1 1 0-15,3-4 0 0,1 3 0 0,-4 0 0 16,3-3-29-16,-3 0-7 0,1 4 0 0,-1-8-1 0,0 5-5 0,0-8-1 15,0-2 0-15,0 0 0 0,-4-4-5 0,1-2 0 16,-1-1-1-16,1-3 0 0,-4-6-6 0,0 0-1 16,0 0 0-16,0 0 0 0,7-6-8 0,-4-3 0 0,-3 2 0 0,4-5 0 15,-4-1 0 1,4 1-9-16,-1-1 9 0,1-2-13 0,-4-4 13 0,3 0 8 0,1 0 0 16,-1 0-8-16,1 0 0 0,3 1 0 0,-4-4-10 0,4 3 10 15,4 0 0-15,0 0 0 0,-1 4 9 0,4-1-1 16,-3 0 0-16,3 7 0 0,0-4 0 0,0 4 0 15,4 6-19-15,-4 3-3 16,0 0-1-16,4 0 0 0,-4 3 31 0,3 3 5 0,1 4 2 0,-4-1 0 16,-3 7-37-16,3 2-7 0,-7 1-2 0,0 3 0 0,-4 3 23 0,1 0 0 15,-8 0 0-15,4 7 0 16,-7-7 0-16,0 3 0 0,0 0 0 0,-3-3 0 16,-4-3 21-16,-1 0 9 0,5-6 2 0,-8 0 0 15,4-4-24-15,-3 1-8 0,-1-7 0 0,-3 0 0 16,3-3 0-16,-3-3 0 0,-4 0 0 0,4-3 0 15,-4-3-29-15,8 0-6 0,-1-4-1 0,4 1 0 16,0 0-134-16,7-1-27 0,0 1-6 0</inkml:trace>
  <inkml:trace contextRef="#ctx0" brushRef="#br1" timeOffset="-177827.69">24620 12846 2448 0,'0'0'54'0,"-3"0"11"0,-4 0 3 0,0 3 0 0,-4-3-55 0,1 0-13 0,-1 3 0 0,0-3 0 16,1 0 94-16,-4 6 16 0,0 1 3 0,-1 2 1 15,1 0-35-15,4 4-7 0,-1 0-2 0,1-1 0 16,3 1-20-16,3 2-4 0,4 4-1 0,0-3 0 16,0 6-22-16,4-7-5 0,-1 1-1 0,8-3 0 15,-4-4-17-15,7 0 0 0,0-2 8 0,4-4-8 0,-1 3 0 0,1-6 0 16,-4 0 0-16,4 0 0 15,-1-6 19-15,-3 0 0 16,4-1 0-16,-4-2 0 0,4-4-7 0,-1 1 0 16,-2-1-1-16,2 1 0 0,-3-4 18 0,-3 4 4 0,-1-1 1 0,-3 0 0 15,1-2-34-15,-1 2 0 0,-4 4 0 0,-3-1 0 0,-3 1 19 0,-1-4-3 0,-3 4-1 0,-4 0 0 32,1-1-24-32,-4-2-5 0,0-1-1 0,-4 4 0 15,4 2 15-15,-4 1 0 0,4 3 0 0,-4 0 0 0,4 3 0 0,0 3 0 16,0 0 0-16,4 3 0 15,-1 4-119-15,0-1-21 0,8 4-4 0,3-4 0 16,0 4-156-16,3-7-30 0,8 16-6 0,0-13-2 0</inkml:trace>
  <inkml:trace contextRef="#ctx0" brushRef="#br1" timeOffset="-177509.87">24934 12504 2718 0,'0'0'60'0,"0"0"12"0,0 0 2 0,0 0 2 0,0 0-60 0,0 0-16 0,0 0 0 0,4 6 0 15,-1 1 90-15,1 5 15 0,3 1 3 0,0 5 1 16,0 4-14-16,0 4-3 0,0 2-1 0,4 3 0 16,-4 0-35-16,3 1-6 0,1-1-2 0,0-3 0 15,-4 4-21-15,3-1-5 0,1 0-1 0,-1-2 0 16,-3-1-15-16,4-3-6 0,-4 3 0 0,4-3 0 15,-1-3 0-15,1-3 0 0,-4-3 0 0,0-4 0 0,4 1 0 0,-4-4 0 32,0-3 0-32,-4-2 0 0,1-1-44 15,-4-3-9-15,0 0-2 0,0 0 0 16,-4-10-30-16,1-2-7 16,-4-4 0-16,0-3-1 0,-4 4-74 0,0-4-14 0,1-3-3 0,-1-3-1 0,-3 3-82 0,0 0-16 0,-18-25-3 0,8 9-1 0</inkml:trace>
  <inkml:trace contextRef="#ctx0" brushRef="#br1" timeOffset="-177301.77">24885 12749 1993 0,'0'0'56'0,"-7"3"13"0,3 6-55 0,-3-3-14 16,0-2 0-16,4 2 0 0,-1 0 221 0,4-6 42 0,4 6 8 0,-1 1 1 31,-3-4-116-31,7 3-24 0,0-3-5 0,4 3-1 16,0-2-55-16,3-1-11 0,0 3-3 0,3-3 0 0,1 0-44 0,3 0-13 0,0-3 0 0,1 0 8 16,2 0-8-16,1 0 0 15,-4 0 0-15,11-6 0 0,-4 3 27 0,7-3 4 0,-6-1 1 0,2 4 0 0,1 0-24 16,0 0-8-16,-7-3 0 0,-1 3 0 15,-3 0 0-15,-3-1 0 0,0 4 0 0,-8-3 0 16,4 0 0-16,-7 0 0 16,-3 3 0-16,-4 0 0 0,0 0-60 0,0 0-12 0,0 0-3 15,0 0-972-15,0 0-194 0</inkml:trace>
  <inkml:trace contextRef="#ctx0" brushRef="#br1" timeOffset="-172157.52">26666 11432 2271 0,'0'0'50'0,"0"0"10"0,-3 0 3 0,3 0 1 0,-7 0-52 0,7 0-12 0,-4 3 0 0,4-3 0 16,0 0 105-16,0 0 19 0,0 0 3 0,0 0 1 15,0 0-43-15,0 0-8 16,0 0-1-16,0 0-1 0,4 3-23 0,3 0-4 15,0 3 0-15,4-2-1 0,-1-1 0 0,4 0 0 0,0 0 0 0,4 0 0 16,0-3-38-16,-1 3-9 0,1 0 0 0,0-3 0 0,3-3 0 0,-4 3-17 16,1-3 4-16,3 3 1 15,-3-3 12-15,3 0 8 0,0 0 0 0,-3 0-8 16,-1-1 9-16,1 4-9 0,0 0 0 0,-4 0 9 16,0 0-9-16,-3 0 0 0,-1 0 0 0,1 0 0 0,-4 0-13 0,-7 0-2 15,0 0 0-15,0 0 0 16,0 0-54-16,0 0-11 0,0 0-3 0,0 0 0 31,0-3-89-31,-4-3-19 0,-3 3-3 0,0 0-1 0</inkml:trace>
  <inkml:trace contextRef="#ctx0" brushRef="#br1" timeOffset="-171507.85">26793 11469 1780 0,'0'0'50'0,"0"0"12"16,-3 7-50-16,3-7-12 0,0 0 0 0,0 0 0 16,0 0 131-16,-7 3 23 0,7-3 5 0,-4 6 1 15,4-6-55-15,0 0-10 0,0 0-3 0,-3 9 0 0,-4-5-28 16,7-4-5-16,0 0-2 0,0 0 0 0,0 9-34 0,-4-3-7 31,1 4-2-31,3-10 0 0,0 6 34 0,0 6 6 0,0 1 2 0,0 3 0 0,3-4-11 0,-3 4-1 16,0 3-1-16,0 3 0 0,0 6-11 15,-3 0-3-15,3 3 0 0,0 4 0 16,0-1 28-16,3 1 6 0,-3 3 1 0,0-1 0 0,0-2-64 16,4 2-13-16,-4 1-3 0,0 6 0 15,3-3 24-15,-3 2 4 0,0 1 0 0,4 3 1 16,-4-3-2-16,0 0-1 0,0 3 0 0,0 3 0 15,-4 4-10-15,4-1 12 0,-3 7-12 0,3-1 12 0,-4-6-12 0,4 4 0 16,0-7 9-16,0 6-9 0,0-5-8 16,4-1-7-16,-4-3-1 0,3-3 0 0,1-7 26 15,3-5 5-15,-7-4 1 0,3-6 0 0,1 0-16 0,-1-6 0 16,-3-4 0 0,4-3 0-16,0 1 0 0,-4-7 8 0,0 3-8 0,0-6 0 0,0 0 0 0,0 0 0 15,0 0 0-15,0 0 0 16,0 0 0-16,0 0 0 0,0 0 8 0,0 0-8 0,0 0-13 0,0 0-6 0,0 0-1 15,0 0 0 1,3-6 32-16,4 3 5 0,0-3 2 0,4-1 0 0,-4 1-19 16,7 3 0-16,-3-3 0 0,3 3 0 0,3-1 0 0,1 1 10 15,-4 0-10-15,7 0 8 0,-3 3-8 0,-1 0 8 16,5 3-8-16,-5 0 8 0,4 0-8 16,1 4 0-16,-5-1 0 0,1 3 0 0,0-2 0 0,-1 2 8 0,1-3-8 0,-4 1 0 15,0 2 0-15,-3-3 8 16,-4-3-8-16,0 1 7 0,3-1-7 0,-6-3-8 0,-4 0 8 0,0 0-10 15,7-3-50-15,-4-1-11 0,1-5-1 0,-1 3-1 16,-3-4-146 0,0 1-29-16</inkml:trace>
  <inkml:trace contextRef="#ctx0" brushRef="#br1" timeOffset="-170978.11">27488 11585 1370 0,'0'0'39'16,"0"0"8"-16,0 0-38 0,0 0-9 15,0 0 0-15,0-6 0 0,0 6 144 0,0 0 26 16,0-3 6-16,0 3 0 0,0 0-31 0,0 0-6 0,0 0-2 0,0 0 0 16,0 0-30-16,0 0-7 0,0 0 0 0,0 0-1 15,0 0-28-15,4 6-6 0,3 0-1 0,-3 4 0 16,6-1-14-16,-3 4-3 0,4-1-1 0,-1 1 0 16,4 3-11-16,1-1-3 0,2-2 0 0,1 2 0 15,-4 1-20-15,4-3-12 0,-1 2 12 0,-3-2-12 0,4-1 27 0,0 1-2 16,-4-4 0-1,-4 1 0-15,4-1-15 0,-3 1-10 0,3-1 12 16,-3-3-12-16,-4 1 33 0,3-1 0 0,-3 0 0 0,0-3 0 16,1 0-51-16,-8-3-10 0,3 4-3 0,-3-4 0 15,0 0 11-15,0 0 1 0,0 0 1 0,0 0 0 16,0 0-49-16,0 0-9 0,0 0-3 0,0 0 0 16,0-7-116-16,0 7-23 0,-3-3-5 0</inkml:trace>
  <inkml:trace contextRef="#ctx0" brushRef="#br1" timeOffset="-170713.72">27503 11984 2764 0,'0'0'61'0,"0"0"13"0,-4-4 2 15,4 4 1-15,0 0-61 0,0-6-16 0,4-3 0 0,3-1 0 16,0 4 68-16,3-3 10 0,1-4 2 0,3 1 1 15,4-4-28-15,3 0-5 16,-4-3-2-16,8-3 0 0,-4-3-21 0,0 0-4 0,1 0-1 0,-1 0 0 16,-4 0 1-16,5 3 0 0,-5 3 0 0,1-3 0 15,-4 4 2-15,-3 2 0 0,3 0 0 0,-4 4 0 16,-3 2 8-16,0 1 1 0,-3 3 1 0,-4 6 0 16,0 0-33-16,0 0 0 0,0 0 0 0,0 0 0 15,-4 3-20-15,1 3-12 0,-1 0-1 0,-3 0-1 16,4 4-100-16,-4-1-20 0,3 4-4 0,-3-1-1216 15</inkml:trace>
  <inkml:trace contextRef="#ctx0" brushRef="#br1" timeOffset="-169810.22">27679 12291 2066 0,'0'0'45'0,"0"0"10"0,0 0 1 0,0 0 3 0,0 0-47 0,0 0-12 0,-4 0 0 0,-3 0 0 16,7 0 113-16,-3 3 21 15,-1 0 4-15,-3 7 1 0,4-4-47 0,-1 3-10 16,1 1-2-16,-4 5 0 0,3 1-13 0,-3 0-3 15,4 2-1-15,-1 1 0 0,0 0-15 0,1 3-2 0,3-6-1 0,0 2 0 16,0 1-18-16,7-3-4 0,-3-3-1 0,3-1 0 0,0 1-14 0,3-4-8 16,1-3 8-16,-1 1-8 15,1-4 0-15,3-3 0 0,0 0 0 0,0-3 0 16,4-4 0-16,0 1 0 0,-4-3 0 0,3-1 0 16,-3-5 0-16,1 2 0 0,2 0 0 0,-3 1 8 15,-7-4-8-15,4 4 0 0,-4-1 0 0,-3 4 0 0,3-4 0 16,-7 1 0-16,0 2 0 0,0-2 0 0,0 2 0 15,0 1 0-15,-7 3 0 0,3-4 0 0,0 4 0 0,-3 0 0 16,4 3 0-16,-4-4 0 16,0 7 0-16,0 0 0 0,0 0 0 0,3 7 0 0,1-1 0 0,-1 0-15 15,1 3 4-15,3 4 1 0,3 3 10 0,-3-1 14 0,4 4-3 16,-1 3-1-16,1 0-10 0,3 9 0 0,0 4 0 0,0-4 0 16,0 1 0-16,-4-4 0 0,4 3 0 15,1 4 0-15,-5-4 13 0,4 4 1 0,-3-4 0 0,3 7 0 16,-7-1 29-16,0 1 5 15,0-1 2-15,0 1 0 0,0-3-50 0,0-1-12 16,-4 4-2-16,1-4 0 0,-4 1 36 0,0-4 7 0,-4-3 2 0,0 0 0 16,1-6-23-16,-4 0-8 0,3-3 0 15,-3-6 0-15,0-1-9 0,0-6-8 0,0-2-2 0,0-4 0 0,3-7 19 0,-3-2 14 16,3 0-2-16,-3-7-1 16,7 3-11-16,0-5-16 0,0 2 4 15,0-3 1-15,3-3 11 0,1 3 9 0,3-3-1 0,0 3-8 16,0 1 0-16,3-1 0 0,1 3 0 0,-1-3 0 15,1 1 0-15,3-1 0 0,0-3 0 0,4 3 0 0,-1 3 0 0,1 1 0 16,-1 2 0 0,5 1 0-16,-1-1 0 0,3 4 0 0,1 2 0 0,3 1 0 0,0 0-8 0,0 6 8 15,1-3 0-15,2 3-9 0,-3 0 9 16,1 3 0-16,-1 0 0 0,0 3 0 0,-7-6 0 0,0 3 0 16,-3 0 0-16,-1 1 0 15,1-1-53-15,-4-3-9 0,0-3-2 0,0-1 0 16,-3 1-153-16,-1-3-31 0,1 0-7 0,-4 0-1 0</inkml:trace>
  <inkml:trace contextRef="#ctx0" brushRef="#br1" timeOffset="-168794.44">28222 11425 1792 0,'0'0'51'0,"-7"4"10"0,4-4-49 0,-4 3-12 16,0-3 0-16,3 3 0 0,0 0 105 0,4-3 19 0,0 0 3 0,0 0 1 15,0 0-14-15,-3 6-2 16,3-6-1-16,0 0 0 0,0 0-70 0,3 7-13 0,1-1-4 0,3-3 0 16,0 3-24-16,0 0 0 0,4 1-12 0,3-4 12 15,-4 0 0-15,8-3 0 16,-4 0 0-16,4 0 0 0,-1-3 0 0,-2 3 0 0,2-3 0 0,1 0 0 15,0 3 44 1,-1-4 16-16,4 4 3 0,-3-3 1 0,-4 0-47 0,0 0-9 0,-3 3-8 16,3-3 12-16,-4 3-12 0,-2-3 0 0,-1 3-12 0,0 0 12 15,0 0 44-15,-4 3 16 0,-3-3 3 16,0 0 1-16,0 0-52 0,0 0-12 0,0 0 0 0,0 0 0 16,0 0 0-16,4 6 0 0,-4-6 0 0,0 6 0 15,0-6 54-15,0 7 8 0,0-7 2 16,0 6 0-16,0 0-64 0,0 1-28 15,0 2 3-15,0 0 0 0,-4 4 40 0,4-4 8 0,-3 1 1 0,3-1 1 0,0 1-25 16,0-1-9 0,0 0 0-16,0 4 0 0,0-1 9 0,0 1 8 0,0 0-8 0,3 2 11 15,-3 4-11-15,0 3 0 0,4 0 9 0,-4 6-9 16,0 3 0-16,0-2 0 0,3-1 0 0,-3 6 0 16,4-2 56-16,-1 2 6 0,-3 1 2 0,4-1 0 0,-1 1-52 0,-3 2-12 15,4 4 0-15,-1 3 0 0,1-6 0 0,-1 6 0 16,1-1 0-16,-4 4 0 0,0-6 0 15,4 0 0-15,-4 3 0 0,0 0 0 16,3 0 0-16,1 3 0 0,-4-3 0 0,3-1 0 16,1-2 0-16,-1-3 0 0,1 0 0 0,-1-1 0 15,1 1 0-15,-1-4 0 0,4 4 0 0,-3 0 0 0,-1-1 0 0,1-2 0 16,-1-4 0 0,1 0 0-16,0-2 0 0,-1-8 0 0,-3 1 0 0,4-3 0 0,-4-3 0 0,0 0 0 15,3-1 0-15,-3-5 0 0,0-4 0 0,-3 0 0 16,-1-3 0-16,1 1 0 0,-1 2 0 0,4-6 0 0,-4 0 0 15,1 0 0-15,-4 0 0 0,0-3 0 16,0 0 0-16,0 3 0 0,3 0 0 16,-3 0 0-16,0 0 0 0,0-4 0 0,3 4 0 0,-3 0 0 15,0-3 0-15,0 3 0 16,-3-3 0-16,3 3 0 0,-7-3 0 0,3 0 0 0,-3 0 0 0,0 3 0 0,-4-3 0 0,4-1 0 0,-4 1 0 0,4 0 0 31,0 0 0-31,0 0 0 0,3 3 0 0,-3 0 0 16,4 3 0-16,-1-3 0 0,1 3 0 0,6-3 0 15,-3 3 0-15,7-3 0 0,0 7 0 0,0-1 0 0,7 0 0 16,0 4 0-16,0-4-151 0,4 3-33 0,3-3-6 0,0-2-2 0</inkml:trace>
  <inkml:trace contextRef="#ctx0" brushRef="#br0" timeOffset="-159069.02">11931 14113 2188 0,'0'0'48'0,"0"0"11"0,-7 6 1 0,3-3 1 0,4-3-49 0,0 0-12 0,-10 0 0 0,6 3 0 31,-3-3 54-31,7 0 8 0,-7 0 2 0,7 0 0 0,0 0 0 0,-3 0 0 0,-1-3 0 0,4 0 0 16,0-3 0-16,0-1 0 0,0-2 0 0,4-1 0 15,-4 4-34-15,7 0-6 0,-4-7-2 0,4 4 0 16,4 3 2-16,-1-4 1 16,1 1 0-16,7-1 0 0,-1 1 1 0,4 6 0 15,1-3 0-15,-1 6 0 0,0 3 9 0,4 3 1 0,-1 7 1 0,5 2 0 16,-5-2-5-16,1 9 0 15,0 3-1-15,-4 6 0 0,0 1 16 0,-3 5 3 0,-4 4 1 0,0 6 0 32,-4 0-40-32,1 3-11 0,-7 0 0 0,-1 7 0 0,-3-1 0 0,0 1 0 0,0-7 0 0,-7 0 0 15,3 0 0-15,-6-3 0 0,-1-3 0 0,-3-3 0 16,0-7 17-16,-7-5 3 16,0-1 0-16,-4 0 0 0,0-9-20 0,-3-3 8 0,0-7-8 15,0 0 0-15,-1-2 0 0,5-4 0 0,-4-6 0 0,3-1 0 16,0-2 0-16,4 0 0 0,3-3 0 0,1-1 0 0,3-2 0 0,0-1-14 15,3-3 4-15,4 4 1 16,0 2 9-16,7-5-8 0,0-1 8 0,0 0-8 16,7-2 0-16,-4 2 0 0,8 3 0 0,3 1 0 15,0-4 8-15,4 4 0 0,-1 2 0 0,8 4 8 0,0 3-8 16,3-3 0-16,-3 2 0 0,3 1 0 0,0 6 0 0,-3 1 0 16,0 2 0-16,-1 3-8 0,-3-6 8 0,1 4 12 15,-5-1-2-15,-3 0-1 0,1 0-9 0,-1 1-12 16,-7-1 2-16,0 0 1 15,0 0-28 1,-4-2-6-16,-3-4-1 0,0 0 0 0,0 0-143 16,0 0-29-16,0 0-5 0,0 0-2 0</inkml:trace>
  <inkml:trace contextRef="#ctx0" brushRef="#br0" timeOffset="-158812.97">12499 14912 3315 0,'0'0'73'0,"0"0"15"0,0 0 4 0,0 0 0 16,0 0-73-16,0 0-19 15,0 0 0-15,0 0 0 0,0 0 60 0,0 0 9 0,0 0 2 0,0 0 0 16,0-6-57-16,3 0-14 0,-3-4 0 0,4 4 0 16,0 0 23-16,-1-1 1 0,-3-2 1 0,4 3 0 15,-4 6-25-15,3-3 0 0,-3 3 8 0,0 0-8 31,0 0-19-31,7 0-5 0,-7 0-2 0,7 0 0 0,-3 0 26 0,-4 0 0 0,0 0 0 0,3 6 0 16,-3-6-215-16,0 0-37 0</inkml:trace>
  <inkml:trace contextRef="#ctx0" brushRef="#br0" timeOffset="-136600.58">14051 14379 2030 0,'0'0'57'0,"0"0"14"0,0 0-57 0,0 0-14 0,0-6 0 0,4 0 0 16,-4-1 98-16,3 1 17 0,-3 6 3 0,4-6 1 15,-4-7-37-15,0 4-7 0,0 3-2 16,0-4 0-16,0 4 11 0,0-4 3 0,-4 1 0 0,4 0 0 15,-3 2-20-15,-1 1-4 0,-3 0-1 16,0 3 0-16,0 0-15 16,0-1-3-16,0 4-1 0,-4 4 0 0,-3-1-7 0,4 0 0 0,-8 6-1 0,0 1 0 15,4 2-13-15,-3 1-2 0,-1 2-1 0,4 4 0 16,-4 3-7-16,4 3 0 16,3 7-1-16,1 2 0 0,-1-3-11 0,4 4 10 0,0-4-10 0,4 4 10 15,-1-1-10-15,4 4 0 16,0-1 0-16,0 4 0 0,7 0 0 0,-3-3 0 0,6-4-12 0,1 1 12 15,-1-4 0-15,8-9 0 0,0-3 0 0,3-4 0 16,0-5-11-16,4-4 11 0,-4-3-8 0,7-6 8 16,-3 0 0-16,0-6 0 0,-1-7 0 0,4-3 8 15,-3-6-58-15,0-3-11 0,0-4-3 16,3 1 0-16,-4-7 52 0,1 4 12 0,-4 3 0 0,4-1 0 16,-7 4-26-16,3 3-2 0,-7 0-1 0,-3 3 0 15,-1 6 20-15,1 1 9 0,-8 2-8 0,1-3 8 16,-1 4-30-16,-3 2-1 15,0 4 0-15,0 6 0 0,0 0 82 0,-3-3 16 0,-4 6 3 0,0 3 1 0,0 1-11 0,0 5-3 16,-1-2 0-16,1 5 0 0,0 1-57 0,4 0-19 0,-4 2 0 16,0 4 0-16,7 0 19 0,-4 3 16 15,4-3-4-15,-3 0 0 16,3-3-4-16,3-3 0 0,1 3-8 0,3-7 12 0,0 4-12 0,0-4 0 0,3 1 0 16,1-4 0-16,3-6 0 0,-3-3 0 0,3-3 0 0,0 0 0 15,0-3 0-15,0-3 0 0,0-4 0 0,-3 0 0 16,-1 1 0-16,-2-7 8 15,2 0-8-15,-6 4 0 0,3-1 0 0,-7 0 8 16,3-3-8-16,-3 7 0 0,0 2 0 0,-3-2 0 16,-4-1 0-16,3 4-10 0,-6 0 10 0,-1 2 0 0,-3-2 0 0,-4 3 0 15,1-1 16-15,-1 1 4 0,0 0 2 0,-3 0 0 16,3 6-35-16,1 0-7 0,-1 0-2 0,4 0 0 16,4 3 3-16,-1-3 1 0,4 0 0 0,7 0 0 31,0 0-106-31,0 0-20 0,7 6-5 0,0-3-1 15,7 0-142-15,-3-3-28 0</inkml:trace>
  <inkml:trace contextRef="#ctx0" brushRef="#br0" timeOffset="-136199.23">14732 14711 1792 0,'0'0'51'0,"0"10"10"0,0-1-49 0,0 1-12 0,4-1 0 0,-4 0 0 0,3 4 98 0,-3-4 17 0,4 1 3 0,-1-4 1 16,1 0-37-16,-1 4-7 0,1-4-2 0,-1 0 0 15,-3-6-7-15,7 7-2 0,-3-1 0 0,-4 0 0 32,3 0 20-32,-3-6 3 0,0 0 1 0,0 0 0 15,0 0-8-15,0 0 0 0,0 0-1 0,0 0 0 0,0 0-21 0,-3-6-4 16,3 3-1-16,-4-6 0 16,1 2-13-16,-1-5-4 0,-3-1 0 0,0 1 0 0,0-4-28 0,4 3-8 15,-1-2 0-15,-3-1 0 0,3 0 0 0,4 4 0 16,-3-1 8-16,3 1-8 0,0-1 0 0,0 4 0 15,0-1 0-15,3 4 0 0,1 0 0 0,3 0 0 16,-3-1 9-16,3 4-9 0,0-3 8 0,3 0-8 0,1-1 0 0,-1 4 0 16,1 3 0-16,3-3 0 0,0 0 0 15,0 3 0-15,4-3 0 16,-4 3 0-16,4-3 0 0,-4 6 0 0,0-3 0 0,-3 3 0 0,-1 0-13 0,4 3 5 16,-7 1-76-16,4-1-16 0,-4 0-2 0,0 1-1 31,0 2 11-31,0-6 3 0,-7-3 0 0,0 0 0 15,7 6-83-15,-7-6-16 0,7 7-3 0,-7-7-547 0,0 0-110 0</inkml:trace>
  <inkml:trace contextRef="#ctx0" brushRef="#br0" timeOffset="-135667.55">15067 14796 2419 0,'0'0'53'0,"-3"6"11"0,-1 1 3 0,1-1 1 0,3 3-55 0,-4-2-13 0,4-7 0 0,0 0 0 16,0 0 105-16,0 0 19 0,0 0 3 0,0 0 1 15,0 0-41-15,0-7-8 0,-3-2-2 0,3 3 0 16,-4-4-21-16,4 1-5 0,0-1-1 0,-4-2 0 16,4-1-15-16,-3 1-3 0,-1-4-1 0,1 4 0 15,3-1 2-15,-4 4 1 0,4-4 0 0,0 4 0 16,0-1-34-16,0-2 0 0,0 2 0 0,4 1 0 16,-1 3 0-16,1-1 0 0,-1 1 0 0,1-3 0 15,0 2 0-15,3 1 0 0,0 3 0 0,0 0 0 16,0 0 0-16,3 3 0 15,-3-3 0-15,4 6 0 0,0-3 0 0,-4 3 0 16,3 3 0-16,1 0 0 0,-4 1 0 0,3 5 0 16,-3 1 0-16,4-1 0 0,0-5 0 0,-1 2 0 15,1 7 0-15,-1-1 0 0,1-2 0 0,0 3 0 0,-1-4 0 16,-3 1 0-16,4-4 0 0,-1 0 0 0,1-2 0 0,3-4 0 16,-3 3 0-16,-1-3 0 0,1-3 0 15,-1 0 0-15,4 0 0 0,-3-3 0 0,3-6 0 0,0-1 0 0,-3-2 0 16,3-4 0-16,-3 0 0 0,3 1 0 15,-4-1 0-15,1 0 0 16,-1-2 0-16,-3 2 0 0,1-3 0 0,-1 3 0 0,-4-2 0 16,-3-1 0-16,0 6 0 0,0 1 0 0,-3 2 0 0,3 7 0 15,0 3 0-15,-7 3 0 0,-1 7 0 0,-2-1 0 16,-1-3 0-16,1 4 0 0,-1 5 0 0,1 4 0 16,-1 3 0-16,0 3 0 0,1 0 0 0,3 4 0 15,-4-1 18-15,8 0-3 0,-4 3-1 0,7 1 0 16,-4-7-22-16,4 3-5 0,0-3-1 0,4-3 0 15,-1-3 34-15,4-3 8 0,0-1 0 0,0-5 1 16,4-1-46-16,-1-3-10 0,5-2-1 0,2-1-1 16,1-6-27-16,-1-1-4 0,5-2-2 0,-1 0 0 15,0-4-207-15,4 4-42 0</inkml:trace>
  <inkml:trace contextRef="#ctx0" brushRef="#br0" timeOffset="-135210.29">16062 14567 2221 0,'0'0'48'0,"-7"3"11"0,3 0 1 0,-3-3 4 0,0 0-52 16,0 0-12-16,0 0 0 0,0 0 0 0,4-3 98 0,-4 3 17 0,-4-3 3 0,4 0 1 0,-4 0-44 0,4 0-9 15,-3-3-2-15,3 6 0 0,-4 0 0 0,0 3 0 16,1 0 0-16,-1 3 0 0,1 0 0 0,-1 1 0 15,1 5 0-15,-1-2 0 0,0 5-8 0,4 1-1 16,-3 6-1-16,3 3 0 0,0 0-23 0,3 0-5 16,1 0-1-1,-1 3 0-15,4 1-25 0,0-1-19 0,4-3 3 0,-1 0 1 0,1 0 29 0,3-6 6 0,0-3 0 16,3-1 1 0,-3-5-33-16,7-1-8 0,1-3 0 0,-1-2-1 15,0-4 21-15,3-4 0 0,1-2 0 0,3-3 0 0,0-4-56 16,1 1-6-16,2-4-2 0,-3-3 0 15,4-6-73-15,-4 3-15 0,-3 0-4 0</inkml:trace>
  <inkml:trace contextRef="#ctx0" brushRef="#br0" timeOffset="-134941.83">16365 14351 2649 0,'0'0'58'0,"0"0"12"0,0 0 2 0,0 9 4 0,0 1-61 16,0 2-15-16,4 7 0 0,-1 6 0 15,1-3 119-15,-1 3 21 0,5-3 4 0,-5 3 0 16,8 3-77-16,-4 1-16 0,3-1-3 0,1 3-1 0,-4 1 13 0,4-4 4 16,-1-3 0-16,4 3 0 0,-3-3-44 0,-1-3-8 31,4 3-1-31,-3-3-1 0,3-3-10 0,-3 0 10 0,-1-4-10 0,1 1 10 16,0-3-10-16,-4-4 0 0,0-3 0 0,-4 1 0 31,1-7-69-31,-4 0-16 0,3-4-3 0,-3-2-1 0,0-6-85 0,-3-1-17 15,-1-3-3-15</inkml:trace>
  <inkml:trace contextRef="#ctx0" brushRef="#br0" timeOffset="-134771.58">16334 14724 2474 0,'0'0'70'0,"0"0"16"0,0 0-69 0,0 0-17 0,0 0 0 0,0 0 0 15,3 6 113-15,1 1 19 16,6-4 4-16,-3 0 1 0,4-3-58 0,3 3-12 0,0-3-3 0,0 0 0 15,4-3-51-15,0 0-13 0,3-7 0 0,0 4 0 16,0 0 29-16,4-1 3 0,-1 4 1 0,1-3 0 16,0 6-33-16,-4 0 0 0,0-3 0 0,-3 3 0 15,3 3-138-15,-3 3-22 0,-1 1-4 0,-3 2 0 16</inkml:trace>
  <inkml:trace contextRef="#ctx0" brushRef="#br0" timeOffset="-134564.34">16930 14846 2880 0,'0'0'64'0,"0"0"12"0,0 0 4 0,0 0 0 0,0 0-64 0,0 0-16 0,-4-6 0 0,4 0 0 0,0-4 54 16,-3 1 8-16,3 3 2 0,-4-7 0 0,1 4-52 0,-1-7-12 16,1-3 0-16,-4 0 0 0,0 1 54 0,-1-4 8 0,1 0 2 15,0 0 0-15,0 6-52 0,0-3-12 0,0-3 0 0,0 7 0 31,4 2-48-31,-4-3-13 0,3 4-3 0,1 2 0 16,-1 4-61-16,0 0-13 0,4 0-2 0,-3-4-1 0</inkml:trace>
  <inkml:trace contextRef="#ctx0" brushRef="#br0" timeOffset="-134443.36">16856 14473 2684 0,'-7'16'76'0,"3"-10"16"0,1 0-73 0,3-6-19 15,0 7 0-15,0-1 0 0,3 0 16 0,4 0 0 0,-3-6 0 0,3 0-792 16,3 0-160-16</inkml:trace>
  <inkml:trace contextRef="#ctx0" brushRef="#br0" timeOffset="-134042.5">17149 14489 2392 0,'-11'12'68'0,"7"-5"15"0,1 2-67 0,-1 0-16 15,1 1 0-15,-1 2 0 16,4 1 96-16,0-1 16 0,-3-2 4 0,3 2 0 16,0 1-22-16,0 0-4 0,0-4-1 0,3 7 0 0,-3-1-6 0,4 1-2 15,-4 3 0-15,3-4 0 16,1 1-21-16,-1-3-4 0,4-1 0 0,-3-2-1 16,3-4-26-16,0 0-5 0,4 4 0 0,-1-7-1 0,1-3-23 0,-1-3-16 15,5-1 2-15,-1-2 1 16,3 0 13-16,-3-7 0 0,1-2 0 0,2-1 0 15,-3 0 0-15,0-3 0 0,-3 4 0 0,0-1 0 0,-1 4 8 16,-6-1 5-16,-1 1 1 0,-3-1 0 16,0 4-22-16,-3-1-5 0,-4 4-1 0,0 0 0 0,-4-1 14 0,0 1 0 15,-3 0 0-15,-3 0 0 0,-1-4 0 0,4 1 0 16,0 6 0-16,0-4 0 16,0 4 0-16,3 3 0 0,0-3 0 0,1 3 0 15,3 0 0-15,0 0 0 0,0 0 0 0,7 0 0 16,0 3-55-16,-4 3-8 0,4 4-1 0,4-4-1 15,3 4-117-15,-4 2-23 16,4-3-5-16</inkml:trace>
  <inkml:trace contextRef="#ctx0" brushRef="#br0" timeOffset="-133737.2">17582 14827 3083 0,'-10'7'88'0,"10"-7"18"0,0 0-85 0,0 0-21 15,0 0 0-15,0 0 0 0,0-10 58 0,0 1 7 0,0 0 2 0,0-7 0 16,3 0-28-16,1-3-6 0,3 1-1 0,-3 2 0 0,3-6-15 0,0 3-3 16,0 0-1-16,3-3 0 0,1 4 3 0,-1 2 0 15,1 0 0-15,3 0 0 0,0-2 3 0,0 2 1 16,0 0 0-16,4 1 0 0,0 2-2 0,-1 4 0 16,5 2 0-16,-1 1 0 15,0 0 7-15,-3 6 2 0,-1 6 0 0,4 0 0 31,-3 7-43-31,0 3-9 0,-4 6-2 0,0 0 0 0,-4 6 27 0,1 0 0 0,0 6 0 0,-1 4 0 0,-3 0 0 16,0-4 0-16,0 4 0 0,0-4 0 0,-3-2 0 0,3-4 0 0,-4-3 0 16,1-3 0-16,0-6 0 0,-1-1 0 15,-3-5 0-15,4-1 0 0,-4-6 0 16,0-3 0-16,0-3 0 0,0-9 0 16,0-4-159-16,0-3-26 0,0-25-6 0,0 16-1 0</inkml:trace>
  <inkml:trace contextRef="#ctx0" brushRef="#br0" timeOffset="-123122.77">18623 14934 1840 0,'0'0'52'0,"0"0"12"0,0 0-52 0,0 0-12 0,0 0 0 0,0 0 0 15,0 0 146-15,0 0 26 0,0 0 6 0,0 0 1 16,0 0-41-16,0 0-8 16,0 0-2-16,4 6 0 0,3-3-102 0,-4 4-26 15,1 2 0-15,3-3 0 0,-4 7 56 0,1 0 7 16,-1 2 1-16,-3-2 0 0,0 2 0 0,0 4 0 15,0 0 0-15,0 0 0 0,-7 3 0 0,4-3 0 0,-8 6 0 0,1-3 0 16,-1 0-40-16,-3-4-7 0,3 4-1 0,-3-3-1 16,0-3-24-16,0-4-5 0,-4 4-1 0,4-7 0 15,0 1 15-15,0-4 0 0,4 0 0 0,-1-2 0 16,0-8-105-16,4 1-19 0,4-3-3 16</inkml:trace>
  <inkml:trace contextRef="#ctx0" brushRef="#br0" timeOffset="-100148.43">19618 14385 1497 0,'0'0'32'15,"0"0"8"-15,4-6 0 0,3 0 4 0,-4-4-36 0,1-2-8 0,-1-1 0 0,4 1 0 0,-3-4 53 0,-1 4 9 0,1-4 2 0,-1 3 0 16,4 1 16-16,-3 2 3 0,-4 4 1 0,3 3 0 15,-3-3 37-15,0 6 8 0,0 0 2 0,0 0 0 16,0 0-23-16,4 12-5 0,-1 4-1 0,-3 3 0 16,4 0-30-16,0 6-7 0,-1 3-1 0,1 3 0 15,-1-3-17-15,1 4-4 0,-1-4-1 16,4-3 0-16,-3 0-20 0,3 0-4 16,0-3-1-16,0 0 0 0,-4-3-9 0,5-3-8 15,-5-4 9-15,4 1-9 0,-3-1 0 0,3-2 0 0,-7-10 0 0,0 0 0 16,3 6-16-16,-3-6-4 0,0 0 0 0,0 0 0 15,0 0-92-15,0 0-20 0,0 0-3 0,-3-6-1 32,-4-1-121-32,3 1-25 0</inkml:trace>
  <inkml:trace contextRef="#ctx0" brushRef="#br0" timeOffset="-99346.15">19537 14536 2077 0,'0'0'45'0,"0"0"10"0,-7 3 1 16,7 3 4-16,0-6-48 0,0 0-12 0,0 0 0 0,0 0 0 0,0 0 108 0,0 0 20 15,0 0 4-15,3 3 1 0,8 4-47 0,-1-4-10 16,1-3-1-16,3 3-1 0,0-3-25 0,4 0-5 0,-4 0 0 0,7 0-1 31,-3-3-21-31,-1 3-4 0,8 0-1 0,-4-3 0 0,1 3-17 0,-1-3 0 0,0-1 8 0,0 4-8 16,0 0 18-16,-3 0 0 0,3-9 0 0,0 6 0 16,0-3-18-16,-3 2 0 0,0 1 0 0,-4-3 0 15,-4 0-12-15,4 0-7 0,-3-1-1 0,0 1 0 16,-4 0 20-16,-4-1 0 15,4 1 0-15,-3 0 0 0,-4 0 28 0,0 6 4 16,0-7 0-16,-7 4 0 0,3 0 10 0,1 0 2 0,-4 6 1 0,0 0 0 16,-1 0-32-16,-2 7-13 0,3-1 11 0,0 4-11 15,-4 2 34-15,4 1 1 16,0 3 0-16,0-3 0 0,0 2-5 0,0-2-1 0,3 3 0 0,1 0 0 16,3-4-29-16,-4 1 0 15,8 0 0-15,-4-4 0 0,3 1 0 0,4-7 0 0,0 0 0 0,1-3 0 16,-1 1 0-16,0-4 0 15,0-4 0-15,3 1 0 0,1-6 0 0,-1-1 0 0,5-2 0 0,-1-1 0 16,-4-5-45-16,4 2-15 0,-3 0-4 0,3-3 0 16,0 4 72-16,-3 2 13 0,-1-2 3 0,-3 5 1 15,0 1-25-15,1 2 0 0,-1 4 0 0,-7 3 0 16,7-3 0-16,-7 3 8 0,0 0-8 16,3 6 0-16,4 1 12 0,-3 2-4 0,-4-3 0 15,3 7 0-15,1-4 17 0,-4 1 3 0,3-1 1 0,1 4 0 16,-4 2-29-16,3-2-15 0,1-4 2 0,-1 1 0 15,1 2 13-15,3-5 0 0,-3-1 0 0,3 3 10 0,0-3-10 0,0-2 0 16,0-1 0-16,0 0-11 0,0-3 19 0,0-3 4 16,0 3 1-16,4-3 0 15,-8-4-31-15,4 4-6 0,0 0-2 0,0 0 0 16,0 0 42-16,0 3 8 0,-7 0 1 0,7-3 1 16,0 3-72-16,-3 0-14 0,-4 0-4 0,7 3 0 0,-7-3 103 0,4 6 20 0,3-3 4 0,-4 0 1 31,1 0-52-31,-4-3-12 0,7 4 0 0,-7-4 0 0,0 0 0 0,3 3 0 0,4-3 0 15,0 3 0-15,-3-3 0 0,-4 0 0 16,0 0 0-16,7-3 0 0,-7 3 0 0,4-3 0 0,-1-1 0 0,1-2 0 31,-4-3 0-31,3-1 0 0,-3 4 0 0,0 0 0 0,4 0 0 16,-4-1 0-16,0-2 0 0,0 0 0 0,0-4 0 0,-4 4 0 0,1-4 0 16,-1-3 0-16,-3-6 0 0,3 0 0 0,1-3 0 15,-1 0 0-15,-6-3 0 0,3 0 0 0,0-7 0 0,0 1 0 16,-4-1 0-16,4 1 0 0,-4 3 0 0,4-4 0 15,0 7 0-15,0 0 0 0,0 3 0 0,0-1 0 16,4 1 0-16,-4 7 0 0,3 2 0 0,1 3 0 16,-1 7 0-16,0 0 0 0,4-4 0 0,0 10 0 15,0 0 0-15,0 7 0 0,4 2 0 0,-4 7 0 16,4-4-158-16,3 10-34 0,-4-3-8 0,4 3-1186 16</inkml:trace>
  <inkml:trace contextRef="#ctx0" brushRef="#br0" timeOffset="-98635.98">20570 14294 2224 0,'-10'10'63'0,"6"-4"14"15,-3 4-61-15,0 2-16 0,0-3 0 0,0 1 0 0,0 2 116 0,-3-2 20 0,2 2 4 0,1-2 0 16,0-1-47-16,0 1-9 0,0-1-3 0,4 0 0 15,-1 1-19-15,-3-1-4 16,0 1-1-16,4-1 0 0,-1 0-14 0,-3-2-3 0,3-1-1 0,1 0 0 16,3 1-8-16,0-7-2 0,0 9 0 0,0-9 0 15,0 0-15-15,0 0-3 0,7 0-1 0,0-6 0 16,0 3-10-16,4-1 0 0,-1-2 0 0,4 0 8 16,-3 0-8-16,3-1 0 0,4 4 0 0,-4 0 8 15,0 3-8-15,0 0 0 0,0 0 0 16,0 0 8-16,-3 3 3 15,-1 3 0-15,1 1 0 0,0 2 0 0,-1-3 14 0,-3 4 3 16,4-1 1-16,-4 4 0 0,0-1-29 0,0 1 0 16,0-1-11-16,0 1 11 0,4-1 0 0,-4 1 0 0,0 0 0 0,0-1 0 0,0-3 0 0,0 4 0 15,4-4 0 1,-4 1 0-16,-4-1 0 0,4 1 0 0,0-1 0 0,-3 0 0 16,3-2 0-16,-4-1 0 0,-3-6 0 0,0 0 0 0,0 0-25 0,0 0 2 15,0 0 1-15,0 0 0 31,7-3-67-31,-7-3-14 0,4-1-2 0,-1-2-1 0,-3 3 34 16,4-4 6-16,-4 1 2 0,0-1 0 0,0 1 0 0,0 0 0 0,3 2 0 0,-3 7 0 16,0 0 0-16,0 0 0 0,0 0 0 0,4-3 0 15,-4 3 51-15,0 0 13 0,0 0 0 0,7 0 0 16,-7 0 28-16,4 3 8 0,-4-3 1 0,7 3 1 0,0-3 2 0,-7 0 1 16,0 0 0-16,7 0 0 0,0 0 7 0,0-3 0 0,0 0 1 0,4 0 0 15,-4-3-2-15,3 0-1 0,1-4 0 0,-1 1 0 16,4-4-9-1,1 1-1-15,-5-4-1 0,4 0 0 0,-3 1-3 16,-1-1-1-16,1 0 0 0,-4 1 0 16,4 2-13-16,-8-3-2 0,4 4-1 0,-3 2 0 15,-1 1-1-15,-6 3 0 0,3 6 0 0,0 0 0 0,-4-7 5 0,-3 4 1 0,0 6 0 0,0 4 0 16,-4-1-1-16,1 3 0 16,-4 4 0-16,0-1 0 0,3 7-7 0,-3-3 0 15,0 3-1-15,3 0 0 0,1-1 0 0,3 1 0 16,0 0 0-16,3 0 0 0,1 0-2 0,3-1 0 0,3-2 0 0,1 0 0 15,-1-4-9-15,1 4 0 0,6-3 9 0,1-1-9 16,-1-2 0-16,4-4 0 16,-3 0 0-16,7-3 0 0,-4 0 0 0,0 0-15 0,0-6 4 0,4 0 1 15,-4-3-75-15,3 0-15 0,1-1-4 0,0-2 0 32,-1-4-111-32,1-2-22 0,0 2-5 0,-1-2-954 0</inkml:trace>
  <inkml:trace contextRef="#ctx0" brushRef="#br0" timeOffset="-98316.77">21371 14329 2620 0,'-14'12'74'0,"7"-5"17"0,0-4-73 0,0 3-18 0,-4 4 0 0,4-1 0 15,-3 0 136-15,-1 1 24 0,1 5 5 0,-1 1 1 16,0-3-73-16,1-1-14 0,3 1-3 0,0-4-1 16,0 1-21-16,3-4-4 0,1-3-1 0,3-3 0 15,0 0-39-15,0 9-10 0,0 7 0 0,0-16 0 16,3-3 0-16,8 0 0 0,-4-3 0 0,3-1 0 15,5 1 0-15,-1-3 0 16,3-1 0-16,1 4 0 16,3 0 0-16,-3-1 8 0,3 4-8 0,0 0 8 0,-3 0-8 0,-1 6 0 15,1 0 0-15,0 0-11 0,-4-3 35 0,0 7 6 0,-4-1 2 0,-3 3 0 16,1 1-24-16,-5-1-8 16,1 4 0-16,-1-1 0 15,-3 1-26-15,-3-1-5 0,3 4-1 0,-7 0 0 0,-1-1 51 0,-2 4 9 16,-4 0 3-16,-4 0 0 0,-3 0-31 0,0-7 8 0,-7 4-8 0,3-1 4 31,0-5-16-31,0 2-1 0,1-2-1 0,-1-1 0 16,0 4-157-16,1-7-31 0,6 0-6 0,0 1-2 0</inkml:trace>
  <inkml:trace contextRef="#ctx0" brushRef="#br0" timeOffset="-97508.59">22310 14595 2041 0,'0'10'44'0,"0"-10"10"0,0 0 2 0,3 9 2 0,-3-2-46 0,4 2-12 16,-1 0 0-16,1-2 0 0,-4-7 137 0,3 3 26 16,-3-3 5-16,4 6 0 0,-1 0-32 0,-3-6-6 0,0 0-2 0,0 0 0 15,0 0-51-15,7-3-10 0,-3-3-3 0,-1 0 0 16,-3-1 0-16,4-2 0 0,-4 0 0 0,0-1 0 16,-4 1-51-16,1-4-13 0,-1 4 0 0,1-1 0 15,-1-2 0-15,4-1 0 0,-3 1 0 0,-1-1 0 0,1 4 0 0,3-1 0 16,0 1 0-16,0-4 0 15,0 7 0-15,3 0 0 0,1 0 0 0,-4 6 0 16,0 0 0-16,7 0 0 0,3 3 0 0,-2 3 0 0,2-3 0 16,-3 7 0-16,4-4 0 0,3 3 0 15,-4 1 0-15,1-1 0 0,3-6 0 0,0 3 0 0,0 1 0 16,4-1 0-16,0-6 0 0,-1 3 0 0,1-3 0 16,0 3 0-16,3 0 0 0,0-3 0 0,-7-3 0 15,7-3 0-15,-3 0 0 0,3-1 0 0,-3-2 0 0,-1 0 0 16,1-4 0-16,0 4 0 0,-4-4 0 0,0 1 0 15,-7-1 0-15,3 1 0 0,-3 2 0 0,1 1 0 16,-5-1 0-16,1 1 0 0,-4 3 0 0,0 6 0 0,0 0 0 0,0 0 0 16,-4-4 0-16,-3 8 0 0,-4-1 0 0,4 3 0 15,-3 7 21-15,-1-1 2 0,1 4 0 0,-1 3 0 16,0 3-37-16,4 0-7 0,-3-1-2 0,3 1 0 16,0 0 23-16,3 0 0 15,1 0 0-15,3-3 0 0,0 0 0 0,3 0 0 0,1-4 0 0,3 1 0 16,-4-3 0-16,4-4 0 0,4-3 0 0,-1 1 0 15,1-1 18-15,0 0 8 0,3-3 2 0,0-3 0 32,0-3-45-32,0-3-9 0,4-7-2 0,-4 1 0 0,7 2-52 0,-7 1-10 0,4-7-2 15,-1 4-1-15,1-4-107 0,0 0-22 16,-4-2-4-16,3 2-986 0</inkml:trace>
  <inkml:trace contextRef="#ctx0" brushRef="#br0" timeOffset="-97150.36">23103 14401 2116 0,'0'0'60'0,"0"0"13"0,-3 3-58 0,-1 3-15 0,1-2 0 16,-4 5 0-16,0 0 171 0,0 1 31 0,0 2 6 0,0 1 2 16,0-1-98-16,-1 1-20 0,-2 3-4 0,-1 2-1 0,1-2-19 0,3-3-3 15,-4 2-1-15,4 1 0 0,0 0-13 0,0 3-3 16,0-4-1-16,3-2 0 0,1 2-24 0,-1-5-5 16,1-1-1-16,3-3 0 0,0 4-17 0,0-10 0 0,0 0 0 0,7 0 0 31,0 0 0-31,3-3 0 0,1 0 0 0,0-4 0 0,-1-2 0 0,1 0 0 15,3-7 0-15,-4 0 0 16,1 1-24-16,0-1-8 0,3 0-1 0,-4 0-1 16,1 1 3-16,-1-1 1 0,-2 4 0 0,-1-1 0 15,-4 1 38-15,1 5 8 0,-1 4 2 0,1 3 0 0,-4-3-8 0,0 3-2 0,3 6 0 0,1 4 0 16,-4-1 16-16,3 0 4 16,-3 4 0-16,4 3 0 0,-4-1-11 0,3 1-1 0,1 0-1 15,-1-1 0-15,4 4-7 0,-3 0-8 0,3-3 11 0,-3-1-11 16,3 1 9-16,0 0-9 0,0-4 0 0,3-2 9 31,-3-1-49-31,4-3-9 0,0-6-3 0,-1 0 0 0,1 0-56 16,-1-6-11-16,1-3-2 0,-1-4-1 0,1-3-133 0,0-2-26 15,-1-1-6-15,1-3-1 16</inkml:trace>
  <inkml:trace contextRef="#ctx0" brushRef="#br0" timeOffset="-96666.34">23484 14241 1778 0,'0'0'39'0,"4"-6"8"0,-1-4 1 0,5 4 3 0,-8-3-41 0,0 9-10 0,0 0 0 0,0 0 0 15,0 0 142-15,3 3 26 0,1 6 6 0,-1 1 1 16,1 2-48-16,-4 1-10 0,0-1-1 0,3 4-1 0,-3 3-25 0,4 0-5 16,-4-1-1-16,3 4 0 0,1-3-20 0,-1 3-4 15,1 0 0-15,-1 0-1 0,1-3-20 0,3 0-4 16,4 0-1-16,-4-1 0 16,3-2-18-16,1 0-4 0,-4-1-1 0,3 1 0 0,1-3-11 0,0-4 0 0,-1-3 0 0,1 4 0 15,-4-4 0-15,0-3 0 0,0-3 0 0,0 0 0 31,0-3 20-31,-3-3 0 0,-1-1-1 0,1 1 0 16,-4 0-31-16,3-4-5 0,-3 1-2 0,0 0 0 0,-3-1 19 0,-1-2 0 0,1 2 0 16,-5 1 0-16,1-4 0 0,-3 4 0 15,3 0 0-15,-4 5 0 0,-3 1 9 0,0 6-9 16,3 1 8-16,-6 2-8 0,-1 6 0 0,4 1 8 0,0-1-8 0,0 7 0 16,0-3 13-16,0 3-2 0,3 3-1 0,-3-4 0 15,3-2-10-15,1 0 0 0,-1-4 0 0,4 4 0 16,0 0 0-16,3-4 0 15,1 1 0-15,-1-4 0 0,4 4 8 0,0-7-8 0,4 3 12 0,-1 1-4 16,1 2-8 0,3 4 0-16,0-3 0 0,4-4 0 0,-1-3 0 0,4 1 0 15,0-1 0-15,4-3 0 16,0 3 0-16,3-6 0 0,0-6 0 0,0 3 0 0,0-7 0 0,1 4 0 16,-1-6 0-16,0 2 0 0,-7 1 0 0,4-1 0 0,-4-2 0 0,0 2 0 15,-4 1 0-15,1 0 0 0,0-4 0 0,-1 4 0 16,-3-4-28-16,-3 1 3 0,3 2 0 0,-4 1 0 15,-3-1-66-15,0 1-13 0,4 3-2 16,-4-4-1-16,0 1-17 0,0 3-3 16,0-1-1-16,0 7 0 0,0 0-51 0,0 0-10 0,0 0-3 0,0 0 0 0</inkml:trace>
  <inkml:trace contextRef="#ctx0" brushRef="#br0" timeOffset="-96500.14">23894 14727 2880 0,'0'0'64'0,"0"0"12"0,0-3 4 0,-4-3 0 0,1-1-64 0,-1 1-16 0,4-3 0 0,0-1 0 15,0 4 0-15,0-3 0 0,0-7 0 0,-3 3 0 16,3-2-153-16,-4-4-34 0,-3-19-6 31,-4 13-2-31</inkml:trace>
  <inkml:trace contextRef="#ctx0" brushRef="#br0" timeOffset="-96337.27">23784 14207 2883 0,'0'0'64'16,"0"0"12"-16,0 0 4 0,0 0 0 0,0 0-64 0,0 0-16 0,0 0 0 0,0 6 0 0,0-6 0 15,0 6 0-15,0 0 0 0,4 4 0 0,-1-4 0 0,1 0 0 16,3 4 0-16,0-1 0 15,4 1-153-15,-4 2-31 0,3-2-7 0,1-1-897 16</inkml:trace>
  <inkml:trace contextRef="#ctx0" brushRef="#br0" timeOffset="-95525.78">24148 14621 2419 0,'0'21'53'0,"-4"-11"11"0,4-1 3 0,-3-2 1 0,3-4-55 0,-4 3-13 15,1-3 0-15,-1 0 0 0,4-3 110 0,0 0 19 16,-4 0 4-16,1-3 1 0,-1-3-62 0,1 0-12 16,3-7-2-16,0 0-1 0,0-2-45 0,0 2-12 15,0-6 0-15,3 7 0 0,1-4 36 0,-1 4 3 0,5 2 0 0,-1-2 0 16,0 2-11-16,0-2-3 0,3 2 0 0,-3 7 0 16,0-3-25-16,0 6 0 0,4-3 0 0,-4 6 0 15,0 0 25-15,-3 3 0 0,3 4 0 0,-4-1 0 16,-3 4 11-16,4-1 3 0,-4 7 0 0,0-3 0 15,0-1-31-15,-4 4-8 0,1 3 0 0,-1 0 0 16,1-3 23-16,-1 0 3 0,1-7 1 0,3 4 0 16,-4-3-43-1,4-7-9-15,0-6-2 0,0 0 0 0,0 0-50 16,4-6-11-16,3-4-1 0,0-2-1 16,0-4-10-16,0 3-1 0,0-2-1 0,3-4 0 0,-2 3-72 0,2 1-14 15,1-1-4-15,-1 0 0 16,1 0 52-16,-1 1 9 0,1-1 3 0,0 0 0 15,-1 4 51-15,-3-1 10 0,0 4 3 0,0 6 0 16,-7 3 204-16,0 0 42 0,7 6 8 0,-3 4 2 0,-4 2-52 0,-4-3-9 0,1 4-3 16,-1 0 0-16,1-1 0 0,-1 1 0 0,1-4 0 15,-1 4 0-15,1-1-51 0,-1 1-10 0,4-7-3 0,-3 0 0 0,3-6 0 16,0 6 0-16,0 1 0 0,0-7 0 16,0 0-51-16,0 0-13 15,0 0 0-15,0 0 0 0,0 0 0 0,7-3 0 0,0-1 0 0,0-2 0 16,-4-3-48-16,4-1-13 0,-3-2-3 0,3-1 0 0,-3 1 51 15,-1 2 13-15,1-2 0 0,-1 2 0 16,4 1-13-16,-3 3 2 0,-1-1 1 0,1 1 0 0,-4 6 10 16,0 0 16-16,7 3-4 0,0 4-1 0,3 5-11 0,-2 4 0 15,-1 3 0-15,0 6 0 0,0 3 53 0,0 3 9 16,0 4 2-16,0 9 0 0,-4 3-52 0,4 3-12 16,-3-3 0-16,-1 3 0 0,1 0 0 0,-4 0 0 15,0-3 0-15,-4 7 0 0,1-1 0 0,-1-3 0 16,-6-6 0-16,3 0 0 0,-7-6 0 0,3-1 0 15,-3-9 0-15,-4 4 0 0,1-7 0 0,-1-3 0 16,0-3 0-16,-3-10 0 0,4-3 0 0,-5-6 0 16,5-3 0-16,-1-6 0 0,4-4 27 0,0-6 2 0,0-2 1 0,3-8 0 31,4-5-48-31,0-4-10 0,4-3-1 0,-1-2-1 0,8-5 30 0,-1 5 0 16,4-1 0-16,7 0 0 0,-3 6 0 0,7 1 0 15,3 5 0-15,3-2 0 0,5 2 0 0,-5 1 0 0,8-4 0 0,3 4 0 16,-6 6 0-16,-1 3 0 0,0 6 0 15,-3 4 0-15,-8 2 0 0,1 4 0 0,-7 3 0 0,3 6 0 16,-4 7 0-16,-3-4 0 0,0-3 0 0,-3 6 0 16,-1 7 0-16,-3 3 0 0,4-3 0 0,-4-1-1064 15,-4-2-208-15</inkml:trace>
  <inkml:trace contextRef="#ctx0" brushRef="#br0" timeOffset="-94222.6">25428 14498 1958 0,'0'0'43'0,"-3"-3"9"0,-1-3 1 0,1 0 3 0,-1-4-45 0,1 4-11 0,-1 3 0 0,-3-4 0 0,3 1 156 0,1 3 28 16,-4 0 7-16,3 0 1 0,-3 6-96 0,4 0-20 0,-4 0-3 15,0 3-1-15,0 7-9 0,0 0-3 0,3-1 0 16,-3 7 0-16,0-3-16 0,3-1-3 0,-3 4-1 0,7-3 0 15,-3-1-12-15,-1 1-4 0,4 0 0 0,4-1 0 16,-1-5-14-16,4-1-10 0,-3-2 12 0,7-1-12 16,-4 0 8-16,3-3-8 0,8-3 0 0,-4-3 0 15,7 0 8-15,-3-6-8 0,-1-1 0 0,1-2 0 16,-4-1 11-16,4 1-11 16,-4-4 10-16,0 3-10 0,-3 1 10 0,-1-1-10 0,-3-2 10 0,0 5-10 15,-3 4 9-15,-4 0-9 0,0-1 8 0,-4-2-8 16,1 0 12-16,-4-1-4 15,0 1 0-15,-4 2 0 0,-3 4-8 0,3 3 0 0,-3-3 9 0,0 6-9 0,-4-3 0 0,4 0-15 32,0 3 3-32,0 1 0 15,0 2-51-15,7 0-9 0,0 0-3 0,3 4 0 16,4-4-21-16,0 0-4 0,7-3 0 0,0 4-1 16,1-1-11-16,2-3-3 0,4 3 0 0,0-2 0 0,4 2-21 0,0-3-5 0,-1 0-1 0,4 0 0 15,4 0 36-15,-4 0 7 0,4 1 2 0,3-1 0 31,-3 3 50-31,0-3 11 0,-4 3 1 0,0-2 1 0,-3 2 134 0,-1 3 26 0,-3 1 6 0,-3-1 0 0,-1 0 60 0,-2-2 11 16,-1 2 2-16,0-3 1 16,-7 1-58-16,0-1-12 0,0-6-3 0,0 0 0 15,-7 0-54-15,7 0-11 0,-7-3-3 0,3-3 0 0,-3-1-12 0,0-2-2 16,0-4-1-16,0 1 0 16,0-7-29-16,3 0-5 0,-3-6-2 0,0 0 0 0,0 0-4 0,-4-3-1 15,1-4 0-15,-4 1 0 16,0-4-9-16,3 4 12 0,-3 0-12 0,0-4 12 0,3 4-12 0,1 3 0 15,-1-4 0-15,4 7 0 0,0 0 0 0,0 6 0 16,3-3 0-16,1 0 0 0,-1 4-10 0,1 2-4 16,-1 3-1-16,8 1 0 0,-4-4 23 0,3 7 5 15,1-1 1-15,-1 4 0 0,8 0-14 0,-4 0 0 16,4-4 0-16,3 4 0 0,-4 3 0 16,11-3-8-16,1-1 8 0,-5 4 0 0,4 0 0 0,-3 0 0 15,3 3 0-15,0 0 0 0,-3 0 0 0,0 6 0 0,-4 0 0 0,0 4 0 16,-3-1 0-16,-1 7 0 15,-3-4-10-15,0 1 10 16,-3 3-45-16,-4-4-4 0,0 4-1 0,0-4 0 16,-4 1-54-16,-3-1-10 0,0 1-2 0,-3 0-1 0,-5-1-86 0,1 4-17 0,0-4-3 0,-3 7-1 15,-5-3-16-15,5-1-3 0,-4 4-1 0,3-3 0 16,-28 22 186 0,7 2 397-16,8 4-230 0,20-25-45 0,0-3-10 15,1 3 0-15,3-7-43 0,3 1-11 0,-3-1 0 0,7 1 0 0,-3-4 172 0,6-3 33 16,1 1 7-16,-1-7 0 0,1 0-40 15,3 3-9-15,3 0-2 0,4 0 0 0,4-3-53 0,3 0-10 16,-3 0-2-16,10 3-1 16,0 0-59-16,1-3-11 0,2-6-2 0,-6 3-1 0,3 3-35 15,-7 0-7-15,1-3-2 0,-1 3 0 0,0 3 22 16,-3 0 0-16,-1 0 0 0,-3 4 0 16,4-7-37-16,0 0-3 0,-4 3-1 0,7 0-993 15,-7-6-198-15</inkml:trace>
  <inkml:trace contextRef="#ctx0" brushRef="#br0" timeOffset="-93660.13">26892 14508 2649 0,'0'0'58'0,"0"0"12"0,0 0 2 0,0 0 4 0,-3 6-61 0,3-6-15 0,0 0 0 0,0 0 0 15,0 0 105-15,7 3 19 0,-4 0 3 0,8-3 1 0,-1 0-52 16,8-3-9-16,0-6-3 0,-1-1 0 0,1 1-51 0,3-4-13 16,-3 1 0-16,-1-7 0 0,1 3 54 0,0-3 8 15,-4 1 2-15,4-1 0 0,-8 3-52 0,1 0-12 16,-1 1 0-16,-3-1 0 0,-3 7 0 0,-4-1 0 16,-4 4 0-16,-3 0 0 0,0 6 0 0,-7 0 0 15,0 3 0-15,0 3 0 0,-7 7 0 0,3-1 0 0,-3 7 0 0,0 0 0 31,0 3 0-31,-1 0 0 0,1 6 0 0,0-3 0 0,7 0 0 16,0-3 0-16,3 6 0 0,4-3 0 0,4 0 0 0,-1-3 0 16,4 4 0-16,4-1 0 0,6-3 0 0,1-4 0 0,3-2 0 15,4 3 0-15,-1-7 0 0,4-2 0 16,4-4 0-16,3 0 0 0,-3-6 0 16,7-3 0-16,0-3 0 0,-1-3 0 0,1-1 0 0,-4-2 0 15,0-1 0-15,-3 0 0 0,-4 1 0 0,-3 3 0 16,0-7 0-16,-4 6 0 0,-4 1-48 15,1 0-13-15,-4-1-3 0,0 1 0 0,-3-4-102 0,3 4-21 0,-7 3-4 16,3-1-1101-16</inkml:trace>
  <inkml:trace contextRef="#ctx0" brushRef="#br0" timeOffset="-93177.56">27379 14580 2188 0,'0'0'48'0,"-3"6"11"0,3 0 1 0,-4 1 1 0,4-7-49 0,0 0-12 16,4 3 0-16,-4-3 0 0,-4 9 105 0,4-9 19 0,0 0 3 0,0 0 1 15,0 0-52-15,0 0-9 0,0 0-3 0,4-6 0 16,-1 3 0-16,1-4 0 16,-1 1 0-16,1-3 0 0,3-1 0 0,-4 1 0 15,1-4 0-15,-1 1 0 0,4-4-51 0,-3 1-13 16,3-1 0-16,0 0 0 0,0 0 0 0,-3 4 0 0,3-1 0 0,-4 1 0 15,4-4 0-15,0 4 0 0,4-4 0 0,-1-3 0 16,1 3 0-16,0 4 0 16,3 3 0-16,0-1 0 0,-4 7 0 0,5 0 0 15,-5 6 0-15,1 3 0 0,-1 4 54 0,1 2 8 0,-4 7 2 0,0 6 0 0,0 0-52 0,-3 3-12 32,-1-3 0-32,1 4 0 0,-4-1 0 0,0 0 0 0,0 0 0 0,0-3 0 15,-4 1 0-15,4-5 0 0,-3 1 0 0,3-3 0 0,0-3 0 0,3-4 0 16,-3-2 0-16,4-4 0 31,-4-6-100-31,7 0-22 0,-4-3-5 0,1-3-1 0,3-7-51 0,0-3-10 0,0 1-3 0,0-7 0 0</inkml:trace>
  <inkml:trace contextRef="#ctx0" brushRef="#br0" timeOffset="-92798.86">27746 14445 2649 0,'0'0'58'0,"0"9"12"0,4 4 2 0,-4-1 4 0,0-2-61 0,3 2-15 0,4 4 0 0,-3-3 0 16,3-1 105-16,-4 4 19 0,1-1 3 0,3-2 1 31,0 0-103-31,0-1-25 0,3 1 0 0,1-4 0 0,0 0 56 0,-1-5 5 0,4 2 2 16,0-3 0-16,1-3-50 0,2 0-13 0,-3-3 0 0,4-3 0 15,-4-4 42-15,4 4 3 16,-4 0 1-16,0-4 0 0,0-2-21 0,-3-1-4 0,-4 1-1 0,0-1 0 15,0 1-20-15,-4-4 0 16,1 0 0-16,-1 1 0 0,1-4 0 0,-4 0 0 0,0 0 0 16,-4 0 0-16,4-3 0 0,-7 3 0 0,4 1 0 15,-4 2 0-15,0 3 0 0,-4 1 0 0,1 3 0 16,-1 2 0-16,0 1 0 0,1 6 0 16,-1 0 0-16,1 3 0 0,3 3-53 15,-4 1-9-15,4 2-2 0,0 0 0 0,7-2-102 0,0 2-21 0,0 1-4 0,0-1-1101 16</inkml:trace>
  <inkml:trace contextRef="#ctx0" brushRef="#br0" timeOffset="-92640.88">28258 14561 3225 0,'0'0'92'0,"0"0"19"0,-8 0-89 0,8 0-22 0,0 0 0 0,0 0 0 15,-3 3 107-15,-4 0 17 0,7-3 3 0,-4 3 1 16,4-3-103-16,0 0-25 0,-7 3 0 0,7-3 0 16,0 0 0-16,-3 7 0 0,3-7 0 0,0 0 0 15,0 0 0-15,0 0 0 0,0 0 0 0,0 0-1053 32,3-7-216-32</inkml:trace>
  <inkml:trace contextRef="#ctx0" brushRef="#br0" timeOffset="-90934">14012 15771 1407 0,'0'-6'31'0,"4"-3"6"0,-4-1 2 0,3 4 1 0,1-4-32 0,-1 1-8 0,1 3 0 0,0 0 0 31,-4 6 124-31,0 0 23 16,0 0 5-16,0 0 0 0,0 0 24 0,-4 6 5 16,4 0 1-16,-4 7 0 0,4 2-35 0,-3 1-7 0,-1 3-2 0,1 6 0 0,3-6-78 0,0 6-15 15,0 0-3-15,3 3-1 0,1-6-5 0,-1 3-2 16,5-3 0-16,-1 0 0 0,3 0-18 0,1 0-3 0,-1-6-1 0,1-4 0 16,3-2-12-16,0-4 0 15,0-6 0-15,4-3 0 0,0-4 0 0,-1-2 0 0,4-7 0 0,-3 1 0 31,0-4 0-31,-1 0 0 0,1-3 0 0,0 0 0 0,-4 0 0 16,0 3 0-16,0-3 0 0,-4 4 0 0,1-1 0 0,-7 3 0 0,3 0 0 0,-4 7-10 16,1 3-7-16,-1-1-2 15,-3 11 0-15,0-1 0 0,4 6 35 0,-4 4 8 16,0 6 0-16,0 2 1 0,3 1-6 0,1 0-2 16,-1 0 0-16,1 3 0 0,3-3 4 0,0 0 1 0,0 0 0 15,0 0 0-15,0-3-22 0,4 0 0 0,-1 0 0 0,-3-7 0 16,4-2 10-16,-1-4-2 0,1 0-8 0,0-6 12 15,-1 0-12-15,1 0-8 0,-1 0 8 0,-3-3-13 16,4-6-92-16,-4-1-19 0,4 1-3 0,-8-4-854 16,4 4-171-16</inkml:trace>
  <inkml:trace contextRef="#ctx0" brushRef="#br0" timeOffset="-90449.93">14647 15894 2188 0,'0'0'48'0,"0"0"11"0,0 6 1 0,4 0 1 0,-1 3-49 0,4 1-12 0,1-1 0 0,2 4 0 16,1 3 105-16,-1 2 19 0,-3 4 3 0,4 0 1 15,-1 3-8-15,1 0-2 0,0 0 0 0,-1 4 0 16,1-4-32-16,3 3-6 0,-3 0-2 0,-1 4 0 31,1-7-14-31,3 3-4 0,-7-3 0 0,3 0 0 0,-3-3-49 0,1 0-11 0,-1-3 0 0,-4 3 0 16,1-3 0-16,-1-4 8 15,1 1 0-15,-4-4-8 0,-4-5 0 0,1-4 0 16,-1 0 0-16,-3-3 0 0,0 0 0 0,-4-6 0 0,1-4 0 0,-4-2 0 16,0-4 0-16,0-3-11 15,-1 0 11-15,5-3-10 0,-4-3 10 0,3-3 0 0,1-3 0 0,-1 3 8 16,4-4-8-16,0 1 0 0,3 3 0 0,1-7 0 16,3 4 0-16,0-1 0 0,3-2 0 0,4 3 0 15,0 2-14-15,0-2-4 16,8 6-1-16,-1 0 0 0,0 0 19 0,0 3 0 15,0 6 0-15,4 1 0 0,-1-1 15 0,1 3 0 0,-4 1 0 16,4 5 0-16,-4 4 6 0,0 0 2 0,-3 6 0 0,-1 7 0 0,-3 2-10 0,-3 4-1 31,-1 3-1-31,1 0 0 0,-4-1-8 0,0 4-3 0,-7 0 0 16,0 0 0-16,0 0 0 0,-4-3 0 0,0 0 0 0,-3 0 0 16,-3-4 0-16,3 1-12 0,-8-7 12 0,8 4-13 15,-3-7-58-15,-1 0-11 0,0 1-2 0,4-7-950 16,0 0-190-16</inkml:trace>
  <inkml:trace contextRef="#ctx0" brushRef="#br0" timeOffset="-89476.85">15395 15451 2109 0,'0'0'60'0,"0"0"12"15,0 0-57-15,0 0-15 0,0 0 0 0,7 7 0 16,0-1 121-16,-3 3 22 0,3 1 4 0,0 5 1 16,0 1-49-16,-3 0-10 0,3 6-1 0,3 0-1 0,-6 3 25 0,6 0 4 15,-3 0 2-15,0 0 0 16,0 0-35-16,1 0-7 0,-1 0-2 0,3-3 0 0,-3 0-59 0,0-3-15 16,0 0 0-16,0-3 0 0,0-1 0 0,-3-5 0 15,3-4 0-15,-3 3 0 0,-1-2 0 0,-3-7 0 16,0 0 0-16,0 0 0 0,0 0 0 0,0 0 0 15,0 0 0-15,0 0 0 0,0 0 0 0,-3-4 0 16,-4 4 0-16,-1-3 0 0,-2-3 0 0,-1 3 0 16,-3 0 0-16,4 3 0 0,-5 0 0 0,-2 3 0 0,3 0 0 0,-4 3 0 31,4 4 0-31,-4-1 0 0,4 0 0 0,-3 4 0 16,2 3 0-16,1-1 0 0,0 1 0 0,4 3 0 0,3 3 0 0,0-3 0 15,0-1 0-15,7-2 0 0,0 3 0 0,3-7 0 16,1 1 0-16,3-4 0 0,-7-9 0 0,10 4 0 0,1 2 0 0,-11-6 0 15,14 3 0-15,-4-6 0 16,5-3 0-16,-1-1 0 0,0 1 0 0,0-7 0 16,0 1 0-16,4-1 0 0,-1-2 0 0,-3 2 0 0,4-3 0 0,0 1 0 31,-1-1-48-31,-3 0-13 0,4 1-3 0,0-1 0 0,-1 0-51 0,1 1-10 16,-4 2-3-16,0-2 0 0,0-1-51 0,0 3-10 0,1 1-3 15,-5-1 0-15,1-2 52 0,-1 5 9 16,-3-2 3-16,0 2 0 0,0-2 102 0,-3 2 26 15,0 1 0-15,-1-1 0 0,-3 4 97 0,0 0 25 0,0 0 5 0,0 2 1 16,-3 4 51-16,-1 0 10 0,-3 0 3 0,3 7 0 0,-3 2-103 0,0 4-20 16,-3-1-4-16,3 4-1 15,0 0 0-15,-4-1 0 0,0 7 0 0,4-3 0 16,0-3 0-16,4 3 0 0,-1-4 0 0,-3 4 0 16,7-3-51-16,-3-4-13 0,3 4 0 0,3-4 0 15,-3-2 0-15,7-1 0 0,-3-6 0 0,-1 4 0 16,4-1 0-16,4-6 0 0,-11 0 0 0,11-3 0 15,-1-3 0-15,-3-1 0 0,4-2 0 0,-1-4 0 0,-3-2 0 0,4-1 0 16,-4 0 0-16,0-3 0 16,0 4 0-16,-3-1 0 0,3 4 0 0,-4-1 0 0,4 4 0 0,-3 2 0 15,-1 4 0-15,-3 3 0 0,0 0 0 0,0 0 0 0,7 7 0 16,-3 2 0-16,3 0 0 0,-3 4 0 16,3 3 0-16,-4-1 0 0,4 4 0 0,0 0 0 0,-3 3 0 0,3-3 0 15,0 3 0-15,0-4 0 0,4 1 0 0,-4-3 0 16,0 0 0-16,3-4 0 0,1 4 0 15,-1-7 0-15,1-3 0 0,0-2 0 0,3-4 0 0,-4-4 0 32,4 1-48-32,-3-3-13 0,10-16-67 0,-7 10-89 0,-3-1-31 0,6-12-7 15,1 3-1-15</inkml:trace>
  <inkml:trace contextRef="#ctx0" brushRef="#br0" timeOffset="-89351.36">16224 16104 2508 0,'0'0'71'0,"0"0"16"0,0 0-70 0,0 0-17 0,0 0 0 0,4-7 0 16,-1-2 106-16,1-4 18 0,-4 1 3 0,3-1 1 16,-3 1 0-16,0-4 0 0,0 0 0 0,0 1 0 0,-3-1-103 0,-1-3-25 31,1 4 0-31,-1-7 0 0,-3 0 29 0,4-3 1 0,-4 0 0 0,0-1 0 16,-4-2-48-16,0 0-10 0,4-3-1 0,-3 6-1 15,3-1-78-15,0 11-16 0,0-1-4 0,0 7-784 16,-1-1-158-16</inkml:trace>
  <inkml:trace contextRef="#ctx0" brushRef="#br0" timeOffset="-89003.66">16150 15856 2419 0,'4'16'53'0,"-4"-10"11"0,3 3 3 0,4 1 1 0,-3-4-55 0,6 0-13 0,-3 4 0 0,1-4 0 0,6 0 105 0,-4-3 19 0,4 0 3 0,-3 1 1 16,7-1-52-16,-4-3-9 0,-4-3-3 0,4-1 0 15,4-2-51-15,-4 0-13 0,0 0 0 0,4-4 0 16,-4 1 0-16,4-1 0 15,-4-2 0-15,0-1 0 0,0 1 0 0,0-4 0 16,-3-3 0-16,-1 4 0 0,-3 2 0 0,0-3 0 16,0 4 0-16,-3-1 0 0,-1 4 0 0,-3-4 0 0,0 4 0 0,0 0 0 15,0-1 0 1,0 4 0-16,-7 3 0 0,4 3 0 0,-4 0 0 0,0 6 0 16,3 0 0-16,-6 4 0 0,-1 5 44 0,0 4 5 15,1 0 2-15,-1 6 0 0,1 0-31 0,-1 3-5 0,4 1-2 16,-4-1 0-16,8-6 25 0,-1 3 5 0,4-3 1 0,0 3 0 15,0-6-17-15,4-1-3 0,-1-2-1 0,5 0 0 16,-1-4-23-16,3 1 0 16,-3-1 0-16,7-5 0 0,-3-1 0 0,3-6 0 0,0 0 0 0,0-3 0 31,4-3-56-31,-4-4-7 0,4-5-1 0,-4 2 0 0,3-3-102 0,-2 1-21 0,-1-4-4 0</inkml:trace>
  <inkml:trace contextRef="#ctx0" brushRef="#br0" timeOffset="-88629.22">16828 15621 3309 0,'-22'9'69'0,"15"-3"15"0,0 4-67 15,-3-1-17-15,-1 1 0 0,0 2 0 0,-3 7 100 0,4-3 17 0,-1-1 3 0,-3 4 1 16,4 0-95-16,-1 0-26 0,-3 0 8 0,7-4-8 16,-4 1 14-16,8-3-1 0,-4-4 0 0,3 0 0 15,1 1-5-15,3-7 0 0,0-3-8 0,0 0 12 16,0 0-12-16,7 3 0 0,0-3 0 0,3 0 0 15,1-3 0-15,-1 0 0 0,5-4 0 0,-1 1 0 16,-4 3 0-16,4-3 0 0,0 0 0 0,4 2 0 16,-4-2-15-16,4 3-5 0,-1 3-2 0,-2 0 0 15,2 0 22-15,-3 0 0 0,4 3 0 0,-7 3 0 16,-1-2 0-16,-3 2 0 16,4 3 0-16,-8 1 0 0,1 2 0 0,-1 1 0 15,-3-1 0-15,0 1 0 0,-3 2 0 0,-4 1 0 0,0-3 0 0,-4 2 0 16,1 1 0-16,-5 0 0 15,1-1 0-15,0-2 0 0,-7-4 0 0,3 4 0 16,1-4 0-16,-4-2 0 0,6-4 8 0,-2-3 5 0,-1 0 2 0,4-3 0 31,0-1-131-31,0-2-27 0,3 0-5 0,4-4-1314 16</inkml:trace>
  <inkml:trace contextRef="#ctx0" brushRef="#br0" timeOffset="-86054.77">17851 15906 1958 0,'0'0'43'0,"0"0"9"0,0 0 1 0,0 0 3 16,0 0-45-16,0 0-11 0,0 0 0 0,0 0 0 0,0 0 53 0,0 6 9 0,0 1 2 0,3-1 0 16,1 3 0-16,-1 4 0 0,4-1 0 0,0 1 0 15,0 6 51-15,0 3 10 16,0 0 3-16,0 3 0 0,4 3-40 0,-4 0-8 0,4 0-2 0,-4 4 0 15,3-1-14-15,1 0-4 0,-4 1 0 0,4-1 0 16,-1 1-27-16,-3-4-5 0,4 0-2 0,-1 0 0 16,-3 0-13-16,0 4-2 0,1-7-1 0,-1 3 0 15,0-6 6 1,0 0 2-16,0-3 0 0,-4 0 0 0,4-4-18 0,-7 1 0 0,4-7 0 16,-1-2 0-16,-3-7 0 0,0 0 0 0,0 0 0 15,0 0 0-15,-7-10 0 0,4-5 0 0,-4-7 0 0,0 0 0 16,0-7 0-16,-4 4 0 0,0 0 0 15,-3-3 0-15,4 0 0 0,-1 3 0 0,-3-4 0 16,0 1 0-16,-4 0 0 0,4-3 0 0,4-1 0 0,-4 1 0 0,3 3 0 0,0 0 0 16,1-1 0-16,6-2 0 15,-3 0 0-15,7 2 0 16,0 4 0-16,4-3 0 0,-1 6 0 0,4 0 0 16,4 0-8-16,-1 3 8 0,5 1 0 0,-1-1 0 0,3 3-8 0,1 0 8 0,0 4 0 15,-1-1 0-15,1 1 12 0,3 6-12 0,-3 2 0 0,3 4 0 31,-3 0 0-31,-1 4 0 0,1 2 19 0,-1 3-3 0,-6-2-1 0,3 2 0 16,-3 7-24-16,-4-1-5 0,-4 4-1 0,1 0 0 16,-4 0 15-16,-4 0 0 0,1 2 0 0,-4 1 0 0,0 0 0 0,-4-3 0 15,0 0 0-15,-3 0 0 0,-3-4 0 0,3 1 0 0,0-6 0 16,-1 2 0-16,1-6 22 16,-3 1 7-16,3-1 2 0,-1-3 0 15,1-3-50-15,0 0-9 0,4-3-3 0,-1-3 0 16,4-1-26-16,0-2-6 0,3-4-1 0,4-2 0 15,0-1-102-15,4 0-21 0,7-2-4 0,-4 5-1101 0</inkml:trace>
  <inkml:trace contextRef="#ctx0" brushRef="#br0" timeOffset="-85526.19">18348 16094 2796 0,'-11'22'118'0,"8"-16"-94"16,-1 1-24-16,-3-1 0 15,7-6 105-15,0 0 17 0,0 0 3 0,0 0 1 16,-3-6-48-16,-1-1-10 0,1-2-1 0,-1 0-1 16,1-1-54-16,-1-2-12 0,1-4 0 0,-1 3 0 15,1-2 0-15,-1-1 13 16,4 0-4-16,-4 1-1 0,4 2 0 0,0-2 0 0,0 2 0 0,0 4 0 16,4-4-8-16,0 0 0 0,3 4 0 0,-4 3 0 0,8-4 0 0,-4 1 0 31,7 3 0-31,-4 3 0 0,1-1 0 0,0 1 0 0,3 6 0 0,-4-3 0 15,1 4-15-15,3-1 2 0,-3 0 0 0,3 6 0 16,-4-2 13-16,1-1 0 0,-1 0 0 0,1 7 0 16,0-4 8-16,-4 0 5 0,0 4 1 0,0-4 0 0,0 4 29 0,0-4 5 31,-4 4 2-31,4-4 0 0,-7 1-40 0,4-1-10 0,-4 0 0 0,4-2 0 16,-4-1 0-16,0-6 0 0,0 0 0 0,3 3 0 0,-3-3 0 0,0 0 0 0,4 0 0 0,-1-3 0 15,1-3 8-15,-1-1-8 16,-3-2 12-1,4 0-4-15,-4-4-8 0,3 1 0 0,-3-4 0 0,0 0-11 0,0 4 11 0,0-1 0 0,0 4 8 0,0-1-8 32,-3 1 0-32,3 3 0 0,0-1-12 0,0 7 4 0,0 0 8 0,0 0 0 15,-7 0 0-15,0 4 0 0,3 2 0 0,-3 0 0 0,3 3 0 16,-3 4 0-16,4 0 0 0,-1-1 0 0,1 4 0 0,-1-1 0 0,4 4 0 16,-3 0 0-16,3 3 0 0,3-3 0 15,1 6 0-15,-1-6 0 0,4 0 0 0,0-4 0 16,1 1 0-16,2 0 0 0,1-1 0 0,-1-2 0 0,4-4 0 0,4-3 0 15,0-2 0-15,-1-4 0 16,4-10 0-16,-3-2 0 16,3-4 0-16,4 0 0 0,0 1 0 0,-4-4 0 15,0 3 0-15,0-3 0 0,-3 1 0 0,-1 5 0 0,-2 0 0 0,-1 4 0 16,0 0-104-16,-4-1-20 0,4 4-3 0</inkml:trace>
  <inkml:trace contextRef="#ctx0" brushRef="#br0" timeOffset="-85040.79">19004 15567 2269 0,'0'0'64'0,"0"0"15"0,0 0-63 0,0 0-16 0,0 0 0 0,0 0 0 31,7 7 105-31,0 2 19 0,0 1 3 0,-3 5 1 0,3 4 0 0,0 6 0 0,0 0 0 0,0 3 0 16,0 4-52-16,4-1-9 0,-4 4-3 0,3-7 0 16,-3-3 0-16,8 0 0 15,-5-3 0-15,1 3 0 16,-1-6-51-16,4-3-13 0,0-1 0 0,-3 1 0 0,3-7 0 0,0-2 0 16,-3 2 0-16,-1-3 0 0,1-3 0 0,-4-3 0 15,0 0 0-15,0-6 0 0,0 3 0 0,-3-3 0 0,-1-4 0 0,1 4 0 16,-4-3 0-16,-4-1 0 0,1 1 0 0,-1-1 0 15,-3 4 0-15,-3 0 0 0,-1 0 0 0,-3-1 0 16,-4 7 0-16,1 0 0 0,-1 3 0 0,0 4 0 16,-3 2 0-16,4 1 0 0,-1 5 0 0,0 4 0 0,1 0 0 15,-1 3 0-15,4 0 0 0,0 6 0 16,3-6 0-16,4 0 0 0,0-3 0 16,4-1 0-16,3 4 0 0,0-6 0 0,3 0 0 0,8-1 0 15,-4-5 0-15,3-1 0 0,4 1 0 0,1-4 0 0,2-6 0 16,-3 0 0-16,4 0 0 0,0 0 0 0,-1-3 0 0,4-3 0 0,1-1 0 15,-5 1 0 1,4 0-100-16,1-4-22 0,-5 1-5 0,1-1-854 16,3 1-171-16</inkml:trace>
  <inkml:trace contextRef="#ctx0" brushRef="#br0" timeOffset="-84919.97">19551 16135 2880 0,'0'0'64'0,"0"6"12"0,0 1 4 0,0-7 0 0,0 0-64 0,0 0-16 16,0 0 0-16,3 3 0 15,-3-3 0-15,8 3 0 0,-8-3 0 0,7-3 0 0,0-4 54 0,0-2 8 0,-4 0 2 0,1-4 0 16,-1 0-103-16,-3 1-20 16,0-4-4-16,0 1-1 0,-3-1-102 0,3 0-21 15,-11-25-4-15,1 13-1 0</inkml:trace>
  <inkml:trace contextRef="#ctx0" brushRef="#br0" timeOffset="-84807.12">19424 15643 2880 0,'-4'3'64'0,"1"0"12"0,-1 3 4 0,1 4 0 0,3-4-64 0,0 3-16 31,0 1 0-31,0 2 0 0,3 1 54 0,1-1 8 0,-1 4 2 0,4-3 0 16,-3-1-154-16,3-2-30 0,4 2-7 0,-1-3-1127 0</inkml:trace>
  <inkml:trace contextRef="#ctx0" brushRef="#br0" timeOffset="-84539.72">19756 15828 2460 0,'0'0'70'0,"0"0"14"0,-4 6-67 0,1-3-17 0,-5 3 0 0,8-6 0 16,-3 4 102-16,-4-1 17 0,0 0 3 0,0 3 1 16,-4-3-47-16,4 3-10 15,0 4-2-15,-4-1 0 16,1 1-1-16,-1 2-1 0,1 1 0 0,3-1 0 0,0 1-10 0,0-1-3 16,0 1 0-16,3 3 0 0,4-4-8 0,0 1-1 15,4 2-1-15,3-2 0 0,0-1-22 16,7 1-4-16,0-4-1 0,3 1 0 0,1-7-12 0,0 0 0 0,-1-3 8 0,5 0-8 15,-5-3 0-15,1-3 0 16,3-1 0-16,0 1 0 0,-3-3-14 0,-1-4-2 16,-2 1-1-16,2 2 0 0,-3 1-140 15,-3-1-28-15,-4 4-6 0,-4 3-1 0</inkml:trace>
  <inkml:trace contextRef="#ctx0" brushRef="#br0" timeOffset="-84038.92">20246 15693 2269 0,'0'0'64'0,"-4"3"15"0,1 0-63 0,-1 0-16 16,1 0 0-16,3-3 0 0,0 0 105 0,-4 7 19 0,4-1 3 0,0 0 1 15,-3 0 9-15,6 4 3 0,-3-1 0 0,4 4 0 16,-1-1-61-16,1 4-12 0,-1 0-3 0,4-1 0 16,-3 4-9-16,3 0-3 0,-3 3 0 0,3 0 0 15,0 0-41-15,0 0-11 0,-4-3 0 0,8 3 0 0,-8-4 0 16,4 1 0-1,-3 0 0-15,3-3 0 0,0-1 0 0,0-2 0 16,-3-7 0-16,-1 0 0 0,-3-6-49 0,0 0-12 0,0 0-3 16,4-3 0-1,-1 0-51-15,1-6-10 0,-4-1-3 0,0 1-1228 0</inkml:trace>
  <inkml:trace contextRef="#ctx0" brushRef="#br0" timeOffset="-83713.76">20130 15975 2269 0,'0'0'64'0,"0"0"15"0,0 0-63 0,0 0-16 0,0 0 0 0,7 6 0 0,-4 1 92 0,4-4 15 16,4 0 3-16,-1 0 1 0,1 0-24 0,-1-3-5 0,5 3-1 0,-1 0 0 15,0-3-13-15,3 0-4 0,1 0 0 0,3-3 0 16,0 0 0-16,4 0 0 16,0 0 0-16,0 0 0 0,-1 0-51 0,1-1-13 0,0 4 0 0,-1 0 0 15,1 4 0-15,0-1 0 0,-1 3 0 0,-2 3 0 31,-1 1-48-31,-4 2-13 0,5 1-3 0,-8-1 0 0,3-2 0 16,-6 2 0-16,3-2 0 0,-3-1 0 0,-4 1 52 0,0-4 12 0,0 0 0 0,-7-6 0 16,0 0 48-16,0 0 13 0,0 0 3 0,3-3 0 15,-3-3 0-15,0-1 0 0,0-5 0 0,0-1 0 32,0 4-52-32,-3-4-12 0,-1 4 0 0,1 0 0 0,3-7 0 0,-4 3 0 15,1-2 0-15,-1-1 0 16,-3 0-51-16,3 1-13 0,1-4-2 0,-1 3-1 15,-3-3-107-15,0 4-22 0,4-1-4 0,-4-3 0 0</inkml:trace>
  <inkml:trace contextRef="#ctx0" brushRef="#br0" timeOffset="-83572.07">20609 15618 2880 0,'-10'-4'64'0,"3"4"12"0,0 4 4 0,0 2 0 16,-1-3-64-16,-2 0-16 0,3 0 0 0,3 4 0 0,-3-1 92 0,4 0 15 15,-1 0 3-15,4 1 1 0,-3-1-75 0,6 3-16 16,1-2-2-16,-1 2-1 31,4 4-65-31,0-4-14 0,4 3-2 0,0 1-1 0,3-7-152 0,-4 4-31 0,1-1-5 0,3 1-2 0</inkml:trace>
  <inkml:trace contextRef="#ctx0" brushRef="#br0" timeOffset="-83231.67">20892 15818 2508 0,'0'0'71'0,"-4"3"16"0,-3 1-70 0,3 2-17 0,-3-3 0 0,4 3 0 16,-1 4 157-16,1-1 28 0,-1-3 6 0,1 4 1 15,-1 5-103-15,4-2-20 0,-3-1-4 0,3 7-1 16,0 0-51-16,0 0-13 0,0-3 0 0,0 2 0 16,0-2 54-16,3 3 8 0,1 0 2 0,-1 0 0 15,4-1-52-15,0-5-12 0,0-4 0 0,4 1 0 16,0-4 0-16,3 0 0 0,0-6 0 0,3 0 0 16,1-3 0-16,0-3 0 0,-1-4 0 0,-3-2 0 15,4-4-8-15,-4 1-5 0,4-4-1 0,-4 0 0 16,0 3 14-16,-3-3 0 15,-4 4 0-15,0-1 0 0,-4 0 0 0,1 1 0 0,-4 2 0 16,0 1 0-16,-4-1 8 0,-3 1 2 16,0-1 0-16,0 4 0 0,-3-1 3 0,-1 4 1 0,-3 0 0 15,0 3 0-15,3 3-14 0,-3 0 0 0,0 3 0 0,3 3 0 32,1-3-26-32,-1 0-11 0,1 3-3 0,3 1 0 15,-1-1-61-15,8 3-13 0,-3-2-2 0,6-1-1 16,1 0-91-16,0 0-17 0,3 1-4 0,0-1-536 0,0 3-107 0</inkml:trace>
  <inkml:trace contextRef="#ctx0" brushRef="#br0" timeOffset="-82957.35">21287 16107 2649 0,'0'0'58'0,"3"6"12"0,-3-6 2 0,4 6 4 0,-4 1-61 0,0-7-15 16,0 0 0-16,0 0 0 0,0 0 105 0,0 0 19 0,7-7 3 0,-4-2 1 15,1-4-62-15,-1-2-12 0,1-4-2 0,3 0-1 16,-4-3-31-16,8 3-5 0,-7 0-2 0,3-2 0 15,3 2 12-15,1-3 3 0,-1 0 0 0,1 3 0 32,3 6 6-32,0 1 2 0,4-4 0 0,-4 4 0 15,0 5-36-15,4 7 0 0,-4 0 0 0,0 7 0 0,0 2 0 0,0 1 0 16,-3 5 0-16,3 1 0 0,-4 3 0 0,1 3 0 0,-4 0 0 16,4 0 0-16,-4 3 0 0,0 0 0 15,-4 3 0-15,1-3 0 0,-1 0 0 0,-3-3 0 0,0-3 0 16,4 0 0-16,-4-7 0 0,0 1 0 0,0-4 0 15,-4-3 0-15,4 1 0 0,-3-7 0 0,-1-3 0 0,1-1-1052 16,-1 1-216-16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20:31:3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13792 0 0,'0'0'400'0'0,"0"-1"0"0"0,0-2-206 0 0,0 3 82 0 0,0 0 63 0 0,0 0 12 0 0,0 0 11 0 0,0 0 45 0 0,0 0 17 0 0,0 0 6 0 0,0 0-54 0 0,0 0-229 0 0,0 0-260 0 0,2 0-773 0 0,14 8-1623 0 0,-6-4 1207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0:33:29.0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1538 683 1552 0,'0'0'44'0,"0"0"10"16,0 0-43-16,0 0-11 0,7-6 0 0,-7 3 0 0,4-4 156 0,-4 1 28 15,7 6 7-15,-4-6 1 0,-3 6-52 0,0-3-9 16,0-7-3-16,0 10 0 0,0 0-51 0,-3-3-10 16,-4 3-3-16,3 0 0 0,-6 3 0 0,-1 4 0 0,-3-1 0 0,3 0 0 0,1 7-13 0,-11 2-3 31,6 1-1-31,5 0 0 0,-11-1-15 0,10 4-4 0,-3-6 0 0,0 2 0 16,3 4-7-16,-3-6-1 0,-3 3-1 0,2 2 0 15,1-8-8-15,-3 9-2 0,3-7 0 0,3 4 0 16,0-4-9-16,4-2 0 15,0-1 0-15,4 4 8 0,3-7-8 0,0-6 0 0,3 3 0 0,8 0 0 0,-1 0-12 16,1-3 12-16,3-3-12 0,0 0 12 16,7 0-12-16,1-6 12 0,2-4-10 0,8 0 10 15,-7-2 0-15,10-1 0 0,0 4 0 0,1-1 0 0,-8 4 31 0,11 5 2 16,-15 1 1-16,5 0 0 0,-5 3-34 0,-6 3 0 16,3 4 0-16,-7-1 0 0,-3 6 0 0,-8 4 0 15,8 0 0-15,-11 6 0 0,0 0 0 0,0 0 0 16,0 3 0-16,-11 0 0 0,1 3 32 0,-1-6 0 15,4 3 0-15,-14-6 0 0,3 6-23 0,1-9-9 0,-5 6 0 16,-2-4 0 0,-1 1 0-16,4-6 0 0,0 2 0 0,0-8 0 15,3 2 0-15,-3-3 0 0,7-3 0 0,-4 1 0 0,7-4-26 16,4 0-5-16,-3-4-1 0,3-2 0 16,3-3-44-16,4 3-10 0,-7-4-2 0,14-2 0 15,-7-1-115-15,11 1-23 0,3-4-5 0</inkml:trace>
  <inkml:trace contextRef="#ctx0" brushRef="#br0" timeOffset="302.58">2025 796 2419 0,'0'0'53'0,"0"0"11"0,0 0 3 0,0 0 1 0,0 0-55 0,0 0-13 0,0 0 0 0,0 0 0 16,0 6 101-16,0 1 18 0,11 2 3 0,-8 4 1 15,4 2-40-15,4-2-8 0,-8 6-2 0,8 2 0 0,-1-5-3 0,1 6-1 16,3 0 0-16,-3 6 0 16,-1-3-19-16,4 0-4 0,-3 4-1 0,0 2 0 15,-1-6-19-15,-3 0-4 0,0-3-1 0,4 0 0 16,-8-6-13-16,4 3-8 0,-3-1 8 0,3-8-8 16,-3 2 0-16,-4-2 0 0,0 2 0 0,0-5 0 15,0-4-41-15,0-3-7 0,0 0 0 0,0 0-1 16,0 0-54-16,-11 0-10 0,0-3-3 0,8-10 0 15,-15 4-99-15,4-4-20 0,0 1-4 0,3 5-865 16</inkml:trace>
  <inkml:trace contextRef="#ctx0" brushRef="#br0" timeOffset="828.27">1884 1122 1728 0,'0'0'38'0,"0"3"8"0,-7 0 2 0,7 4 0 0,-4-7-39 0,4 6-9 0,-3 0 0 0,3-3 0 16,0 0 155-16,0-3 29 0,0 0 5 0,3 7 2 15,1-1-50-15,3 0-9 0,3-3-3 0,1 4 0 16,-4-7-52-1,11 3-10-15,-8-3-3 0,4 0 0 16,1 0-52-16,9-3-12 0,-3 3 0 0,4-3 0 0,0-4 0 0,3 1 0 16,-3 0 8-16,-1-1-8 0,-2 4 0 0,2-6 0 0,-3 0 0 0,-3-1 0 15,3 1 0-15,0 2 0 0,1 1 0 0,-5 0 0 32,1-7-54-32,-4 4-8 0,-3-4-2 0,-1 7 0 0,1-3 103 0,-4-4 20 0,0 4 4 0,-7-1 1 15,3 4-52-15,-3 3-12 0,0 3 0 0,0 0 0 16,-3-6 0-16,3 6 0 0,-11 0 0 0,1 3 0 15,-1 0 54-15,8 3 8 0,-8 7 2 0,-3-1 0 0,7 7-33 0,3-3-7 47,-6-1 0-15,3 4-1-32,3 0-15 15,1 3-8-15,3-3 8 0,-8 0-8 0,8 0 0 0,8-1 9 0,-8 1-9 0,0-9 0 0,3 5 0 0,1-5 0 0,3-1 0 0,-4 0 0 0,4-5 0 0,-3-1 0 0,6-3 0 0,1-3 0 0,-8-1 0 0,8-5 0 0,-4 0 0 16,4-4-9-16,-8 1 9 0,8-10 0 0,-8 6 0 0,4 0 0 0,4-9 0 0,-8 6-12 0,1-3 12 0,3 0-12 15,-3 7 3-15,3-7 0 0,-4 6 0 16,4 0 0-16,-7 7 9 0,4 0 0 0,3 2 0 0,-7 7-8 31,0 0 8-31,3 7 0 0,1 2 0 0,3 10 8 0,-4-10 3 0,5 10 1 0,-5 3 0 0,8-6 0 16,-1 6 7 0,-6 0 1-16,3 0 1 0,3 3 0 0,-3-7-4 0,4 4-1 15,0-9 0-15,-1 6 0 0,1-4-8 0,-1-5-8 16,1 2 9-16,0-2-9 0,3-4 0 0,-4-3 0 0,1 7 0 0,3-7 0 15,-11-3-58-15,8-3-14 16,0 3-4-16,-1-10 0 16,1 4-83-16,-8-3-17 0,4-4-3 0,4 4-689 0,-8-10-139 0</inkml:trace>
  <inkml:trace contextRef="#ctx0" brushRef="#br0" timeOffset="1206.27">2843 815 2487 0,'0'0'55'0,"-3"6"11"0,3 0 2 0,-4 1 2 0,4 5-56 0,0-2-14 16,-7-4 0-16,7 3 0 0,-3 4 96 0,3-1 16 16,-7-2 3-16,7 2 1 0,-4 1-39 0,-3 6-7 15,4-10-2-15,-8 7 0 16,7 3-16-16,-3-7-3 0,4 1-1 0,-4-1 0 16,3 1-17-16,-3-4-4 0,4-3-1 0,-1 4 0 15,4-4-16-15,0 0-10 0,0-6 12 0,0 0-12 0,0 0 8 0,0 10-8 0,4-4 0 0,-1-3 0 16,-3-3 0-16,11 0 0 15,-4 0 0-15,3 0 0 0,-2 0 0 0,2 0 0 16,-3 0 0-16,4 0 0 0,-1-3 0 0,4 0 0 16,-10 0 0-16,14-4 0 0,-11 4 32 0,10 0 4 15,-6 0 0-15,-4 0 0 0,4 3-27 16,-1 0-9-16,-3 3 0 0,-3 0 9 0,3 3 15 0,0 4 2 0,0-4 1 0,-7 4 0 16,0 2-27-16,0 1 8 15,0 2-8-15,0-2 7 0,-7 3-7 0,0 2 0 16,-4-5 0-16,4 3 0 0,-7-1 0 15,0-5 0-15,-4 5 0 0,4-5 0 0,0 2-26 0,-4-2-5 16,4-4-1-16,0 0 0 0,4 1 32 0,-5-4 0 16,5 0 0-16,-1 0 0 15,1-3-108-15,10 0-16 0,0 0-4 0,-4-3-1331 0</inkml:trace>
  <inkml:trace contextRef="#ctx0" brushRef="#br0" timeOffset="2012.42">3782 1204 2311 0,'0'0'51'0,"0"0"10"0,3 6 3 0,4 3 0 0,-7-2-51 0,11 8-13 0,-8-5 0 0,8 8 0 16,0 8 104-16,-1-8 17 0,4 11 4 0,0-1 1 16,4 3-29-16,0 4-5 0,-1-4-2 0,1 7 0 15,3-4-20-15,0-3-4 0,-7-2-1 0,8 5 0 16,-8-9-20-16,7 4-4 0,-11-8-1 0,5 5 0 0,-1-8-8 15,3-2-3-15,-10 3 0 0,0-3 0 0,4-4-17 0,-7 1-4 32,3-7-8-32,-7 0 12 0,0-6 4 0,0 0 0 0,-7 3 0 0,-4-3 0 15,0-3-16-15,-3 0 0 0,0 0 0 0,0-10 0 16,-4 1 0-16,1-4 0 0,-4 4 0 0,-4-7 0 16,0 0 0-16,4 0 0 0,-4-3 0 0,4 0-10 0,-3-9 10 0,2 3 0 0,8-4 0 0,-3 4-8 31,2 0 8-31,12-3 0 0,-4 5 0 0,3-2-8 0,4 6-6 15,4-3-1-15,3 3 0 0,7 0 0 0,-3 7 15 0,-1-7 0 16,8 0 0-16,3 3 0 0,0 3 0 0,0 1 0 0,4-7 0 16,-7 9 0-16,3-3 0 0,0 10 0 15,0-10 0-15,4 7 0 0,-4 0 0 0,-3 5 0 16,3 4 0-16,0 0 0 0,-3 0 0 0,-1 10 0 16,-6-1 0-16,-1 4 0 0,-2 3 23 0,-1-1 7 15,-4 7 2-15,4-9 0 0,-7 2-52 16,-7-2-9-16,0 6-3 0,0-7 0 0,-7 1 32 0,3 2 0 0,-6-5 0 0,-1 6 0 31,0-7 0-31,1 4 0 0,-8-4 0 0,4-6 0 16,-4 3 20-16,4 1 9 0,-4-1 3 0,4-6 0 0,0 0-32 0,7 0-8 0,0-3-1 0,-4-4 0 31,8 1-70-31,6 0-13 0,1-3-4 0</inkml:trace>
  <inkml:trace contextRef="#ctx0" brushRef="#br0" timeOffset="2499.6">4431 1389 2649 0,'0'0'58'0,"0"0"12"0,0 0 2 0,0 0 4 0,0 0-61 16,0 0-15-16,7 0 0 0,0 0 0 0,-3-3 79 0,-4 3 13 0,0 0 2 0,0 0 1 15,7-7-11-15,-7 7-1 0,0 0-1 0,0-6 0 16,0 0-20-16,0-1-4 0,0 1-1 0,-7 0 0 16,3 3-20-16,4-10-4 0,-11 4-1 15,8-1 0-15,-4 1-16 0,3 3-4 0,4-1-1 0,-7-2 0 16,7 3-11-16,-3-1 0 0,3 1 0 0,0 0 0 16,0 3 0-16,0 0 0 0,3 0 0 0,4-1 0 15,-3-2 0-15,3 0 0 0,0 6 0 0,0-3 0 16,4 0-8-16,-4 3 8 0,3-4 0 0,1 1 0 15,3 3 0-15,-3-3 0 0,6 0 0 0,-6 3 0 16,6-6 0-16,-6 6 0 0,3-3-9 16,14-4 9-16,-10 7 0 0,-18 0 0 0,11 0 0 0,-1-3 0 15,4 3-133 1,4-3-23-16,-8-3-5 0,5 6-1 0,-5 0-9 0,-10 0-1 16,14 6-1-16,-3-3-625 0,-11-3-125 0</inkml:trace>
  <inkml:trace contextRef="#ctx0" brushRef="#br0" timeOffset="2690.78">4900 1345 3143 0,'0'0'89'0,"-7"3"19"0,4-3-86 0,-5 0-22 16,5 0 0-16,3 0 0 0,0 0 101 0,-4-3 16 16,-3 3 3-16,4-3 1 0,3-7-76 0,-4 7-15 15,1-3-3-15,3 0-1 0,-4-1-26 0,4 1 8 0,0 0-8 0,-3 3 0 31,-1-4-27-31,4-5-10 0,-3 2-3 0,3-2 0 16,0 2-135-16,-4-5-27 16,-3-1-6-16</inkml:trace>
  <inkml:trace contextRef="#ctx0" brushRef="#br0" timeOffset="2812.17">4759 994 3225 0,'-21'6'92'0,"10"-3"19"0,8-3-89 0,-4 0-22 0,-4 3 0 0,8 0 0 16,-1 0 87-16,4-3 13 0,0 0 2 0,0 0 1 0,0 0-83 0,0 0-20 15,4 4 0-15,6-1 0 32,1 0-130-32,3-3-30 0,0 0-7 0</inkml:trace>
  <inkml:trace contextRef="#ctx0" brushRef="#br0" timeOffset="3653.31">5126 1044 2516 0,'0'0'56'0,"0"0"11"0,0 0 2 0,0 0 1 0,0 0-56 0,-4 3-14 0,1 3 0 16,-1-3 0-16,1 4 84 0,3 2 13 0,0 3 3 0,3 4 1 16,-3-3-51-16,4 2-10 0,-1 7-3 0,1-6 0 15,-1 3-8-15,1 0-1 0,-1 3-1 0,5 0 0 0,-5-10 29 0,4 4 7 16,-7 3 1-16,4-7 0 16,-1 1 0-16,1-1 0 0,-1 1 0 0,1-7 0 15,3 0-52-15,-7 1-12 0,0-7 0 0,0 0 0 0,0 0 0 0,0 0 0 16,0 0 0-16,0 0 0 0,0 0 0 0,0-7 0 15,3-2 0-15,-3 3 0 0,7-7 0 0,-7 1 0 0,0-1 0 0,0 4 0 16,4-10 0-16,-4 0 0 16,3 3 0-16,1-6 0 0,-1 4 0 0,5 2 0 15,-1 0 0-15,0-3 0 0,-4 10 0 0,4-10 0 16,0 7 0-16,0 2 0 0,4 1 0 0,0-4 0 16,-8 4 0-16,8-1 0 0,-1 4 0 15,1 6 0-15,-11 0 0 0,10 0 0 16,1 3 0-16,3 4 0 0,-7 2 0 0,4 3 0 0,-4 4 0 15,3-3 0-15,-10 2 0 0,0 7 0 0,4-3 0 0,-4 3 0 0,0-6 0 0,7 3 0 16,-7-1 0-16,0-5 0 16,-7 3 0-16,7-1 0 0,0-5 0 0,0-4 0 15,0 0 0-15,0 1 0 0,0-7 0 0,0 0 0 0,0 0 0 0,0 0 0 16,0 0 0-16,7-10 0 0,-4 1 0 0,1-7 0 16,3 3 0-16,-3-5 0 15,6 5 0-15,-3-6 0 0,4 1 0 0,-4 2 0 0,3 0 0 16,1 0 0-16,0 7 0 0,3-7 0 0,-4 4 0 0,4-1 0 15,4 4 0-15,-4-4 0 0,0 7 0 0,4 3 0 16,-8 0 0-16,5 3 0 0,-5 3 0 0,4 3 0 16,-3 7 0-16,-1-4 0 0,-6 4 0 0,3 2 0 0,0 7 0 0,0-3 0 31,-7 3 0-31,4-3 0 0,-1 3 28 0,-3-3 4 0,0-1 0 0,4 4 0 16,-4-9-24-16,-4 3-8 0,4-4 0 0,-3 1 0 0,-1-4 0 0,4 4-15 15,-3-7 5-15,3 7 1 16,0-10-216-16,0-3-43 0</inkml:trace>
  <inkml:trace contextRef="#ctx0" brushRef="#br0" timeOffset="4483.83">5909 1075 2649 0,'0'0'58'0,"0"0"12"0,0 0 2 0,0 0 4 0,0 0-61 0,7 3-15 0,0 3 0 0,-3 1 0 16,-1-4 105-16,4 3 19 0,-3-6 3 0,3 3 1 15,3 0-33 1,-3 1-7-16,1-4 0 0,2 0-1 0,1 0-37 15,-1 0-7-15,-3-4-2 0,4 1 0 0,0 0-41 0,-1-3 0 0,1-4-16 0,-1 1 5 0,1 0 11 0,-8 2 0 16,1 1 0-16,3 0 0 16,-4-7 0-16,1 7 0 0,-4-3 0 15,0-1 0-15,-4 4 0 0,1 3 0 16,-4 0 0-16,0 0 0 0,-4 3 0 0,-3 6 14 0,4-3-3 0,-5 6-1 0,1 4-10 0,0 6 10 16,4-7-10-16,-4 7 10 15,3 3-10-15,0-3 0 0,1 9-10 0,-1-6 10 16,8 3 0-16,-1-3 0 0,4 3 0 0,0-6 0 15,0 0 0-15,4 0 0 0,3-10 0 0,0 4 0 16,10-4 0-16,-6-3 0 0,3 0 0 0,7-2 0 0,-3-8 20 0,3-2 9 31,4 0 3-31,-1-3 0 0,-2-4-24 0,-1 4-8 0,0-7 0 0,0 0 0 0,-3 1-20 0,-1 5-4 0,-2-2-1 0,2 2 0 32,-3 1-45-32,4 3-9 0,-4 2-1 0,4 1-1 15,-11 0-30-15,7 3-5 0,-4 3-2 0,-3 0 0 16,-7-3 43-16,11 7 9 0,-4 2 2 0,0 0 0 0,-3 1 51 0,3 2 13 15,0-5 0-15,-4 2 0 0,4 0 48 16,0 1 13-16,-3-1 3 0,3 1 0 16,0-7 0-16,0 3 0 0,4-3 0 0,-4 0 0 0,3-3-52 0,1 0-12 15,0-3 0-15,-1 0 0 0,4-3 43 0,-10 3 5 0,6 0 2 0,-3-4 0 16,0-5 5-16,1 5 1 16,-5-2 0-16,-3 0 0 0,4 2-12 15,-4-8-1-15,0 5-1 0,0-5 0 0,-7 5-42 0,-1-9-24 0,-2 4 4 0,3-1 0 16,-4-6 40-16,1 6 9 0,-1 1 2 0,0-4 0 15,4 0-31-15,0 3 8 0,-3 4-8 0,6-4 4 0,-3 7-4 0,7-7 0 16,-3 4 0-16,-1-1 0 16,8 7 0-16,-1 0 0 0,1-4 0 0,3 4 0 31,0 0-26-31,3 2-5 0,1 1-1 0,3 0 0 0,0 0 52 0,4 0 9 0,0 3 3 0,3-3 0 16,0 3-52-16,4 0-9 0,-1 0-3 0,4 0 0 0,4 0 32 0,-7 0 0 15,3 3 0-15,0 0 0 16,-6 0 20-16,2 0 9 0,-3 0 3 0,1 4 0 0,-5-4-24 0,-3 0-8 15,-3 6 0-15,-1-5 0 32,-2 2-60-32,-8-6-12 0,0 0-3 0,-4 3 0 0,0 3-131 0,-6 0-26 0,-1-2-6 15,-6-1-1-15</inkml:trace>
  <inkml:trace contextRef="#ctx0" brushRef="#br0" timeOffset="5373.39">1478 1950 1792 0,'0'0'51'0,"0"-6"10"15,0-1-49-15,0 1-12 0,-3 0 0 0,3-4 0 0,0 4 105 0,3 3 19 0,-3-3 3 0,0 6 1 16,0-7 0-16,0 7 0 0,7-6 0 0,-7 6 0 16,0 0-52-16,4-3-9 0,-4 3-3 0,0 0 0 15,10-3 0-15,-10 0 0 16,0 3 0-16,11 0 0 0,-1-6-51 0,-6 6-13 15,7-4 0-15,-1 4 0 0,4-3 0 0,-3 3 0 0,-1-3 0 0,12 3 0 16,-8-3 40-16,7 3 4 0,4-3 2 0,-1 3 0 16,-3-3-30-16,4 3-5 0,3 0-2 15,4-3 0-15,-7-1-9 0,10 1 10 0,0 0-10 0,8 0 10 16,3 3-10-16,-1-3 8 0,5 3-8 16,6 0 8-16,-6-3-8 0,6 3 0 0,4 0 0 15,11 0 0-15,-1 0 17 0,8 0 2 0,-8-3 0 16,15 3 0-16,-4 0-7 0,7-7-2 0,1 7 0 0,13-3 0 15,0 0 20-15,-3 0 4 0,10-3 1 0,11 3 0 0,-7-4-48 0,4 1-10 32,-1 3-1-32,18-7-1 0,-11 1 25 0,4 3-10 0,-7-1 10 0,22 4 0 15,-19-3 16-15,-3 3 9 0,3 3 3 0,19-3 0 16,-33 3-28-16,7 3 0 0,8-3 0 0,-1 3 0 0,-13 0 0 0,-5 0 0 16,-2 0 0-16,6 1-11 15,-14-1 23-15,-3 3 5 0,-4-3 1 0,4 3 0 0,-7-2-2 0,-11-1 0 16,-4 0 0-16,4-3 0 0,-10 0-16 0,-4 0 8 15,-4 0-8-15,1 0 9 0,-8 0-9 0,-3 0 0 16,-7 0 0-16,-4 0 0 0,-7 0 0 16,-3 0 0-16,-4 0 0 0,-7 0 0 15,-3 0 0-15,-11 0 0 0,0 0 0 0,0 0 0 0,0 0 0 0,0 0 0 16,0 0 0-16,0 0 0 0,0 0-57 16,0 0-11-16,0 0-3 0,0 0-978 15,0 0-196-15</inkml:trace>
  <inkml:trace contextRef="#ctx0" brushRef="#br0" timeOffset="25831.07">1337 3583 2066 0,'-14'4'43'0,"7"-4"10"0,7 0-42 0,0 0-11 0,0 0 0 0,0 0 0 15,0 0 156-15,0 0 28 0,0 0 7 16,0 0 1-16,0 0-110 0,0 0-22 0,0 0-4 0,0 0 0 15,0 0-8-15,7-4-2 0,-4 1 0 0,1 0 0 16,3 0-5-16,-3 3-1 0,6 0 0 0,1 0 0 16,-1-3-11-16,11 6-2 0,-6-3-1 0,6 3 0 15,-4-3-8-15,1 3-2 0,3-3 0 0,-3 3 0 16,3-3-16-16,4 0 0 0,-4 0 0 0,0-3 0 16,4 3 0-16,-4-3 8 0,-7 3-8 0,0-3 0 15,7 0 10-15,-10 3-10 0,-1-3 8 0,5 0-8 16,-12 0 8-16,4 3-8 0,-7 0 8 15,0 0-8-15,0 0 10 0,0 0-10 0,0 0 12 0,0 0-12 47,0 0 15-31,0 0-4-16,0 0-1 16,0 0 0-16,0 6-1 0,-10-3 0 0,-1 0 0 0,-3 0 0 0,3 0-9 0,-10 0 0 0,7-3 9 0,-7 7-9 0,0-4 0 0,3-3 8 0,-3 3-8 0,-4 0 0 0,8-3 0 15,-1 0 8-15,0 3-8 0,4-3 0 0,0 0 28 0,-4 0 2 0,4 3 0 0,4-3 0 0,-1 4-30 0,4-4-21 16,-4 3 3-16,1 0 1 0,3 0 17 0,3 3 0 0,-6-3 0 0,6 1 9 15,-3-1-9-15,7-3 10 16,-3 0-10-16,3 0 10 0,0 0-2 0,0 0 0 16,0 0 0-16,0 0 0 15,0 0-8-15,0 0 0 0,0 0 0 0,10 9 0 16,1-9 8-16,-4 0-8 0,3 3 8 0,1 0-8 0,3-3 10 0,4 0-10 0,-4 0 12 0,0 0-12 16,4 0 8-16,-1-3-8 0,4 0 0 0,1 3 0 31,-1-6 0-31,-7 0 0 0,7-1 0 0,-3 1 0 0,-1 0 0 0,-3-4-16 0,-3 4 4 0,0 3 0 15,3 0-92-15,-11 0-17 16,4 3-4-16</inkml:trace>
  <inkml:trace contextRef="#ctx0" brushRef="#br0" timeOffset="32983.69">2487 3571 1690 0,'-7'9'35'0,"7"-9"9"0,0 7-36 0,0-4-8 0,0-3 0 0,0 6 0 15,0-6 128-15,0 6 24 0,0 1 5 16,7-4 1-16,-7 3-42 0,4 0-9 0,6 1-2 0,-6-1 0 16,6 0-32-16,1-3-6 0,-1 3-2 0,5-2 0 15,2-4-30-15,-3 3-7 0,8-3 0 0,-5-3-1 16,4-1 5-16,0 1 2 0,4-3 0 0,-4-3 0 16,-7-1-3-16,8 1-1 0,-5-1 0 0,1 1 0 15,-4 0-30-15,7-4 8 0,-10 1-8 0,-1 2 0 16,4-2 12-16,-3 2 0 0,0-2 0 0,-8-1 0 15,1 4 0-15,-4 2-1 0,0-2 0 0,0 3 0 16,-4-1 1-16,1 4 0 0,-8 0 0 0,0 0 0 16,-3 6-2-1,4-3 0-15,-8 6 0 0,4 1 0 0,0 2-1 0,-7 4 0 0,7-1 0 0,-8 7 0 0,8 0 3 16,-7 6 0-16,7 0 0 0,3 6 0 0,-6-2-12 16,10 2 0-16,-4-3 0 0,4 4 0 15,4-4 11-15,3 0-3 0,3-3-8 0,4 0 12 0,-3-3-12 0,6-3-15 0,1 0 3 16,3-4 1-16,7-2 27 0,-7-4 4 0,7 1 2 0,1-7 0 15,2 0-22 1,-3 0 0-16,4-3 0 0,-4 0 8 0,8-3-8 16,-5 0 0-16,1 0 0 0,3 0 8 15,-10-4-8-15,3 1 0 0,0 3 0 0,-7-3 0 16,7-4-102-16,-10 4-15 0,3-7-3 0</inkml:trace>
  <inkml:trace contextRef="#ctx0" brushRef="#br0" timeOffset="33555.24">3270 3461 2200 0,'0'0'92'15,"0"0"-73"1,0 0 77-16,11 6 16 0,-8 4 4 0,4-4 0 16,4 7-21-16,3-4-4 0,-3 1-1 0,6 2 0 15,1 1-4-15,-4-1-1 0,7 4 0 0,0-1 0 16,4 1-18-16,-7 0-4 0,3 3-1 0,4-4 0 0,-4 4-18 0,0-3-3 0,4 0-1 0,-1-1 0 31,-2 1-10-31,-1 0-2 0,3 2-1 0,-10-2 0 16,8 0-27-16,-1 3 0 0,-7-1-12 0,7-2 12 15,-10 0 0-15,3-1 10 0,0-2 1 0,-4-1 0 0,1-2-11 0,-7-1 0 0,3-2 0 16,-7-7-11 0,0 0-30-16,0 0-7 0,0 0 0 0,0 0-1 0,-11-4-48 0,0-5-10 15,1 0-1-15,-1 2-1 0,1 1-173 0,-4 0-34 0</inkml:trace>
  <inkml:trace contextRef="#ctx0" brushRef="#br0" timeOffset="33764.12">3408 3957 2940 0,'0'0'61'0,"0"0"15"0,0 0-61 0,0 0-15 0,0 0 0 0,0 0 0 16,0 0 89-16,3-4 15 0,4 1 4 0,0-3 0 0,4-3-40 0,-4-1-8 0,4-2-2 0,3-4 0 31,-4 0-5-31,5-2-1 0,-1-1 0 0,3-3 0 16,-6-3-39-16,3 3-13 0,0-6 8 0,7 2-8 0,-10 1 13 0,3 3-1 0,0-3 0 0,4 3 0 31,-8 4-12-31,4-1 0 0,-3 3 0 0,-8 0 0 16,8 4 0-16,-7-1-8 0,3 4 8 0,-4-10-13 15,4 10 13-15,-7 9 0 0,0 0 0 0,0 0 0 16,0 0-214-16,0 6-40 0,0 3-8 0</inkml:trace>
  <inkml:trace contextRef="#ctx0" brushRef="#br0" timeOffset="34315.29">3898 3712 2678 0,'-10'22'56'0,"10"-13"12"0,0-2-54 0,0 2-14 0,0 0 0 0,0 1 0 15,3 2 96-15,4 4 17 0,-3 0 3 0,3 3 1 16,-4-1-60-16,8 1-12 0,-1 3-2 0,1-3-1 16,-7 3 18-16,6-3 3 0,4 3 1 0,-3-3 0 15,-1-1 0-15,1-2 0 0,3 0 0 0,-3-4 0 16,-4 1-52-16,7-1-12 0,-11-2 0 0,8-1 0 16,-4-3 0-16,-3 1 0 0,-4-1 0 0,0-6 0 15,0 0 0-15,0 0 0 0,0 0 0 0,-4-3 0 16,-3-3 0-16,3-4 0 0,-6 1 0 0,-4-4 0 0,7 1 0 0,-4-4 0 0,1 0 0 0,3 1 0 31,-4-4 0-31,4 0 0 0,3 3 0 0,-3-6 0 16,0 4 0-16,4-8 0 0,-1 8 0 0,1-11 0 15,3 7 0-15,3-3 0 0,-3 3 0 0,7-3 0 16,0 3 0-16,0 0 0 0,4 1 0 0,3-1 0 0,-3 0 0 0,3 3 0 0,7 3 0 0,-7-3 0 16,4 4 0-16,-1 2 0 15,1 1 0-15,0 2 0 0,-1 4 0 0,1 6 0 0,-1-6 0 0,-6 6 0 16,3 0 0-1,-3 6 0-15,-8 0 0 0,4 7 0 0,-3-1 0 0,-4 7 0 16,-4 0 0-16,1 3 0 16,-4-3 0-16,-4 6 0 0,1-3 0 0,-5 3 0 15,5-3 0-15,-1 3 0 0,-6 0 0 0,3 0 0 0,-4-3 0 0,7-3 0 0,-6 3 0 0,-1-10 0 16,7 1 28-16,-6-4 4 0,10 1 0 0,-4-7 0 16,1-3-76-16,-1 0-14 0,0-3-3 0,8-4-1 15,3-2-101-15,0-7-20 0,0 4-4 0</inkml:trace>
  <inkml:trace contextRef="#ctx0" brushRef="#br0" timeOffset="34851.47">4385 3643 2207 0,'-11'13'46'0,"11"-7"10"0,-7 0-44 0,7 0-12 0,0 1 0 0,0-1 0 0,0 0 112 0,7 1 20 0,-7-1 4 0,4 0 0 32,3 0-42-32,-3 1-9 0,6-4-1 0,1 0-1 15,-1 0-18-15,-3-3-3 0,11-3-1 0,-7 0 0 0,6-4-13 0,1-2-2 0,0 0-1 0,17-16 0 16,-7 6-36-16,-21 9-9 0,4 4 0 0,6-6 0 16,-10 2 29-16,7-2 4 0,1-1 1 0,-12 4 0 15,8-1-22-15,-8 1-12 0,4-1 12 0,-7 4-12 31,4 0 12-31,-4 6-12 0,-4-6 12 0,-3 2-12 0,0 1 15 0,-3 3-4 0,-1 0-1 0,-14 7 0 16,1-1-10-16,17 0 0 0,-8 0 0 0,5 7 0 16,-4-1 25-16,3 4 3 0,-6 3 1 0,2 6 0 15,5-9-45-15,-1 9-8 0,1 0-3 0,3 0 0 16,7-3 27-16,-7 0-10 0,7-3 10 0,0 3 0 16,7-7 0-16,-7 4 0 0,3-3 0 0,8 3 0 15,-1-13 9-15,1 3-9 0,-4 1 8 0,11-4-8 16,-8 0 0-16,4-3 0 0,7-3 0 0,-6 0 0 0,6-3-8 15,0-3 8-15,4-3-10 0,-8-1 10 16,4 1-80-16,-3-1-9 0,7-2-3 16,-11-1 0-16,7 1-136 0,-10-4-27 0,3-3-5 15</inkml:trace>
  <inkml:trace contextRef="#ctx0" brushRef="#br0" timeOffset="35108.31">5020 3471 2649 0,'0'0'117'0,"0"0"25"0,0 0-114 16,0 0-28-16,0 0 0 0,0 0 0 0,-7 3 108 0,0 3 16 0,0 3 4 0,0 1 0 31,-7 2-52-31,3 4-9 0,1 3-3 0,-1-7 0 0,-3 10 0 0,3-3 0 16,1 3 0-16,3 0 0 16,-4 0-51-16,4 3-13 0,0-3 0 0,3 3 0 0,4-3 15 0,0 0 0 0,0-3 0 0,0 0 0 15,0-1-24-15,7-2-5 0,1 0-1 0,-1-4 0 16,7-2 15-16,-4-1 0 0,1 1 0 0,3-4 0 15,0 0 0-15,0-3 0 0,4 0 0 0,-4-3 0 16,7 0 0-16,-10-3 0 0,6 0 0 0,1 0 0 16,-4-3-54-1,7-4-8-15,-10 1-2 0,3 3 0 16,0-7-153-16,0 4-31 0</inkml:trace>
  <inkml:trace contextRef="#ctx0" brushRef="#br0" timeOffset="35460.76">5426 3361 2232 0,'-4'0'99'0,"-6"3"20"0,3 0-95 0,3 0-24 0,1 4 0 0,-1-1 0 16,0 0 97-16,4 4 15 0,-3 2 4 0,6 1 0 15,-3 2-42-15,4 1-8 0,3 6-2 0,4 0 0 16,-8 0 27-16,4 3 5 0,0 3 0 0,4 0 1 16,-4 1-53-16,3-1-10 0,-2 3-2 0,2-3-1 15,1-3 26-15,6-3 6 0,-10 3 1 0,11-9 0 31,-7 3-45-31,-4-7-9 0,7 4-2 0,0-3 0 16,-11-4-8-16,8-3-11 0,-4 1 3 0,-3-4 0 0,-4-3 8 0,0 0 0 0,3-3 0 0,-3-7 0 31,0 1-36-31,-3-4-6 0,-4 1-1 0,-4-1 0 0,4-2-85 0,-11-1-16 0,4 0-4 0</inkml:trace>
  <inkml:trace contextRef="#ctx0" brushRef="#br0" timeOffset="35993.4">5281 3762 2553 0,'0'0'53'0,"4"6"12"0,-1-2-52 0,4 2-13 0,4-3 0 0,-8 0 0 0,8 3 104 0,-1-12 19 15,5 6 3-15,-5-3 1 16,11 0-63-16,-10-3-12 0,7 2-2 0,3-2-1 0,0 0-26 0,0-3-6 0,4 2-1 0,-4-2 0 31,4-1 9-31,-4 1 2 0,7 0 0 0,-3-1 0 0,-4 4-27 0,0 0 8 0,-3-1-8 0,3 4 0 31,-4 0 0-31,1-3 8 0,0 3-8 0,-4 0 0 16,0-1-20-16,4 1-8 0,-4 0-3 0,-4 0 0 16,1 3 64-16,3-6 13 0,-7 0 2 0,0-1 1 15,4 4-27-15,-4-6-6 0,-4 2 0 0,8 1-1 0,-11-3 16 0,3-1 3 0,1 1 1 16,-1 0 0-16,1-1-5 0,-4-2-1 0,0 2 0 0,0 1 0 16,0-1-29-16,0 1 0 0,-4 3 0 0,1-7 0 15,-1 7 0-15,1 3 0 0,-8 0 0 0,4-1 0 16,-3 4 0-16,-1 4 0 0,4 2 0 0,-7 3 0 15,0 1 0-15,7 2-21 0,-11 4 3 0,4 0 1 16,3 2 17-16,1 1-10 0,-1-3 10 0,4 6-8 16,0-3 23-16,4 3 5 0,3 0 0 0,0 0 1 15,0-1-21-15,0-2 0 0,3-3 0 0,1 3 0 16,3-4 16-16,3 1 0 0,1-3-1 0,3-1 0 16,-3-2-7-16,10-4-8 0,-11 0 11 0,8 0-11 15,0-6-10-15,-1 0-9 0,1-3-1 0,0 0-1 16,3 0 34-16,-4-3 7 0,1-1 2 0,3-2 0 15,-7 3-22-15,-3 0 0 0,-1-1 0 0,5 1 8 16,-8-3-81-16,0 5-16 0,0-5-3 0</inkml:trace>
  <inkml:trace contextRef="#ctx0" brushRef="#br0" timeOffset="36523.61">6287 3220 2508 0,'0'6'71'0,"-4"0"16"0,8 1-70 0,-4-1-17 0,0 3 0 0,3 1 0 16,4-1 106-16,-3 4 18 0,3-4 3 0,0 7 1 15,0-1-52-15,0 7-9 0,3-3-3 0,1 3 0 16,3-3 0-16,0 3 0 0,0-3 0 0,4 3 0 16,0-4 0-16,-4-2 0 0,3 0 0 0,-3-4 0 15,1 1-51-15,2-4-13 0,-6 4 0 0,3-4 0 16,-3-3 0-16,-4 1 0 0,0-1 0 0,0-3 0 15,-7-3 0-15,0 0 0 0,0 0 0 0,0 0 0 16,0 0 0-16,0 0 0 0,0 0 0 0,0 0 0 0,0 0 0 0,-7 0 0 16,-4 0 0-16,0 0 0 0,1 0 0 0,-4-3 0 0,-4 3 0 15,0 0 0 1,-3 3 0-16,4 3 0 0,-4 1 0 0,3 2 0 16,-3 4 0-16,3 2 0 0,-3 1 0 0,7 3 0 15,0-3 0-15,-4 2 0 0,4 1 0 0,3 0 0 0,4 0 0 16,0 0 0-16,4-4 0 0,-1 4 0 15,4-6 0-15,4 2 0 16,-1-2 0-16,4-1 0 0,7-2 0 0,-3-4 0 0,3 0 0 0,4-3 0 16,3-3 0-16,0 0 0 0,4 0 0 0,3-6 0 0,0 0 0 15,0 0 0-15,1-4 0 0,-1 1 0 0,-3-4 0 0,-1 1 0 0,1-1 0 0,0 1 0 16,-11 2 0-16,7 1 0 0,-10 3 0 0,-1 2 0 31,1-2 0-31,-4 3 0 0,0 3 0 0,-7 0 0 16,0 0-151-16,0 0-33 0,0 0-6 0</inkml:trace>
  <inkml:trace contextRef="#ctx0" brushRef="#br0" timeOffset="37072.58">7451 3486 2649 0,'0'0'58'0,"0"0"12"0,0 0 2 0,0 0 4 0,-4 3-61 0,1 4-15 0,-1-7 0 0,1 0 0 15,-1 6 54-15,4-3 8 0,-3 3 2 0,3 1 0 16,3 5-8-16,-3-2 0 0,4 5-1 0,-1 1 0 16,4 3-7-16,-3 0 0 0,3 3-1 0,0-1 0 15,3 1 1-15,-3 0 1 0,4-3 0 0,0 0 0 16,-1-3-6-16,1-1-2 0,3-2 0 0,-4-7 0 31,5 0-21-31,-5-2-4 0,4-8 0 0,0 4-1 0,0-6-24 0,1 0-5 0,-5 0-1 0,4-4 0 16,-3-2 15-16,-1-4 0 0,-2-3 0 0,2-3 0 15,-6 3 23-15,6-3 7 0,-6 1 2 0,3-1 0 16,-7 0-52-16,3 3-9 0,-6-3-3 16,3 0 0-16,-4 3 52 0,1 0 9 0,-1 4 3 0,-3 2 0 15,4 4-52-15,-4-1-9 0,0 4-3 0,-1 3 0 16,1 0 32-16,0 0 0 0,0 3 0 0,4 3 0 15,-1 3-57-15,1 0-6 0,3 7-1 0,0-4 0 16,3 4-102-16,1-1-21 0,3 4-4 0</inkml:trace>
  <inkml:trace contextRef="#ctx0" brushRef="#br0" timeOffset="37579.54">7969 3452 1972 0,'0'-6'83'16,"0"-1"-67"-1,-3 1 141-15,-1 0 28 0,-3 3 6 0,4-4 1 16,-4 7-83-16,0 0-16 0,-4 3-3 0,4 1-1 16,0 5-20-16,-4 0-4 0,1 4-1 0,3 6 0 15,-4-4 0-15,0 4 0 0,1 3 0 0,3 0 0 0,0 0-51 0,0-3-13 0,0 3 0 0,7 0 0 32,-4-7 54-32,4 1 8 0,4 0 2 0,-4-4 0 0,3-2-52 0,4-4-12 0,0 0 0 0,4 1 0 15,-4-7 0-15,3-4 0 0,1-2 0 0,0 0 0 16,-4-3 0-16,3-1 0 0,1-2 0 0,-4-1 0 31,4-3 0-31,-4 4 0 0,0-4 0 0,0 0 0 0,-4 1-48 16,1-1-13-16,-1 0-3 0,1 4 0 15,-1-1 52-15,-3 1 12 0,0 2 0 0,0 1 0 0,0 3 48 16,0 6 13-16,0 0 3 0,0 0 0 0,0 0-103 0,0 0-20 0,0 0-4 0,0 9-1 16,4 4 103-16,-1-1 20 0,1 4 4 15,-1-4 1-15,4 4-52 0,1 0-12 0,-1 3 0 0,3-1 0 0,1 1 0 0,-1-3 0 16,1 0 0-16,3-1 0 15,-3-2 0-15,3-1 0 0,0-2 0 0,3-1 0 0,-2-3 0 16,2 1 0-16,1-7 0 0,0 3 0 16,-4-3 0-16,3-3 0 0,-3 3 0 0,-3-3 0 0,0-1-10 15,-1 1-5-15,-3-3-1 0,0 0 0 0,-3-4 28 0,-1-2 6 16,1-1 1-16,-1 1 0 16,-3-7 0-16,-3 0 0 0,-1-3 0 0,4-3 0 15,-7 0-19-15,0 0 0 0,0-10 8 0,-3 4-8 16,-1-3 8-16,-3-1-8 0,0 4 12 0,0-1-12 15,0-5 0-15,3 8 0 0,-3 1 0 0,0 0 0 16,3 6-24 0,-3-6-3-16,7 6 0 0,-4 0 0 0,1 3 27 0,-1 10 0 15,1-7 0-15,3 7 0 0,0-1-56 0,3 4-7 0,0 3-1 0</inkml:trace>
  <inkml:trace contextRef="#ctx0" brushRef="#br0" timeOffset="38413.01">8527 3464 1792 0,'0'0'51'0,"0"0"10"0,0 0-49 31,0 0-12-31,-4 3 0 0,4-3 0 0,0 0 156 0,0 0 29 0,0 0 6 0,0 0 1 16,-3 7-103-16,3-4-20 0,0 6-4 0,-4 1-1 15,4-1 0-15,0 7 0 0,0-1 0 0,0 1 0 16,0 6 38-16,0-3 7 0,0 3 2 0,0 0 0 0,4-3-46 0,-4 3-9 0,0-4-1 0,3 1-1 31,1-6-22-31,3-1-4 0,-4-2 0 0,1-4-1 0,-4-6-27 0,0 0 0 16,10 6 0-16,-10-6 0 0,14-3 0 0,1-3 0 0,-1-4 0 0,0-2 0 15,0-1 0-15,0-5 0 0,0-1 0 0,4 0 0 16,-8 3 0-16,4 1 0 16,1-1 0-16,-5 0 0 15,1 4-39-15,-1-1-13 0,1 1-2 0,-4 2-1 0,0 4 37 0,0-4 7 0,-3 7 2 0,-4 3 0 16,0 0 9-16,0 0 0 0,0 0 0 0,0 0 0 15,7 7 0-15,0-1 0 0,-4 3 0 0,4 4 0 16,-3-4 49-16,-4 4 12 0,7-1 3 0,-4-2 0 16,1 2-52-16,-1 1-12 0,5-4 0 0,-1 4 0 0,0-4 0 0,0-3 0 15,3 1 0-15,1-4 0 16,-1-3 0-16,5-3 0 0,-5 0 0 0,4-4 0 16,0-2 0-16,0-1 0 15,4 1 0-15,-4-3 0 0,0-1 0 0,4-3 0 0,-4 4 0 0,0-4 0 16,-3 0 0-16,3 4 0 0,-4-4 0 0,-2-3 0 15,2 4 0-15,-6-1 0 0,-1 0 0 0,1 1 0 16,-1 2 0-16,-3-3 0 0,0 1 0 0,-3 2 0 0,3 4 0 0,-4-1 0 16,1 1 0-16,-4 6 0 15,3 0 0-15,-3 3 0 0,0 3 0 16,0 0 0-16,0 3 0 0,3 4 0 0,-3 2 0 0,0 1 0 0,0 2 0 16,0 1 0-16,4 3 0 0,-1 0 0 15,4-4 0-15,-4 1 0 0,4 3 0 16,-3-3 0-16,3-1 0 0,0 1 0 0,3 0 0 0,1-1 0 0,0-2 0 0,3 3 0 0,0-1 0 0,0-2 0 15,7 2 0-15,-4-2 0 0,5-4 0 16,2 4 0-16,1-4 0 0,-1-2 0 0,5-1 0 0,-5-3 0 31,4-3 0-31,1 0 0 0,-5-6 0 0,4 3 0 16,-3-7 0-16,0 1 0 0,3-1 0 0,-4 1 0 0,-2 0 0 0,-1-4 0 0,-4 0 0 16,-3 4 0-1,0-3-48-15,-3 2-13 0,-1-2-3 0</inkml:trace>
  <inkml:trace contextRef="#ctx0" brushRef="#br0" timeOffset="44131.38">10276 3703 2067 0,'0'0'87'16,"0"0"-70"15,4 6 140-31,-4-6 28 0,0 0 6 0,0 0 1 0,0 0-52 16,0 0-9-16,0 0-3 0,0 0 0 15,0-6-102-15,3-4-26 0,-3-2 0 0,0-4 0 0,0 0 56 0,0-2 7 0,0-4 1 0,-3 0 0 16,-1 0-26-16,1 3-5 0,-4-9-1 0,0-1 0 15,-4 4 0-15,4-3 0 0,-7-3 0 0,3-1 0 16,1-2-32-16,-4-4 0 0,3 1 0 0,-3-4 0 16,3 3 0-16,1 1 0 0,3 2 0 0,0-2 0 0,0 2 0 15,0 4 0-15,3-1 0 0,1 1 0 16,3 3 0-16,0-4 0 0,0 4 0 0,0 3 0 16,3 3 0-16,4-3 0 0,-3 3 0 0,3 3 0 15,3 4 0-15,1 2 0 0,0 1 0 16,-1 5 0-16,4 1 0 0,4 0 0 0,0 3 0 0,-1-1 0 0,4 4 0 15,0 4 0-15,4-1 0 0,0 0 0 16,0 3 0-16,-1 0 0 0,1 4 0 16,-4-7-9-16,0 6 9 0,-3 4 0 0,-4-1 0 0,0 1 8 15,0 0-8-15,-7 2 0 0,0 4 0 0,0-6 8 16,-3 2-109-16,-1 7-22 0,1-9-4 0,-8 6-1 0,1-1-51 16,-4 1-10-16,0 3-3 0</inkml:trace>
  <inkml:trace contextRef="#ctx0" brushRef="#br0" timeOffset="44716.16">10093 3605 2595 0,'7'4'115'0,"0"-4"24"0,4 0-111 0,-1 0-28 0,1 0 0 0,3-4 0 16,4 1 120-16,-1-3 18 0,1 0 4 0,3-4 1 15,0 4-115-15,4-3-28 0,-4-1 0 0,4 4 0 16,-1 3 47-16,1-7 3 0,-4 7 1 0,4 0 0 15,-4 0-40-15,0 3-11 0,-3 0 0 0,0-3 0 32,-1 3-12-32,-3-3-6 0,0 0-2 0,1 0 0 0,-5-1-60 0,1 1-13 0,-1-3-3 0,1 3 0 15,-4 0 26-15,0-7 5 0,0 4 1 0,-3 0 0 16,3-4-2 0,-4 4 0-16,1-3 0 0,-1 2 0 0,1-2 54 0,-4 3 12 0,0 3 0 0,0 3 0 0,0 0 54 0,0 0 8 0,0 0 2 15,0 0 0 1,0 0 0-16,-4 3 0 0,1 6 0 0,-1 1 0 0,-3-1 0 0,0 3 0 0,4 1 0 0,-1 3 0 31,1-1-52-31,-5 4-12 0,5 0 0 0,3 0 0 16,-4 0 52-16,4-4 7 0,0 4 1 0,0-3 1 15,0-1-28-15,4-2-5 0,-4 0-2 0,7-4 0 0,-3-3-10 16,3 1-3-16,0-4 0 0,3 0 0 0,1-3-13 0,-1-3 8 0,4 0-8 0,-3-4 0 31,3 1 0-31,0-7 0 0,0 1 0 0,-3-1 0 16,3 1 0-16,-3 2 0 0,-1-2 0 0,1-1 0 15,-4 4 0-15,0-1 0 0,0 1 0 0,0 0 0 0,-7 2 0 0,4-2 0 0,-4 6 0 0,-4-3 0 16,4-1 0-16,-3 4 0 0,-5 0 0 0,5 0 0 16,-4 0 0-16,3 0 0 0,-3 0 0 15,0-1 0-15,0 1 0 0,4 0 0 16,-4 0 0-16,0 0 0 16,0 0 0-16,-1-4 0 0,1 4-13 0,0 0 4 0,0 0-18 15,4 0-3-15,-1 0-1 0,4 3 0 0,-7-3 31 0,4-1 0 0,-4 1 0 0,3 3 0 16,4 0-16-16,0 0 4 0,-7-3 0 0,3 3 0 15,4 0-32 1,-7 0-7-16,0 0-1 0,7 0 0 0,-3 0-18 0,-4 3-4 0,0-3-1 0,3 7 0 31,1-4-137-31,3-3-27 0</inkml:trace>
  <inkml:trace contextRef="#ctx0" brushRef="#br0" timeOffset="45193.66">11045 3693 2508 0,'0'0'71'0,"0"0"16"15,0 0-70-15,0 0-17 0,0-6 0 0,4 0 0 16,-4-1 144-16,0 1 24 0,0-3 6 0,0-1 1 15,0 4-75-15,-4-3-16 0,4-1-2 0,-3-2-1 16,-4 2-13-16,3-2-4 0,1 2 0 0,-4 1 0 16,3-4-64-16,-3 4-9 0,4 0-4 0,-4-1-1 15,3 1 14-15,1-1 0 0,3 1 0 0,-4 3 10 16,4-1-10-16,4 1 0 0,-4 0 0 0,3 0 0 16,1-1 0-16,3 1 0 0,-4 0 0 0,8 3 0 15,-1-4-8-15,1 1 8 0,0 0 0 0,3 0 0 16,0-1 0-16,0 1-11 0,4 3 11 0,-4 0-8 15,3 0-82-15,1 3-16 0,0 0-3 0,-1 3-1 16,4 0-133-16,-3 0-26 0</inkml:trace>
  <inkml:trace contextRef="#ctx0" brushRef="#br0" timeOffset="45673.94">12026 3414 2033 0,'0'-6'85'0,"-3"3"-68"15,3-3 147-15,-4 6 30 0,1-10 6 0,-1 7 0 16,1 0-108-16,-1 3-23 0,-3 0-4 0,0 3-1 15,0 0 0-15,0 0 0 0,-4 4 0 0,4 2 0 16,-3 3 0-16,3 1 0 0,-4 0 0 0,4 2 0 16,0 1-51-16,0 3-13 15,3-4 0-15,1 4 0 0,-1-3 0 0,1 0 0 0,-1-1 0 0,4 1 0 16,4-4 0-16,-4-2 0 0,3-1 0 0,1-2 0 16,-4-7 0-16,7 6 0 0,0 0 0 0,3-6 0 15,-3 0 0-15,1-9 0 0,2 2 0 0,1-2 0 16,-1-4 0-16,1 1 0 0,-4-1 0 0,4-2 0 15,-1-1 0-15,1 3 0 0,-4-2 0 0,3-1 0 16,-3 7 0-16,0-7 0 0,-3 7 0 0,3-1 0 0,-3 4 0 0,-1 3 0 0,-3 3 0 0,7 0 0 16,-3 3 0-16,3 3 0 0,-4 0 0 15,4 4 0-15,0 2 16 0,0-2 1 0,4 2 0 0,-4 4 0 16,4-3 4-16,-1-1 1 0,1 4 0 0,3-4 0 16,0 1-5-16,-3-4-1 15,3 1 0-15,0-1 0 0,-4-3-16 0,5 1 8 0,-5 2-8 0,4-9 0 16,-3 3-25-16,3-3-12 15,-4 3-3-15,5-3 0 0,-5-3-136 16,1 3-27-16,-1-3-5 0</inkml:trace>
  <inkml:trace contextRef="#ctx0" brushRef="#br0" timeOffset="46785.95">13363 3609 2649 0,'0'0'58'0,"0"0"12"0,0 0 2 0,0 0 4 16,0 0-61-16,0 0-15 0,0 0 0 0,0 0 0 16,0 0 105-16,0 0 19 0,0 0 3 0,0 0 1 0,0-4-52 0,-3 1-9 0,-1-3-3 0,4-3 0 31,-3 2-51-31,3-2-13 0,-4-4 0 0,1 1 0 16,-1-1 29-16,4-2 3 0,-3 2 1 0,3 4 0 15,-4-7-22-15,4 3-11 0,0 1 10 0,4 3-10 0,-4-1 27 0,3 1-1 0,1-1 0 0,-1 4 0 16,1 0-26-16,6 3 0 0,1 0 0 0,-1 3 0 15,1 3 0 1,3 0 0-16,0 0 0 0,4 3 0 16,3-3-58-16,-3 4-17 0,3-4-3 0,0 0-1 0,0 0-30 0,0 0-7 15,0-3 0-15,4 0-1 0,-4 0-63 16,1-3-13-16,-1-3-3 0,0 3 0 0,0-7 112 0,0 4 21 16,-3 0 5-16,-1-4 1 0,-2 4 46 0,-5 3 11 0,-3-3 0 0,-7 6 0 15,7-4 74-15,-7 4 14 0,0 0 4 0,0 0 0 16,0 0 57-16,0-3 12 0,0 3 3 0,-3 3 0 15,-1 4-80-15,-3-1-16 0,-3 7-4 0,3-1 0 16,-1 1 0 0,-2 2 0-16,3 1 0 0,0 3 0 0,0-4-51 0,0 1-13 0,0 0 0 0,3-4 0 15,1 1 54-15,-1-4 8 0,0 1 2 0,4-4 0 16,4 0-52-16,-4-6-12 0,4 6 0 0,-4-6 0 16,0 0 0-16,7 4 0 0,0-4 0 0,3-4 0 15,1 1 0-15,-4 0 0 0,3-3 0 0,1-3 0 16,0-1 0-16,-4-2 0 15,0 2 0-15,0-2 0 0,0-1 0 0,0-3 0 0,0 4 0 0,-4-1 0 16,1 1 0-16,0 2 0 0,-4 1 0 0,3 0 0 16,-3 5 0-16,0 4 0 0,0 0 0 0,0 0 0 15,0 0 0-15,0 0 0 0,0 0 0 0,0 7 0 0,0-1 0 0,4 7 0 0,-4-1 0 0,3 4 0 32,1-4 0-32,-1 1 0 0,1 3 0 0,3-4 0 0,0 1 0 15,0-1 9-15,0 1-9 0,0-1 8 16,4-2 1-16,-4-4 0 0,7 3 0 0,-4-6 0 15,1 4-9-15,-1-7 0 0,1 3 0 0,3-6 0 0,-3 3 0 0,-1-3 0 0,1-4 0 0,0 1 0 32,-4 0 0-32,3-4 0 0,1 1 8 0,-4 0-8 15,0-4 0-15,0 4 0 0,-4-1 0 0,4-2 0 16,-3 2 0-16,3-2 0 0,-3 2 0 0,-1 1 0 0,1 3 0 0,-1-1 0 16,-3 7 0-16,0 0 0 0,0 0 0 0,0 0 0 0,0 0 0 0,7 7 0 15,-3-1 0-15,3 0 0 0,-4 7 0 0,4-7 0 16,-3 3 0-16,3 1 8 0,-3-1-8 0,3 1 8 15,-4-1-8-15,4 0 0 0,0-2 0 0,0 2 0 16,0-3 0-16,-3-3 8 0,3 4-8 0,-4-1 8 16,4-3-8-16,-7-3 0 0,4 3 0 0,-4-3 0 15,0 0 0-15,0 0 0 0,0 0 0 0,7 0 0 16,-3-3 0-16,3 0 0 0,-4-3 0 0,1-1-11 16,3-2-6-16,-4-3-2 0,8-1 0 0,-4 0 0 15,0 1 31-15,0-1 5 0,0-2 2 0,4 2 0 16,-1 1-31-16,1-4-5 0,-1 3-2 0,5 4 0 0,-1 0 19 0,0 2 0 0,-4 1 0 0,4 3 0 31,-3 3 18-31,3-3 7 0,0 6 2 0,-3 0 0 16,3 3-43-16,0 1-9 0,-3 2-2 0,-1 4 0 15,4-1 47-15,-3 4 8 0,0 6 3 0,-4-10 0 16,3 7-50-16,-3 0-9 0,-3 0-3 0,3-1 0 16,-4-2 31-16,1-3 0 0,-1 2 0 0,1 1 0 15,-1-10 0-15,1 1 0 0,-4-1 0 0,0-6 0 16,0 0-57-16,0 0-6 0,0-6-1 0,0-4 0 15,3-2-153-15,-3-4-31 0,4-6-7 0</inkml:trace>
  <inkml:trace contextRef="#ctx0" brushRef="#br0" timeOffset="47199.92">14824 3141 2591 0,'0'0'54'0,"3"7"12"16,1 2-53-16,-1 0-13 0,4 1 0 0,-3 2 0 0,3 4 97 0,0-6 17 0,0 8 3 0,4 1 1 31,-4 0-6-31,3 0-2 0,1 0 0 0,-1 3 0 0,1-4-34 0,0 1-6 0,-1 0-2 0,4-3 0 16,-3 2-24-16,-1-5-6 0,1 0-1 0,-4-1 0 15,4-3-23-15,-8-2-5 0,4-1-1 0,0 0 0 16,-3-3-31-16,-4-3-6 0,0 0-2 0,0 0 0 16,0 0 31-16,3-3 0 0,1-3 0 0,-1 3 0 15,-3-3 19-15,0-4 9 0,-3 1 3 0,-1 3 0 16,-3-4-50-16,0 1-9 0,0 2-3 0,0-2 0 15,-3 6 31-15,-1 3 0 0,0 0 0 0,-3 6 0 16,0 0 0-16,0 7 18 0,-4 0-2 0,1-1-1 16,6 7-15-16,-3 0 0 0,4-4 0 0,-1 4 0 15,4-3 0-15,0 0 8 0,3 2-8 0,4-2 12 0,0-3 0 0,4 2 0 0,-1-5 0 0,8 2 0 32,0-6-8-32,-1 4-4 0,4-4 0 0,-3-3 0 0,6 0 0 15,-2-3 0-15,-1-3 0 0,3 0 0 16,-3-3 0-16,4-4 0 0,0 1 0 0,-4 0 0 15,3-4-26-15,-2-3-5 0,2 1-1 0,1-1 0 16,-1 0-113-16,-2 4-23 0,2-7-5 0</inkml:trace>
  <inkml:trace contextRef="#ctx0" brushRef="#br0" timeOffset="47499.16">15349 3364 2508 0,'0'-6'71'0,"4"-1"16"0,-4 7-70 0,0-3-17 0,0 3 0 0,0 0 0 15,0 0 150-15,0 0 26 0,-7 0 6 0,0 7 1 16,0-1-80-16,0 3-16 0,0 4-3 0,3 3-1 15,-3-7-34-15,4 7-6 0,-5-1-2 0,5 4 0 32,3-3-22-32,0-4-5 0,0 4-1 0,3-3 0 0,1-1 15 0,3-3 4 0,4 1 0 0,-4-4 0 15,3-3-52-15,1 0-9 0,-1 1-3 0,5-4 0 16,-1-4 51-16,0-2 9 0,0 0 3 0,0-7 0 16,0 1-31-16,0-4 0 0,0-3 0 0,0 0 0 15,-3 1-19-15,0-1-9 0,-4-3-3 0,0 3 0 16,-4 0 31-16,1 0 0 0,-1 4 0 0,-6-1 0 15,-1 0 0-15,-3 1 0 0,-3 2 0 0,-5 1 0 16,5 2 0-16,-4 1 0 0,-4 3 0 0,4 2 0 16,0 4 0-16,0 4 0 0,0-1 0 0,3 0 0 15,1 3 0-15,2 4 0 0,1-1 0 0,0 0 0 16,7 1-108-16,0 2-16 0,0-5-4 0,4 2 0 16,3 0-51-16,0 1-10 0,4 2-3 0</inkml:trace>
  <inkml:trace contextRef="#ctx0" brushRef="#br0" timeOffset="48124.46">15621 3427 2553 0,'0'0'108'0,"0"0"-87"16,0 0 86-16,0 0 17 15,4-7 3-15,-1 1 1 16,-3-3-103-16,4 3-25 0,-4-7 0 0,3 4 0 0,1-4 84 0,-1 4 12 15,-3-4 3-15,4 1 0 16,-1-1-44-16,1 0-9 0,-4 4-2 0,3-4 0 0,1 7 4 0,-1-3 1 0,-3 6 0 0,0 3 0 16,0 0-39-16,0 0-10 0,0 0 0 0,0 0 0 15,4 6 11-15,-1 3 0 0,1 1 0 0,-1 2 0 16,-3-2 1-16,0 5 1 0,0-2 0 0,0 3 0 16,0-1-4-16,4 1-1 0,-4-3 0 0,0 2 0 15,0 1-5-15,4-4-3 0,-4 1 0 0,3-1 0 16,1-2 0-16,-1-4 0 0,1 0 0 0,-4-6 0 15,0 0 0-15,7 0 0 0,-7 0 0 0,7-3 0 16,0 0 0-16,3-6 0 0,-3-4 0 0,4 4 0 16,-4-4 0-16,0-2 0 0,4-1 0 0,-1 7 0 15,-3-7 0-15,0 0 0 0,4 4 0 0,0 5 0 16,-4-5 0-16,3 6 0 0,-3 2 0 16,4 1 0-16,-1 0 0 0,-3 6 0 0,4 0 0 15,-4 4 0-15,4-1 0 0,-4 3 0 0,3 1 0 0,-3 2 0 16,0 4 0-16,1-3 0 0,-1 2 0 0,0 4 0 15,0-6-26-15,-4 2-5 0,4 1-1 0,-3-4 0 16,3 1 32-16,-4-4 0 0,1 4 0 0,-1-7 0 16,-3 0 0-16,0-6 0 0,0 0 0 0,0 0 0 15,7 0 0-15,1 0 0 0,-5-3 0 0,4-3 0 16,-3-3 0-16,3-1 0 0,-4-2 0 0,4-1 0 0,0 1 20 0,0-4 9 0,0 0 3 0,4 4 0 16,0-4-24-16,-1 4-8 15,1 2 0-15,-1 1 0 0,1 2 0 0,3-2 0 0,-3 6 0 0,3 0 0 16,0 0 0-16,0 3 0 0,0 0 0 0,-3 3 0 15,-1 0 0-15,4 3 0 0,-7 0 0 0,4 4 0 16,-4 6 0-16,0-7 0 0,-3 10 0 0,3-4 0 16,-4 4 0-1,-3 0 0-15,4 3 0 0,-1-3 0 0,-3 0 0 16,4-1 0-16,-4 1 0 0,0-3 0 0,-4-4-75 16,4 1-11-16,-3-4-2 0</inkml:trace>
  <inkml:trace contextRef="#ctx0" brushRef="#br0" timeOffset="54822.32">19953 3784 2236 0,'0'6'64'0,"4"1"12"16,-1-1-60-16,-3 0-16 0,0-6 0 0,4 7 0 0,-4-7 112 0,0 0 20 0,7 3 4 0,-7-3 1 16,3 0-58-16,4 0-12 0,-3-3-3 0,-1-4 0 15,1 4 52-15,-1 0 9 0,-3-3 3 0,0 3 0 16,0-7-103-16,-7 4-25 0,4-4 0 0,-4-2 0 31,-4 3 56-31,4-1 7 0,-7-2 1 0,3 2 0 0,1-5-52 0,-4-1-12 0,3 0 0 0,-3-3 0 16,4 4 0-16,2-7 0 0,-2 3 0 0,3-3 0 15,0 0 0-15,3 0 0 0,-3-3 0 0,7 3 0 16,-3-6 0 0,3 6 0-16,0-6 0 0,3 3 0 0,-3-4 0 0,4 1 0 0,3-3 0 0,-4-1 0 15,4 4 0-15,0 3 0 0,4-6 0 0,0 3 0 16,-1 2 0-16,1 1 0 0,-1 0 0 0,1 0 0 0,3-3 0 16,4 6 0-16,-4-3 0 0,3 0 0 0,1 3 0 0,0 6 0 15,-1-6 0-15,4 3 0 0,-6 1 0 0,2 2 0 16,-3-3 0-16,-3 7 0 0,0-4 0 15,-4 3 0-15,0 4 0 0,0 0 0 0,-4 2 0 16,1 4 0-16,-4 3 0 0,0 0 0 16,0 0-100-16,0 0-22 0,0 0-5 0</inkml:trace>
  <inkml:trace contextRef="#ctx0" brushRef="#br0" timeOffset="55390.95">20461 3420 2419 0,'0'0'53'0,"-3"4"11"0,3-4 3 0,-4 6 1 0,4-6-55 16,-3 6-13-16,-1-3 0 0,4 4 0 0,0-1 105 0,0 0 19 0,0 3 3 0,0 1 1 15,0-4-52-15,0 7-9 0,4-7-3 0,-1 3 0 16,1 4 0-16,-1-4 0 0,-3 4 0 0,4-7 0 0,-1 0-31 0,1 4-6 31,-1-4-2-31,-3-6 0 0,4 6-17 0,-4-6-8 0,0 0 8 0,0 0-8 16,0 0 0-16,0 0-14 0,3-6 2 0,1 3 0 16,-1-6-107-16,-3 2-21 0,4-2-4 0,-4-4 0 15,0 1-58-15,3-4-11 0,-3 0-3 0</inkml:trace>
  <inkml:trace contextRef="#ctx0" brushRef="#br0" timeOffset="55551.74">20384 3179 2880 0,'-8'0'128'0,"1"0"25"16,0 0-122-16,7 0-31 0,0 0 0 0,0 0 0 15,-3 0 82-15,3 0 10 0,-7 0 3 0,7 0 0 0,0 0-73 0,0 0-14 0,0 0-8 0,0 0 8 31,0 0-86-31,0 0-17 0,7 3-3 0</inkml:trace>
  <inkml:trace contextRef="#ctx0" brushRef="#br0" timeOffset="55872.04">20835 3558 2986 0,'0'0'84'0,"0"0"20"0,-3 0-84 16,3 0-20-16,0 0 0 0,-8 0 0 0,8 0 107 0,0 0 17 15,-3-3 3-15,3 3 1 16,-4-3-53-16,-3 0-11 0,4 3-1 0,3 0-1 16,0 0-36-16,0 0-7 0,-4-3-2 0,4 3 0 15,0 0-36-15,0 0-7 0,0 0-2 0,0 0 0 16,0 0-120-16,0 0-25 0,0 0-5 0,0 0-1 0</inkml:trace>
  <inkml:trace contextRef="#ctx0" brushRef="#br0" timeOffset="56379.37">20987 3361 2269 0,'0'0'64'15,"0"0"15"-15,-4 3-63 0,-3 0-16 0,7-3 0 16,0 0 0-16,0 6 105 0,0-6 19 0,0 0 3 0,4 7 1 16,-1-1-52-16,4 0-9 0,0 1-3 0,4-7 0 15,0 0-13-15,3 0-3 0,-4 0-1 16,8-7 0-16,-4 1-31 0,4 0-7 0,-4-4-1 0,3 1 0 0,-3-4 1 15,1 4 0-15,-1-4 0 0,-4 1 0 16,1-1-9-16,-1 4 0 0,-3-4 0 0,4 1 0 16,-7-1 0-16,3 4 0 0,-4 3 0 0,-3-1 0 0,0 1 53 15,0 3 9-15,0 3 2 0,-3-3 0 16,-4 6-52-16,3 0-12 16,-3 0 0-16,-4 7 0 0,4 2 0 0,-7-2 0 0,4 8 0 0,-1-2 0 15,1 3 0-15,-1 3 0 0,0 0 0 0,1 3 0 16,-1-3 0-16,8 0 0 0,-4 0 0 0,3 0 0 0,4-4 0 15,-3 1 0-15,6 0 0 0,-3 0 0 16,4-10 0-16,-1 4 0 0,1-4 0 0,3 1 0 16,0-1 0-16,0-3 0 0,-7-6 0 0,10 3 0 15,-10-3 0-15,11 4 0 0,3-4 0 0,-3 0 0 16,3 0-48-16,-4-4-13 0,1 1-3 0,0 0 0 16,-4 0-51-16,3 0-10 0,-10 3-3 0</inkml:trace>
  <inkml:trace contextRef="#ctx0" brushRef="#br0" timeOffset="56569.64">21516 3527 3283 0,'0'0'138'16,"0"0"-110"-16,0 0 76 0,0 0 15 0,-4-3 3 0,4 3 1 15,-3-3-80-15,-1-3-16 0,1 2-3 0,-1-2-1 16,4 3-23-16,-3-3 9 0,3-1-9 0,0 7 0 15,0-3-51-15,-4-3-17 0,4 6-3 0</inkml:trace>
  <inkml:trace contextRef="#ctx0" brushRef="#br0" timeOffset="57802.13">22190 3210 2026 0,'0'0'44'0,"0"0"10"0,0 0 2 0,0 0 1 16,0 0-45 0,3 7-12-16,-3-1 0 0,4 3 0 0,-4 4 140 0,3-1 27 0,1 4 5 0,-1 3 0 15,1 0-86-15,-1 0-18 0,1-1-3 0,-1 4-1 16,1-3 0-16,0 0 0 0,-1-3 0 0,4-1 0 0,-3 1 14 0,-1-4 2 15,1 1 1-15,-1-4 0 0,1-2-43 0,3-1-9 16,-4-3-1-16,-3-3-1 0,7 0-13 0,0 0-2 0,-3-3-1 0,3 0 0 16,-3 0-11-16,-1-10 12 0,1 4-12 0,3-4 12 15,-4-2-12-15,-3 2 0 16,4-3 9-16,-1 1-9 0,1-4 0 0,3 0 0 0,-4 3 0 16,1-2 0-1,3-1 0-15,0-3 0 0,0 0 0 0,0 6 0 16,-3-3 0-16,3 1 0 0,0 5 0 0,3-3 0 15,-3 4 0-15,0 2 0 0,1 1 0 0,2 0 8 16,-3 5-8-16,0-2 8 0,-7 6-8 0,11 0 8 0,3 0-8 0,-4 3 0 0,-2 4-11 0,2 2 11 16,-3 0 0-16,4 7 0 0,-4 0 0 0,0 3 0 15,-4-1 19-15,1 4 9 0,-4-3 3 0,3 3 0 32,-6 0-50-32,3 3-9 0,0-6-3 0,-4 3 0 0,1-3 50 0,-1-1 9 15,1-5 3-15,-1 3 0 0,1-7-31 0,3 0 8 0,0 1-8 0,0-7 4 31,0-3-30-31,0 0-5 0,0 0-1 0,0-3 0 0,3-3 52 0,1-4 9 0,-1 1 3 0,4-4 0 32,-3 1-52-32,3-4-9 0,4 4-3 0,-4-10 0 0,3 6 32 0,1 3 0 0,-1-2 0 0,1-1 0 15,3 3 20-15,0-2 9 0,0-4 3 0,4 3 0 16,-4 4-24-16,4-1-8 0,-1 1 0 0,1 2 0 16,0 7 0-16,-1-6 0 0,1 2 0 0,-4 7 0 15,0 0-28-15,-3 7-3 16,-1 2 0-16,1-3 0 0,-4 4 50 0,0 5 9 0,-4 1 3 15,5 3 0-15,-5 0-31 0,1 0 8 0,-4-1-8 0,3 4 4 16,1-3-4-16,-4 0 0 0,3 0 0 0,-3 0 0 16,0-4 0-16,4-2 0 0,-4-1 0 0,3 1 0 0,1-4 0 15,-1 1 0-15,-3-7 0 0,0-3 0 16,4 3-26-16,-4-3-5 0,7 3-1 0,0-3 0 16,0 0 52-16,4 0 9 0,-4 0 3 0,3-3 0 15,1-3-52-15,-1-1-9 0,4 1-3 0,1-3 0 0,-1-1 32 0,-4-2 0 0,1-1 0 0,3 4 0 16,0-4 20-16,-3 1 9 15,-1-1 3-15,4 4 0 0,-7-4-24 0,4 1-8 0,3 2 0 16,-7-2 0-16,4-1 0 0,-4 1 0 0,0 2 0 16,-4-2 0-16,1-1 0 0,-1 1 0 0,-3-1 0 0,0 4 0 15,-3-1 0 1,3 4 0-16,-4 0 0 0,1 3 0 0,-4 6 0 0,0 0 0 0,0 3 0 0,3 0 0 31,-3 10 0-31,-3-6 0 0,2 5 0 0,1 1 0 0,0 0 0 0,4 2 0 0,-4 4 0 16,3-6 0-16,1 3 0 0,3-3 0 0,0-1 0 0,3 4 0 15,1-6 0-15,3-1 0 0,0 1 0 0,0-4 0 16,4 0 0-16,-1-2 0 0,1-1 0 0,-1 0 0 16,4 1 0-16,-3-1 0 0,3-3 0 0,0 0 0 15,0-3 0-15,-3-3 0 0,3 3 0 0,0-3 0 16,-3-3-24-16,-1-4-5 0,4 4-1 0,-3-4 0 16,3-2-98-16,0-1-20 0,0 1-4 0</inkml:trace>
  <inkml:trace contextRef="#ctx0" brushRef="#br0" timeOffset="58647.07">23668 3254 2116 0,'0'0'47'0,"0"0"9"0,0 0 3 0,0 0 0 0,3-3-47 15,-3 3-12-15,0-6 0 0,0 6 0 16,-3-6 121-16,3 2 23 0,-4-2 4 0,4 6 0 0,-3-3-52 0,-4 0-12 0,3 0-1 0,4 3-1 16,0 0-26-16,0 0-6 0,-3 0-1 0,3 0 0 15,-7 0-1-15,3 0 0 16,-3 3 0-16,4 3 0 0,-1-3-6 0,0 4-2 0,-3-1 0 0,4 3 0 15,-1 1-3 1,-3-1-1-16,0 4 0 0,0 2 0 0,4-5-20 0,-4 5-4 0,0-2 0 0,0 3-1 16,3 2 1-16,-3-2 0 0,3 0 0 0,-3 3 0 15,4-4-3-15,-1-2 0 0,4-1 0 0,0-2 0 16,4-4-9-16,-4-6 0 16,0 0 0-16,0 0 0 15,7 3 0-15,3-3-11 0,1-3 11 0,-4 0-12 0,4-3 12 0,-1-4 0 16,1 1 0-16,-1-1-8 0,-3-2 8 0,4 2 0 0,-4-5 0 0,0 2-8 15,0 1 8-15,-3-1-12 0,3-3 12 16,-4 4-12-16,1-1-2 16,-1 1-1-16,1 2 0 0,-1-2 0 0,1 2 4 0,-4 4 1 15,0 3 0-15,0-3 0 0,0 6 10 16,0 0 0-16,0 3 0 0,0 0 0 0,-4 3 0 0,4 1 0 0,0-1 8 0,0 3-8 16,0 4 8-16,4-1-8 0,-4 1 8 0,4-1-8 15,-1 1 0-15,1 3 9 0,-1-4-9 16,4 1 0-16,0-1 8 0,-3 1-8 0,3-4 0 0,0-2 0 0,0 2 0 0,3-3 0 0,-2 0 0 15,-1 1 0 1,3-4 8-16,-3 0-8 0,4-3 9 0,-4 3-9 0,0-3 0 16,4-3 0-16,-4 3 0 0,0-3 0 0,-4 0 0 0,4 0 0 0,-3-4 0 0,3 1 0 31,-4-3 0-31,1-1 0 0,-1 1 0 0,1-4 0 16,-1 1 0-16,1-1 0 0,-4 1 0 0,3-4 0 15,1 0 0-15,0 1-8 0,-1-1 8 0,1 0-10 0,-1-3 10 0,1 7 9 0,3-1-1 0,-4 7-8 16,4-6 0-16,-3 5 0 0,-4 7 0 0,0 0 0 15,10 3 10-15,-3 1-10 16,4-1 8-16,0 6-8 0,-4-3 8 0,0 10-8 16,0-3 8-16,-4 2-8 0,4 1 9 15,-3-3-9-15,3 5 10 0,-4-8-10 0,5 5 16 16,-5-2-4-16,1 3 0 0,-1-4 0 0,1 1-8 0,-1-1-4 0,-3 1 0 0,4-4 0 31,-1 1-26-31,1-4-5 0,-4 3-1 0,3-6 0 0,-3-3 32 0,4 7 0 16,-4-7 0-16,0 0 0 15,0 0 20-15,0 0 9 0,3 0 3 0,4 0 0 0,0-10-52 0,1 4-9 16,-5-3-3-16,4-1 0 0,0-2 52 0,-3-1 9 0,-1-3 3 0,1 1 0 16,3-1-24-16,-4 4-8 15,1-4 0-15,3 3 0 0,0 1 0 0,-4-1 0 0,8 1 0 0,-4 2 0 16,0-2 0-16,0 2 0 0,4-2 0 0,-4 6 0 16,3-1-26-16,1 4-5 0,0 3-1 0,-1-6 0 15,1 6 32-15,-1 6 0 0,4-6 0 0,1 6 0 16,-5 1 20-16,4-1 9 0,0 3 3 0,1 4 0 15,-5-1-24-15,4 1-8 0,-3 0 0 0,-1 5 0 16,-3-5 0-16,4 3 0 0,-4-1 0 0,-3 1 0 16,3 0-26-1,-4-4-5-15,1 1-1 0,-1-1 0 0,-3-2 52 0,4-1 9 0,-4-3 3 0,0 4 0 16,0-10-103 0,0 0-20-16,0 0-4 0,-7 0-939 0,0-7-188 0</inkml:trace>
  <inkml:trace contextRef="#ctx0" brushRef="#br0" timeOffset="59509.56">24479 2646 2188 0,'0'0'48'0,"-3"0"11"0,3 0 1 16,-7 0 1-16,3 0-49 0,4 0-12 0,0 0 0 0,-7 0 0 16,4 0 105-16,3 0 19 0,0 0 3 0,0 0 1 15,0 0-52-15,0 0-9 0,0 0-3 0,0 0 0 16,0 0-51-16,0 0-13 0,0 0 0 0,7 0 0 15,3 3 32-15,1 0 3 0,3 0 1 0,0 4 0 16,0-4-7-16,4 0-1 0,-1 0 0 0,5 3 0 16,2 4 20-16,1-4 3 0,-4 3 1 0,4 4 0 15,0-7-32-15,3 7-7 0,0-4-1 0,0 10 0 0,-3-6 17 16,3 8 3-16,-3 1 1 0,-4 7 0 0,0-1 0 16,-3 6 0-16,-1-2 0 0,-2 5 0 0,-8 1-2 0,0 3-1 15,-4-1 0-15,1 4 0 16,-4-3-22-16,-4 3-8 0,-3-3 0 0,0 3 0 15,4-4-26-15,-8-2-5 0,4 0-1 0,-4-4 0 0,1 1 52 0,-1-10 9 0,1 0 3 0,-1 0 0 16,4-6-24 0,-4 0-8-16,1-1 0 0,-1-2 0 15,4-7-26-15,-3 1-5 0,-1-1-1 0,0-6 0 0,1 1 52 0,-1-1 9 0,-3-3 3 0,3-3 0 32,1 3-52-32,-1-4-9 0,4 1-3 0,-3 0 0 15,3-3-76-15,0 3-16 0,0 0-4 0</inkml:trace>
  <inkml:trace contextRef="#ctx0" brushRef="#br0" timeOffset="64164.94">4551 6528 1552 0,'-4'9'44'0,"1"1"10"16,-1-1-43-16,4 4-11 0,-3-4 0 0,3 0 0 15,-7 1 104-15,3-1 20 0,4 1 3 0,0-4 1 16,0 3 0-16,-7-3 0 0,7 4 0 0,0-4 0 15,0-6 0-15,0 6 0 0,0-6 0 0,0 0 0 16,0 4-52-16,0-4-9 0,7 6-3 0,-7-6 0 0,0 0 4 0,0 0 0 0,0 0 0 0,11 0 0 16,-8-3-40-16,4 0-7 15,0-7-1-15,11-9-1 16,-7 1-19-16,-4 5 0 0,0 0 0 0,3-2 0 16,-3-7 32-16,4 0 4 0,0-3 0 0,-1-3 0 15,1-1-19-15,3-2-3 0,3-3-1 0,-6-1 0 0,3 4-13 0,-3-4-10 16,-1 1 2-16,4-1 0 15,-3 1 21-15,0-1 5 0,-4-2 1 0,3-1 0 16,-3 7-19-16,4-4 0 0,-8 4 0 0,1-4 0 0,3 7 9 0,-4 0-9 0,5-4 0 16,-5 7 9-16,4 0-25 0,-3 3-6 0,-1-3-1 0,1 3 0 15,-1 4 37-15,-3-1 7 0,7 0 2 16,-3 3 0 0,-4 1-14-16,3 2-9 0,-3-3 12 0,7 4-12 15,-7 2 8-15,0 4-8 0,4-3 0 0,-4 6 0 0,0 3 0 0,0 0 0 0,0 0 0 0,0 12 0 16,0 4 0-16,0 3 0 0,0 9 0 0,-4 0 0 15,4 3 0-15,0 7 0 0,0 0 0 0,0 2 0 16,0-2 0-16,0 0 0 0,0-1 0 0,0 4 0 16,0-10 0-16,0 4 0 0,4-4 0 0,-1-3 0 0,1-2 8 0,0-8-8 15,-1 1 0-15,8-3 5 16,-4 0-5-16,3-7 0 0,-6 3 0 0,6-5 0 16,4-1 0-16,1-3 0 0,-5-3 0 0,8 0 0 15,-8-3 0-15,5 0 0 0,-5-3 0 0,4-4 0 16,-3 1 0-16,3-4 0 0,-4 1 0 0,5-4 0 15,-5 0 0-15,1-2 0 0,-4-1 0 0,3-3 0 16,-3-3 0-16,1 0 0 0,-5 0 0 0,4-1 0 16,0-2-28-16,-3 3-3 0,-1-3 0 0,8 3 0 15,-11 0 51-15,3 3 9 0,4 0 3 0,-3 3 0 0,-1 3-24 0,1 1-8 16,-4-1 0-16,3 3 0 0,-3-2 0 0,4 5 0 0,-4 1 0 16,0 3 0-1,0-1 0-15,0 7 0 0,0 0 0 0,0 0 0 16,0 0 0-16,0 0 0 0,0 0 0 0,-4 7 0 15,4 2-28 1,4 4-3-16,-4 5 0 0,4 1 0 0,-1 3 51 0,1 3 9 0,3 0 3 0,-7 4 0 0,3-1-32 16,4-3 0-16,0 0 0 0,4 0 0 15,-1 0 0-15,1-3 0 0,0-3 0 0,-1 0 0 0,1-4 0 0,3 1 0 16,-4-3 0-16,1-4 8 0,3-3-8 0,-3 1 0 0,3-1 0 0,0 0 0 31,4-3-28-31,-8 0-3 0,-6 1 0 0,6-4 0 0,-3 3 31 0,7-3 0 0,-10 0 0 0,7-3 0 16,-1 3-108-16,1 0-16 15,-1-4-4-15,-3 4 0 0</inkml:trace>
  <inkml:trace contextRef="#ctx0" brushRef="#br0" timeOffset="64950.83">6227 5778 2273 0,'0'0'64'0,"0"0"15"0,0 0-63 0,0 0-16 0,0 0 0 0,0 0 0 15,0 0 158-15,-4 7 29 0,4-7 5 0,0 0 2 16,0 6-90-16,0-6-17 0,0 0-4 0,4 3-1 0,-1 3-31 0,4-3-7 0,-3 1 0 0,3-1-1 16,0-3-35-16,0 0-8 0,3-3 0 0,1-1 0 15,3 1 24-15,0-3 4 0,0 0 0 0,4-1 0 16,-4-2 6-16,4 3 2 0,-4-4 0 0,3 4 0 15,1 0-12-15,-4 3-1 0,0-4-1 16,0 7 0-16,1-3-13 16,-5 3-9-16,4 0 12 0,-3-3-12 0,-1 3 10 0,5 3-10 0,-8-3 8 0,3 3-1 15,1-3-7 1,-4 4 0-16,-7-4 0 0,0 0 0 0,0 0 0 0,0 0 0 0,0 0 0 0,0 0 0 16,0 0 0-16,0 0 0 0,0 0 0 0,0 0-10 15,0 0-15-15,0-4-3 0,-4 1-1 0,-3 0 0 16,4 3-193-1,-4-3-38-15</inkml:trace>
  <inkml:trace contextRef="#ctx0" brushRef="#br0" timeOffset="65155.08">6308 6020 3114 0,'0'0'68'0,"0"3"15"15,-11 3 2-15,11-6 3 0,0 0-71 0,0 0-17 0,0 0 0 0,11 3 0 0,-8 4 65 0,4-4 10 0,4-3 1 0,3 3 1 32,0-3-21-32,0 0-5 0,4 0-1 0,-4 0 0 15,7-3-42-15,0 0-8 0,-3-1 0 0,3 1 0 0,0 0 0 0,-3 0 0 0,0 0 0 0,-4 3 0 32,0-3 0-32,-4 0 0 0,1 3 0 0,-1 0 0 15,-2 0 0-15,-5 0 0 0,-3 0 0 0,11 0 0 16,-11 0-99-16,0 0-23 0,0 0-5 0,0 0-1332 0</inkml:trace>
  <inkml:trace contextRef="#ctx0" brushRef="#br0" timeOffset="66388.82">7747 5502 1194 0,'0'0'33'0,"-4"-3"9"0,1-3-34 0,3 0-8 0,-4-1 0 0,1 1 0 16,3-3 125-16,-4 3 23 0,4-1 5 0,0 1 1 15,-3 0-14-15,3-1-2 0,0 1-1 0,-4 0 0 16,4 3-25-16,0 3-6 0,-3-3-1 0,3 3 0 0,0 0-21 16,0 0-4-16,0 0 0 0,0 0-1 15,0 0-10-15,-4 6-1 0,4 10-1 0,-3 6 0 16,-1 6-1-16,4 6 0 0,0 7 0 0,0-10 0 0,4 7-53 0,-4 0-13 0,3 6 0 15,1-4 0 1,3 4 27-16,-4-3 2 0,4 0 1 0,0 12 0 16,4-9 0-16,0-6 0 0,-1-7 0 0,4-3 0 15,-3-9-10-15,0-3-3 0,-1-4 0 0,1-2 0 0,-1-4-8 16,-10-6-1-16,0 0-8 0,11-3 12 0,-1-4 0 0,-3-5-1 0,1-1 0 0,-5-2 0 31,-3-4-34-31,4 0-6 0,-8-3-2 0,4-3 0 0,-3 3 51 0,-1-3 9 16,0 0 3-16,1-3 0 0,-8 3-24 0,4-4-8 15,-7 1 0-15,4 3 0 0,-4-3 0 0,-1 0 0 0,-2-4 0 0,-1-2 0 16,4 6 0-16,-4-4 0 0,4 4-10 16,0-3 10-16,-3 2-28 0,6 1 0 15,-3-6 0-15,0 5 0 0,3 1 41 0,-3 6 8 0,3-3 2 16,1 3 0-16,3 3-23 0,-4 7 0 0,4-1 0 0,-3-2 0 16,3 5 0-16,-1 1 0 0,5-1 0 15,-4 4 0-15,3 3-19 0,1-3-1 0,-1 3-1 0,1 0 0 16,3-1 35-16,0 4 7 0,0 0 2 0,0 0 0 15,0 0-23-15,0 0 0 0,0 0 0 0,0 0 0 16,0 0 0-16,7 4 0 0,3-1 0 0,1 3 0 16,0-3 11-16,3 0-3 0,0 0 0 0,3 0 0 15,1 1-8-15,3-4 0 0,-3 0 0 0,10 0 7 0,-3 0-7 0,7-4 0 16,-4-2 0-16,4 0 0 16,-4 0 0-16,3-4 0 0,-2 1 0 0,-1-1 0 0,0 1 0 15,0-4 0-15,1 1 0 0,-1 3 0 16,-3-1-26-16,-1 4-5 15,-3 3-1-15,1-4 0 0,-5 4 51 0,1 0 9 0,-1 0 3 0,-2 0 0 16,-5 0-50 0,1 0-9-16,-4 3-3 0,-7 0 0 0,0 0 31 0,0 0 0 0,3-7 0 0,-3 7 0 0,0 0 0 0,0-3 0 0,-3-3 0 15,-1 3 0-15,1 0 0 0,-1 3 0 0,-3-3 0 16,0 3 0-16,0 0 0 0,-4 0 0 0,4 3 0 0,0 3 0 31,-3 0-180-31,3 4-29 0,-4-1-7 0</inkml:trace>
  <inkml:trace contextRef="#ctx0" brushRef="#br0" timeOffset="66722.69">7789 5706 2747 0,'0'0'78'0,"-3"3"17"15,3-3-76-15,0 0-19 0,0 0 0 0,0 0 0 16,0 0 55-16,0 0 7 0,7 4 2 0,3-1 0 0,1-3 34 0,0-3 7 15,6 3 2-15,-3-4 0 0,4 4-43 0,0-3-9 16,3 0-2-16,-4 0 0 0,5 0-14 0,-1 0-3 16,0 0-1-16,4-4 0 0,-4 4-12 0,4 0-3 0,-4-3 0 0,3-1 0 15,1 4-12-15,-4-3-8 16,4 3 8-16,-4 0-8 0,4 0 8 0,-8 0-8 16,5-1 10-16,-5 1-2 15,-3 3-8-15,0 0 0 0,-3-3 0 0,0 3 0 0,-4 0 0 16,0 0 0-16,0 3 0 0,0-3 0 0,-7 0 0 0,0 0 0 15,0 0 0-15,0 0 0 16,0 0-49-16,0 0-10 0,0 0-1 0,-4 7-1 16,-3-1-79-16,0-3-15 0,-3 3-3 0</inkml:trace>
  <inkml:trace contextRef="#ctx0" brushRef="#br0" timeOffset="67020.98">7888 6101 2743 0,'0'0'60'0,"0"0"13"0,0 0 3 0,0 0 0 0,0 0-60 0,0 0-16 0,0 0 0 0,4 3 0 0,3 1 99 0,0-1 17 16,3 0 3-16,-3-3 1 0,4 3-38 0,3 0-7 16,-3-3-2-1,3 3 0-15,3-3-26 0,1 0-6 0,-4 3-1 0,7-3 0 16,1-3-16-16,2 3-3 15,-3-3-1-15,4-3 0 0,3 0-8 0,1-1-3 0,-1-2 0 0,3 0 0 0,-6-1-6 0,0-2-3 16,0 2 0-16,-4 4 0 0,-4-4 0 16,-3 7 0-16,1 0 0 0,-5 0 0 15,1 0-26-15,-1 0-5 0,-3 0-1 0,4 3 0 16,-4 3 32-16,0 0 0 0,0 0 0 16,0 0 0-16,-7-3-113 0,4 6-17 0,-4-6-3 15</inkml:trace>
  <inkml:trace contextRef="#ctx0" brushRef="#br0" timeOffset="67625.59">9140 6064 2592 0,'0'0'57'0,"0"0"12"0,0 6 3 0,0-6 0 15,0 0-58-15,0 6-14 0,0-6 0 0,0 0 0 16,0 0 117-16,0 0 21 0,0 0 4 0,0 0 1 0,0 0-61 0,0 0-12 0,-7-3-2 15,0 0-1 1,0-3-24-16,0-1-5 0,-3-2-1 0,3 0 0 16,-4-4-8-16,-3-3-1 0,0 1-1 0,-4-1 0 15,1-3-5-15,2 0-1 0,-6 1 0 0,4-1 0 0,-1 0-10 0,0-3-3 0,4 0 0 0,-3 0 0 16,2 0-8-16,1 0 0 16,4 0 0-16,-1 3 7 0,1-2-7 0,6 5 0 15,-3-3 0-15,4 0 0 0,3 0 0 0,-4 1 0 0,4-1 0 0,4 0 0 16,-1 3 0-16,1-6 0 15,3 0 0-15,3 4 0 0,1 2 0 0,-1-3 0 0,1 3 0 0,7 1 0 16,-1-1 0-16,1 0 0 0,0 1 0 0,3 2 0 31,0-3 0-31,4 4 0 0,-4-1 0 0,0 1 0 0,0 2 0 16,-3 1 0-16,3 0 0 0,-7 2 0 16,0 4-26-16,-3 0-5 0,-11 3-1 0,0 0 0 15,0 0-76-15,0 0-16 0,0 0-4 0</inkml:trace>
  <inkml:trace contextRef="#ctx0" brushRef="#br0" timeOffset="68154.3">9479 5534 2246 0,'0'0'49'0,"0"0"11"0,0 0 1 0,0 0 3 0,0 0-52 15,0 0-12-15,0 0 0 0,0 0 0 0,4 6 144 0,-1 3 25 0,1 1 6 0,-1 2 1 16,4 4-90-16,-3 0-18 0,6-1-3 0,-3 4-1 16,8 0-14-16,-1 0-3 0,0 0-1 0,7 3 0 15,-3-4-15-15,3 1-3 0,0 0-1 0,0-3 0 16,0-1-6-16,0-5-1 0,1 2 0 0,2-2 0 0,-3-4 1 0,4 0 0 15,-4 1 0-15,4-4 0 16,-4 3-5-16,0 0-2 0,-3 1 0 0,-4-1 0 16,0 0-14-16,0 0 11 0,-3 1-11 0,3-1 10 15,-3-3-10-15,-4 3 0 0,0-3 0 0,3 4 8 16,-6-1-8-16,-4-6 0 16,0 0-10-16,0 0 10 0,0 0-48 15,0 0-3-15,0 0-1 0,0 0 0 0,0 0-20 16,-4 0-5-16,-3 0-1 0,0-3 0 0,0 0-119 0,0 0-24 0,0-1-5 15,-4 1-930-15</inkml:trace>
  <inkml:trace contextRef="#ctx0" brushRef="#br0" timeOffset="68466.62">9684 6023 2747 0,'0'0'78'0,"0"0"17"0,0 0-76 15,0 0-19-15,0 0 0 0,0-6 0 0,0-4 112 0,0 4 18 0,3-7 4 0,1 1 1 16,3-4-51-16,0 1-9 0,0-4-3 0,4-3 0 16,-1 3-20-16,1-6-5 0,3 3-1 0,-4-3 0 15,5 3-34-15,-1 0-12 0,3 0 0 0,-3 0 9 0,1 0 19 0,2 0 3 32,-3-3 1-32,0 0 0 0,0 3-24 0,1-3-8 0,-5 3 0 0,1 0 0 15,-1 0 0-15,1 3 0 0,-4 4 0 0,0 2 0 0,0 1 0 16,0 2 0-16,-3 1 0 0,-1-4 0 31,1 4 0-31,-1-1 0 0,1 4 0 0,-1-3 0 0,-3 2 0 16,0 4 0-16,0 3 0 0,0 0 0 0,0 0-33 0,0 0-7 0,0 0 0 0,0 0-1 15,0 0-165-15,0 0-33 0,0 7-6 0</inkml:trace>
  <inkml:trace contextRef="#ctx0" brushRef="#br0" timeOffset="69103.63">10315 5248 2098 0,'0'0'46'0,"0"0"10"0,0 0 1 0,-3 0 3 0,3 0-48 0,-7 0-12 15,7 0 0-15,0 0 0 0,-4 4 124 0,4-4 24 0,-7 0 4 0,7 0 0 16,0 0-19-16,0 0-4 0,0 0-1 0,0 0 0 16,0 0-51-16,0 0-10 0,0 0-3 0,0 0 0 0,4 6-51 0,3 0-13 15,3-3 0-15,-3 4 0 16,4-1 18-16,-1 0 1 16,1 0 0-16,3 1 0 0,0 2 0 0,4-3 0 0,0 4 0 0,-1 2 0 15,1 1-2-15,-1-4 0 0,-2 4 0 0,2-1 0 16,-3 4-2-16,4 0-1 0,-4 2 0 0,0 1 0 0,0 0 1 0,4 9 0 15,-7-3 0-15,3 4 0 16,-4-1-3-16,-3 0 0 0,-3 0 0 0,3-3 0 16,-4 4-35-16,-3-4-7 0,0 3-2 0,0-3 0 15,-3 3 32-15,-1 0 0 0,1-3 0 0,-1 4 0 16,-3-7 0-16,4 3 0 0,-8-3 0 0,4-4 0 16,0 1 0-16,0-3 0 0,0 0 0 0,0-4 0 0,0-2 20 0,0-4 9 15,0 0 3-15,0-3 0 0,0-3-24 0,-1-3-8 16,5 0 0-16,-4-3 0 0,3-4 0 0,1 4-8 15,-4-3 8-15,7-1-10 0,0 1-116 16,0-1-23-16,0 1-5 0</inkml:trace>
  <inkml:trace contextRef="#ctx0" brushRef="#br0" timeOffset="71363.12">11285 5437 1580 0,'0'0'67'15,"0"0"-54"1,0 0 246-16,0 0 49 0,0 0 9 0,0 0 3 16,0 0-148-16,0 0-30 0,0 0-6 0,7 6 0 0,-3-3-52 0,-1 0-11 0,-3-3-1 15,8 6-1 1,-1-2-35-16,3-1-8 0,-3 0 0 0,4-3-1 16,-1 0-14-16,5 0-2 0,2-3-1 0,-6 3 0 15,3-3 2-15,-4-1 1 0,5 4 0 0,-1-3 0 16,3 0-13-16,-3 0 0 0,4 0 0 0,7 0 0 0,-4 3 0 0,0-3 0 15,-3 3 0-15,-1 0 0 0,1 3 0 0,0-3 0 0,-4 3 0 0,0-3 0 32,-4 3 0-32,5 0 0 0,-5 0 0 0,-3-3 0 0,0 3 0 15,-7-3 0-15,0 0 0 0,0 0 0 16,0 0-24-16,0 0-8 0,0 0-2 0,0 0 0 16,0 0-99-16,0-3-20 0,-3-3-4 0,-4 3-770 0,0 0-153 0</inkml:trace>
  <inkml:trace contextRef="#ctx0" brushRef="#br0" timeOffset="71635.34">11494 5606 2624 0,'0'0'75'0,"-4"6"15"0,0 0-72 0,4-6-18 0,0 4 0 0,-3 2 0 16,3-6 136-16,0 6 23 0,0 0 5 0,0-6 0 0,0 7-73 0,7-1-15 15,-3-3-4-15,3 0 0 16,0 3-16-16,0-2-3 0,3-1-1 0,1 0 0 15,3 0-37-15,0-3-15 0,4 0 11 0,-4 0-11 0,7 0 0 0,-3 0 0 16,-1-3 0-16,1 0-10 0,0 0 10 0,3-4 9 16,0 4-1-16,0 0-8 31,-3-3-32-31,6 3-12 0,-2-4-4 0,-1 4 0 0,0-3-133 16,-3 3-27-16,6 0-6 0</inkml:trace>
  <inkml:trace contextRef="#ctx0" brushRef="#br0" timeOffset="72126.75">12700 4966 2545 0,'0'0'56'0,"-7"0"11"0,-4 3 2 0,4-3 3 16,-3 4-57-16,3-1-15 0,0 0 0 0,0 0 0 16,3-3 114-16,4 0 20 0,0 0 4 0,0 0 1 0,0 0-72 0,7 3-15 0,0 3-2 0,4-3-1 31,3-3-18-31,3 4-4 0,1-4-1 0,3 0 0 16,0 3-2-16,1-3 0 0,2-3 0 0,1-1 0 0,3 1 19 0,4 0 3 15,-4 0 1-15,7-3 0 0,1 0-38 0,-1 2-9 0,4 1 0 0,0 0 0 16,-4 0 8-16,-7 3 0 15,0-3 0-15,1 3 0 16,-5-3 0-16,1 3-8 0,0 3 12 0,-1-3-4 16,1 3-8-16,0 0 0 0,3 0 0 0,-7 0 0 0,0 1 0 0,-3-4 0 0,0 0 0 0,-1 0 0 15,-6 0-9 1,3 0-4-16,-14 0-1 0,11-4 0 16,-11 4-65-16,0 0-13 0,0 0-2 0</inkml:trace>
  <inkml:trace contextRef="#ctx0" brushRef="#br0" timeOffset="72899.95">12816 5079 2419 0,'0'0'53'0,"0"0"11"0,-7 3 3 0,0 4 1 0,0-1-55 16,0 0-13-16,-3-3 0 0,3 3 0 0,-4 1 53 0,4 2 8 15,0-3 2-15,0 1 0 0,0-1-23 0,3 0-4 16,-3 1 0-16,7-1-1 16,0-6-4-16,0 0-1 0,0 0 0 0,4 6 0 0,-1-3 7 15,4 0 2-15,4 4 0 0,-1-4 0 16,1 0-3-16,3 3-1 0,-3-3 0 0,3 4 0 15,3-1 15-15,1 0 3 0,0 0 1 0,-1 4 0 16,5-1-43-16,-8-3-11 0,3 1 0 16,1-1 0-16,3 0 0 0,0 1 0 0,0-1 0 0,4 0 0 0,0 0 12 0,3 4 1 15,0-4 0-15,-3-3 0 0,0 0-13 16,-8 0 9-16,1 1-9 0,0-4 8 0,-4 0-8 0,-4-4 12 16,1 4-12-16,-11 0 12 15,0 0 23-15,0 0 5 0,0 0 0 0,0 0 1 0,0 0-30 0,0 0-11 16,0-3 0-16,-4 3 9 0,1 3 7 0,-1 1 0 15,-3 2 1-15,-3 3 0 0,-1 1-29 0,-3-1-7 0,0 7-1 0,0 3 0 32,0-4 39-32,0 4 7 0,-4 0 2 0,4 3 0 15,0-3-28-15,0-1 8 0,-8 1-8 0,8 0 0 0,0 0 0 0,0 3 8 0,0 0-8 0,0 0 7 32,3 0-33-32,1-4-5 0,-1 4-1 0,0-3 0 15,1 3 52-15,3-3 9 0,0-3 3 0,0 2 0 0,3-5-24 0,1 3-8 0,-1-4 0 16,4 1 0-16,4-1 0 0,-1-2 0 0,1-1 0 0,-1 1 0 15,4-4-26-15,0 0-5 0,4-3-1 0,0 4 0 0,3-1 52 0,3-3 9 16,1 3 3-16,10 0 0 16,-3 1-24-16,0-1-8 0,3-3 0 0,0 0 0 15,-3-3-26-15,-1 3-5 0,1-6-1 0,3 3 0 0,1-3 32 0,-1-3 0 16,0 0 0-16,0-4 0 16,4 4 20-16,0-3 9 0,3-1 3 0,-3 4 0 0,-1-4-24 0,1 4-8 15,-4 0 0-15,1 0 0 16,-5 2 0-16,1-2 0 0,0 3 0 0,-1 3 0 0,-2-3 0 0,-5 0 0 15,1 3 0-15,0-3 0 0,-4 3 0 0,-4 0 0 0,4 0 0 0,-14 0 0 32,0 0 0-32,0 0 0 0,0 0 0 0,0 0 0 15,0 0-26-15,0 0-5 0,0 0-1 0,0 0 0 0,0 0 32 0,0 6 16 0,0-3-1 0,-3 0-1 32,-1 3-176-32,-3-6-35 0,-10 0-7 0,6 7-2 15</inkml:trace>
  <inkml:trace contextRef="#ctx0" brushRef="#br0" timeOffset="75317.34">14503 5612 1812 0,'0'0'76'0,"0"0"-60"31,0 0 77-31,0 0 16 0,0 0 3 0,0 0 1 0,0 0-33 0,0 0-8 0,0 0 0 0,3 3-1 16,4 4 16-16,-3-1 3 0,-1 3 1 0,4 1 0 16,-3 2-13-16,3 4-2 0,-3 3-1 0,3 3 0 15,0 3-31-15,0 3-5 0,0 6-2 0,3 4 0 16,-3 0 23-16,4 2 5 0,0 7 1 0,-1 1 0 16,-3-8-3-16,4 1-1 0,-4 0 0 0,3-13 0 31,1 3-62-31,3-2-28 0,-3 2 3 0,3-3 0 15,-4-3 40-15,1 0 8 0,0-3 1 0,-1 7 1 16,1-11-35-16,-4-2-7 0,0 0-2 0,0-7 0 0,-4-3 19 0,1 1 0 16,-4-7 0-16,0 0 0 0,0 0 14 0,0 0 3 0,-4-4 1 0,1-2 0 0,-4 0-18 0,0-7 0 15,3 1-11-15,-6-4 11 16,3-3 0-16,0-3 0 0,-1-3 0 16,-2 0 0-16,3 0 0 0,-4-3 0 0,1 0 8 0,-1 0-8 15,1-4 0-15,-1 1 0 0,0-4 0 0,-3 1 0 16,4 2 0-16,-1-2 0 0,-3-1 0 0,3 1 0 15,4 0 0-15,-3-1 0 0,3 4 0 0,0-1 0 16,0-2 0-16,0 2 0 0,3-2 0 0,-3 3 0 16,7 2 0-16,-4 4 0 0,4 0 0 0,0-3 0 0,4 3 0 15,-1-3 0-15,1 6 0 0,0 0 0 16,3 0 0-16,0 0 0 0,3 3 0 0,1 3 0 16,3 1 0-16,-4 5 0 0,5 4 0 0,-1 0 0 15,3 3 8-15,-3 3-8 0,1 0 0 0,2 3 9 0,4 0-1 0,1 3-8 16,-1 4 12-16,3-1-4 0,1 0 4 0,-4 1 1 15,0 2 0-15,-3 4 0 0,0 0-13 0,-4 3 9 16,0 2-9-16,-3 5 8 0,-1-1-28 16,-6 0-5-16,3 0-2 0,-7 0 0 0,0 0 27 0,0-6 0 15,-4 3 0-15,-3 0 0 0,0-3 20 16,-4-1 8-16,-3-2 3 0,0 0 0 0,-3-4-31 0,-1 1 8 16,-7-4-8-16,4 1 4 0,-4-4-4 0,8-3 0 0,-4 0 0 15,3 0 0-15,-3-6 0 0,3 3 0 0,1-3 0 0,-1 0 0 0,0-3 0 16,4-1 0-16,4 1 0 0,-1 0 0 15,0-1-68-15,8-2-14 0,-1 3-2 0,4 0-957 16,0-1-191 0</inkml:trace>
  <inkml:trace contextRef="#ctx0" brushRef="#br0" timeOffset="77960.28">15109 6023 2597 0,'0'0'72'0,"0"0"-57"15,8-6 141-15,-5 3 29 0,4-1 6 0,0-2 1 16,0 0-154-16,0 0-30 0,0-4-8 0,4 4 0 16,-4-7 23-16,0 4 3 0,4 0 1 0,-4-4 0 15,0 0 8-15,0 1 1 0,3-1 1 0,-3 1 0 16,-3-1-37-16,3 1 0 0,0-1-14 0,-3 7 4 0,-1 0 29 0,-3-1 5 0,0 7 2 0,0 0 0 15,0 0 7-15,0 0 2 0,0 0 0 0,-3 7 0 32,-4 2-11-32,3 0-1 0,-3 4-1 0,0 3 0 0,3-1-22 0,1 4-12 0,-4 3 2 0,7 0 0 15,-4-3 32-15,4 0 6 0,-3 0 2 0,6-1 0 32,-3-2-48-32,4 0-10 0,-1-4-1 0,4 1-1 0,0-4 50 0,0 1 9 15,-3-4 3-15,3 0 0 0,4-3-24 16,-4 0-8-16,0 1 0 0,3-4 0 15,-3 3-26-15,0-3-5 0,4-3-1 0,-4 3 0 16,0-4-25-16,0 1-6 0,0 0-1 0,0-6 0 16,-3 2-102-16,-1 1-21 0,1-3-4 0</inkml:trace>
  <inkml:trace contextRef="#ctx0" brushRef="#br0" timeOffset="78127.34">15296 5681 3282 0,'-24'10'68'0,"20"-7"16"0,-3 0-67 0,0 0-17 0,7-3 0 0,-3 3 0 15,3-3 55-15,0 0 7 0,0 0 2 0,0 0 0 16,0 0-52-16,0 0-12 0,0 0 0 0,0 0 0 31,0 0-48-31,0 0-13 0,0 0-3 0</inkml:trace>
  <inkml:trace contextRef="#ctx0" brushRef="#br0" timeOffset="79358.27">15575 5302 1983 0,'0'0'41'0,"-7"0"10"0,0 0-41 0,0 0-10 0,3 0 0 0,-3 0 0 15,7 0 122-15,-7 0 22 0,7 0 5 0,-7-3 1 16,7 3-18-16,0 0-3 0,-3 0-1 0,3 0 0 31,0 0-40-31,0 0-9 0,0 0-2 0,0 0 0 0,0 0-21 0,-7 6-4 0,7-3 0 0,-4 6-1 16,8-2-41-16,-4 5-10 0,7-2 0 0,-4 2 0 15,8 1 53-15,-4-1 9 0,4 4 2 0,-1 0 0 32,4 2-48-32,0 4-16 0,4-3 9 0,0 0-9 0,-4 0 0 0,7 0 0 15,-3-4 0-15,3 4 0 0,-4 0 14 0,4-3 10 0,-6 2 3 0,9 1 0 16,-6 0-43-16,0-6-9 0,-4-1-2 0,3-2 0 16,-6-1 47-16,3-3 8 0,-3 1 3 0,-4-4 0 15,3 0-50-15,-3 0-9 0,0-3-3 0,0-3 0 16,-3 3 31-16,-1-3 0 0,1 0 0 0,-4-4 0 15,0 1-24-15,0-3 0 0,-4 2 1 0,1-2 0 32,-1 3-80-32,1-4-16 0,-4 4-3 0,3-3-1 0,-6 2-159 0,3 1-32 0</inkml:trace>
  <inkml:trace contextRef="#ctx0" brushRef="#br0" timeOffset="79654.38">15600 5728 3128 0,'0'0'69'0,"0"0"15"0,0 0 2 0,0 0 1 0,0 0-70 0,0 0-17 15,0 0 0-15,0 0 0 0,0 0 51 0,0 0 6 0,0 0 2 0,10-6 0 0,-3 0 18 0,1-1 4 16,2-2 1-16,1 0 0 16,3-7-54-16,0 0-12 0,0-6-1 0,4 0-1 15,-1-3-10-15,1-3-4 0,3-3 0 0,0 2 0 16,-3-2 0-16,0 6 0 0,3-3 0 0,-4 3 0 0,1 0 0 0,0 3 0 15,-1 0 0 1,-3 6 0-16,-3-3 0 0,0 4 0 0,3-1 0 0,-4 3 0 16,-3 1 0-16,4 2 0 0,-4 1 0 0,0 3 0 15,-3-1 0-15,-4 7 0 0,0 0 0 0,0 0 0 32,0 0-28-32,0 0-3 0,0 0 0 0,0 0 0 15,0 7-9-15,-4-1-1 0,0 3-1 0,1-2-991 0,-1-1-199 0</inkml:trace>
  <inkml:trace contextRef="#ctx0" brushRef="#br0" timeOffset="83568.03">13240 6340 2602 0,'0'0'116'0,"0"0"23"16,0 0-111-16,0 0-28 0,0 0 0 0,0 0 0 16,0 0 82-16,0 0 11 0,3 6 3 0,-3 0 0 15,4 0-33-15,-4 4-7 0,3-1 0 0,1 1-1 16,-1-1-1-16,-3 4 0 0,4-1 0 0,-1 4 0 16,1-4 8-16,-4 4 2 0,4-3 0 0,-1-1 0 15,1 1-52-15,-4 2-12 0,0-2 0 0,3-7 0 16,-3 4 0-16,0-4 0 0,0 3 0 0,4-6 0 15,-4-3-32-15,0 0-8 0,0 0-3 0,0 0 0 16,0 0-145-16,-4-9-28 0,4 0-7 0,-3-1-1 16</inkml:trace>
  <inkml:trace contextRef="#ctx0" brushRef="#br0" timeOffset="89815.14">12926 4599 2030 0,'0'0'57'0,"0"0"14"16,0 0-57-16,0 0-14 0,0 0 0 0,0 0 0 15,0 0 54-15,0 0 8 0,0 0 2 0,0 0 0 0,0-6 51 0,0 6 10 0,0-3 3 0,0 3 0 16,0 0-52-16,0 0-9 0,0 0-3 0,0 0 0 15,0 0 0-15,0 0 0 0,0 0 0 0,0 0 0 16,0 0-51-16,0 9-13 0,0 1 0 0,0-4 0 16,0 3 54-16,0 4 8 0,3 0 2 0,1-4 0 15,-4 4-52-15,0-4-12 0,0-3 0 0,3 4 0 16,-3-1 54-16,0-3 8 0,0 4 2 0,4-4 0 16,-4-6-76-16,0 0-16 0,0 6-2 0,0-6-1 15,0 0 50-15,0 0 9 0,0 0 3 0,0 0 0 16,0 0-31-16,0 0 0 0,0 0 0 0,0 0 0 15,0 0 0-15,0 0 0 0,0 0 0 0,3 0 0 0,-3 0 0 16,7 0 0-16,-7 0 0 16,4-3 0-16,0-6 0 0,-1-1-8 0,4 1-1 0,-3-4 0 15,-1 1 9-15,1 2 12 0,3-2-2 0,-4-4-1 16,4 7-9-16,0-4 0 0,0 4 0 0,1-1 0 16,-1 1 0-16,0-4 0 0,3 4-10 0,-3 3 10 15,4-4 0-15,-4 4 0 0,3 0 0 0,1 0 0 16,-4-1 0-16,0 4 0 0,4-3 8 0,-4 3-8 15,3 0 0-15,-3 3 8 0,-7 0-8 0,8-4 0 0,-1 4 0 16,-7 0 0-16,7 4 0 0,0-1 0 0,-4 3 0 0,4 0 0 16,-3 4 0-16,-1 2 0 0,1-2 0 0,-1 2 0 15,1-2 0-15,-4 2 0 16,3 1 22-16,-3-4 7 0,0 4 2 0,4-4 0 16,-4 0-50-16,0 1-9 0,0-10-3 0,0 6 0 0,0-6 51 0,0 0 9 15,0 0 3-15,0 0 0 0,0 0-32 0,0 0 0 0,0 0 0 0,0 0 0 16,0 0 0-16,0 0 0 0,0 0 0 0,0 0 0 15,0 0-23-15,0 0-7 0,0 0-2 16,0 0 0-16,0 0-76 0,0 0-15 0,0 0-3 16</inkml:trace>
  <inkml:trace contextRef="#ctx0" brushRef="#br0" timeOffset="93439.75">16066 6039 2250 0,'-4'3'64'0,"-3"0"14"0,7-3-62 0,-4 3-16 0,4-3 0 0,0 0 0 31,-3 6 100-31,3-6 18 0,0 0 3 0,0 0 1 16,0 0-38-16,0 0-7 0,0 0-1 0,0 0-1 15,0 0-60-15,0 0-15 0,7-3 0 0,0 0 0 16,0 0 54-16,0-3 8 0,0-1 2 0,0-2 0 0,0 0-24 0,0-1-4 0,0 1 0 0,4-4-1 31,-4 4-19-31,0-1-4 0,0 1-1 0,0 3 0 16,0-1-11-16,-3 1 12 0,3 3-12 0,0-3 12 0,-4 3 1 0,1-4 1 0,-1 4 0 0,1 0 0 15,-4 3 10-15,0 0 1 0,0 0 1 0,0 0 0 16,0 0-3-16,0 0-1 0,0 0 0 0,0 0 0 31,0 0-5-31,0 0-1 0,-4 6 0 0,4 4 0 16,-3-1-4-16,3 1 0 0,0 2-1 0,-4 1 0 0,4-1-2 0,0-2 0 0,0 2 0 0,0 1 0 15,0-1-9-15,0-2 12 0,4-1-12 0,-1 4 12 16,1-4-12-16,0 0 8 0,-1 1-8 0,1-1 8 16,-1-3-8-1,4 1 0-15,-3-4 0 0,3 0 0 0,0-3 0 0,0 3 0 0,0-3 0 0,0 0 3 16,-4 0-3-16,5 0 0 0,-5 0 0 0,4-3 0 31,-7 3 0-31,4-3 0 0,3 0 0 0,-4-4 0 0,1 1-8 0,-4-3 8 0,3 3-12 16,-3-4 12-1,0-2-52-15,-3 2-3 0,3 1-1 0,0-4 0 0,-4 4-107 16,4-4-21-16,0 4-5 0,-3-1-1 0</inkml:trace>
  <inkml:trace contextRef="#ctx0" brushRef="#br0" timeOffset="93657.18">16263 5575 3266 0,'0'0'92'0,"0"0"21"0,-3 0-90 0,3 0-23 15,0 0 0-15,0 0 0 0,0 0 104 0,0 0 16 16,0 0 3-16,-8 6 1 0,8-6-80 0,0 3-15 16,0-3-3-16,0 0-1 0,0 0-18 0,0 0-7 0,0 6 0 0,0-6 0 15,0 0-20-15,4 3-4 0,-4-3-1 0,0 0-1052 31,7 4-211-31</inkml:trace>
  <inkml:trace contextRef="#ctx0" brushRef="#br0" timeOffset="116519.78">1185 8632 2822 0,'-10'6'80'0,"-4"0"17"16,7 0-77-16,3 1-20 0,-7-4 0 0,8 3 0 31,-4 0 108-31,7-2 17 0,0-1 4 0,0-3 1 0,0 0-63 0,0 6-13 0,0 0-2 0,10 1-1 16,-6-4-17-16,3 0-3 0,4 3-1 0,3-3 0 15,0 0-4-15,7-3-1 0,-7 3 0 0,4 1 0 32,-1-4-25-32,1 0 0 0,0 3 0 0,3-3 0 0,0 0 0 0,0 3 0 0,-3-3 0 0,-1 0 0 15,1 3 31-15,3-3 1 0,0 0 0 0,4 0 0 16,0 0-24-16,0 0-8 0,3 0 0 0,7 0 0 15,-10-3 0-15,-1 0 0 0,1-4 0 0,-4 1 0 16,0 3 0-16,-6-3 0 0,-1 0 0 0,-4 2 0 16,1 1 0-16,-1 0 0 0,-10 0 0 0,0 3 0 15,0 0 0-15,0 0 0 0,0 0 0 0,0 0 0 16,4 6-80 0,-4 1-13-16,0 2-3 0</inkml:trace>
  <inkml:trace contextRef="#ctx0" brushRef="#br0" timeOffset="121747.31">2755 8531 2508 0,'0'0'71'0,"-7"-6"16"0,7 6-70 0,0-3-17 0,-3-3 0 0,3 3 0 16,0 3 106-16,0 0 18 0,0-4 3 0,0 4 1 16,0-6-52-16,0 6-9 0,0 0-3 0,0 0 0 15,0 0 0-15,0 0 0 0,0 0 0 0,0 0 0 16,0 0-51-16,0 0-13 0,0 6 0 0,3 4 0 15,4 5 54-15,0 1 8 0,0 6 2 0,4 3 0 16,-1 7-52-16,-6-1-12 0,10 7 0 16,-3-1 0-16,-1 4 0 0,4-3 0 0,-3-1 0 0,0-2 0 15,3-1 0-15,3 4 0 0,-3 3 0 0,1-4 0 16,2-2 28-16,-6-4 4 0,6 3 0 0,1 1 0 16,0-10-52-16,-1-3-9 0,-3-6-3 15,1-7 0-15,2-3 32 0,-3-6 0 0,0-3 0 0,1-3 0 16,2-7 0-16,-6-2 0 0,3-7 0 15,-4-3 0-15,1-7 0 0,0 4 0 0,-8-3 0 0,1 3 0 16,3-1 0-16,-4-2 0 0,4 3 0 0,-7 0 0 0,4-1 0 0,-4 4 0 16,0-3 0-16,0 0 0 15,0 3 0-15,0-3 0 0,0-1 0 0,-4 1 0 16,4 6 0-16,0 0 0 0,-7 3 0 0,7 4 0 0,0 2 0 16,0 4 0-16,0 2 0 0,0 7 0 0,0 0 0 0,0 0 0 0,0 0 0 0,-3 7 0 15,3-1 20-15,3 7 9 16,-3-4 3-16,7 3 0 0,-7-2-65 0,4 2-13 15,3-2-2-15,-4-1-1 16,8 4-50-16,-7-4-9 16,6 4-3-16,-3-4 0 0,7 1-135 0,-3-1-27 0,-1 0-6 0</inkml:trace>
  <inkml:trace contextRef="#ctx0" brushRef="#br0" timeOffset="122258.16">3605 8770 2649 0,'0'0'58'0,"0"0"12"0,0 0 2 0,0 0 4 0,0 0-61 0,0 0-15 31,0 0 0-31,-7-3 0 0,4-1 101 0,-4 1 18 0,3 3 3 0,-3 0 1 0,0 0-44 0,0 3-9 0,4 1-2 16,-8 2 0-16,4 0-2 0,-4 3-1 16,4 4 0-16,0 0 0 0,-3 2-65 0,3 4 0 0,-4-3 0 0,4 6-12 31,3-4 12-31,-3 1 16 0,4 0-3 0,3 0-1 16,-7 0-12-16,3-4 9 0,8 1-9 0,3 0 8 15,-7-7-8-15,3 1 0 0,8-4 0 0,-4-3 0 0,0-3 0 0,4 0 0 0,-4-3 0 16,3-3 0-16,-3-4-19 0,0 1 4 0,4-4 1 0,0 1 0 15,-8-4 14-15,8 0 0 16,-1-2 0-16,-6 2 0 0,3-3 0 0,-4 3 10 16,4 4 0-16,-7 2 0 0,4-2-10 0,-1 6-12 15,-3-1 2-15,0 7 1 16,0 0 9-16,0 0 12 0,0 0-2 0,4 7-1 0,0 2-9 0,-1 0 0 16,4 4 0-16,-3 3 0 0,3 2 0 0,-4 1 0 0,1 0 0 0,6 0 0 15,-3 0 0-15,4-1 12 0,0 1-4 16,-4-3 0-16,3 0-8 0,1-4 0 0,-1 1 0 0,1-4 0 15,3 1 0-15,-3-7 0 0,3 0 0 0,-4-3 8 16,8-3-8-16,-11 3 12 0,11-7-12 16,-8 4 12-16,-6-3-12 0,6 0 12 0,1-4-12 0,-11 1 12 15,3-4-27-15,5 1-5 0,-8-1 0 0,0 1-1 16,0-4 21-16,-8 0 0 0,5 4 0 0,-4-1 0 16,3 1 0-16,-3-1 0 0,0 4 0 0,7-4 0 15,-10 4 0-15,3-1 0 0,3 1 0 0,4 0 0 0,0-1 0 16,0 4 0-16,0-3 0 0,0 2 0 15,4 1 0-15,-4 6 0 0,7-3 0 0,3 0 0 0,-3 0 0 0,4-1 0 16,-1 4 0-16,5 4 0 0,-5-1 0 0,1 0 0 16,6 0 0-16,-10 0 0 0,4 0 0 15,0 4 0-15,-4-1 0 0,3 0 0 0,-3 4 0 16,4-4 0-16,-4 3 0 16,0 1 0-16,0-1 0 0,4-3 0 0,-8 1 0 0,4-1 0 15,4 0-120-15,-11-6-20 0,0 0-4 0,0 0-1299 0</inkml:trace>
  <inkml:trace contextRef="#ctx0" brushRef="#br0" timeOffset="122485.76">4283 9102 3110 0,'0'0'68'0,"0"6"15"0,0-6 2 0,-7 7 3 16,7-7-71-16,0 0-17 15,0 0 0-15,0 0 0 0,0 0 106 0,0 0 18 16,0 0 3-16,0 0 1 0,0 0-98 0,0 0-19 0,0-10-11 0,0 1 12 15,0-7 2-15,-4 0 1 0,4-2 0 0,-3-1 0 16,-1-3-29-16,1 3-6 0,-1 0 0 0,-3-3-1 31,3 0 21-31,-3 3 0 0,4-2 0 0,-1 2 0 16,1 3-158-16,-1 0-27 0,1 4-6 0,3-1-1204 0</inkml:trace>
  <inkml:trace contextRef="#ctx0" brushRef="#br0" timeOffset="122621.46">4187 8698 2880 0,'0'0'64'0,"0"0"12"0,-7 3 4 0,7-3 0 0,0 0-64 0,0 0-16 16,0 6 0-16,0-6 0 0,0 6 59 0,7-3 9 15,-7 4 1-15,8-1 1 0,-5 0-61 0,4-3-9 16,4 0 0-16,-4 1-12 16,3 2-190-16,4-3-38 0</inkml:trace>
  <inkml:trace contextRef="#ctx0" brushRef="#br0" timeOffset="123426.83">4678 8792 2649 0,'0'0'58'16,"0"0"12"-16,0 0 2 0,0 0 4 0,0 0-61 0,0 0-15 0,0 0 0 0,-7-4 0 16,7 4 105-16,0 0 19 15,-7-3 3-15,7 3 1 0,-7-9-103 0,7 9-25 0,0 0 0 0,-4 0 0 16,-3 0 108-16,4 0 16 0,-8 3 3 0,0 3 1 15,1 1-103-15,6-1-25 0,-6 6 0 0,-4 1 0 16,3 6 0-16,0 0 0 0,1 3 0 0,-1-1 0 16,8 1 31-16,-4 0 1 0,3 3 0 0,-3 1 0 15,4-1-24-15,3-10-8 0,0 4 0 0,3-3 0 16,4-1-26 0,4-2-5-16,-4 0-1 0,3-4 0 15,8-6 32-15,-4 3 0 0,7-3 0 0,-3-6 0 0,3-6 0 0,0-4 0 16,0-2 0-16,-3-1 0 0,3-3 19 0,-3 0 9 0,0 1 3 0,-4-4 0 0,3 3-31 0,-6 0 0 15,-4 0 0-15,0 4 0 0,4 2 0 0,-8-3 8 16,4 7-8-16,-7-4 4 16,4 4-4-16,-1 3 0 0,-3-1 0 0,0 7 0 0,0 0 0 0,0 0 0 0,0 0 0 0,0 0 0 15,0 0 0-15,0 0 0 16,0 0 0-16,4 7 0 16,-1-1-28-16,-3 3-3 0,4 4 0 0,-1-1 0 0,1 1 31 0,-1 0 0 15,4 2 0-15,-7-2 0 0,4 2 19 0,3 1 9 16,-3 0 3-16,3-4 0 15,0-2-50-15,0-1-9 0,-4 1-3 0,4-1 0 0,0 0 51 0,0-2 9 16,4-4 3-16,-8 0 0 0,5 0-24 0,-5 0-8 0,8-6 0 0,-4 0 0 16,0 0 0-16,0-3 0 0,-4-4 0 0,8 1 0 15,-4-7-26-15,0 3-5 16,0-5-1-16,-3 2 0 0,3-3 52 0,0 0 9 16,0 4 3-16,3-1 0 0,1-3-52 15,-8 7-9-15,8-1-3 0,0 1 0 0,-1-1 52 0,4 4 9 0,-3-1 3 0,3 4 0 16,0-3-52-1,4-1-9-15,-4 7-3 0,0-3 0 0,4 6 51 0,-8-3 9 0,4 6 3 0,-3 0 0 32,3 0-50-32,-3 3-9 0,-1 4-3 0,1 2 0 0,-8 1 31 0,4-1 0 0,0 7 0 15,0 0 0-15,-3 3 0 0,3 0 0 0,-3 0 0 0,-4 3 0 0,3-3 20 16,1 0 9-16,-4-3 3 0,3-1 0 16,-3 1-52-1,4-3-9-15,-4-4-3 0,3-2 0 0,-3-4-25 0,0-6-6 0,0 0-1 0,7 0 0 16,0-6-204-16,-3-4-42 15,-4-21-8-15,7 3-846 0</inkml:trace>
  <inkml:trace contextRef="#ctx0" brushRef="#br0" timeOffset="124256.02">5814 8767 1824 0,'0'-7'76'0,"0"1"-60"15,0-3 140-15,0 2 29 0,0 1 6 0,0 0 1 16,-4-1-52-16,4 1-9 0,0 3-3 0,0 3 0 16,0 0 0-16,-3-3 0 0,-4 3 0 0,0 3 0 15,0 3-51-15,0 1-10 0,-1 2-3 0,1 0 0 16,-3 4-51-16,3 3-13 0,-4-1 0 0,1 1 0 15,-1 6 28-15,4-3 4 0,0 3 0 0,0 0 0 16,3 0-52-16,-3 3-9 0,4-6-3 0,-1-1 0 16,4 1 32-16,4-3 0 0,-1 3 0 0,4-4 0 15,-3 1 0-15,6-3 0 0,-3-1 0 0,8 1 0 16,-1-7 0-16,3-3 0 0,-3 0 0 0,4-6 0 16,0 0 0-16,-1-3 0 0,1-4 0 0,0 1 0 15,-1-4 0-15,1-2 0 0,-4 2 0 0,4-3 0 0,-4 1 0 0,3-1 0 16,-2 3 0-16,-1 1 0 15,3-1 0-15,-10 4 0 0,7 3 0 0,1-1 0 16,-8 4 0-16,3 3 0 0,1-3 0 0,-4 3 0 0,3 0 0 0,-3 0-9 16,1 0 9-16,-1 3 0 0,0-3 8 0,0 0 6 0,0 3 2 15,0-3 0-15,0 0-2 0,0 0 0 16,0 0 0-16,0-3 0 0,0 0-14 0,4 0 8 0,-1-3-8 0,-6 3 0 16,6-4-19-16,-3-2-9 15,0 3-3-15,1-4 0 0,2 1 50 0,-6-4 9 0,-1 4 3 0,4-4 0 16,-3 1-50-16,-4-1-9 0,3 1-3 0,-3-1 0 15,0 1 31 1,0-4 0-16,-3 3 0 0,-1 4 0 0,1 3 0 0,-4 3 0 0,3 3 0 16,-6 3 0-1,-1 0 19-15,0 6 9 0,1 1 3 0,-1 2 0 0,-3 7-31 0,4 0 0 0,-1 3 0 0,-3 0 0 16,3 3 0-16,8 0 0 0,-4 0 0 0,0 0 0 16,7 3 0-16,0-3 8 0,0 0-8 0,7 1 4 15,0-4-4-15,0-4 0 0,3-2 0 0,8 0 0 16,-7-7-28-16,6-3-3 0,4-3 0 0,4-3 0 15,-4 0 31-15,4-3 0 0,7-3 0 0,-8-3 0 16,5-1 0-16,2-2 0 0,1-4 0 0,-7 0 0 16,-1 4 20-16,1-4 9 0,-4 4 3 0,1-1 0 15,-8 4-52-15,0-1-9 16,-4 4-3-16,1 0 0 0,-4-1-25 0,-4 4-6 0,-3 3-1 0</inkml:trace>
  <inkml:trace contextRef="#ctx0" brushRef="#br0" timeOffset="132861.23">17004 3364 1724 0,'-7'-3'76'0,"0"0"16"0,3 0-73 0,1-1-19 0,-1 1 0 0,1-3 0 16,-1 0 89-16,4-4 15 0,0 1 2 0,0 0 1 16,0-4-12-16,0 4-3 0,4-4 0 0,-1 1 0 15,-3 2-12-15,0-2-4 0,4 2 0 0,-4 1 0 16,0 3-12-16,0-1-2 0,3 4-1 0,-3 3 0 15,0 0-5-15,0 0-2 0,0 0 0 0,0 0 0 16,0 0-8-16,4 3-2 0,-1 4 0 0,4 2 0 16,-3 3-14-16,3 4-3 0,-4-6-1 0,1 5 0 15,3 1-5-15,0 6-1 0,0 0 0 0,4 0 0 16,-8 0-4-16,4 0-2 0,0 3 0 0,0-3 0 16,1-4 4-16,-1-2 1 15,0 0 0-15,0 0 0 0,0-4-11 0,3 1-8 0,-6-4 9 16,6-3-9-16,-3 1 12 0,1-4-4 0,-1 0-8 0,0 0 12 15,0-6-12-15,3-3-16 0,-3-1 3 16,4-2 1-16,-4-7 12 0,4-3 0 0,-1 4 0 16,1-10 0-16,-1 3 0 0,-3 3 0 0,0-6 0 0,0 6 0 15,1-3 23 1,-1 0 7-16,-4 3 2 0,1 0 0 0,-1 4-24 0,1 5-8 0,-1-2 0 0,1 6 0 16,-4-1 0-16,0 7 0 0,0 0 0 0,0 0 0 15,0 0 0-15,0 0 0 0,-4 7 0 0,1-1 0 16,3 3-26-16,0 1-5 0,0-4-1 0,0 3 0 15,0 1-32-15,3-4-8 0,1 0 0 0,3 1-1 16,-4-1-37-16,4-3-7 0,0 0-2 0,4-3 0 16,-4 6 55-16,4-6 10 0,-1-6 2 15,1 6 1-15,-1-3-22 0,1-3-5 0,-4 3-1 0,4-7 0 16,-1 1 45-16,1-1 9 0,-1-2 1 0,1 2 1 16,0-2 36-16,-4 2 7 0,0 4 2 0,0-6 0 0,-4 5 46 0,4 1 10 0,-3-3 2 15,-4 9 0 1,0 0 21-16,0 0 5 0,0 0 1 0,-7 6 0 0,3 0-21 15,-3 4-4-15,0 2-1 0,0 4 0 0,-3-1-21 0,2-2-4 0,1 3 0 0,0 3-1 16,0-1-35 0,4 1-8-16,-4 3 0 0,3-3-1 0,1 0 0 0,-1-4 0 0,1 1 0 15,3 0 0-15,3-7-11 0,-3 4 0 0,4-7 9 0,3 0-9 16,-4-3 0 0,8 1 0-16,-4-1 0 0,3-6 0 0,1 3 0 15,0-7 0-15,-1 4-8 0,1-6 8 0,-1-1-8 0,1-5 8 0,0-1-8 0,-4 0 8 16,3 1 0-16,-3-1-10 15,0 7 10-15,4-7 0 0,-8 3-8 0,1 4 8 0,-1 3 0 0,1 2 0 16,-4 4 0-16,0 0 0 0,0 0 0 0,0 0 0 16,0 0 0-16,0 10 0 0,4-1 0 0,-1 4 0 0,1 3 0 0,-1-1 0 0,1 4 0 15,-1-3 0 1,4-1 0-16,0 1 0 0,0 0 0 0,0-4 0 16,4 4 0-16,0-7 0 0,-1 4 0 0,4-10 0 15,4 3 0-15,-4 1 0 0,0-4 0 0,0 0 0 16,0-3 0-16,0 0-18 0,1-3 2 0,-5 0 1 15,1-1 15-15,-4-2 0 0,0 3 0 0,-4 0 0 0,1-3 0 0,-1-1 0 0,1 4 0 0,-4-6 0 16,-4-1 0 0,4 1 0-16,-3 3 0 0,-1-10 0 0,1 3 0 0,-1 1 0 0,1-4 0 15,-1 4 0 1,4-1 0-16,-3 1 0 0,-1-4 0 0,1 7 0 0,3-4 0 16,0 7 0-16,0-4 0 0,3 1 0 0,1 0 0 0,-1 2 0 0,1-2 0 0,3 3 0 15,0 2 0 1,0 1 0-16,4-3 0 0,-1 6 0 0,1 0 0 0,3 0 0 0,-4 6 0 0,1-3 0 15,0 1 0-15,-1-1 0 0,1 0 0 0,-1 3 0 16,1 0 0-16,-1-2 0 0,1 2 0 0,3 0 0 31,-3 0-208-31,-1-6-38 0,4 3-8 0</inkml:trace>
  <inkml:trace contextRef="#ctx0" brushRef="#br0" timeOffset="133465.29">18457 2887 1232 0,'0'0'35'0,"-3"-6"7"0,-1 0-34 0,4 0-8 0,-3-1 0 0,-1 4 0 0,4 3 71 0,0-6 12 0,0 0 2 0,0 6 1 15,-3-7 34-15,3 7 6 0,0-6 2 0,3 3 0 16,-3 3-22-16,0 0-4 0,0 0-1 0,0 0 0 16,0 0 19-16,4-6 3 0,-4 6 1 0,7 0 0 0,0 3-24 0,-4 3-5 15,4 0-1-15,1 1 0 16,-1 5-24-16,0-2-5 0,3 5-1 0,-3-2 0 15,4 6-19-15,3-1-4 0,-3 8-1 0,10-1 0 16,-4 3-12 0,1 0-2-16,3-3-1 0,0 3 0 0,0 1-25 0,1-4 0 0,-1 0 0 0,4 3 0 0,-4-6 0 0,3 6 0 15,1-9 0-15,0 3 0 16,-4-3 0-16,0 3 0 0,-3 0 0 0,-4 0 0 16,0 0 0-16,4-7 0 0,-4 4 0 15,0 0 0-15,-4-7 0 0,-3 4 0 0,1 0 0 0,2-7 0 16,-6 1 31-16,3-1 1 0,-7-3 0 0,7 0 0 15,-7-6-52-15,0 4-9 0,0 2-3 0,0-6 0 0,0 0 32 0,-4 0 0 0,1 0 0 0,-1 0 0 32,-3-6-57-32,4 2-6 0,-1-2-1 0,1 0 0 15,-1 0-79-15,0-4-16 0,-3 1-3 0</inkml:trace>
  <inkml:trace contextRef="#ctx0" brushRef="#br0" timeOffset="133922.04">18613 3612 2649 0,'0'0'58'0,"0"0"12"0,-7 0 2 0,3-3 4 0,4 3-61 16,0 0-15-16,-4 0 0 0,4 0 0 0,0 0 54 0,0 0 8 0,0 0 2 0,0 0 0 0,0 0 0 0,0-7 0 15,4 1 0-15,3 0 0 16,0-4 0-16,4-2 0 0,-1-1 0 0,1-2 0 0,3-1 0 0,4-6 0 16,-4 0 0-16,0-6 0 0,0-4-52 0,4-2-12 0,3-1 0 15,0-5 0-15,-3 5 0 0,3 1 0 16,0-1 0-16,-3-2 0 0,3 5 0 16,-11 7 0-16,4-3 0 0,0 0 0 15,1 0 0-15,-1-1 0 0,-4-2 0 0,4 3 0 16,-3-1 0-16,7-5 0 0,-4 3 0 0,0-1 0 0,-4 7 0 0,1 3 0 0,0 3 0 0,-4 1 0 31,0 5 0-31,0 7 0 0,0-7 0 0,-4 7 0 0,1 0 0 16,-4 6 0-16,0 0 0 0,0 0 0 15,0 0 0-15,0 0 0 0,0 0 0 0,0 0 0 16,0 0 0-16,0 0 0 0,0 0 0 0,0 0 0 0,0 0 0 0,-4 3 0 0,4 0 0 16,-3 0 0-1,3-3-48-15,-4 3-13 0,1 0-3 0,3 7 0 16,-4-7-153-16,4-3-31 0</inkml:trace>
  <inkml:trace contextRef="#ctx0" brushRef="#br0" timeOffset="135892.04">7856 8531 1261 0,'-7'-6'53'0,"4"0"-42"16,-4 3 120-16,0-4 24 0,0 4 5 0,3-3 0 15,1 3-38-15,-1 0-8 0,1-4-2 0,3 1 0 16,-4 3-24-16,4-3-4 0,-4-1-2 0,1 1 0 16,3 0 7-16,0 0 2 0,-4 3 0 0,4 3 0 15,0 0-6-15,0 0-1 0,0 0 0 0,0 0 0 16,0 0-16-16,0 0-4 0,0 0-1 0,0 0 0 15,0 0-23-15,0 0-4 0,7 3 0 16,1 3-1-16,2 0-11 0,-3 7-3 16,4-1 0-16,-1 4 0 0,4 6-8 0,1 3-1 15,-1 0-1-15,3 6 0 0,1 1 8 16,-4-1 1-16,7 1 1 0,0 2 0 0,-3-6-33 0,3 0-8 0,4 1 0 0,-4-1-1 0,4-3 42 16,-1 0 9-16,-2 0 2 0,2-3 0 15,-3 0-24-15,4 0-8 0,-4-3 0 0,0 3 0 16,-3-3 0-16,0-4 0 0,-4 4 0 0,0-3 0 15,-3-4-28-15,-1 1-3 0,-3-1 0 0,0-2 0 0,0-4 50 0,-7 0 9 16,0-6 3-16,0 0 0 16,0 0-31-16,0 0 8 0,0 0-8 0,-3-6 4 0,-4-3-41 15,-4-1-7-15,1-2-2 0,3-1 0 0,-8 1-54 0,5 2-12 0,-4-2-1 0,0-1-1 32,-1 1-198-32,-2 2-39 0</inkml:trace>
  <inkml:trace contextRef="#ctx0" brushRef="#br0" timeOffset="136200.46">7811 9171 2986 0,'-8'0'84'0,"5"3"20"0,3-3-84 0,0 0-20 0,-4-3 0 0,4-3 0 16,0-1 107-16,4-2 17 0,3 0 3 0,0-4 1 15,4-3-52-15,-1 1-9 0,1-4-3 0,6-3 0 16,-2 0-51-16,-1-3-13 0,3 0 0 0,4-3 0 16,1-1 0-16,-5 1 0 0,4 0 0 0,1-3 0 15,-1-1 0-15,3-2 0 0,-2-4 0 0,-1 1 0 16,0 2 0-16,0 1 0 0,0-4 0 0,-3 13 0 0,-4 0 0 0,4 0 0 16,-4 0 0-16,0 3 0 0,0 0 0 0,-3 3 0 15,-1 0 0-15,4-3 0 0,-7 3 0 0,0 4 0 0,-3 2 0 0,-1 1 0 16,1 2 0-16,0 4 0 0,-4 3 0 15,0 3 0-15,0 0 0 0,0 0 0 0,0 0 0 0,0 0 0 16,0 0 0-16,0 0 0 0,0 0 0 0,0 0 0 16,0 0-100-16,0 0-22 0,0 0-5 15</inkml:trace>
  <inkml:trace contextRef="#ctx0" brushRef="#br0" timeOffset="138858.96">9839 8992 2553 0,'-7'-15'53'0,"3"8"12"0,4 1-52 0,-3 0-13 15,3-4 0-15,-4 4 0 16,1 0 54-16,-1-4 8 0,1 4 2 0,-1-3 0 15,-3 2 0-15,4 1 0 0,-1 0 0 0,-3 0 0 0,4 3 0 0,-5 3 0 0,5 0 0 16,3 0 0 0,-7 3 0-16,0 6 0 0,0 0 0 0,0 4 0 0,3 0-52 0,-3 2-12 0,4 4 0 15,3-3 0-15,0-1 32 0,0 7 3 0,0-3 1 0,3 0 0 16,-3 0-25 0,4-4-11-16,3 1 10 0,0 3-10 0,0-3 24 0,0-7 0 0,3-3-1 15,5-3 0-15,-5-3-23 0,8-3 0 0,-4-3 0 0,4-3 0 16,-4-4-18-16,-4-3-8 15,4-2-2-15,-3-1 0 16,0-3 28-16,-1 3-8 0,1-6 8 0,-1 6 0 16,-3 0 0-16,0 4 0 0,0 2 0 0,1 1 0 0,-5 2 0 0,-3 1 0 15,4 2 0-15,-4 7 0 0,0 0 21 0,0 0 7 0,0 0 0 0,0 0 1 16,0 0-29-16,-4 10 0 0,4-1 0 0,0 1 0 16,4 2 0-16,-1 4 0 0,1 0 0 0,3-1 0 15,0 1 0-15,0 3 8 0,0-4-8 0,3 4 9 16,1-3-9-16,3-4 0 0,-3-2 0 0,3-1 0 15,0 1 0-15,0-4 0 0,0 0 0 0,0-3 0 16,0 0 0-16,4-3 0 0,-4 4 0 0,0-4 0 16,-3-4 0-16,3 1 0 0,-7-3 9 0,4 0-1 15,-4 0-8-15,0-7 0 0,-4 4 0 0,1-1 0 16,-4-2 8 0,0-4 0-16,0 0 0 0,-4-3 0 15,1 1-19-15,-4-1-3 0,0-3-1 0,-4 0 0 0,0 0 37 0,1-3 7 0,-1 3 2 0,1-3 0 16,-1 3-31-16,0 0 0 0,-3 0 0 0,4-3 0 15,-1 0 0-15,1-6 0 0,3-1 0 0,-4 4 0 16,4 3-19-16,0 9-9 0,0 4-3 0,3 2 0 16,-3 4 31-16,7 6 10 0,0 0 0 0,0 0 0 15,0 6-90-15,0 7-17 0,4-1-4 0,-1 7-1 16,4 3-85-16,0 0-17 16,4 0-3-16</inkml:trace>
  <inkml:trace contextRef="#ctx0" brushRef="#br0" timeOffset="139156.9">10195 8933 1958 0,'7'19'43'0,"-7"-10"9"0,4 3 1 0,-1 1 3 15,-3 0-45-15,4-4-11 0,-4 3 0 0,0-5 0 0,0-7 156 0,0 0 28 0,0 0 7 0,0 0 1 16,0 0-103-16,0-3-20 0,0-7-4 0,0 1-1 16,3-1 0-16,-3-2 0 0,4-1 0 0,0 1 0 15,3-1-20-15,-4 1-4 0,4-4 0 0,4 3-1 16,-4 1-11-16,3 3-3 0,1-1 0 16,0 1 0-16,3 2 4 0,0 1 1 0,0 0 0 0,4 3 0 31,-1 0-10-31,1 3-1 0,-1-4-1 0,5 8 0 0,-5-1 0 15,4 0 0-15,-3 0 0 0,0 6 0 0,-4-2-2 0,0 5 0 0,-4-2 0 0,1 2 0 16,-4 4-2-16,0 0-1 0,0-1 0 0,-7 7 0 16,0-3-35-16,0 0-7 0,-7 3-2 0,4 0 0 15,-8-3 31-15,0-1 0 0,1-2 0 0,-1 0 0 16,-3-4 19-16,0 1 9 0,-4-7 3 0,1 0 0 16,-1 1-54-16,4-7-10 0,-4 0-3 0,4-4 0 15,4 1-88-15,-1-6-17 16,4-1-4-16,4 1-1 0,-1-3-136 0,4-4-27 0</inkml:trace>
  <inkml:trace contextRef="#ctx0" brushRef="#br0" timeOffset="139627.1">10806 8864 1824 0,'0'-7'76'15,"0"7"-60"-15,0 0 147 0,0-6 29 0,0 3 7 0,-4-3 1 0,4 6-50 0,-3-3-10 16,-1 3-1-16,-3 0-1 15,3 0-30-15,-3 6-7 0,0-3-1 0,0 6 0 16,0 4-20-16,-3 0-5 0,3-1-1 0,0 7 0 16,-1 0-54-16,1 0-10 0,4-1-2 0,3 4-8 15,-4-3 0-15,8 3 0 0,-4-3-10 0,7 0 10 16,-4-7 0-16,5 1 12 0,2-4 0 0,1-3 0 16,-1-2-12-16,4-8-17 0,0 1 4 0,4-3 1 15,0-3 12 1,3-1 0-16,-3-2 0 0,6-4 0 0,-6 0 0 0,0-3 0 0,-4 1 0 0,0 2 0 15,-4 0 0-15,-3 4 0 16,0-1 0-16,1 1 0 0,-8 2 0 0,0-2 0 0,0 5 0 0,-4-2 0 16,-3 3 0-16,0 3 0 0,-4-4 0 0,1 4 0 15,-4 3 0-15,-1 0 0 0,-2 0 0 0,3 3 0 16,0 1-63-16,-4-1-9 0,4 3-3 0,3 0 0 16,1-3-57-16,3 4-11 0,3-4-2 0,4-3-1 15,0 0-142-15,0 0-29 0</inkml:trace>
  <inkml:trace contextRef="#ctx0" brushRef="#br0" timeOffset="140038.67">11070 8782 2669 0,'0'10'76'0,"0"5"16"0,-3 1-74 0,3 0-18 0,0 2 0 16,0 4 0-1,0-3 123-15,0 3 21 0,0-3 4 0,0 0 0 0,3 3-68 0,-3-3-13 0,7-1-3 0,-3 1-1 31,3-6 1-31,0 2 1 0,3-5 0 0,1-1 0 0,0-3-52 0,3-2-13 0,0-1 0 0,0-6 0 16,-3-4-18-16,3 1-6 0,0-6-2 16,0-1 0-16,-4-3 26 0,1 1 0 0,3-7 0 0,-3 9 0 15,-4-3 0-15,3-2 0 0,-3 2 0 0,4 3 0 16,-7-2 18-16,3 2 6 0,-4 4 0 0,4-1 1 16,-3 4-39-16,3 0-8 0,-7 6-2 0,0 0 0 15,3 3 24-15,1 3 0 0,-1 1 10 0,1 5-10 16,-1 1 21-16,4 2-2 0,-3 1-1 0,0 3 0 15,3 0 6-15,-4-1 2 0,4 4 0 0,0 0 0 16,4-6-42-16,-4 3-8 0,3-4-1 0,1-2-1 0,-4 0 26 16,4-4 0-16,-1 0 0 0,-3 1 0 15,4-7 0-15,-1-3 0 0,1-3 0 0,0-4 0 16,-1 1-108-16,4-6-16 0,-3-4-3 0,-1 0-1 0,1-2-102 16,0-4-21-16,-4 0-4 0</inkml:trace>
  <inkml:trace contextRef="#ctx0" brushRef="#br0" timeOffset="140291.79">11666 8582 2649 0,'-3'9'117'0,"3"3"25"0,0 4-114 0,3 0-28 0,1 3 0 0,-1-1 0 16,1 1 108-16,3 3 16 0,-3 0 4 0,-1 0 0 16,4 3-40-16,0 0-8 0,0 0-2 0,4 4 0 31,-4-4-23-31,0 3-5 0,4 0-1 0,-1 3 0 0,-3-5-21 0,4 2-4 0,-4 0 0 0,3-3-1 15,-3-3-15-15,0-3-8 0,1-7 10 0,-1 1-10 16,-4-4 0-16,4-6 0 0,-7-3-8 0,0 0 8 16,0 0-58-16,0-6-5 0,0 0-1 0,-3-7 0 15,-1 1-50-15,-3-4-10 0,0-3-3 0,-4 4 0 16,1-4-121-16,-4 0-24 0,0 0-4 0</inkml:trace>
  <inkml:trace contextRef="#ctx0" brushRef="#br0" timeOffset="140411.14">11543 8961 2310 0,'0'0'97'0,"0"0"-77"16,0 0 137-16,7 3 28 0,4 0 6 0,-1-3 1 0,1 0-52 16,3 0-9-16,3 0-3 0,1 0 0 15,0 0-51-15,-1 0-10 0,1 0-3 0,3 0 0 16,-3 3-51-16,3-3-13 0,0 0 0 0,-3 3 0 0,3-3 10 0,-3 4-1 0,-1-1 0 0,-3-3 0 31,4 3-9-31,-4-3-12 0,0 3 2 0,0-3 1 16,0 0-149-16,-3 0-30 0,3 0-5 0</inkml:trace>
  <inkml:trace contextRef="#ctx0" brushRef="#br0" timeOffset="142348.87">13018 8688 2269 0,'-4'10'64'0,"-3"-1"15"16,3 3-63-16,1 1-16 0,-1 0 0 0,1 2 0 16,-1 1 137-16,4 3 25 0,0-4 5 0,4 7 1 15,-4-6-55-15,3 3-10 0,1 0-3 0,-1-1 0 0,-3 1-38 0,4-3-8 0,3 0-2 0,-3-1 0 32,3-2-4-32,-4-4-2 0,4 1 0 0,4-1 0 0,-4-6-22 0,0 0-5 0,0-3-1 0,3-3 0 15,-2 0-18-15,-1-6 0 0,0-1 0 0,0 1 0 16,0-7 0-16,0 1 0 0,0-1-11 0,0-3 11 31,0 0 0-31,-3 0 0 0,3 1 8 0,0-1-8 16,0 0 0-16,0 0 0 0,-4 0 0 0,4 4 0 0,0-4 0 0,0 6 0 0,0 1 0 0,1 2-10 31,-1 1 10-31,-4 6 0 0,8 0 10 0,-4 3-10 16,0 3 0-16,0 3 0 0,0 0 0 0,0 4 0 0,0 2 10 0,0-2-10 15,0 2 10-15,0 4-10 0,-3-4 14 0,-1 1-3 0,4 3-1 0,-3-4 0 16,-1 1-20-16,1-4-4 0,-1 1-1 0,1-1 0 15,-4-3 31-15,0-6 5 0,0 0 2 0,0 0 0 16,0 0-23-16,7 0 0 0,0-6 0 0,0 0 0 16,-3-1 0-16,3-2-8 0,0 0 0 0,-4-4 0 15,4 4 8-15,0-4 0 0,0 1 0 0,4 2 0 16,-4 1 0-16,4-1 0 0,-1 4 0 0,1 0-8 16,-1 3 8-16,1 0 0 0,0-1 0 15,-1 4 0-15,1 0 0 0,-4 4 0 0,3 2 8 0,-3 0-8 16,1 0 10-16,-1 7-2 15,0-4-8-15,0 4 12 0,-4-1-4 0,4 1 0 0,-3 3-8 0,-1-4 12 16,4 4-12-16,-7-4 0 0,4 1 0 0,3-1 8 16,-4 1-8-16,-3-4 0 0,4 1 0 0,0-1 0 15,-1-2 0-15,-3-7 0 0,4 3 0 0,3 0 0 16,-4 0 0-16,4-3 0 0,0 0 0 0,0 0 0 16,0-3 0-16,0 0 0 0,1 0 0 15,2-4 0-15,-3 1 0 0,4 3 0 0,-4-3 0 0,7-4 0 0,-4 1 0 16,1 2 0-16,0-5 0 0,-1 3 0 0,-3-1 0 0,4 1 0 0,-1-4 0 0,1 4 0 31,-4-1 0-31,4-2 0 0,-4-1 0 0,0 4 0 16,0-4 0-16,0 1 0 0,-4-1 0 0,1 1 0 15,-4 2 0-15,0 4 0 0,3 0 0 0,-3 6-10 0,0 0-15 0,0 0-3 0,0 0-1 0,-7 6 0 16,4 3 29 0,-4 4 0-16,0 3 0 0,0 2 0 0,3 1 19 0,-3 6 9 0,4-3 3 15,-1 3 0-15,1 0-31 0,3 1 0 0,0-1 0 16,3 0 0-16,-3-3 0 0,4 0 8 0,3 0-8 0,0-4 4 31,0-2-30-31,3-3-5 0,1-1-1 0,3-2 0 0,0-4 48 16,0-6 10-16,4 0 2 0,0-3 0 15,-1-4-46-15,1-2-9 0,-1-4-1 0,-2-2-1 0,2-1-36 16,1-3-7-16,-4 0-2 0,4-2 0 0,-1-1-28 0,1 0-6 16,-4 0 0-16,7 0-1 0,-7 3 29 0,4 0 7 0,0 3 1 0,-1-2 0 15,-3 2 57-15,0 0 15 0,-3 1 0 0,0 2 0 16,-1-3 0-16,-3 7 0 0,0-4 0 0,-3 4 0 15,-1 3 100-15,-3-1 22 0,-3 4 5 0,-1 0 1 16,1 0-52-16,-4 6-9 0,0 0-3 16,-4 4 0-16,0-1-18 0,-3 0-4 0,0 4-1 0,0 2 0 0,0 1-14 15,0-1-3-15,0 1-1 0,3 2 0 0,1 4-8 16,3-3-2-16,-4 0 0 0,4-1 0 16,3-2-3-16,1-4-1 0,3 1 0 0,0-1 0 0,0-9-9 15,3 3 0-15,4 3-10 0,-3-6 10 0,3 0 0 0,0-3-9 0,4-3 9 0,-1 0 0 16,-3-4-17-16,4 1 1 15,0-4 1-15,-1 1 0 0,1-4 15 0,-1 4 0 16,1-1 0-16,-4-3 0 16,3 4 0-16,-2-1 0 0,-1 1 0 0,-4 2 0 15,1 1 0-15,-1 3 0 0,1-1 0 0,-4 7 0 16,0 0 0-16,0 0 0 0,0 0 0 0,3 4 0 16,1 5 0-16,-1 0 0 0,4 4 0 0,-3-1 0 15,3 1 0-15,-4 3 0 0,5-1 0 0,2 1 0 0,-3 0 0 0,4 3 0 0,3-4 0 0,-4-2 0 16,5 2 16-16,-1-5 5 15,0 2 2-15,3-2 0 0,-2-4-37 0,2 0-7 0,-3 1-2 0,0-4 0 16,0-3 35-16,1 0 8 16,-1-3 0-16,-4-1 1 0,1-2-21 15,-1-3 0-15,-2-1 0 0,-1 1 0 0,3-4-15 0,-6 4-4 0,3-7-1 0,-4 7 0 16,1-4 20-16,-1 4 0 16,1-4 0-16,-1 4 0 0,-3 3 0 0,0-1 0 0,0 7 0 0,0 0 0 15,0 0 0-15,0 0 0 16,0 0 0-16,4 10 0 0,-4 2 19 0,0 1 7 0,0 0 2 0,0 2 0 15,0-2-45-15,0 2-9 0,0-5-2 0,3 2 0 16,-3-2 46-16,4-1 9 0,-1-3 1 0,1 1 1 16,0-4-46-16,-4-3-10 0,0 0-1 0,7 0-1 15,-4 0 29-15,4-3 0 0,-3 0 0 0,3-1 0 16,-4-2 19-16,1-3 9 0,3 3 3 0,-4-1 0 16,-3 4-50-16,4-3-9 0,-1 0-3 0,1 2 0 15,-4-2 31-15,4 0 0 0,-4 0 0 0,0-1 0 16,0 1 0-16,0 0 0 0,0 6 0 0,0-3 0 15,0 3 20-15,0 0 9 0,0 0 3 0,0 0 0 16,0 0-24-16,0 0-8 0,0 0 0 0,0 0 0 0,0 0-26 0,0 0-5 0,0 0-1 16,0 0 0-16,-4 3 52 15,0 3 9-15,1 0 3 0,3 1 0 0,-4 2-24 0,4-3-8 0,-3 4 0 16,3-4 0 0,0 0-26-16,0 1-5 0,0-1-1 0,0-6 0 0,0 9 32 0,0-9 0 15,0 0 0-15,0 0 0 0,0 0 0 0,0 0 0 0,0 0 0 0,0 0 0 31,0 0 0-31,0 0 0 0,0 0 0 0,0 0 0 0,0 0 0 0,0 0 0 0,0 0 0 16,7-3 0-16,-4 3 20 16,1-3 9-16,0 0 3 0,-1 0 0 0,-3 0-24 0,4-1-8 0,-4 1 0 0,3-3 0 15,-3-3 0-15,0 2 0 0,4-2 0 0,-4-1 0 16,3 1 0-16,-3-3 0 0,4 2 0 0,-1-6 0 16,1 4-26-16,-1-1-5 0,1-2-1 0,-1 2 0 15,4 4 52-15,-3-1 9 0,3 1 3 0,-4 0 0 16,8-1-52-16,-4 4-9 0,7 3-3 0,0-4 0 15,0 7 32-15,1 0 0 0,-1 0 0 0,3 4 0 16,-3 2 0-16,4-3 0 0,0 3 0 0,-1 4 0 16,1-4 0-16,-4 3 0 0,0 1 0 0,0 2 0 15,-3 1 0 1,3 2 0-16,-3 1 0 0,-1 6 0 0,1 0 0 0,-4 3 0 0,0 0 0 0,-4 3 0 0,1 1 0 0,-4 2 0 16,0 0 0-16,3-2 0 0,-6-4 0 0,3-3 0 0,-4-4 0 0,1 1 0 15,-1-6 0 1,1-4 0-16,-1-3 0 0,4-6 0 15,0 0 0-15,0 0 0 0,-7-6 0 0,7-3 0 0,0-4-108 0,0-2-16 16,7-1-4-16</inkml:trace>
  <inkml:trace contextRef="#ctx0" brushRef="#br0" timeOffset="160692.04">5637 11171 2030 0,'-3'-6'57'0,"3"0"14"15,0-4-57-15,0 4-14 0,0-3 0 0,0 3 0 16,0-4 105-16,0 1 19 0,0-1 3 0,0 4 1 0,0-3-52 0,0 2-9 0,-4-2-3 0,4 0 0 31,-3 2 52-31,-1 1 9 0,1 0 3 0,-4-1 0 0,3 1-52 0,-6 0-9 16,3 3-3-16,-4-3 0 0,4-1-51 0,-4 4-13 0,-3-3 0 0,4 3 0 15,-1 3 46-15,-3 0 6 0,3 3 2 0,1 3 0 16,-8 0-35-16,4 1-7 0,0-1-2 0,0 3 0 16,3 1-10-16,-6 2 0 0,2 4 0 0,5 0 0 15,-4 6 0-15,3-4 0 0,1 4 0 0,-1 3 0 16,0 1 0-16,4-5 0 0,-3 5 0 0,3-1 0 15,3 0 0-15,-3 3 0 0,4 0 0 0,-1 0 0 16,4 1 25 0,0 2 3-16,0-3 1 0,4 4 0 0,-4-4-46 15,10 3-10-15,-6 4-1 0,3-1-1 0,0-9 41 0,3 3 9 0,8-6 2 0,-7 3 0 16,3-6-37-16,7-3-7 0,-7-7-2 0,7-2 0 0,0-4 23 16,4-3 0-16,0-7 0 0,3-2 0 0,0-3 0 0,0-4 0 0,-3 0 0 0,0-6 0 31,-4 0 14-31,0-6 7 0,0 6 2 0,-10-3 0 15,3 3-23-15,-3 0 0 0,-4 0 0 0,0 0-8 16,-4 0-9-16,1 3-2 0,-4-2 0 0,0-1 0 0,-4 0 19 0,1 3 0 16,-1 0 0-16,-3 0 0 15,4 3 0-15,-8-2 0 0,0 2 0 0,1 0 0 16,-4 1 0-16,3-4 0 0,-3 0 0 0,3 0 0 16,-3 4 0-16,0-1 0 0,7 0 0 0,-10 4 0 15,2-1 0-15,5 4 0 0,-1-1 0 0,1 4 0 0,3 0 0 16,-4-1 0-16,0 4 0 0,1 0 0 0,6 0 0 15,-6 3 0-15,-1 3 0 0,4 0 0 0,0 0 15 0,0 1 6 16,3-1 2-16,-3 3 0 16,0 0-23-16,0 1 0 0,4-1 0 0,-1 3-8 0,1 1-9 15,3-1-2-15,-4 4 0 0,8-1 0 0,-4 1 19 0,3-4 0 0,1 0 0 0,3 4 0 16,0-4 0-16,3 4 0 0,1-4 0 0,0-2 0 0,3-1 0 16,0-3 0-16,7-3 0 0,-3 3 0 15,3 0 0-15,0-3 0 0,0 0 0 0,0-3 0 16,4-3 0-16,-4-7 0 0,0 4 0 0,1-4 0 15,-1 4 22-15,3 0 8 0,-2 2 2 0,2 1 0 0,-3-3-24 0,4 2-8 16,-7 1 0-16,-1-3 0 16,5 2 0-16,-5 1 0 0,1 6 0 0,-4 0 0 15,4-3-26-15,-4 0-5 0,-4 3-1 0,1 0 0 0,-4-3 32 0,4 0 0 16,-4 3 0-16,-7 0 0 16,7-4 19-16,-7 4 9 0,0 0 3 0,0 0 0 15,0 0-50 1,0 0-9-16,0 0-3 0,0 0 0 0,0 0 51 0,0 0 9 0,0 0 3 0,-4 0 0 0,1 0-24 0,3-3-8 15,-7 3 0-15,3 3 0 16,-3 1-72-16,3 2-13 0,1 3-3 0,-1-2-951 16,1-4-189-16</inkml:trace>
  <inkml:trace contextRef="#ctx0" brushRef="#br0" timeOffset="163543.42">5965 10532 1792 0,'0'0'51'0,"0"0"10"15,0 0-49-15,0 0-12 0,0 0 0 0,0 0 0 0,0 0 105 0,0 0 19 16,0 0 3-16,0 0 1 16,0-6-55-16,4-1-10 0,-4 1-3 0,4 0 0 0,-1-1-19 0,1 1-4 15,-1-3-1-15,4 2 0 16,-3-2-3-16,6 3-1 0,-6 3 0 0,3 0 0 16,3-1 8-16,-2 4 0 0,2 0 1 0,1 0 0 15,-1 4 3-15,4 2 1 0,-3 0 0 0,0 3 0 16,-1 1-2-16,1 2-1 0,-1 4 0 0,-3 0 0 15,4-1-2-15,-4 4-1 0,-3 6 0 0,3-3 0 16,-4 3-11-16,-3 0-3 0,0 1 0 0,-3-1 0 16,-4-3-25-16,3 0 0 0,-7 3 0 0,1-3 0 0,-1-4 0 15,-3 1 0-15,-4-3 0 0,4 0 0 0,-3-4 20 0,-1-2 0 16,0-4-1-16,1-3 0 0,3 0-31 16,0-3-5-16,-1-3-2 0,8-3 0 0,-7-1 31 0,7 4 7 15,4 0 1-15,-4-3 0 16,3-4-20-16,4 4 0 0,0 0 0 0,0 0 0 0,0-1-8 15,0 4 8-15,7-3 0 0,0 0-9 16,4-1 9-16,-1 4 0 0,1-3 0 0,3 3-8 0,0 3 8 0,4-3 0 16,-4 0 0-16,4 3 0 0,-1 3 12 0,-3 3 2 0,0 0 0 0,4 1 0 31,-7 5 6-31,3-3 2 0,-4 1 0 0,1 2 0 0,0-2-10 0,-4-1-1 0,0 4-1 0,3-4 0 16,-6-6-10-16,-4-3 0 0,10 3 0 0,-10-3 0 15,7 0-61-15,-3-3-15 0,3 0-2 16,0-3-927-1,0-7-186-15</inkml:trace>
  <inkml:trace contextRef="#ctx0" brushRef="#br0" timeOffset="176490.27">6720 11184 2067 0,'0'0'87'16,"0"0"-70"-16,0-6 140 0,0 6 28 0,0 0 6 0,0 0 1 16,0 0-103-16,0 0-20 15,7 0-4-15,4 0-1 16,-7 0 13-16,3 3 3 0,0-3 0 0,0 0 0 0,3-3-28 0,1 3-6 16,3-3-1-16,0 3 0 0,0-4-13 0,4 1-2 0,-4 0-1 0,7 0 0 15,-3-3-11-15,-1 3-2 0,1-4-1 0,0 4 0 16,-4 3-1-16,3-3 0 0,-2 0 0 15,-1 0 0-15,0 0-14 16,-4 0 0-16,1 3 0 0,0 0 0 0,-4-7 0 0,0 4 0 0,0-3 0 0,3 3 0 31,-6-4 10-31,-4 7-1 0,0 0 0 0,0 0 0 0,0 0-23 0,7 0-5 16,-7 0-1-16,0 0 0 0,0 0-70 0,0 0-14 0,0 0-4 0,0 0-864 16,0 0-172-1</inkml:trace>
  <inkml:trace contextRef="#ctx0" brushRef="#br0" timeOffset="176770.89">6869 11410 2918 0,'0'0'123'15,"-4"6"-99"1,4-6 72-16,0 0 15 0,0 0 2 0,0 6 1 15,4 1-45-15,-1-4-9 0,4 0-1 0,4 0-1 16,-4-3-26 0,3-3-4-16,5 0-2 0,-5 0 0 0,4-1-5 0,0 1-1 15,0 0 0-15,-3 0 0 16,3 0-7-16,0-3-1 0,0 2-1 0,0 1 0 0,-3 0-11 0,0 0 12 0,-4 0-12 0,3 0 12 16,1 3-12-16,-4 3 0 0,0-3 0 0,4 3 0 15,-1-3-72-15,1 0-16 0,3 0-3 0</inkml:trace>
  <inkml:trace contextRef="#ctx0" brushRef="#br0" timeOffset="177741.91">8075 10974 1839 0,'0'0'40'0,"0"0"9"0,-7 0 2 0,4-3 1 0,-5-3-42 0,5-1-10 0,-1 4 0 0,-3-3 0 0,4 3 77 0,-1 0 14 0,1-1 2 0,-1 1 1 15,1 0-3-15,-1 0-1 16,1-3 0-16,-1-1 0 0,4 4-39 0,0 3-8 16,0 0-2-16,0 0 0 0,-3-3 19 0,3 3 3 0,-4-3 1 0,4 3 0 15,0 6-2-15,0-6 0 16,0 0 0-16,0 0 0 0,0 10-19 0,4 2-4 15,-4 1-1-15,3 6 0 0,1 3-4 0,-1-4-1 16,1 4 0-16,-1 0 0 0,1 3-5 0,-1-3-2 16,4 3 0-16,-3 0 0 0,-1 1 6 0,4-8 0 0,-7 4 1 0,8 0 0 15,-5 0-33-15,1 0 0 0,-1-6 0 0,1 3 0 16,-1-4 12-16,4 1-4 16,-3 3 0-16,-1-3-8 15,1-7 0-15,-1-3 0 0,-3-6 0 0,0 0 0 16,0 0 8-16,0 0-8 0,4-3 0 0,-4 0 0 0,0-6 10 0,0 2-10 0,-4-2 8 15,4-1-8-15,-3-5 0 0,-1 2 8 0,-3-2-8 0,4-1 0 0,-1-3 12 16,-3 3-4-16,0-2 0 0,4 2 0 16,-5 3-8-16,-2-2 0 0,3 2 0 0,0 1 0 15,3-1 0-15,-3 0 0 0,4-2 0 0,-4-1 0 16,3 0 0-16,-3 4 0 0,3-7 0 0,-3 0 0 16,4 0 0-16,-1-2 0 0,1-1 0 0,-4-3 0 0,3-1 0 15,-3 1 0-15,4 3 0 0,-4-6 0 16,3 3 0-16,-3 0 0 0,4 3 0 15,-5 0 0-15,1 3 0 0,0 0 0 0,0 4 0 16,4-1-11-16,-8 0 11 0,8 4 0 0,-4-1 0 0,0 4 0 0,-1-4 0 16,1 4 0-16,0-4 0 0,0 4 0 0,4 0 0 0,-4 2 0 0,3-2 0 0,-3 3 0 15,4-1 0-15,3 4 0 16,-4-3 0-16,4 0 0 0,-3 3 0 16,3 3 0-16,0 0 0 0,0 0 0 15,0 0 0-15,0 0 0 0,0 0 0 0,10 3 0 16,-10-3 0-16,11 6 0 0,-1-3 0 0,4 0 0 15,-3 0 0-15,0-3 0 0,3 4 0 0,-4-4 0 16,4 0 0-16,1 0 0 0,2-4 0 0,1 4 11 16,-4 0-3-16,7 0 0 0,-3-3 0 0,3 3 0 0,0 0-8 0,0 0 0 0,0 0 0 15,4 0 0-15,0 3 0 0,-4 1 0 16,4-4 0-16,-4 0 7 0,0 3-7 0,-3-3 0 0,-1 0 0 16,1 0 0-1,-8 0 0-15,5 0 0 0,-1 0 0 0,-4 0 0 0,-3-3 0 0,-7 3 0 16,11 0 0-16,-11 0 0 0,0 0 0 0,0 0 0 0,0 0 0 0,0 0 0 15,0 0 0-15,0 0 0 16,0 0 0-16,0 0 0 0,0 0 0 0,0 0 0 16,0 0 0-16,0 0 0 15,0 0-54-15,0 0-10 0,-4 6-3 0,1-3 0 16,-1 0-76-16,1 0-15 0,-4 4-3 0,3-4-1 0,-3 0-150 0,0 0-31 0</inkml:trace>
  <inkml:trace contextRef="#ctx0" brushRef="#br0" timeOffset="178074.52">8096 11008 2649 0,'0'0'58'0,"-3"4"12"0,-1 2 2 0,1-3 4 0,3-3-61 16,0 0-15-16,0 0 0 0,-4 9 0 0,8-2 60 0,-1-1 8 15,-3-6 3-15,7 0 0 0,0 0-11 0,4 0-3 16,-1-3 0-16,5 0 0 0,2-1 6 0,1 1 1 0,-4 3 0 0,7-3 0 31,0 0-36-31,0 0-8 0,1 0 0 0,-1 3-1 16,-4 6 9-16,5-3 3 0,-5-6 0 0,1 0 0 15,0 3-11-15,-1 0-3 0,-3 0 0 0,4 6 0 16,-4-3-4-16,0 4-1 0,-3-4 0 0,3 0 0 0,0 0-21 0,-3 0-5 0,-1 0-1 0,1 4 0 16,-4-4 24-16,0 0 5 15,0 0 1-15,-7-3 0 0,3 3-24 0,-3-3-5 16,0 0-1-16,0 0 0 15,0 0-11-15,0 0-2 0,0 0-1 0,0 0 0 0,-3 3-107 0,-4 0-22 0,0 1-4 0,0-1-767 16,-4 0-154-16</inkml:trace>
  <inkml:trace contextRef="#ctx0" brushRef="#br0" timeOffset="178428.28">8082 11466 2549 0,'-3'10'108'0,"3"-4"-87"16,0 0 87-16,0 0 16 0,3 1 4 0,4-4 1 16,0 0-52-16,0-3-10 0,4 0-3 0,3 0 0 15,0 0-14-15,0-3-3 0,4 0-1 0,3 0 0 16,0-1 8-16,-3 1 2 0,3 3 0 0,0-3 0 15,0 0-16-15,1 3-2 0,-5-3-1 0,4 3 0 16,0 0-13-16,1 0-2 16,-5 0-1-16,4 3 0 0,1-3-42 0,-5 3-9 0,4 0-2 0,-3-3 0 0,0 3 32 15,-1 1 0-15,1-1 0 0,0 0 0 16,-1 0 20-16,-3 0 9 0,4 0 3 0,-4-3 0 16,0 3-24-16,-3 0-8 0,3-3 0 0,-3 4 0 15,-4-4 0-15,0 0 0 0,0 3 0 0,-7-3 0 16,7 0 0-16,-7 0 0 0,0 0 0 0,7 0 0 0,-7 0 0 0,0 0 0 0,0 0 0 0,0 0 0 15,0 0-52 1,0 0-6-16,0 0-2 0</inkml:trace>
  <inkml:trace contextRef="#ctx0" brushRef="#br0" timeOffset="179313.21">9430 11491 1936 0,'3'10'43'0,"-3"-10"9"0,0 0 1 0,0 0 1 0,4 6-43 0,-1-3-11 0,4 0 0 0,-3 0 0 16,3 0 129-16,-3 1 24 0,-4-4 5 0,7 3 1 15,-7-3-41-15,0 0-8 0,3 6-2 0,-3-6 0 16,0 0-27-16,0 0-5 0,0 0-2 0,0 0 0 16,0 0-10-16,0 0-3 0,0 0 0 0,-3-6 0 15,-1 3-7-15,-3-7-2 0,-4 4 0 0,4 0 0 16,-3-7-29-16,-1 1-7 0,-3-4 0 0,3 0-1 0,-3 1 1 0,0-4 1 16,0-3 0-1,0 0 0-15,0 3-12 0,0 0-5 0,3 0 0 0,1-3 0 0,-1-3 0 0,4 0 0 0,0 0 0 0,0 0 0 16,3 3 0-1,1-3 0-15,-1 0 0 0,1 0 0 0,3 0 0 16,0 3 0-16,0 0 0 0,3-3 0 0,1 0 0 0,-1 3 0 0,1-3 0 0,3 0 0 16,0 6 0-1,4-3 0-15,-4 6 0 0,7-6 0 0,-4 3 0 0,4 1 0 0,1-1 0 0,-1 3 0 16,0 0 0-16,0 1 0 0,0 2 0 0,-3 1 0 0,3-1 0 0,0 1 0 16,-4 2 0-1,5 1 0-15,-1-1 0 0,-4 1 0 0,1 3 0 0,-4-1 0 0,0-2 0 16,0 6 0-16,-4-3 0 15,-3 6 0-15,0 0-10 0,0 0-2 0,0 0 0 0,0 0 0 16,0 0-126-16,0 0-26 0,0 0-4 0</inkml:trace>
  <inkml:trace contextRef="#ctx0" brushRef="#br0" timeOffset="184257.14">9165 10482 1337 0,'0'0'28'0,"0"0"6"0,0 0-34 16,0 0 0-16,0-7 0 0,0 7 0 16,0 0 74-16,0 0 8 0,0 0 2 0,0 0 0 0,4-6 12 0,-1 3 2 0,-3 3 1 0,4-6 0 15,-1 3 32-15,-3 3 6 0,0 0 2 0,0 0 0 16,0 0-14-16,0 0-2 0,-3-4-1 0,-1 1 0 16,1 3-39-16,-1-3-8 0,1 3-2 0,-8 0 0 31,4 0-29-31,0 0-5 0,-7 0-2 0,3 0 0 0,-3 3-9 0,-3-3-1 0,2 0-1 0,-2 0 0 15,-1 3-6-15,4-3-2 16,-4 0 0-16,1 4 0 16,-1-4 19-16,0 3 4 0,1 3 1 0,3-3 0 0,-4 0-34 0,4 0-8 15,0 0 0-15,0 1 0 0,3-1 0 0,1 0 0 0,-1-3 0 0,0 0 0 16,4 3-13-16,4-3-5 0,-4 0-1 16,0 0 0-16,7 0 31 0,-4 0 5 0,1 0 2 0,-1 0 0 0,4-3-19 0,0 3 0 15,0 0 0-15,0 0 0 16,0 0 0-16,0 0 0 0,0 0 0 0,0 0 0 15,0 0-14-15,0 0-6 0,0 0-2 0,4 12 0 16,3-2 22-16,-4-1 0 0,1 1 10 0,-4 5-10 0,3-2 15 0,1 6-4 16,-4 0-1-16,0 2 0 0,0 5-2 15,3-1-8-15,-3 9 12 0,0 4-4 0,0-4-8 0,0 7 0 16,0 0 9-16,4 0-9 0,-4-1 0 0,3-2 0 16,-3 0 0-16,4-1 8 15,-1 4-8-15,1-3 0 0,0 2 0 0,-1 1 0 16,1-3 0-16,-4-4 0 0,3 1-11 0,1-1 11 15,-4 1 0-15,3 2 0 0,-3-2 0 0,4 2 0 0,-4-2 0 0,0-1 0 16,0-2 0-16,3-1 0 0,-3-6 0 16,0 0 0-16,-3-3 0 0,3 0 0 15,0-3 0-15,-4 3 0 0,1-3 0 0,3 0 0 16,-4-4 0-16,4-5 0 0,0-1 0 0,-3-3 0 16,3 1 0-16,0-7 0 0,0 0 11 0,0 6-3 0,0-6-8 15,0 0 0-15,0 0 0 0,0 0 0 0,3 0 0 0,8 0 0 0,-4 0 0 16,7-3 0-16,0 0 0 0,0-1-10 0,4 1 10 0,3-3-13 15,0 0 13-15,4-1 0 0,3-2 0 16,-3 0 0-16,-1 2 0 0,5 4 0 0,-5-3 0 0,1 3 0 16,0 0 0-16,-4 0 0 0,0-1 0 0,-3 4 0 15,-1 0 0 1,-3 0 0-16,0 4 0 0,1-1 0 0,-1 3-79 0,0-3-16 0,-4 3-3 0</inkml:trace>
  <inkml:trace contextRef="#ctx0" brushRef="#br0" timeOffset="184802.14">10174 11074 1292 0,'0'0'28'0,"0"0"7"0,0 0 1 0,-3-6 0 0,-1 3-36 16,1-3 0-16,-1-1 0 0,0 1 0 0,1-3 52 0,-1 2 4 15,1-2 1-15,-1 3 0 0,4-1 57 0,-3 1 11 0,3 6 3 0,0 0 0 16,-4-3 7-16,4 3 1 0,0 0 1 0,0 0 0 16,0 0-49-16,0 0-9 0,-3-3-3 0,3 3 0 15,0 0-24-15,0 0-4 0,0 0-2 0,0 0 0 16,7 3-5-16,0 6-1 0,0 1 0 0,4 2 0 15,-1 4 4-15,1 0 1 0,3 3 0 0,0 2 0 16,4-2-5-16,-1 6 0 0,1-3-1 0,3 0 0 16,-3-3-14-16,3 3-2 0,0-6-1 0,0-1 0 15,0 4-10-15,0-6-3 0,1-1 0 0,-1 4 0 16,-4-4-9-16,1 1 0 0,-4-4 9 0,0 4-9 0,0 0 0 0,-3-7 0 16,0 0 0-16,-4 0 8 15,-4-3-8-15,-3-3 0 0,7 7 0 0,-7-7 0 16,0 0-24-16,0 0 1 0,0 0 0 0,0 0 0 15,-3-3-91-15,-4-4-18 0,0 4-4 0,0 0-781 16,-4-3-156-16</inkml:trace>
  <inkml:trace contextRef="#ctx0" brushRef="#br0" timeOffset="185063.21">10213 11454 2880 0,'0'0'64'0,"0"0"12"0,0 0 4 0,0 0 0 0,0 0-64 0,3-7-16 0,1 1 0 0,3 0 0 16,-3-4 108 0,3 1 20-16,3-4 3 0,-3 1 1 0,4-4-58 0,3 1-11 0,0-4-3 0,0 3 0 15,0-3-39-15,0 4-8 0,-3-1-1 0,7-6-1 16,-4 3-1-16,0 0 0 0,0 4 0 0,0-1 0 16,0 0-10-16,-3 1 12 0,-1-1-12 0,1-3 12 15,0 7-12-15,-4 2 0 16,0-2 0-16,0-1 8 0,-4 7-8 0,1-4 0 15,-1 4 0-15,1 0 0 16,-1-4-74-16,4 4-10 0,-3-3-3 0,-1-1 0 0,4 7-189 0,1-3-39 16,6-3-7-16,-14 9-845 0</inkml:trace>
  <inkml:trace contextRef="#ctx0" brushRef="#br0" timeOffset="185396.65">10869 11131 2639 0,'0'0'75'0,"0"0"16"0,4 6-73 0,3-3-18 0,0-3 0 0,0 0 0 0,3 3 114 0,1-3 19 0,0 0 4 0,3-3 1 16,-4 0-54-16,4 0-12 15,-3 0-1-15,3 3-1 0,0 0-34 0,0 0-6 16,0 0-2-16,0-3 0 0,1-7-15 0,-1 4-3 16,0 3-1-16,3 0 0 0,-6-1-9 0,3 1 0 0,0 3 0 0,4 0 0 15,-4-3-68-15,4 3-16 0,-1 0-4 0,1 3 0 16,0 4-88-16,-1-7-19 0,4 0-3 0</inkml:trace>
  <inkml:trace contextRef="#ctx0" brushRef="#br0" timeOffset="186319.97">11624 11767 1933 0,'-7'10'42'0,"3"2"9"0,-3 1 1 0,4-1 4 0,-4 4-45 0,0-4-11 0,3 1 0 0,1-4 0 0,-1 1 101 0,1-4 19 16,3-6 3 0,0 6 1-16,0-6-40 0,0 0-7 0,0 0-1 0,7-3-1 15,0 0-9-15,0-3-2 16,0-7 0-16,3 1 0 0,-2-1 16 0,2-3 4 0,1-2 0 0,-1-1 0 15,1 3-32-15,3-3-7 0,0-3-1 0,0-3 0 16,-3 3-15-16,3-3-3 0,0-3-1 0,4 0 0 16,-4 0-11-16,0 3-2 0,0-1-1 15,-3-2 0-15,3 0-3 0,-4 3-8 16,-3-6 12-16,0-1-4 0,0 1-8 0,-3-4 10 0,-1 1-10 0,5-1 10 16,-8 1-10-16,3-1 8 0,1 4-8 0,-1-3 8 0,-3 9-8 0,0-4 0 15,0-2 0-15,0 6 8 16,0-3-8-16,4 9 0 0,-4 0 9 0,3 3-9 15,-3 7 0-15,4 3 8 0,-4-7-8 0,0 7 0 0,0 6 0 0,0 0 9 0,0 0-9 0,0 0 0 32,3 6 14-32,-3 4-4 0,4 2-1 0,-4 1 0 15,0 9 4-15,0-4 1 0,0 7 0 0,0 1 0 0,0-1-3 16,0 6-1-16,0 0 0 0,0 7 0 16,0-4-33-16,0-2-6 0,3-4-2 0,1 0 0 15,-1 0 31-15,1-2 0 0,-1-1 0 0,4-3 0 0,-3-4 0 16,7-2 0-16,-4-3 0 0,0-1 0 0,3-2 20 0,1-4 9 0,3-6 3 0,0 3 0 31,4-3-52-31,-4 0-9 0,3-9-3 0,1 2 0 0,0-5 52 0,-1-1 9 16,-6-6 3-16,7 1 0 0,-4-1-24 0,-4 3-8 15,1-3 0-15,-1 0 0 0,1 1 0 0,-4 2 0 0,4-3 0 0,-8-3 0 16,4 3 0-16,0 1 0 0,-3-1 0 0,-1 6 0 16,1-2 0-16,-1 2 0 0,-3-3 0 0,0 4 0 15,4 6 0-15,-4-4 0 0,0 10 0 0,0-3 0 16,0-3 0-16,0 6 0 15,0 0 0-15,0 0 0 0,0 0 0 0,-4 6 0 0,4 0 0 0,-3 4 0 16,3 2 0-16,-4 1 0 0,4 2 0 0,0 7 0 0,0-3 0 0,4 6 0 31,-4-3 0-31,3 0 0 0,4-3 0 16,1 0 0-16,-1 0 0 0,0-1 0 0,3 4 0 0,1-6 0 0,-4-7 0 0,3 4 0 16,5-4 0-16,-5 1 0 0,1-4 0 0,3-3 0 15,0 0 0-15,-3 0 0 0,3-3 0 0,-4 0 0 0,4-3 0 0,0 0 0 16,-3 0 0-16,0 0 0 31,-1 0-26-31,1 0-5 0,-1-4-1 0,1 1 0 0,0 6-230 16,-8-3-46-16</inkml:trace>
  <inkml:trace contextRef="#ctx0" brushRef="#br0" timeOffset="190987.54">12612 10667 1824 0,'0'0'38'0,"0"0"8"16,0 0-37-16,0 0-9 0,0 0 0 0,-4-7 0 0,4 7 104 0,-3-6 20 0,3 6 3 0,0 0 1 15,-4-6-52-15,4 6-9 0,-3-6-3 0,3 6 0 16,0 0 0-16,0 0 0 16,-4-4 0-16,4 4 0 0,0 0 0 0,0 0 0 0,0 0 0 0,0 0 0 31,0 0-51-31,0 0-13 0,7 4 0 0,0-4 0 0,0 3 54 0,4-3 8 15,0 3 2-15,-1 3 0 16,4-3-52-16,0 3-12 0,0 1 0 0,1 2 0 16,2 1 0-16,1 2 0 0,-1 1 0 0,5 5 0 0,-1 1 54 0,0 0 8 0,0 3 2 0,4 0 0 15,-4 0-52-15,4 0-12 0,-1-3 0 0,-2 3 0 0,-1-4 54 16,0 8 8 0,-7-1 2-16,4 6 0 0,-4-3-52 0,-4 0-12 15,-3 4 0-15,0-1 0 0,-7 0 0 0,4 7 0 0,-8-3 0 0,4 2 0 0,-7-2 0 0,-3-1 0 16,-1-2 0-1,-3 2 0-15,0-6 0 0,0-3 0 0,-4 0 0 16,1-6 0-16,2-3 0 0,1-4 0 0,0 1 0 0,0-7 0 0,0 1 0 0,0-4 0 0,3-3 0 16,-3 3 0-1,4-3 0-15,3 0 0 0,-4-3 0 0,4 0 0 16,3-4-151-16,1-2-33 0,3 3-6 0,0-4-2 16</inkml:trace>
  <inkml:trace contextRef="#ctx0" brushRef="#br0" timeOffset="191686.9">12972 10290 1267 0,'0'0'28'0,"0"0"5"0,0 0 2 0,0 0 1 15,0 0-36-15,0 0 0 0,0 0 0 0,0 0 0 16,0 0 109-16,0 0 15 0,0 0 4 0,0 0 0 0,0 0 0 0,0 0 0 16,0 0 0-16,0 0 0 0,0 0-52 0,0 0-9 15,3-6-3-15,-3 3 0 16,4 0 0-16,-4-3 0 0,0 6 0 0,3-4 0 16,1 1 0-16,-4 3 0 0,3-3 0 0,4-3 0 15,0 3-53-15,-3 0-11 0,3-1 0 0,0 4 0 16,0-3 0-16,0 3 17 0,4 0-2 0,-1 3-1 15,1 1 6-15,-1-1 0 0,5 3 1 0,-1-3 0 0,-4 0 6 0,4 0 1 0,-3 1 0 16,0 2 0 0,-1 3 2-16,-3 1 1 0,0 2 0 0,0 1 0 0,-3 2-5 0,-1 4-1 15,1 0 0-15,-4 0 0 0,0 3-7 0,-4-3-2 0,1 3 0 0,-4-1 0 16,0 5-4-16,-4-4-2 16,1-1 0-16,-5-2 0 0,-2 3-10 0,-1-3 12 15,1-3-12-15,-1-1 12 0,0-2-12 0,1-4 0 16,-1-2 9-16,4-1-9 0,0-6 0 0,3 0 0 0,-3-3 0 15,7 3 0-15,-4-3-14 0,8-1-7 0,-4-2-2 0,3 0 0 16,1 0 23-16,-1-1 0 16,4 1 0-16,4 0 0 0,-1 0 0 0,1 2 0 0,3-2 0 0,0 0 0 15,0 3 0-15,4-3 15 0,-11 6-3 0,14-4 0 16,0 1-12-16,3 0 0 16,-2 0 0-16,2 3 0 0,1 0 0 0,-1 0 0 0,-2 0 0 0,-15 0 0 15,17 3 0-15,-17-3 0 0,14 3 0 0,-14-3 0 16,18 7 0-16,-18-7 0 0,0 0 0 0,11 6 0 15,3 3-56-15,-7-3-16 16,0 4-4-16,0-4-882 0,-4 0-176 0</inkml:trace>
  <inkml:trace contextRef="#ctx0" brushRef="#br0" timeOffset="192917.68">13504 10168 1333 0,'-3'3'56'0,"3"-3"-44"0,0 0 93 0,-7 0 19 0,7 0 4 0,0 0 1 16,0 0-1-16,0 0 0 0,-4 0 0 0,4 0 0 15,0 0 0-15,0 0 0 0,0 0 0 0,0 0 0 16,0 0-71-16,0 0-14 0,0 0-3 0,0 0-1 31,4 6-11-31,3-2-3 0,3-1 0 0,-3-3 0 0,4 3-8 0,3-3-1 0,-3 0-1 0,6 0 0 16,-3-3-24-16,1 0-5 0,2-1-1 0,1 1 0 16,0 0 15-16,-1 0 0 0,1 0 0 0,-4-3 0 15,4 3 0-15,-4-4 0 0,0 1 0 0,3 0 0 16,-2 3 0-16,-1-1 0 0,-4 1 0 0,4 0 0 15,-7 0 0 1,4 0 0-16,-4-3 0 0,0 3 0 0,0 3 22 0,-3-4 7 0,-4 4 2 0,0 0 0 16,0 0-14-16,0 0-2 0,0 0-1 0,0 0 0 15,0 0 5-15,0 0 1 0,0 0 0 0,0 0 0 16,0 0-11-16,0 0-1 0,-4 4-8 0,4-4 12 16,0 0-12-16,0 0 8 0,0 0-8 0,-3 6 0 15,-1 0 0-15,4 0 0 0,0 1 0 0,-3 2 0 16,3-3 0-16,0 4 8 0,3-4-8 0,-3 3 0 0,0 1 0 15,4 2 11-15,-1-2-11 0,1 2 10 16,-1 4-2-16,1 0-8 0,-1 2 12 0,1 1-4 0,-1 3 0 0,1 0 0 16,3 0 0-16,0 3 0 0,-4 0 1 0,5 3 0 15,-1 1 0-15,0 5 0 0,0-6-1 0,0 7-8 16,3-1 12-16,-3 1-4 0,0-1-8 0,0 4 12 0,1 0-12 0,-1-1 12 16,0 4-12-16,0-3 0 0,0 2 9 0,3 4-9 15,-6-6 0-15,6 0 0 0,-6-4 0 0,3 4 8 0,0-4-8 16,0 7 0-16,4 0 0 0,-4-1 0 15,0-2 0-15,0-3 0 0,3 2 0 0,1-2 0 0,-4 2 0 16,4-2 0-16,-1-1 0 16,1 4 0-16,-1 0 0 0,5-7 0 0,-5 0 0 0,1-3 0 15,-1 1 0-15,4-7 0 0,-7 0 0 0,1-4-8 16,-1-5 8-16,-4-4 0 16,1-2 0-16,-4-7-8 0,0 0 8 0,0 0 0 0,0-7 0 0,-4 4 0 15,4 3 0-15,-7-9 16 0,0-4-4 0,-4 4-1 0,1 3-3 0,-1 2-8 16,1-2 12-16,-4 3-4 0,-1 3 10 0,1-6 2 15,0 3 0-15,0-1 0 0,0 1-4 0,-4 3-1 16,1-3 0-16,-4 3 0 16,-1 0-4-16,1 0-1 0,-3 3 0 0,-5-3 0 15,5 0-10-15,-1 0 8 0,0-3-8 0,-3 3 8 0,7 0 0 0,-4 0 0 16,4 0 0 0,-4-3 0-16,4 3-8 0,3 0 0 0,-3 3 0 0,4-3 0 15,-1 3-19-15,4 0-5 0,0-3-2 0,0 7 0 16,0-1-73-1,3 0-14-15,0-3-3 0,1 4-844 0,3-4-169 0</inkml:trace>
  <inkml:trace contextRef="#ctx0" brushRef="#br0" timeOffset="194964.18">14559 10811 2508 0,'0'0'71'0,"0"0"16"15,0 0-70-15,0 0-17 0,0 0 0 0,0 0 0 16,0 0 106-16,7 3 18 0,-7-3 3 0,7-3 1 0,4 3-103 0,-1-3-25 16,1 0 0-16,3-1 0 0,4 1 56 0,-1-3 7 0,1 0 1 0,3-4 0 15,0 1-44-15,4 0-9 0,-4 2-2 0,4 1 0 16,-4 0 0-16,0-1 0 0,-3 4 0 0,-4 3 0 15,0 0-9-15,0 3 0 0,-3 1 0 0,-4-1 0 16,3 0-60-16,-6-3-18 0,-4 0-3 0,0 0-1 16,0 0-107-16,0 0-22 0,0 0-4 0</inkml:trace>
  <inkml:trace contextRef="#ctx0" brushRef="#br0" timeOffset="195149.14">14580 10974 2796 0,'0'6'118'16,"0"0"-94"-16,0-6-24 0,4 7 0 0,-4-7 64 0,7 3 8 16,0 3 1-16,4 0 1 0,-1-2-16 15,1 2-3-15,3-3-1 0,-4 3 0 16,8-3 8-16,-4 0 2 0,4-3 0 0,-1 4 0 16,1-1-64-16,3 3-28 0,-3-3 3 0,3 3 0 15,0-6-53-15,0 4-10 0,-3-4-3 0</inkml:trace>
  <inkml:trace contextRef="#ctx0" brushRef="#br0" timeOffset="195738.58">16055 10369 2419 0,'-7'3'53'0,"0"0"11"0,0-3 3 0,0 3 1 16,0-3-55-16,0 0-13 0,0 3 0 0,7-3 0 0,0 0 105 0,0 0 19 15,0 0 3-15,0 0 1 0,0 0-52 0,0 0-9 0,10 3-3 0,1 1 0 16,3 2-51-16,-4 0-13 0,8-3 0 0,0 0 0 16,3-3 24-16,4 0 3 0,3 0 0 0,0 0 0 15,0-3-15-15,0 0-2 0,1 0-1 0,6 0 0 16,-7-3-9-16,4-1 0 0,0 4 9 0,3-3-9 15,-3 3 24-15,-1 0 1 0,5-1 0 16,-5 4 0-16,-2-3-39 0,-1 3-8 0,-7 0-2 16,4 0 0-16,-4 0 24 0,-3 3 0 15,-18-3 0-15,14 0 0 16,-14 0-39-16,0 0 0 0,0 0 0 0,0 0 0 0,0 0 39 16,0 0 0-16,7-3 0 0,-4 3 0 0,-3-3-146 0,-3 0-22 0,-4 3-4 0</inkml:trace>
  <inkml:trace contextRef="#ctx0" brushRef="#br0" timeOffset="196487.17">15974 10438 1954 0,'0'0'87'0,"0"0"17"0,0 0-83 0,0 0-21 0,0 0 0 0,0 0 0 0,0 0 108 0,0 0 16 0,0 0 4 0,0 0 1 16,0 0-22-16,0 0-5 0,0 0-1 0,0 0 0 31,0 6-28-31,3 0-5 0,1 1-2 0,-1-1 0 0,4 0-24 0,0 0-5 16,1 7-1-16,2-4 0 0,1 1-12 0,-1-1-2 15,4 4-1-15,8-1 0 0,-5-2-8 0,4 2-1 0,1-2-1 0,-1-1 0 16,0-3-11-16,0 4 0 0,0-4 9 0,4 0-9 16,-4 0 0-16,0-2 0 0,4 2 0 0,-4 0 0 15,0-3 0-15,0 4 0 0,-6-4 0 0,-1 0 8 16,0 0-8-16,-7 0 8 0,3-3-8 0,-6 0 8 16,-4 0 1-16,0 0 1 0,0 0 0 0,0 0 0 0,0 0 17 0,-11 0 3 15,1 0 1-15,-1 0 0 16,-3 3-13-16,0 0-2 15,-4 4-1-15,1-1 0 0,-1 6-15 0,0 1 11 0,1 0-11 16,-1 8 10-16,0 1 5 0,1-3 1 0,-4 3 0 0,3 0 0 0,0 3-24 16,1-3-5-16,-1 0-1 0,0 0 0 15,4 0 14-15,0-3 0 0,0 0 0 0,4-1 0 16,-5-2 0-16,8 0 0 0,-3-1 0 0,-1-2 0 16,1 3 0-16,3 3 8 0,0-1-8 0,-1-2 0 0,1 3 14 15,4 0-4-15,3-4-1 0,-4 1 0 16,8 0-9-16,-1-4 0 0,4 4 0 0,1-7 0 15,2 1 0-15,4-1 0 0,0-6 0 0,4 4-11 16,0-4 11-16,3 0 0 0,3 0 8 0,-2-3-8 0,2 0 0 16,1-3 8-16,0 0-8 0,-1 0 0 15,1-1 12-15,0 1-3 0,3 0 0 0,0 3 0 0,0-3-1 0,-3 0 0 16,3 0 0-16,1 0 0 16,-1-1 0-16,-3 1-8 0,3 0 12 0,-4 0-4 15,1-3-8-15,-4 3 12 0,0-1-12 0,-3 1 12 0,0 0-12 0,-4 0 0 0,0 0 0 0,-3 3 0 31,-1 0 0-31,1 3 0 0,-4 0 0 0,0 0 3 16,0 0-29-16,-4-3-5 0,-3 0-1 0,0 0 0 0,0 0 52 0,0 0 9 0,0 0 3 0,0 0 0 16,0 0-24-16,0 0-8 0,0 0 0 15,0 0 0-15,0 0-26 0,0 0-5 0,-7 7-1 0,0-4 0 32,7-3-43-32,-7 0-9 0,7 0-1 0</inkml:trace>
  <inkml:trace contextRef="#ctx0" brushRef="#br0" timeOffset="198559.38">17332 10896 2196 0,'-7'-4'92'0,"3"4"-73"15,4 0 62-15,0 0 13 0,0 0 2 0,-7 4 1 16,4-1-29-16,-1 3-5 0,1 0-2 0,3 4 0 16,0-1 3-16,3 4 0 0,-3 2 0 0,7 1 0 15,0 6-52-15,0 0-12 0,1 3 0 0,-1 0 0 16,3 3 54-16,1-3 8 0,-1 3 2 0,4 4 0 15,1-1-37 1,-5 1-7-16,4-4-2 0,0 3 0 0,0 0 7 0,-3-2 2 0,0-1 0 0,-1 0 0 16,1-6-7-16,-1 0-2 0,-3-3 0 0,0-7 0 15,1 4-10-15,-1-3-8 0,-4-4 9 0,1-3-9 16,-4-6 8-16,0 0-8 0,0 0 0 0,0 0 0 0,0-6 0 16,-4-3 8-16,4-4-8 0,-7 1 0 0,4-7 0 15,-8-3-8-15,0 0 8 0,1-3-13 16,-4 0 13-16,3 0 0 0,-3-4 0 0,3 1 0 15,-3 0 0-15,4 3 8 0,-1 0 0 0,4-3-8 16,0 2 0-16,0 1 0 0,3 0 0 0,1 0 0 16,3 0 0-16,0 0 0 0,0 0 0 0,3 0 0 0,1-3 0 15,3 6 0-15,0-3 0 0,0 3 0 0,0 3 0 0,4-3-9 16,-1 3 9-16,1 0-8 0,3 0 8 0,-3 7 0 0,3-4 10 16,0 7-10-16,0-4 8 0,-3 4-8 0,6 3 0 0,-3-1 9 15,0 4-9-15,4 0-11 0,-4 3 3 16,4 0 0-16,-1 3 26 0,-2 7 6 0,2-1 0 0,1 7 1 15,-8-1 11-15,5 7 3 0,-5-3 0 0,1 3 0 16,-8-3-31-16,4 6-8 16,-7 0 0-16,0 0 0 0,-3 3 0 0,-1-3 0 0,-3-3 8 0,0 0-8 15,-3-3 14-15,-5-3-2 0,1 0 0 0,-3-1 0 16,3-2-3-16,-8-1-1 0,1 1 0 0,0-4 0 16,0-3-8-16,-4 1 0 0,0-7 9 0,1 0-9 15,-1 0 0-15,0-3 0 0,1-1 0 0,3 1 8 16,-4-3-8-16,7 3-8 0,1-3 8 0,2 3-12 15,8-1-44-15,-3 1-10 0,6 3-2 0,4 0 0 16,4-3-118-16,6-3-24 0,1 3-5 0</inkml:trace>
  <inkml:trace contextRef="#ctx0" brushRef="#br0" timeOffset="199196.8">18002 11190 1728 0,'0'0'38'16,"0"0"8"-16,0 0 2 0,0 0 0 0,0 0-39 0,0 0-9 0,0 0 0 0,0 0 0 0,0 0 104 0,0 0 20 15,0 0 3-15,0 0 1 0,0 0-52 0,0 0-9 16,0 0-3-16,0 0 0 0,0 0 0 0,0 0 0 16,0 0 0-16,0 0 0 0,4-6-51 0,3 3-13 0,-4-3 0 0,4 2 0 15,0 1 0-15,-3 0 0 16,3 0 0-16,0 0 0 0,-3-10 54 0,3 7 8 16,0 0 2-16,0 0 0 0,-4 2-52 0,1 1-12 15,-1-3 0-15,1 0 0 16,-1-1 0-16,-3 1 0 0,0 0 0 0,0 6 0 15,0 0 54-15,0 0 8 0,0 0 2 0,0 0 0 16,0 0-52-16,0 0-12 0,0 0 0 0,0 6 0 0,0 7 0 0,-3-4 0 0,3 1 0 0,-4-1 0 16,4 0 0-16,-3 4 0 15,3 6 0-15,-4-7 0 0,4 1 54 0,0-4 8 0,0 7 2 0,-3-4 0 16,3 4-52-16,0-3-12 0,3-1 0 0,-3 1 0 16,4-7 0-16,-1 3 0 0,1 1 0 15,-1-4 0-15,1 0 0 0,-4-6 0 16,0 0 0-16,0 0 0 0,0 0 0 0,14 0 0 0,-14 0 0 15,11-3 0-15,-1-3-100 0,-3-3-22 0,4-1-5 0,-4-2-1 32,-4-4-51-32,1 0-10 0,0 4-3 0,-1-4 0 0</inkml:trace>
  <inkml:trace contextRef="#ctx0" brushRef="#br0" timeOffset="199373.64">18133 10870 2508 0,'0'0'71'0,"0"0"16"16,-7 0-70-16,3 0-17 0,-3 0 0 0,4 4 0 16,-4 2 124-16,3-3 22 0,4-3 4 0,0 0 1 15,0 0-111-15,0 0-23 0,0 0-4 0,0 0-1 16,0 6-191 0,0-3-38-16,-3 10-8 0,3-13-2 0</inkml:trace>
  <inkml:trace contextRef="#ctx0" brushRef="#br0" timeOffset="200189.83">18736 11118 1792 0,'4'16'51'0,"-4"-16"10"0,0 0-49 0,0 0-12 0,0 0 0 0,3 6 0 15,1 0 105-15,-1-3 19 0,-3-3 3 0,0 0 1 16,0 0 0-16,7 0 0 0,-7 0 0 0,0 0 0 16,0 0-52-16,0 0-9 15,0 0-3-15,0 0 0 0,0-6-1 0,-3 3-1 0,-1 0 0 0,1-3 0 16,-4-4 3-16,0-2 1 0,-4-1 0 0,0 1 0 16,1-4-46-16,-1 0-8 0,-3 1-3 0,0-7 0 15,0 3 37-15,3-3 7 0,1 0 2 0,-1-6 0 0,4 3-44 0,0-4-11 16,3 1 0-16,-3-3 0 15,4 3 0-15,3-4 0 0,0-2 0 0,0 2 0 16,3-2 0-16,4-1 0 0,1 1 0 0,-1-1 0 16,3 4 0-16,1 6 0 0,3 0 0 0,-4 3 0 0,5-3 0 15,-5 3 0-15,4 0 0 0,0 3 0 0,-3 4 0 0,0-4 0 16,3 3 0-16,-4 4 0 16,1-1-100-16,-1 0-23 0,1 4-4 0,-4 0-854 15,4 2-171-15</inkml:trace>
  <inkml:trace contextRef="#ctx0" brushRef="#br0" timeOffset="202493.26">19075 10532 1728 0,'0'0'38'0,"0"0"8"0,0 0 2 0,0 0 0 15,0 0-39-15,0 0-9 0,0 0 0 0,0 0 0 16,0 0 53-16,0 0 9 0,0 0 2 0,7 9 0 16,0-3 0-16,-4 4 0 0,4-1 0 0,4 1 0 15,-4 5 0-15,4-2 0 0,-1 6 0 0,4 0 0 0,0-4 0 0,1 7 0 16,2 0 0-16,1 0 0 16,3 3 0-16,-7-3 0 0,7 0 0 0,-3 0 0 15,3-3-52-15,-3-4-12 0,-1-2 0 16,-3 0 0-16,4-1 0 0,-4-2 0 0,0-1 0 0,0 0 0 15,1 1 0-15,-1-4 0 0,-4 0 0 0,1 1 0 16,-1-1 21-16,-6 0 2 0,-4-6 0 0,7 3 0 16,-7-3-37-16,0 0-7 0,0 0-2 15,0 0 0-15,0 10-77 0,0-10-15 0,-4 3-3 0,-3 0-1 16,0-3-117-16,0 0-23 0</inkml:trace>
  <inkml:trace contextRef="#ctx0" brushRef="#br0" timeOffset="202756.71">19135 11074 2310 0,'-11'7'48'0,"11"-7"11"0,0 0-47 0,0 0-12 15,-3-10 0-15,3 4 0 0,0-4 104 16,3 1 20-16,-3 0 3 0,7-7 1 0,0 3-103 0,0-2-25 0,4-4 0 0,3 0 0 0,-3 0 56 0,3-3 7 15,3-3 1-15,-3 3 0 0,4 0-52 16,-4 0-12-16,4 4 0 16,-1-4 0-16,-2 0 0 0,2 3 0 0,-3 0 0 0,0 3 0 0,1 1 0 0,-5-1 0 15,4 0 0-15,-3 4 0 16,-1 2 0-16,-3-2 0 0,0 2 0 0,1 4 0 16,-5 0 0-1,1 3 0-15,-4 3 0 0,3-6 0 0,-3 6-48 0,4-4-13 0,-4-2-3 0</inkml:trace>
  <inkml:trace contextRef="#ctx0" brushRef="#br0" timeOffset="203569.81">19681 11168 1425 0,'0'0'60'0,"0"0"-48"15,0 0 99-15,0 0 20 0,0 0 4 0,0 0 1 16,0 0-32-16,0 0-7 0,0 0-1 0,8-3 0 0,-1-3-27 0,0 3-5 0,0-4-2 0,0-2 0 31,0 0-18-31,3-4-3 0,-3 1-1 0,4-1 0 16,0 1-16-16,-4-1-4 0,3 4-1 0,1-1 0 0,-4-6-19 0,3 4 10 0,-2-1-10 0,-1 4 8 15,0 0-8-15,-4 2 8 16,1-2-8-16,-1 3 8 0,1-4-8 0,-4 10 0 16,0 0 0-16,0 0 0 0,0 0 23 0,-4 7 2 0,1 2 1 0,-1 3 0 15,1-2-5 1,-4 2-1-16,3 4 0 0,1 0 0 0,-1-4-1 0,0 4-1 15,1 0 0-15,3-1 0 16,-4 1 0-16,4 3 0 0,-3-4 0 0,3 1 0 16,3-3-1-16,-3-1 0 0,4-2 0 0,-1-1 0 0,5 0-5 0,-5 1 0 0,4 2-1 0,0-2 0 31,0-1-11-31,0 1 12 0,0 2-12 0,0-6 12 16,0 1-12-16,1-4 0 0,-1-3 0 0,0 0 0 0,0 0 0 15,-7 0 0-15,7 0 9 0,-4-3-9 0,4 0 0 0,-3-4-8 0,-1 1 0 0,1-3 0 16,-4-1-40-16,3-2-8 0,-3-1-2 0,0 1 0 15,0-1-98 1,0 4-20-16,0-1-4 0</inkml:trace>
  <inkml:trace contextRef="#ctx0" brushRef="#br0" timeOffset="203733">19893 10776 2188 0,'0'0'48'0,"0"0"11"0,-7 0 1 0,0 0 1 0,4-3-49 0,3 3-12 0,-8 0 0 0,8 0 0 32,-3-3 108-32,-1 0 20 0,4 3 3 0,0-6 1 0,-3-1-109 0,3 4-23 15,3-3 0-15,-3 0 0 0,4-4-62 0,-1 4-7 0,1-3-2 0,0 6-1036 16</inkml:trace>
  <inkml:trace contextRef="#ctx0" brushRef="#br0" timeOffset="204166">20316 10676 2188 0,'0'0'48'0,"0"0"11"0,-7 3 1 0,7-3 1 0,-3 3-49 0,3-3-12 0,0 0 0 0,0 0 0 0,0 0 84 0,0 0 13 0,0 0 3 0,10 3 1 16,-2-3-59-16,2 0-12 15,1 0-2-15,3 0-1 0,0 0 29 0,4-3 7 16,-4 0 1-16,7 3 0 0,-4-3-52 0,5 0-12 16,-1 3 0-16,-4-3 0 0,5 0 0 0,-1 3 0 15,-4-4 0-15,5 1 0 0,-5 3-48 0,1 0-13 0,-4 0-3 16,0 0 0-16,-3 0-102 0,3 3-21 0,-4 1-4 16,1-1-1-16</inkml:trace>
  <inkml:trace contextRef="#ctx0" brushRef="#br0" timeOffset="204986.02">20648 11736 1751 0,'0'0'74'0,"7"3"-59"15,0 0 41-15,0 0 8 0,0 0 1 0,0-3 1 0,4-3 2 0,-4 0 0 16,0-3 0-16,0-4 0 15,4-2 7-15,-4-1 1 0,0 1 1 0,3-4 0 16,1-6-10-16,-4 0-3 0,4-3 0 0,-1 0 0 0,1-3 0 0,-1 3 0 0,1-3 0 0,3-1 0 16,-3 1-51-16,3-3-13 15,-4-1 0-15,4 1 0 0,1 0 17 0,-5-1 1 0,4 1 0 16,0-4 0-16,0 1-29 0,-3 3-5 16,3-1-2-16,-3 1 0 0,-1 0 36 0,1-1 7 0,0 1 2 15,-4 0 0 1,0-4-43-16,-4 4-9 0,1-4-2 0,-1 1 0 0,-3 5 47 0,4 1 8 15,-4 3 3-15,-4 0 0 0,4 3-21 0,-3 6-10 0,3 1 10 0,-4 2-10 16,1 4 11-16,3 3-11 0,-4-4 12 0,1 4-12 16,3 6 10-16,0 0-10 0,0 0 8 0,0 0-8 15,0 0 0-15,0 0 0 0,0 0 0 0,0 0 0 16,0 0 0-16,3 9 0 0,-3-2 0 16,0 5 0-16,4 1 0 0,-4 5 0 0,0 1 0 0,0 6 0 15,0 4 8-15,3 2-8 16,-3 0 0-16,0 1 8 0,4-10 0 0,-4 6-8 15,0 0 12-15,3-3-4 0,-3 0 4 0,4-3 0 0,-4 0 0 0,3-3 0 16,1 0-1-16,3-7 0 0,-4 1 0 0,4-1 0 16,0-5-11-16,1-1 0 0,-1-3 0 0,0-3 0 15,3 0 0-15,1-3 0 0,-1-3 0 0,5-4 0 16,-5-2-9-16,4-1 9 0,-3-3 0 0,3-2 0 16,0 2 0-16,-3-3 0 0,-1-3 0 0,4-3 0 0,-3 3-15 0,-1-3 4 15,1 3 1-15,-4 0 0 0,0 0 10 0,0 0 0 16,-3 0 0-16,-1 4 0 0,1-1 0 0,-1 0 14 15,-3 0-3-15,4 3-1 0,-4 4-10 0,0-4-14 16,0 7 3-16,0-1 1 0,0 1 10 0,0 9 0 16,0 0 0-16,0 0 0 0,0 0 0 0,0 0 0 15,0 0 0-15,3 6 0 0,1 4 0 0,-4 2 9 0,3 4-1 0,-3 3-8 16,4 3 11-16,-4 0-11 16,0 3 10-16,0 0-10 0,3-3 24 0,1 0 0 0,3 3-1 0,-3-3 0 15,3-7-1-15,0 4 0 0,3 0 0 0,1-3 0 16,-1-4-6-16,1-2-2 15,3-1 0-15,-3 4 0 0,3-4-14 0,-4-3 9 16,5-6-9-16,-1 0 8 0,-4 0-8 0,1 0 0 16,-1 0 9-16,1 0-9 15,0 0-32-15,-4-3-10 0,-4 3-2 0,4-3-1 0,0 0-93 0,-7 3-18 0,4 3-4 0,-4-3-1115 16</inkml:trace>
  <inkml:trace contextRef="#ctx0" brushRef="#br0" timeOffset="205654.24">21608 10140 1512 0,'-4'-10'43'0,"4"10"9"0,0 0-42 0,0 0-10 0,-3-6 0 0,3 6 0 0,0 0 113 0,0 0 21 15,0 0 4-15,0 0 1 16,0 0-9-16,0 0-2 0,0 0 0 0,0 0 0 0,0 0-102 0,0 0-26 15,0 0 0-15,7 3 0 16,0 0 40-16,3 1 2 0,1-1 1 0,3 0 0 0,-3 3-18 0,6-3-3 16,1 0-1-16,-1 4 0 0,5-4 35 0,2 3 6 15,1 0 2-15,3 1 0 16,0 2-40-16,1 0-7 0,-1 1-1 0,4 2-1 16,-8 4 17-16,1 0 4 0,0 3 1 0,-1 6 0 15,-6-3 3-15,3 3 0 0,-7 0 0 0,4 6 0 16,-7 4 7-16,-1-1 1 0,1 4 1 0,-4 2 0 0,-4-2 2 0,1 3 0 15,-1 3 0-15,-6 3 0 0,3-6-41 0,-7 2-10 16,3-2 0-16,-3 0 0 0,0-7 0 0,0 1 0 16,-3-4 0-16,-1-2 0 15,0-4 0-15,-3-10 0 0,0-2 0 0,0-1 0 16,-4-5 0-16,4-1 0 0,0-3 0 0,-3 0 0 16,6-3-85-16,-7-3-19 0,4 0-4 0,0 0-1 15,4 0-162-15,-1-4-32 0</inkml:trace>
  <inkml:trace contextRef="#ctx0" brushRef="#br0" timeOffset="206362.33">22087 9773 2005 0,'0'0'44'0,"0"0"8"0,-7 3 3 0,7-3 2 0,-3 3-45 0,3-3-12 0,0 0 0 0,0 0 0 15,0 0 94-15,0 0 17 16,-4-3 3-16,1 0 1 0,3 0-47 0,0-3-10 0,0-1-2 0,3 1 0 15,1 0-38-15,-1-4-8 0,1-2-2 0,3 2 0 16,0 1 45-16,0 0 9 0,4-4 2 0,-1 4 0 16,1 2-52-16,3-2-12 0,-3 3 0 0,3 3 0 15,0-4 0-15,0 7 0 0,0-3 0 0,0 6 0 0,0-3 54 16,0 3 8-16,0 1 2 0,1 5 0 0,-1-3-44 0,0 4-8 16,0-1-1-16,0 0-1 15,-3 7 10-15,-4 0 1 0,0 0 1 0,-4 2 0 16,1 1 8-16,-1 0 2 0,-6 3 0 0,-1 3 0 15,1 0-32-15,-4 0 0 0,-4 0-11 0,-3 0 11 0,0-3 0 0,0-3 0 16,0 0 0-16,-4 0 0 16,0-4 0-16,1 1 8 0,-1-3-8 0,0-4 8 0,4-3-18 0,-3-3-4 15,3 4-1 1,-1-7 0-16,5 0 24 0,-1 0 5 0,4-3 1 0,4-1 0 16,3 4-63-16,0 0-13 0,0 0-3 0,0-6 0 0,3 0 52 0,1 3 12 15,3-4 0-15,3 4 0 0,1 0 0 0,3 0 0 16,0 0 0-16,4 3 0 0,-4-3 0 0,4 3 0 15,-1-3 0-15,4 0 0 0,-3-1 0 0,3 4 0 16,-3 0 0-16,-1 4 0 16,1-1 0-16,-4 0 0 0,0 3 0 0,-3 0 0 0,-1 1 0 0,-2 2 0 15,-1 0 0-15,0 1 0 16,-4-1-156-16,1 4-29 0,-4-4-6 16,0-3-1-16</inkml:trace>
  <inkml:trace contextRef="#ctx0" brushRef="#br0" timeOffset="209025.1">15921 11877 1958 0,'-4'6'87'16,"4"-6"17"-16,0 0-83 0,-3 6-21 0,3-6 0 0,0 0 0 0,0 0 56 0,0 0 6 0,0 0 2 0,3-3 0 15,4-3 0-15,-3-3 0 0,3-4 0 0,0 1 0 16,0 2-52-16,4-2-12 0,-4 2 0 0,0 1 0 16,0-4 29-16,0 4 3 0,0-4 1 0,0 1 0 15,-3 2-18 1,-1 4-4-16,1 3-1 0,-4 3 0 0,3-3 0 0,-3-3 0 0,0 2 0 16,0 4 0-1,0 0 16-15,0 0 3 0,0 7 1 0,-3 2 0 16,6 1-4-16,-3-1-1 0,0 0 0 0,0 4 0 0,4-4-9 0,-1 4-1 0,-3-1-1 0,4 1 0 15,-1-4-4-15,4 4-1 0,-3-1 0 0,-1 1 0 16,4-4 3 0,-3 1 1-16,-1-4 0 0,5 3 0 0,-5 1-2 0,4-4-1 15,-3 0 0-15,3 4 0 0,0-7-10 0,0 0 0 0,-4 0 0 0,4 0 0 16,0-3 0-16,0 0 0 0,1-3 0 0,2 0 0 16,-3-3-25-16,0-4 2 0,0 1 1 0,0 0 0 15,0-4-10-15,-3 4-3 0,3-1 0 0,-3 1 0 16,-4-1-97-16,0-2-20 0,0 2-4 0</inkml:trace>
  <inkml:trace contextRef="#ctx0" brushRef="#br0" timeOffset="209206.3">16027 11519 2325 0,'0'0'98'0,"0"0"-78"0,-4 0-20 0,4 0 0 16,0 0 103-16,0 0 17 0,0 0 3 0,0 0 1 31,0 0-108-31,0 0-16 0,0 0-15 0,0 0 3 16,0 0-61-16,0 0-13 0,0 0-2 0,0 0-1 0,7-3-119 0,0 0-23 15</inkml:trace>
  <inkml:trace contextRef="#ctx0" brushRef="#br0" timeOffset="209486.98">16242 11723 2424 0,'0'0'51'0,"0"0"10"0,0 0-49 0,0 0-12 0,0 0 0 0,0 0 0 15,7 3 30-15,-7-3 3 0,7 4 1 0,0-1 0 0,4 0-2 16,-4 0-1-16,3-3 0 0,-3 3 0 0,4-6-50 16,0 0-9-16,-1 0-3 0,1-4 0 15,-1-2-96-15,-3 0-19 0,0 2-4 0,4-2-1 16,-8 3-86-16,5 3-18 0</inkml:trace>
  <inkml:trace contextRef="#ctx0" brushRef="#br0" timeOffset="209635.75">16270 11836 1754 0,'0'6'49'0,"4"4"12"16,-4-4-49-16,3 0-12 0,1 1 0 0,-1-1 0 15,4-3 96-15,-3 0 17 0,6-6 3 0,-3 3 1 16,4-3-77-16,-4 0-15 0,4 0-3 0,3 0-1 16,-4-1-81-16,1 1-17 0,0 0-3 0</inkml:trace>
  <inkml:trace contextRef="#ctx0" brushRef="#br0" timeOffset="209833.09">16605 11588 2460 0,'0'10'70'0,"-3"-1"14"0,3 7-67 0,0 0-17 0,0 2 0 0,0 1 0 16,3 0 100-16,1 3 17 0,-4 0 3 0,3-3 1 31,1 3-57-31,-1 0-11 0,1 0-2 0,3-4-1 16,-4 1-36-16,1 0-14 0,0-3 11 0,-1-1-11 15,4-2-68-15,-3-4-20 0,-1-2-4 0</inkml:trace>
  <inkml:trace contextRef="#ctx0" brushRef="#br0" timeOffset="211142.07">16249 9955 1497 0,'0'0'32'0,"0"0"8"0,0 0 0 0,0 0 4 16,0 6-36-16,0 0-8 0,0 1 0 0,0 2 0 0,0 0 91 0,0 4 16 15,0 0 3-15,0-1 1 0,0 4-33 0,0-4-6 16,3 1-2-16,-3-1 0 16,4 1 3-16,-4-4 1 0,4 4 0 0,-4-4 0 15,0-2-14-15,3 2-2 0,-3-3-1 0,0-6 0 0,0 0-14 0,0 0-3 0,0 0-1 0,0 0 0 31,0 0-10-31,0 0-1 0,0 0-1 0,0 0 0 0,0 0-11 0,0 0-3 16,0 0 0-16,0-6 0 0,4 0-13 0,-4-1 8 0,3 1-8 16,-3 0 0-16,0 0 0 0,4-1 0 15,-4-2 0-15,3 0 0 0,-3-4 0 0,7 0 0 0,-7 1 0 0,7-4 0 16,-3 4 0-16,-1-4 0 16,4 3 0-16,0 1 0 0,1-1 0 0,-1 4-10 15,-4 0 0-15,8-1 0 0,-4 7 32 0,-7 3 6 16,14-3 2-16,-4 3 0 0,-10 0 1 15,15 0 0-15,-1 3 0 0,-4 0 0 0,-3 3 1 0,4 4 1 16,-1-1 0-16,-2 4 0 0,2-1 0 0,-6 1 0 0,3 3 0 0,-4-1 0 16,1 1-17-16,-1 0-3 0,1 2-1 0,-4-2 0 15,3-3-12-15,-3-1 11 0,-3-2-11 0,3 2 10 16,-4-6-10-16,1-2-9 0,-1-1 9 0,4 0-13 16,-3-3-100-16,-1 0-20 0,1-3-4 0,-1 0-1224 0</inkml:trace>
  <inkml:trace contextRef="#ctx0" brushRef="#br0" timeOffset="212108.61">12661 6603 2188 0,'0'0'97'16,"0"0"20"-16,0 0-93 0,0 0-24 0,0 0 0 0,0 0 0 15,0 0 56-15,0 0 6 0,0 0 2 0,4-6 0 0,-4-1 9 0,0 4 3 0,0-3 0 0,0 0 0 31,3 0-36-31,-3-1-8 0,0 1 0 0,0 0-1 16,0 6-18-16,0 0-3 0,0 0-1 0,4-3 0 0,-4-4-9 0,0 4 0 0,3-3 0 0,-3 0 0 16,0-1 0-16,0 1-9 0,0 0 0 0,0-4 0 31,0 4-18-31,0-3-3 0,0 2-1 0,0-2 0 16,-3 0-65-16,3 2-12 0,0-2-4 0</inkml:trace>
  <inkml:trace contextRef="#ctx0" brushRef="#br0" timeOffset="212365.42">12637 6274 2508 0,'-8'-3'71'0,"1"0"16"0,4-1-70 0,3 4-17 16,-4-3 0-16,1-3 0 0,3 3 47 0,0 3 5 16,-4-6 2-16,4 6 0 0,0-4-39 0,0 4-15 0,4-6 11 0,-4 6-11 15,0 0-41-15,0 0-15 0,0 0-2 0,0 0-1 16,0 0-127-16,0 0-26 0</inkml:trace>
  <inkml:trace contextRef="#ctx0" brushRef="#br0" timeOffset="212695.61">12802 6452 2067 0,'0'0'87'16,"0"0"-70"-16,0 0 119 0,0 0 24 0,0 0 5 0,7 7 1 15,0-4-61-15,-3 0-12 0,-4-3-2 0,11 3-1 16,-4-3-72-16,0 0-18 0,0 0 0 0,0-3 0 16,0 3 0-16,0-6 0 0,0 3 0 0,0-1 0 15,0 1 0-15,-3 0 0 0,3 0 0 0,-7 3 0 16,3-3 0-16,4-3 0 0,-7 6 0 0,4-3 0 15,-4 3-48-15,0 0-12 0,0 0-4 0,0 0 0 16,0 0-102-16,0 0-21 0,0 0-4 0</inkml:trace>
  <inkml:trace contextRef="#ctx0" brushRef="#br0" timeOffset="212885.38">12816 6556 2546 0,'0'0'72'0,"0"0"16"0,0 0-71 0,0 0-17 0,0 0 0 0,7 3 0 0,-3-3 98 0,3 0 16 0,0 0 3 0,0-3 1 0,4 3-90 0,-1-3-17 0,-3 0-11 0,8 3 12 0,-5 0-12 0,4-3 0 0,4 3 0 0,-4 0 0 0,4 0-151 15,-1 3-32-15</inkml:trace>
  <inkml:trace contextRef="#ctx0" brushRef="#br0" timeOffset="-203014.78">1252 13335 2362 0,'-7'0'67'0,"7"0"15"0,0 0-66 0,-3 3-16 0,3-3 0 0,0 0 0 16,0 0 127-16,0 0 21 15,0 0 5-15,0 0 1 0,0 0-66 0,0 0-12 16,0 0-4-16,0 0 0 0,0 0-22 0,10 0-5 16,-3 3-1-16,4-3 0 0,0 0-9 0,3 0-3 15,3 0 0-15,-3 0 0 0,-3 0-7 0,10-3-1 0,-7 0-1 0,7 0 0 16,-3 0 9-16,3 0 1 0,4-1 1 0,3 1 0 16,-10-3-34-16,7 3 0 0,3-3 0 0,-4-1 0 15,1 4 9 1,-11-3-9-16,7 0 0 0,-6-1 9 0,2 4-9 0,-3-3 0 0,-10 3 9 0,6 0-9 15,-10 3 0-15,0 0 0 0,0 0-10 0,0 0 10 32,0 0-109-32,0 0-15 0,0 3-4 0</inkml:trace>
  <inkml:trace contextRef="#ctx0" brushRef="#br0" timeOffset="-201325.12">3048 12984 1094 0,'0'0'46'16,"0"0"-37"0,0-6 95-16,0-1 20 0,4 1 3 0,-4-3 1 15,7-1 0-15,-7-2 0 0,0 2 0 0,3 1 0 16,4-4 0-16,-7 4 0 0,0-1 0 0,4-2 0 15,-4 2-52-15,0-2-9 0,0-1-3 0,0 1 0 16,-4-1 0-16,4 1 0 0,-7-1 0 0,7 4 0 16,-3-1-13-16,-4 4-3 0,3 0-1 0,-3 3 0 15,3-4-24-15,-6 1-5 0,-1-3-1 0,8 6 0 16,-8 0 38-16,-3 3 7 0,3 0 2 0,1 6 0 16,-4 3-46-16,-4 7-9 0,4 0-1 0,0 2-8 15,-4 7 13-15,1-3-4 0,6 10-1 0,-7-1 0 16,4-3-8-16,4 7 0 0,-1-1 0 0,1 7 0 15,2-3 0-15,8 6 0 0,-7-4 0 0,4 4 8 0,3-3-8 0,3 0 0 0,-3 0 0 16,7-4 8-16,-3-2-8 0,7-4 0 16,-8-6 0-16,8-3 0 0,-1 3 0 0,11-3 0 0,-6-6 0 0,6-1 0 15,0-5-8 1,4-1 8-16,-4-2-10 0,-4-4 10 0,5-3-16 16,-1-3 2-16,-7-7 1 0,7 4 0 15,0-4-6-15,-7-2-1 0,0-4 0 0,8 1 0 0,-12-4-6 16,4 0-2-16,-3-3 0 0,3-3 0 15,-3 3-12-15,-1 0-4 0,1 0 0 0,-1 3 0 0,1 0 8 0,-8 4 0 0,8 2 1 0,-7 4 0 32,3-1 15-32,-4 1 2 0,4 3 1 0,-7-1 0 0,0 7 17 0,0 0 0 0,0 0 0 15,0 0 0-15,0 7 25 0,0 2 9 0,-7 1 2 0,4 5 0 16,3 1 0-16,-11 3 1 0,11 3 0 0,-11 0 0 16,8 0-1-16,3-1-1 0,0 1 0 0,-7 4 0 15,7-5-14-15,7 1-2 0,-7 3-1 0,3-3 0 16,1-3-10-16,3 0-8 0,4-6 9 0,-1-1-9 15,-3-6 0-15,4 1 8 0,6-1-8 0,-2-6 0 32,6 0 0-32,-7-6 0 0,7-4 0 0,-7 1 0 0,7-4 0 0,-7-5 0 0,0-4 8 15,-3 3-8-15,0 3 8 0,-4 4-8 0,0-4 11 0,0-3-11 16,-4 7 12-16,-3-4-12 0,0 3 12 0,-3-2-12 16,3 5 0-16,-11-2 0 0,8 2 0 0,-8 1 0 15,1-1 20-15,-5 1 1 0,5 3 0 16,-8-1 0-16,1 1-13 0,-1 3-8 0,4 0 8 0,0 0-8 15,3 3-24-15,-3 0-8 0,3 0-3 0,4 3 0 16,7-3-113-16,0 0-22 0,0 0-5 0,0 0-1117 0</inkml:trace>
  <inkml:trace contextRef="#ctx0" brushRef="#br0" timeOffset="-199994.9">3701 13269 1267 0,'0'0'28'0,"0"0"5"0,0 0 2 0,0 0 1 0,-7-6-36 0,7 0 0 0,0 6 0 0,0-4 0 16,-4-2 152-16,4 0 23 0,-3 0 5 0,3 6 0 15,0 0-32-15,0 0-8 0,0 0 0 0,0 0-1 31,0 0-31-31,0 6-7 0,-8 0-1 0,8 4 0 0,0-1-33 16,0 4-7-16,0-1-2 0,0 7 0 0,0-3-19 0,8 5-4 0,-8 1-1 0,7 4 0 16,0-5-3-16,-4 5-1 0,4-8 0 0,4 1 0 15,-4-3-10-15,3-4-1 0,-2 1-1 0,2-4 0 0,1 1-6 16,3-7-2-16,-4 0 0 0,1-3 0 16,3-3 2-16,-3-3 1 0,-1-4 0 0,-3 1 0 15,4-1-1-15,-1-2 0 0,-2-4 0 0,-1 1 0 16,0-4-3-16,-4-3-1 0,4 3 0 0,-7 3 0 0,4-3-8 15,3 4 0-15,-7-1 9 0,0 0-9 16,0 1 0-16,-7 2 9 0,7-2-9 16,-4 2 0-16,4-3 8 0,-7 7-8 0,7-4 0 0,-3 4 0 15,3 6 0-15,0 3 0 0,0 0 0 0,0 0 0 16,0 0 0-16,-4 9-12 0,8 4 0 0,-4-1 0 16,3 4-56-16,4 0-10 0,-3 2-2 0,3 1-1 15,3 0-19-15,-6-3-3 0,6-1-1 0,1 1 0 16,0 0 27-16,-4-7 5 0,3 1 0 0,-3-1 1 15,4-3-2-15,-4 1-1 0,4-4 0 0,-1-3 0 0,-3-3 43 0,4-1 9 16,3-2 2-16,-11-3 0 0,8-1 20 0,-4 1 0 0,4-4 0 16,-4 1 0-1,0 2 0-15,3-2 0 0,-6-1 12 0,-1 4-4 0,4-4-8 0,-3 1 0 16,3 2 0-16,-7 1 0 0,0 0 53 0,0-1 9 0,0 4 2 0,0 0 0 16,-7 3 0-16,7 3 0 15,-4-4 0-15,-3 4 0 0,0 4 36 16,0-1 8-16,4 6 2 0,-4-3 0 0,0 7-52 0,0-4-10 0,3 7-3 0,-3 0 0 15,3 2-16-15,4-2-3 0,-7 0-1 0,4 3 0 16,3-1-11-16,0-2-2 0,3-3-1 0,4-1 0 16,-7 1-11-16,4-1 0 0,3-5 0 0,-3-4 8 15,3 3-8-15,0-3 0 0,0-3 0 0,3 0 0 0,-3 0 0 16,4-3 0-16,0-3 0 0,-1-4 0 16,1 1 0-16,-1-4 0 0,1 1-8 0,-1-20 8 15,1 11 0-15,-7 11 0 0,-1 1 0 0,4 2 0 16,-7-2 0-16,4 3 0 0,3-1 0 0,-7 7 0 15,0-3 0-15,0 3 0 0,0 0 0 0,0 0 0 0,3 3 0 0,4 4 0 16,-3 2 0-16,-1 4 0 16,4 2 0-16,-3 1 0 0,3 3 0 0,-7 0 0 15,7-4 0-15,0 1 0 0,4 0 0 0,-8-1 0 0,4 1 0 0,4 0 0 16,-4-7 0-16,0 4 0 16,4-4 0-16,-1-3 0 0,-3 1 0 15,0-1 0-15,4 0 0 0,-1 0 0 0,-2-2 0 0,-1-1 0 0,3 0 0 0,1-3 0 0,-8 0 0 0,4 0 8 16,-3-3 2-16,-1 0 0 15,1-1 0-15,-1-2 0 16,1 0 2-16,-4-3 0 0,0-4 0 0,0 4 0 0,0-4-2 0,0 4 0 16,-4-7 0-16,1 0 0 0,3-3-10 0,-4 1 0 15,1-1 9-15,3-3-9 0,0 3 0 0,0 3 0 0,0-2 0 0,0 5 8 16,0 0-8-16,3 4 0 0,-3-3 0 0,4 5 0 16,-1-2 23-16,1 6 3 0,3-4 1 0,4 4 0 31,-8 3-44-31,1 0-9 0,3 0-2 0,3 0 0 0,1 3 28 15,-8-3 0-15,8 4 0 0,0-1 0 0,-1 0 17 0,1 0 9 16,-1 3 2-16,4-3 0 0,-3 4-28 0,-4-1 0 0,4 0 0 0,10 4 0 16,-4-7 0-16,-9 3 0 0,-1 0 0 0,-4 1 0 15,8-1-178-15,-1 0-41 0,1 0-8 0,-1 1-693 16,-3-1-140-16</inkml:trace>
  <inkml:trace contextRef="#ctx0" brushRef="#br0" timeOffset="-199844.24">4854 13620 2857 0,'0'0'60'0,"0"0"12"15,0 0-57-15,0 0-15 0,0 0 0 0,0 0 0 16,0 0 107-16,0-6 18 0,-3 0 4 0,-1-4 1 16,1 1-66-16,-1-4-14 0,4 1-2 0,-7-1-1 15,4 1-30-15,-5-1-5 0,1-2-2 0,0 2 0 16,4 0-58-16,-4-2-12 0,3 2-3 0</inkml:trace>
  <inkml:trace contextRef="#ctx0" brushRef="#br0" timeOffset="-199693.42">4724 13134 2796 0,'0'0'118'15,"0"0"-94"-15,0 0 52 0,0 3 12 0,0-3 1 0,0 7 1 16,0-1-66-16,3 0-14 0,1 4-2 0,3-1-8 15,0-3-122-15,0 1-31 0,4-1-7 0,-4 0-632 16,3 0-126-16</inkml:trace>
  <inkml:trace contextRef="#ctx0" brushRef="#br0" timeOffset="-199039.93">5147 13335 2080 0,'0'0'46'0,"0"0"10"0,0 0 1 0,0 0 1 0,0 0-46 0,-3-3-12 15,-5 0 0-15,8 3 0 0,-3 0 104 0,3 0 18 16,0 0 4-16,-7 3 1 16,3 3-24-16,-3 0-5 0,4 4-1 0,-1 2 0 0,-3 1-28 0,0 3-5 15,4 2-2-15,-4 1 0 16,3 0 2-16,0-3 0 0,1 2 0 0,3-2 0 0,0 3-52 0,0-3-12 16,0-1 0-16,0 7 0 15,3-6 0-15,-3-16 0 0,4 3 0 0,-4-3 0 0,7 3 21 0,4-3 2 0,-1-3 0 0,-6-3 0 16,6 0-23-16,-3-7 0 15,-3 4-10-15,7-4 10 0,-8 0-20 0,4 1 2 16,0-4 1-16,-3 1 0 0,-1-1 17 0,1 3 0 0,3 1 0 16,-7 2 0-16,0-2 0 0,0 2 0 0,0 1-9 0,0 3 9 15,0 0 0-15,0 6 0 16,0 0 0-16,0 0 0 0,0 0 0 0,0 0 0 0,0 0 0 0,0 0 0 16,0 9 0-16,0 0 8 0,0 4-8 0,0 3 10 15,0-4-10-15,3 1 10 0,4-4-10 0,-7 4 10 16,4-1-10-16,-1 1 10 15,1-1-10-15,-1-2 10 0,5-4-2 16,-1 3-8-16,0-2 12 0,-4-1-4 0,1 0-8 0,3-3 0 16,-4 4 0-16,-3-7 0 0,7 0-22 0,-7 0 3 15,0 0 1-15,4 0 0 0,3-7 30 0,-4 1 5 0,5 0 2 0,-5-4 0 16,1 1-19-16,-1-1 0 0,1 1 0 0,-1 0 0 16,4-1-14-16,-3-2-3 0,3-1-1 0,-4 1 0 15,1-1 18-15,3-3 0 0,0 4 0 0,0-1 0 16,0 1 0-16,4-1 0 0,-4 1 0 0,0 2 0 15,3 1 0-15,1 3 0 0,-4-1 0 0,4 1 0 0,-1 3 0 0,-10 3 0 32,11 0 0-32,-1 3 0 0,1 3 0 0,-1 1 0 0,-2 2 0 0,-1 0 0 0,-4 7 48 15,4 0 12-15,-3-1 4 0,3 4 0 0,-7-3-52 16,0 0-12-16,0 2 0 0,0-2 0 16,0 0 15-16,0-1 0 0,0 1 0 0,0-3 0 15,0-1-24-15,0 1-5 0,0-4-1 0,3-3 0 0,-3 1 15 0,0-4 0 16,0-3 0-16,7 0 0 15,-7-3-28-15,0 0-2 0,0-1-1 0,0-2 0 16,0 0-104-16,0 3-21 0,4-3-4 0,-4 2-1216 16</inkml:trace>
  <inkml:trace contextRef="#ctx0" brushRef="#br0" timeOffset="-198434.83">5807 13285 1958 0,'0'0'43'0,"0"0"9"0,0 0 1 0,0 0 3 0,0 0-45 0,0-6-11 0,3-1 0 0,1 1 0 0,-4 6 110 0,0 0 20 0,0 0 4 0,0 0 1 16,0-3-27-16,0 3-4 0,0 0-2 0,0 0 0 0,0 0-15 0,0 0-3 15,-4 9-1-15,1 1 0 16,3-1-15-16,-11 4-4 0,8 5 0 0,-4 1 0 15,3-3 0-15,1 6 0 0,-1 3 0 0,0 3 0 0,4-6-51 16,0 0-13-16,0 3 0 0,0-3 0 0,0 0 0 0,4-3 0 16,0-3 0-16,3-1 0 15,0-2 0-15,0-1 0 0,3-2 0 0,1-4 0 16,-1-3 0-16,5-3 0 0,-5 0 0 0,4-3 0 16,-3 0 0-16,3-7 0 0,-3 4 0 0,6-3 0 15,-6-4 0-15,-1 4 0 0,4-7 0 0,-3 7 0 0,0-1 0 0,3 1 0 16,0-1 0-16,3 1 0 0,1 3 0 0,-4-4 0 15,4 1 0-15,-4 0 0 0,0-7 0 0,4 3 0 16,-8 1-12-16,4-1 12 16,-3-2 0-16,-4 2 0 0,4-3 0 0,-4 1 0 15,3 2 0-15,-10-3 0 0,4 4 0 0,-1-1 0 0,1 1 0 0,-4-1 0 0,0 4 0 0,0 0 0 16,-4 2 0 0,1 4 0-16,-1 0 0 0,4 3 9 0,-7 3-9 0,0 0 8 15,0 0-8-15,-3 4 8 0,-1 2 4 16,0 0 0-16,1 4 0 0,-4 3 0 0,3-1-12 0,0 1 0 15,1 3 0-15,3 3 0 0,0-3 0 0,3-1 8 16,4 1-8-16,4 0 8 0,3 3-8 0,-4-3 0 16,8 0 9-16,0-4-9 0,3 1 0 0,0 0 0 0,3-1 0 0,1-5 8 15,0-4-8-15,3 0 0 0,-4-3 0 0,5-3 0 16,2 0 0-16,-2-3 0 0,2-3 0 16,-3 0 0-16,4-1 0 0,-7-2 0 0,-1 0 0 0,5-1 0 15,-8 1 0-15,0 3-10 16,0-1 10-16,-4 1 0 15,-3 0-65-15,1-1-7 0,-5 1 0 0,1 3-962 0,-1-3-192 0</inkml:trace>
  <inkml:trace contextRef="#ctx0" brushRef="#br0" timeOffset="-181939.76">5376 14777 2188 0,'0'0'97'0,"0"0"20"16,0 0-93-16,0 0-24 0,0 0 0 0,0-6 0 15,0 0 107-15,0-1 17 0,0 1 3 0,0 0 1 16,0 0 0-16,0-1 0 0,0 1 0 0,0 0 0 15,0 0-103-15,0-4-25 0,0-2 0 0,0 5 0 16,0-2 56-16,0 0 7 0,4-1 1 0,-4 1 0 16,0-1-52-16,-4-2-12 0,4 2 0 0,-10-2 0 15,6-1 21-15,-3 4 2 0,-3-4 0 0,6 7 0 0,-7-3-7 0,1 6 0 0,3-1-1 0,0 1 0 32,-4 3 3-32,1 3 1 0,-1 1 0 0,0 2 0 15,1 6-9-15,3 4-2 0,-4 0 0 0,1 3 0 0,-1 2-8 0,0 1 0 0,1 3 0 0,-1 1 0 16,1-1 0-16,6 0 0 15,-6 3 0-15,10 0 0 0,-4 4 8 0,4-1 2 0,0-3 1 0,4 0 0 16,-1-3-11-16,4 1 0 16,4-5 0-16,-1-2 8 0,-3 0-8 15,4-3 0-15,7-4 0 0,-8 1 0 0,4-7 0 0,8 4 0 16,-8-7 0-16,7-3 0 0,-7-3 0 0,7-4 0 16,0-2 0-16,4-1 8 0,-7 1-8 0,-1 0 0 15,1-1 0-15,-1-2 0 0,-2 2 0 0,-5 4 0 0,4-3 0 16,-3 5 0-16,-1 1-54 0,1 0-10 0,0 3-1 15,-4 0-1-15,3 3-162 0,1 4-32 0,6 2-6 16,-17-9-2-16</inkml:trace>
  <inkml:trace contextRef="#ctx0" brushRef="#br0" timeOffset="-181358.52">5775 15194 2214 0,'0'0'48'0,"0"3"11"0,0 4 1 0,-4-4 3 0,4 3-51 0,0 0-12 0,0 1 0 0,0-1 0 0,0 0 124 0,0 4 23 0,0-1 4 0,4-3 1 0,-4-6-44 0,7 0-9 15,-7 0-2-15,7 3 0 16,0 1-77-16,4-4-20 0,-8-4 0 0,4 1 0 16,0 0 55-16,0-3 7 0,4 0 2 0,-4-7 0 15,0 4-52-15,0-4-12 0,0-3 0 0,0 1 0 0,4-1 54 0,-11 4 8 16,7-4 2-16,0 3 0 0,-7 1-52 0,4-1-12 15,-1 4 0-15,1-1 0 16,-4 4 0-16,0 0 0 0,0 6 0 0,0 0 0 0,0 0 0 0,0 0 0 16,0 0 0-16,0 0 0 0,0 0 0 0,0 0 0 15,-7 0 0-15,3 0 0 16,4 0-100-16,0 0-22 0,-7 3-5 0,7-3-1 16,-4 0-51-16,1-3-10 0,-4 3-3 0,0-3-998 0</inkml:trace>
  <inkml:trace contextRef="#ctx0" brushRef="#br0" timeOffset="-181176.45">5846 14843 2508 0,'0'0'71'0,"0"0"16"0,0 0-70 0,-4 3-17 0,4-3 0 0,0 0 0 16,0 0 106-16,0 3 18 0,-7 4 3 0,3-1 1 15,4-6-52-15,0 0-9 0,0 0-3 0,0 3 0 16,0-3-51-16,0 0-13 0,0 6 0 0,0-6 0 15,4 3-179-15,-4-3-38 0,14 4-8 32,-14-4-2-32</inkml:trace>
  <inkml:trace contextRef="#ctx0" brushRef="#br0" timeOffset="-180595.83">6156 15050 2397 0,'0'0'52'0,"0"0"12"0,-7 0 1 0,7 0 3 0,0 0-54 0,0 6-14 0,-4 1 0 16,4-7 0-16,0 0 81 0,0 6 14 0,0 0 2 0,4 0 1 15,3 4-50-15,-3-1-9 0,-1 1-3 0,4-1 0 16,0-3-28-16,7 1-8 0,-10 2 0 0,6 4 0 0,1-4 52 0,3 0 10 16,-3 4 2-16,3 6 0 15,3-4-52-15,-6 1-12 0,0 0 0 0,3-1 0 0,-11 1 54 0,4 6 8 16,-3-3 2-16,3 0 0 0,-7-1-1 0,3 1 0 15,-3-3 0-15,-3 0 0 0,-1-4-31 0,1-2-7 16,-1 2-1 0,-3-2 0-16,4-4-12 0,-8 0-4 0,4-3 0 15,-4 0 0-15,4-3-8 0,-3-3 0 16,3 0 0-16,0-3 0 0,-4 0 0 0,4-4 0 0,-4-2 0 0,4 2 0 16,0-2-42-16,0-4-10 15,0 0-3-15,0 4 0 0,4-4-32 0,-1 0-6 16,1 1-2-16,-1 2 0 0,4-2-105 0,-3-1-20 0,3 0-5 0</inkml:trace>
  <inkml:trace contextRef="#ctx0" brushRef="#br0" timeOffset="-180425.64">6174 14884 2956 0,'0'0'84'0,"-4"0"18"16,4 0-82-16,-7-3-20 0,4 3 0 0,3 0 0 15,0 0 103-15,0 0 16 0,0 0 3 0,0 0 1 0,0 0-81 0,0 0-16 16,0 0-3-16,0 0-1 16,7 0-77-16,0 0-15 0,3-3-3 0,1-1-1352 15</inkml:trace>
  <inkml:trace contextRef="#ctx0" brushRef="#br0" timeOffset="-177209.66">6886 14599 2184 0,'0'0'62'0,"0"0"13"31,0 0-60-31,0-7-15 0,0 7 0 0,0 0 0 0,0 0 124 0,0 0 21 0,4-3 5 0,-4 3 1 16,3-3-70-16,8 3-13 0,-4-3-4 0,0 3 0 16,4 3 0-16,-1-3 0 0,1 3 0 0,-1-3 0 15,4 3-8-15,-3-6-3 0,0 3 0 0,3 0 0 0,0-3-40 0,0 3-13 16,0-6 8-16,0 3-8 16,0-4 0-16,-3 4 0 0,3-3 0 0,-3 0 0 15,-1 3 0-15,1-4 0 0,-1 4-15 0,1 3 5 16,-4-3-82-16,-4 3-16 0,-3 0-3 0,0 0-794 15,0 0-159-15</inkml:trace>
  <inkml:trace contextRef="#ctx0" brushRef="#br0" timeOffset="-177043.22">7006 14765 2757 0,'-7'6'60'0,"4"0"13"0,-1 1 3 0,1-1 2 16,3 3-62-16,0-2-16 0,3-1 0 0,1 0 0 0,6 0 81 0,-3 1 14 15,4-4 2-15,-1 0 1 0,5-3-82 0,-1-3-16 0,0 0 0 0,3-1 0 16,1 1-8-16,3 0 8 16,0-3 0-16,1 0-9 0,2-4-141 0,1 1-28 0,21-4-6 15,-4 1-1002-15</inkml:trace>
  <inkml:trace contextRef="#ctx0" brushRef="#br0" timeOffset="-176055.96">8079 14125 2188 0,'0'0'48'0,"0"0"11"0,0 0 1 0,0 0 1 0,-4 3-49 0,-3 4-12 16,7-1 0-16,-3 0 0 0,-1 3 96 0,4 1 17 0,0 6 3 0,0 2 1 0,4 7-50 0,-4 1-11 16,3 5-1-16,1 3-1 15,-4-2 8-15,3 5 2 0,1 1 0 0,-1 3 0 16,1-7-8-16,-4 4-2 0,3-1 0 0,1 4 0 15,-1-3-15-15,-3-4-3 0,4-2-1 0,-1 2 0 16,1-6-35-16,3 4 0 0,-4-7 0 0,1 0 0 0,3-6 19 0,-3-7 9 16,-1 1 3-16,1-7 0 0,-4-6-31 15,0 0 0-15,7-6 0 0,-4-4 0 16,-3 1 23-16,0-7 11 0,0 1 2 0,0-10 1 16,0 3-56-16,0-7-11 15,-3-2-2-15,-4 3-1 0,0 0 33 0,-1-1 0 0,5-2 12 0,-4 0-3 0,0-1-9 16,0 1 0-16,0 0-12 0,0 2 12 15,0-2 0-15,-4 0 0 0,4-1 0 0,0-2 0 0,-4 6 27 0,4-1 0 0,0 4 0 0,0 0 0 32,0 3-47-32,0 0-8 0,4 7-3 0,-5 2 0 0,5-3 31 15,-4 7 0-15,3 0 0 0,1 6 0 0,-4-4 21 0,7 4 7 16,-4 0 2-16,4 3 0 0,0 0-42 0,0 0-8 0,0 0-1 0,0 0-1 16,0 0 35-16,0 0 7 0,4 6 2 0,-1-3 0 15,4 4-35-15,0-4-7 0,0 0-2 0,4 0 0 16,0 3 35-16,3-3 7 0,0 1 2 0,4 2 0 15,-1-3-22-15,4-3 0 0,-3 0 0 0,7 0 0 16,-1 0-11-16,1 0-6 0,3-6-2 16,4 3 0-16,-7-1 31 0,3 1 5 0,-3 0 2 0,-1 0 0 15,1-3-30-15,-4 3-5 0,0 0-2 0,1-1 0 0,-5 1 29 0,1 0 5 16,-4 0 2-16,0 0 0 16,-3 3-18-16,-1 0 0 0,-3 0 0 0,0 3 0 15,-7-3 0-15,0 0 0 0,0 0 0 0,0 0 0 0,0 0 0 0,-3 3 0 16,-4 0 0-16,3 4 0 15,-6-4-96-15,3-3-22 0,-1 3-5 0,-2-3-1 32,3 6-108-32,-4-3-23 0,1-3-4 0,-1 3-1 0</inkml:trace>
  <inkml:trace contextRef="#ctx0" brushRef="#br0" timeOffset="-175826.29">8181 14404 2440 0,'0'0'54'0,"0"0"11"0,-4 6 3 0,1 1 0 0,3-7-55 0,0 6-13 16,0-6 0-16,7 3 0 0,0 0 107 0,0 0 18 16,4 1 4-16,3-1 1 0,3 0-48 0,1-3-10 0,0 0-1 0,3-3-1 15,-4 6-26-15,5-3-6 0,-1-3-1 0,0 3 0 16,0-3-19-16,-3 3-4 16,3-4-1-16,-3 1 0 0,-4 0-13 0,3 0 0 15,-3 0 0-15,4 3 0 0,-7-3 0 0,-1 3 0 0,1 0 0 0,-4 0 0 16,-4 3 0-16,-3-3 0 0,0 0 0 0,0 0 0 15,0 6-100-15,0 0-22 0,-3 1-5 0,-4 2-785 16,0-6-158-16</inkml:trace>
  <inkml:trace contextRef="#ctx0" brushRef="#br0" timeOffset="-175534.5">8100 14912 3020 0,'0'0'134'0,"0"0"27"16,0 0-129-16,0 0-32 0,0 0 0 0,7 3 0 15,3 0 78-15,1-3 9 0,3 4 1 0,4-4 1 16,3 3-20-16,0-3-4 0,4 0-1 0,3 3 0 16,-3-3-51-16,-1 0-13 0,1 3 0 0,0-3 0 15,-1 0 0-15,1 0 0 0,0 0 0 0,-4 0 0 16,-3-3 0-16,3 0 0 0,-4 0 0 0,-2-4 0 0,2 4 0 0,1 3 0 0,-4-3 0 0,4 3 0 31,-4 0 0-31,-4-3 0 0,-3 3 0 0,0-3 0 16,-3 0-100-16,-1-1-22 0,1 1-5 0</inkml:trace>
  <inkml:trace contextRef="#ctx0" brushRef="#br0" timeOffset="-173112.71">9250 14178 608 0,'0'0'25'15,"0"0"-25"1,0 0 53-16,0 0 6 0,0 0 1 0,0 0 0 16,0 0 60-16,0 0 12 0,0 0 2 0,0 0 1 15,0 0 42-15,0 0 9 0,0 0 2 0,0 0 0 0,0 0 4 0,0 0 0 0,0 0 1 0,0 0 0 32,0 0-83-32,0 0-17 0,-7-3-3 0,7 3-1 0,-4-3-19 0,1 3-4 0,-4 0-1 0,3 0 0 15,-3 0-22-15,0 0-5 0,-4 3-1 0,4 0 0 31,-3 1-11-31,-1-4-2 0,1 3-1 0,-1 0 0 16,-3 0-6-16,3 0-1 0,-3 3 0 0,-3-3 0 0,3 4-3 0,-1-1-1 0,-2 0 0 0,3 1 0 16,0-1-4-16,3-3-8 0,0 0 11 0,1 3-11 15,3-2 8-15,0-1-8 0,-4 0 0 0,8-3 0 16,-1 3 9-16,4-3-1 0,-3-3-8 0,3 3 12 16,0 0-12-16,0 0 0 0,0 0 0 0,0 0 0 15,0 0 0-15,0 0 0 0,0 0 0 0,0 0 0 16,0 0 0-16,0 0-15 0,3 6 3 0,4 0 1 15,0-3 11-15,-3 4 0 0,3-1 0 0,0 3 0 16,-4 1 0-16,4-1 0 16,-7 4 0-16,4 2 0 0,-1 1 8 0,1 6-8 0,-1 0 8 15,1 3-8-15,0-3 8 0,-4 6-8 0,3-3 8 0,-3 4-8 0,0-1 0 16,0 0 9-16,0 0-9 0,-3 0 0 16,3 1 8-16,-4-1-8 0,0 0 0 0,4 0 0 15,-3-3 0-15,-1 1 0 0,1-5 0 0,3 1 0 16,-4 0 0-16,4-3 0 0,-3 3 0 0,-1-3 0 0,4 0 0 15,-3 0 0-15,3-4 0 0,0 4 0 16,0-6 0-16,0-4 0 0,3 0 0 0,-3-9 0 16,0 0 0-16,0 0 0 0,7 7 0 0,0-1 0 0,0-3 0 0,4 0 0 0,0-3 0 0,-1 0 0 15,1-3 0-15,3 0 0 0,4 0 8 0,-1 0-8 32,-3 0 8-32,4-1-8 0,0 4 9 0,-1-3-9 0,1 0 10 0,0 0-10 0,-4 0 10 15,7 3-10-15,-7 0 9 0,4 0-9 0,-1 0 8 0,1 0-8 16,-4 3 8-16,0 0-8 0,0 0 8 0,0-3-8 31,-3 3-13-31,-4-3-8 0,0 0-2 0,0 0 0 16,-7 0 35-16,0 0 8 0,0 0 0 0,0 0 1 0,0 0-33 0,0 0-8 0,0 0 0 0,-4-6-1 15,4 3-77 1,0 0-15-16,-3 0-3 0</inkml:trace>
  <inkml:trace contextRef="#ctx0" brushRef="#br0" timeOffset="-171073.55">10008 14780 2310 0,'0'0'48'0,"0"0"11"0,4 4-47 0,-4-4-12 0,0 0 0 0,0 0 0 32,0 0 104-32,0 0 20 0,0 0 3 0,0 0 1 0,0 0-52 15,0 0-9-15,7 6-3 0,-7-6 0 0,0 0 0 0,0 0 0 0,-4-6 0 0,1 2 0 16,-1 1 11-16,-3 0 1 0,-3 3 1 0,3-3 0 16,-4-3-39-16,-3-4-8 15,3 1-2-15,1 0 0 0,-4-1-4 0,3-2 0 0,-3-1-1 0,3-3 0 16,1 4-23-16,-1-4 0 0,1 0 0 0,3 4 0 0,-4-1 0 15,4-2 0 1,0-1 0-16,3 0 0 0,-3-2 10 0,7 2-2 0,-3-3-8 16,-1 0 12-16,4 0-12 0,0 1-8 15,0-4 8-15,4 3-13 0,-4 3 13 0,3-3 0 0,4 4 0 0,0-7 0 0,0 0 8 16,4 0 5-16,0 3 1 0,-1-3 0 0,4 3-14 0,0 0 0 16,1 1 0-16,2 2 0 15,-3 0 0-15,4 1 0 0,-4-1 0 0,0 3 0 16,0 1 0-16,-3-1 8 0,-1 1-8 0,1 2 0 15,0 4 0-15,-4 3 0 0,0 0 0 0,-4-3 0 16,1 6-80-16,-1-4-13 0,4 1-3 0,-7 3-919 0,7 3-184 0</inkml:trace>
  <inkml:trace contextRef="#ctx0" brushRef="#br0" timeOffset="-170418.52">10326 14426 1321 0,'0'0'37'0,"0"0"9"15,0 0-37-15,0 0-9 0,0 0 0 0,0 0 0 16,0-6 154-16,0 6 29 0,0 0 5 0,0 0 2 16,0-3-101-16,3-4-20 0,-3 7-4 0,0 0-1 15,0 0 52-15,0 0 9 0,0 0 3 0,4 4 0 0,3-1 0 0,-4 0 0 16,5 3 0-16,-1 4 0 0,3-1-103 0,1 3-25 0,-1 4 0 0,4-3 0 15,1 2 51-15,2 1 5 16,1 0 0-16,3-1 1 0,-3 1-29 0,3 0-5 16,-4-1-2-16,1 4 0 0,3-3-5 0,-7-4-2 0,4 4 0 0,-4 0 0 15,0 3-5-15,0-4-1 0,0-2 0 0,-3-1 0 16,0-2-8-16,-4-1 0 16,0-3 9-16,0 4-9 0,0-4 0 0,-4-3 8 15,-3-3-8-15,0 0 0 0,0 0 0 0,0 0 0 16,0 0-10-16,0 0 10 0,0 0-24 0,0-3 1 0,-3-3 1 0,-4 0 0 31,3-1-82-31,-3 1-17 0,0 0-3 0,0 0-805 16,0-1-161-16</inkml:trace>
  <inkml:trace contextRef="#ctx0" brushRef="#br0" timeOffset="-170115.67">10396 14831 2408 0,'0'0'53'0,"0"0"11"0,0 0 3 0,0 0 0 0,0 0-54 0,0-7-13 0,0 1 0 0,4 0 0 16,3-4 96-16,-4 4 16 0,8-3 3 0,0-4 1 31,-1-3-39-31,4 1-7 0,0-1-2 0,4 0 0 16,-4-2-19-16,4-1-4 0,-4 0-1 0,4 3 0 0,-1-2-13 0,-3-1-3 0,0 0-1 0,1 3 0 15,-1-6-19-15,0 7-8 16,-4-4 8-16,1 3-8 0,0 0 34 0,-4 4 2 0,0-7 0 0,0 7 0 15,-4 2-17-15,4 1-3 0,-3-4-1 0,-1 4 0 16,1-1-2-16,-4 4 0 0,0 0 0 0,0 6 0 31,0-3-56-31,0 3-11 0,0 0-2 0,0 0-1 0,0 0-216 16,0 6-43-16</inkml:trace>
  <inkml:trace contextRef="#ctx0" brushRef="#br0" timeOffset="-169422.65">10873 14987 2188 0,'0'0'48'0,"0"0"11"0,0 0 1 0,0 0 1 0,0 0-49 0,0 0-12 0,0 0 0 0,0 0 0 15,0 0 105-15,0 0 19 0,7 4 3 0,0-4 1 16,0-4-52-16,-4 4-9 0,8-6-3 0,-4 3 0 16,-4-3 0-16,8-1 0 0,-4-2 0 0,0 0 0 15,4-1-51-15,-4-2-13 0,0-1 0 0,0 1 0 16,0 2 0-16,0 1 0 0,0-4 0 0,-3 4 0 16,-1-7 54-16,4 7 8 0,-7-1 2 0,4 4 0 0,-4 3-52 0,3-3-12 15,-3-1 0-15,0 7 0 16,0 0 0-16,0 0 0 0,0 4 0 0,-3-1 0 15,3 0 0-15,-4 3 0 0,1 3 0 0,-1-2 0 16,1 2 54-16,-1 4 8 0,-3-4 2 0,7 0 0 0,-7 4-52 0,3-4-12 16,1 4 0-16,-1-4 0 0,1 1 0 0,3-1 0 0,-4 1 0 0,8-1 0 31,-4-3 0-31,0 1 0 0,3-1 0 0,-3-6 0 16,0 0 0-16,0 0 0 0,0 0 0 0,0 0 0 15,0 0 0-15,15 0 0 0,-15 0 0 0,10 0 0 0,-10 0 0 0,11-6 0 16,-4-1 0-16,3 1 0 0,-6 0 0 0,3-4 0 15,-4 4 0-15,1-3 0 16,-4 2-120-16,3-2-26 0,-3 0-6 0,4 2-814 16,0-2-163-16</inkml:trace>
  <inkml:trace contextRef="#ctx0" brushRef="#br0" timeOffset="-169290.55">11056 14630 2269 0,'0'0'64'0,"-3"-3"15"0,-5 0-63 0,5 0-16 0,-1-1 0 0,4 4 0 0,-3 0 156 0,3 0 29 15,0 0 6-15,-7-3 1 0,7 3-98 0,0 0-19 16,-4-6-4-16,4 3-1 16,0 3-51-16,0 0-11 0,0 0-8 0,0 0 12 15,0-6-121-15,0 6-24 0,0 0-5 0</inkml:trace>
  <inkml:trace contextRef="#ctx0" brushRef="#br0" timeOffset="-168810.13">11335 14489 1983 0,'0'0'44'0,"0"0"8"0,0 0 3 0,-4 6 1 16,4-6-45-16,-3 3-11 0,-1 0 0 0,4-3 0 0,-3 7 169 0,-1-1 32 0,4-6 7 0,0 0 0 0,0 0-76 0,0 0-16 15,0 0-4-15,4 3 0 16,-1 0-51-16,4 0-10 0,0-3-3 0,0 0 0 0,4 3-18 0,0-3-4 16,3 0-1-1,3 0 0-15,-3 0-10 0,4-3-3 0,-4 3 0 0,7 0 0 16,-7-3-12-16,4 0 9 15,0 0-9-15,-1 0 8 0,-3 3-8 0,4 0-14 0,-4-3 3 0,4 3 1 16,-4 0-164-16,4 3-33 0,-4 0-6 0,0 3-2 16</inkml:trace>
  <inkml:trace contextRef="#ctx0" brushRef="#br0" timeOffset="-167704.86">11938 14997 1918 0,'0'0'42'0,"-4"6"9"0,1 0 1 0,-1-3 3 0,4-3-44 0,-7 4-11 16,4-1 0-16,3-3 0 15,-4 3 99-15,4-3 17 0,0 0 4 0,0 0 1 16,0 0-41-16,0 0-9 0,0 0-2 0,0 0 0 0,0 0-15 0,0 0-3 15,0 0-1-15,0 0 0 0,0 0 1 0,0 0 0 16,0 0 0-16,7 3 0 0,-7-3-14 0,0 0-2 16,0 0-1-16,0 0 0 0,4 3-10 0,-4-3-1 15,0 0-1-15,7-3 0 0,-4 0-1 0,5-3 0 0,-5-1 0 0,1-2 0 16,3-4 5-16,-4 1 1 16,4-1 0-16,0-2 0 0,-3-4-27 0,6 0 0 15,-3-3 0-15,1 3-11 0,2-3 11 0,-3 0 0 0,4 0 10 0,-4 0-10 16,0 0 0-16,3-3 0 0,-3 3 0 0,4-3 0 15,-4 3 0 1,0 0 0-16,0 1 0 0,0-1 0 0,0 0 0 0,0 0 0 0,0 0 9 16,1 3-9-16,-1-3 10 0,-4 3-10 0,1-3 12 0,-1 3-12 31,-3 4 11-31,4-1-11 0,-4 7 10 0,3-1-10 0,-3 1 10 16,0 6-10-16,0 3 10 0,0 0-10 15,0 0 8-15,0 0-8 0,0 0 0 0,7-7 0 0,-3 1 8 0,-4 0-8 0,3 0 0 16,1-1 0-16,-4 7 8 0,0-3-8 0,0 3 0 0,0 0 0 15,0 0 18-15,0 0-2 0,0 0-1 0,0 6 0 16,-4 4 1-16,1 2 1 0,-4 4 0 16,3 3 0-16,1 3-6 0,-1 0-2 0,1 0 0 0,-1 3 0 15,1 0-9-15,-1-3 10 0,1 0-10 0,-1 0 10 16,4-3-10-16,0-1 0 0,0-2 0 0,0 0 0 16,4-1 0-16,-4-2 0 0,3-4 0 0,1 4 0 15,-1-4 0-15,1 1 0 0,3-1 0 0,0-3 0 16,0 1 0-16,3-4 0 0,-3 0 0 0,8 0 0 0,-5-3 0 0,4-3 0 15,0 0 0-15,0-3 0 16,-3-4 0-16,3 1 0 0,0-7-9 0,0 3 9 0,-7 1 0 16,4-4 0-16,-4-3 0 0,4 4 9 0,-4-4-9 0,0 0 0 0,3-3 0 0,-6 0 0 15,3 3 0 1,0-2 0-16,-3-1 0 0,3 6 0 0,-4 0 0 0,1 4 0 0,-1-1 0 0,1 7 0 31,-1-4 0-31,-3 1 0 0,4 3 0 0,-4-1 0 0,0 7 0 0,0 0 0 0,3-6-14 0,-3 6 5 31,0 0 9-31,0 0 0 0,0 0 0 0,0 0 0 0,7 13 0 0,-7-1 0 16,4 4 0-16,-1 3 0 16,-3 0 0-16,0-1 11 0,4 1-3 0,-4 0 0 0,0-3 0 15,0 3 0-15,3-4 0 0,-3 1 0 0,4 0 0 0,-4-1 0 0,3-2 0 0,1-1 0 16,3 1 1-16,0-4 0 0,-3 1 0 0,3-4 0 16,3 0-9-16,-3 0 0 0,7 1 0 15,-3-4-11-15,-4-3 11 0,4 0 0 0,-4-3 0 0,3 0-8 16,-3-1-18-16,0 1-3 0,0 0-1 15,1 0 0-15,-1 0-75 0,0 0-15 16,-7 3-4-16</inkml:trace>
  <inkml:trace contextRef="#ctx0" brushRef="#br0" timeOffset="-166921.14">12665 14025 1269 0,'0'0'53'0,"0"0"-42"15,-4 3 57-15,-3-3 11 0,4 3 2 0,-4-3 1 16,7 0 18-16,0 0 4 0,-4 3 1 0,4-3 0 16,0 0-14-16,0 0-3 0,-7 0-1 0,7 0 0 15,0 0 33-15,0 0 8 0,0 0 0 0,0 0 1 16,0 0-41-16,0 0-8 0,0 0-1 0,0 0-1 15,0 0-23-15,0 0-5 0,0 0-1 0,0 0 0 16,0 0-12-16,0 0-2 0,0 0-1 0,0 0 0 16,0 0-18-16,0 0-4 0,7 0-1 0,0 3 0 15,0 0 6-15,4 1 2 0,-4-1 0 0,3 0 0 0,1 0-19 16,3 0 10-16,0 0-10 0,0 4 8 16,0-4 11-16,4 3 1 0,-4-3 1 0,0 3 0 15,0 1 15-15,4 2 2 0,-4 0 1 0,4 7 0 16,-4-3-31-16,0 2-8 0,0 4 0 15,0 0 0-15,0 3 11 0,-3 0 1 0,-1 3 0 16,1 0 0-16,-4-3-12 0,4 0-17 0,-4 0 4 0,0 3 1 16,-4-3 12-16,4 3 0 0,-3 0 0 0,-1 0 0 0,-3 0 23 0,0 0 7 15,0 0 2-15,-3 4 0 0,-1-7-24 0,-3 0-8 0,0 3 0 16,0-3 0-16,0-4 0 0,0 4 0 0,-3-3 0 0,2-3 0 16,-2-1 0-16,-1-5 0 0,4-1 0 0,-3-2 0 15,-1-1 0-15,1-3 0 0,2 0 0 0,-2-3 0 16,3 0-26-1,3 0-5-15,-3 0-1 0,7 0 0 0,0 0-76 16,-3-6-16-16,3 0-4 0</inkml:trace>
  <inkml:trace contextRef="#ctx0" brushRef="#br0" timeOffset="-166137.99">13409 14846 2559 0,'0'0'113'0,"0"0"24"0,4-3-109 0,-4 3-28 0,0 0 0 0,0 0 0 16,7-3 112-16,-7 3 16 0,0 0 4 0,0 0 1 16,0-6-49-16,0 3-9 0,0-4-3 0,-4 4 0 15,1-6-28-15,-1 3-7 0,-3-4-1 0,4 1 0 0,-1-1 4 0,-3-2 0 0,0-4 0 0,0 4 0 31,-4-4-32-31,1-3-8 0,3 3 0 0,-8-6 0 0,5 0 0 0,-1 4 0 16,-3-4 0-16,4 0 0 16,3 3 20-16,-4-3 2 0,4 0 1 0,3 0 0 0,-3 0-23 15,4 0 0-15,-4 3 0 0,7-6 0 0,0 3 0 0,0-6 0 0,0 0 0 0,3-3 0 16,1 5 0-16,6-2 0 16,-3 0 0-16,4 0 0 0,3 0 0 0,-3 3 0 0,3-7 0 15,3 7 0-15,-2-3 8 0,-1 3-8 0,0-3 8 0,3 6-8 16,1 0 0-16,3 0 9 0,-3 3-9 0,3 3 0 15,-7 1-17-15,0-1-11 0,0 6-1 0,1 1-1 16,-8 0 50 0,3 2 9-16,-3 1 3 0,-3 3 0 0,3 0-59 0,-7 3-11 15,0 0-2-15,0 0-1 16,3 6-91-16,1 4-17 0,-1-1-4 0</inkml:trace>
  <inkml:trace contextRef="#ctx0" brushRef="#br0" timeOffset="-165510.95">13670 14304 1958 0,'0'0'87'0,"0"0"17"16,0-6-83-16,0 6-21 0,0-7 0 0,0 7 0 15,0 0 158-15,0 0 27 0,0 0 6 0,0 0 1 16,0 0-64-16,0 0-13 0,0 0-3 16,4 10 0-16,-1-1-45 0,1 4-10 0,3-1-1 0,0 1-1 15,0 6-24-15,3-1-5 0,1 1-1 0,0 0 0 16,3 0-9-16,0 0-3 0,0-1 0 0,4-2 0 16,-1 0-3-16,4-4-1 0,1 1 0 0,-5-4 0 15,1 1-1-15,0-1 0 0,-1 0 0 0,1 1 0 16,-1-1-8-16,1 1 12 0,-4 2-12 0,4 4 12 15,-1-7-12-15,-6 4 0 0,3-1 9 0,-3-2-9 0,-4-4 0 16,0 3 0-16,0-2 0 0,-4-1 0 16,1 0-15-16,-4 1-4 0,0-4-1 0,0-3 0 0,0 0-64 15,-7 3-12-15,0-3-4 0,0-3 0 16,0-4-59-16,-4 4-12 0,1-6-2 0</inkml:trace>
  <inkml:trace contextRef="#ctx0" brushRef="#br0" timeOffset="-165271.34">13744 14802 2654 0,'-7'-9'76'0,"7"9"15"15,0-6-73-15,0-4-18 0,0 1 0 0,4-1 0 16,-1-2 103-16,1-1 17 0,6-2 3 16,-3-1 1-1,4 0-25-15,3 1-5 0,0-7-1 0,0 3 0 0,0 0-54 0,4 0-11 0,0 0-3 0,3-2 0 16,-3 2 11-16,-1-6 3 0,1 3 0 0,-1 0 0 15,-2 0-25-15,2 0-5 0,-6-3-1 0,-1 6 0 16,1-3 4-16,-4 6 0 0,0 1 0 0,-3 2 0 16,3 1-12-16,-4 5 12 0,-3 1-12 0,4 0 12 15,-4 6-12-15,0 0 8 0,0 0-8 0,0 0 8 16,0 0-65-16,0 0-14 0,0 0-2 0</inkml:trace>
  <inkml:trace contextRef="#ctx0" brushRef="#br0" timeOffset="-164709.78">14312 14611 2030 0,'0'0'57'0,"0"0"14"0,0-6-57 0,0 6-14 0,0 0 0 0,0 0 0 31,0 0 105-31,0 0 19 0,0 0 3 0,0 0 1 0,0 0-52 16,0 0-9-16,4 6-3 0,3 0 0 0,0 1 52 0,-4 2 9 0,4 0 3 0,0 4 0 0,1 0-52 0,-1-1-9 15,3 4-3-15,1-1 0 16,3-2-51-16,0 3-13 0,0-1 0 0,4 1 0 16,-4 0 0-16,3-1 0 0,-2 1 0 0,-1-7 0 15,-4 4 28-15,-3 0 2 0,4-1 1 0,-4-3 0 16,-3 4 1-16,-1 0 1 0,1 2 0 0,-1 1 0 15,-3 0-33-15,0-1 0 0,-3-2 0 0,-1-4 0 16,-3 1 12-16,-4-4-4 0,1 0 0 0,-1-3-8 0,-3-3 13 0,0 0-4 16,0 0-1-16,-4-6 0 15,4 0-8-15,0-4-14 0,-4 1 3 0,4 0 1 0,0-4-47 0,4-3-10 16,-1 1-1-16,0-1-1 16,1 0-99-16,6 1-19 15,1 2-4-15</inkml:trace>
  <inkml:trace contextRef="#ctx0" brushRef="#br0" timeOffset="-164539.98">14252 14354 2553 0,'-3'-6'108'15,"-1"-1"-87"1,1 1 137-16,3 3 27 0,-4-3 6 0,4 6 1 15,0 0-80-15,0 0-16 0,0 0-4 0,0 0 0 16,0 0-63-16,0 0-13 0,0 0-2 0,0 0-1 16,0 0-68-16,7 0-13 0,0 0-4 0</inkml:trace>
  <inkml:trace contextRef="#ctx0" brushRef="#br0" timeOffset="-164044.53">14803 14457 2880 0,'-4'4'128'0,"4"-4"25"0,0 0-122 0,0 0-31 0,0 0 0 0,0 0 0 16,0 0 108-16,0 0 16 0,0 0 4 0,0 0 0 15,7 3-103-15,4-3-25 0,-1 0 0 0,4 0 0 16,0 0 56-16,4-3 7 0,-4-1 1 0,7 1 0 16,-3-3-52-16,3 0-12 0,0 0 0 0,4-4 0 15,-7 4 0-15,3 0 0 0,0-1 0 0,0 4 0 16,-3 0 0-16,-1 0 0 0,-2 0 0 0,-1 3 0 15,-4 0 0-15,-3 0 0 0,0 3 0 0,0-3 0 16,-3 0 0-16,3-3 0 0,-3 3 0 0,3-3 0 16,0 3-100-16,-4-4-22 0,4 4-5 0</inkml:trace>
  <inkml:trace contextRef="#ctx0" brushRef="#br0" timeOffset="-163110.33">15399 15128 1728 0,'0'16'76'0,"0"0"16"0,-4 0-73 15,4-4-19-15,-3 1 0 0,3-1 0 16,-4 1 157-16,1-4 28 0,-1 0 6 0,1 1 1 0,-1-4-52 0,4-6-9 0,-3 6-3 0,3-6 0 16,0 0-51-16,0 0-10 0,0 0-3 0,0 0 0 15,3-3-51-15,-3-3-13 0,4-3 0 0,-1-4 0 32,1 1 54-32,-1-1 8 0,4-6 2 0,0 4 0 15,0-7-52-15,4-4-12 0,-4 5 0 0,4-5 0 16,-4 1 54-16,7-3 8 0,-4-3 2 0,1 3 0 0,-1-7-52 15,5 4-12-15,-5-1 0 0,1-2 0 0,-1-1 0 0,1 1 0 0,-4-1 0 16,0-2 0-16,4 2 0 0,-4 1 0 0,0-1 0 0,3 1 0 31,-3 2 0-31,0 4 0 0,-3 3 8 0,-1 0-8 16,5 3 0-16,-5 0 0 0,1 0 0 16,-1 10 0-16,1-1 0 0,-1 4 0 0,1 2 0 0,-4 7 0 0,0 0 0 0,0 0 0 15,0 7 0-15,-4 5 0 0,4 1 9 0,-3-1-9 0,-1 4 8 0,1 3-8 31,3 0 9-31,-4 3-9 0,-3 3 10 0,7 0-10 0,-4 0 10 16,1 0-10-16,-1-3 10 0,4 3-10 0,0-3 10 0,0-3-10 0,4 0 10 0,3-4-10 31,0 1 8-31,0 0-8 0,0-4 0 0,4 1 0 0,3-4 0 0,-4 4 0 0,8-1 0 0,-4-2 0 16,0-1 0-16,0-3 0 16,4-3 0-16,-4 4 0 0,0-4 0 0,-3 0 0 0,-1 0 0 0,1-3 0 15,0-3 0-15,-4-3 0 0,0-4 0 0,0-2 0 16,0-4-18-16,-4-6-3 0,1 0-1 0,3-3 0 0,-4 0 37 0,1 3 7 15,0 0 2-15,-1 6 0 16,-3 1-15-16,4-1-9 0,-4 0 12 0,3 4-12 0,-3-1 0 0,4 4 0 16,-1-1 0-16,1 1-9 15,-1-3 9-15,1 2 8 0,-4 4-8 0,3-4 11 16,1 4-11-16,-1 0-11 0,1 0 3 0,-1-1 0 16,1 1 8-16,3 0 0 0,-3 3 0 0,-1 0 0 15,-3 3-20-15,0 0-3 0,0 0 0 0,0 0 0 16,4 6 43-16,-1 3 9 0,1 1 2 0,-1-1 0 0,1 4-31 0,-1-1 0 0,1 1 0 0,-1 2 0 31,1-2-19-31,3-1-9 0,-4 4-3 0,4 0 0 16,0-4 51-16,1 1 9 0,-1-1 3 0,0 1 0 15,0-1-24-15,0 1-8 0,0-4 0 0,0 1 0 16,-4-1-26-16,4-3-5 0,-3 4-1 0,0-4 0 0,3 0 32 0,-4 1 0 0,4-1 0 0,0 0 0 31,-3 1-116-31,3-1-16 0,-4-3-4 0</inkml:trace>
  <inkml:trace contextRef="#ctx0" brushRef="#br0" timeOffset="-162462.14">16182 14047 2180 0,'-7'-3'62'0,"0"-1"13"16,0-2-60-16,3 3-15 0,-3 0 0 0,4 0 0 15,-1 0 104-15,4 3 19 0,-10-7 130 16,10 7-167-16,-4-3-8 0,-3 3-2 0,7 0 0 15,0 0-16-15,0 0-4 0,0 0-1 0,0 0 0 16,0 0-11-16,0 0-1 0,0 0-1 0,0 0 0 16,0 0-21-16,7 0-4 0,0 0-1 0,4 0 0 15,-1 3 4-15,1 4 1 0,3-4 0 0,0 3 0 16,0 0-1-16,0 4 0 0,4-4 0 0,0 3 0 16,-1 4 0-16,1-4 0 0,-1 1 0 0,1-1 0 15,3 7 9-15,-3-4 2 0,3 4 0 0,-3 0 0 16,-4 3-14-16,3-4-2 0,-2 4-1 0,-1 3 0 15,-4 0-22-15,-3 9-5 0,4 1-1 0,-4-1 0 0,-4 0 14 0,1-2 0 0,-4 2 0 16,0-3 0 0,-4-3 0-16,4 0 0 0,-7-3 0 0,0 0 0 15,4-3 0-15,-4 0 0 0,-4 0 0 0,4-4 0 0,0-2 0 0,-3-1 0 16,-1 1 0-16,0-4 0 16,1-2 0-16,-1-1 0 15,1 0 0-15,-1 0 0 0,0-2 9 0,4-1 5 0,0-3 1 0,7 0 0 16,0 0-127-16,0 0-24 0,0 0-6 0</inkml:trace>
  <inkml:trace contextRef="#ctx0" brushRef="#br0" timeOffset="-161570.77">16591 13730 1637 0,'0'0'69'16,"0"0"-55"-16,-3-3-14 0,-4 3 0 15,0-3 158-15,-1 3 29 0,5-3 5 0,-4 3 2 16,3 0-44-16,4 0-9 0,-3 3-1 0,3-3-1 15,0 0-46-15,0 0-9 0,0 0-1 0,0 0-1 0,0 0-34 0,3 3-6 0,8 3-2 0,-4-3 0 16,4 0-11-16,-1 4-2 0,4-1-1 0,0-3 0 16,4 0-12-16,0 4-2 0,-1-4-1 0,-3-3 0 15,4 3-11-15,0-3 10 0,-1-3-10 16,4 3 10-16,1-3-10 0,-5-1 0 0,4 1 0 0,8 0 0 16,-5 0 0-16,-2 0 0 0,-1 3 9 0,0 0-9 15,-3 0 0-15,-4 0 8 0,0 3-8 16,-4-3 0-16,1 3 9 0,-8-3-9 15,-3 0 12-15,0 0-12 0,0 0 18 0,0 0-3 0,0 0-1 0,0 0 0 32,0 0 9-32,0 0 1 0,-3 0 1 0,-1 0 0 0,-3 3-13 0,4 0-2 0,-1-3-1 0,1 7 0 15,-4-4 1-15,3 0 0 0,-3 0 0 0,4 0 0 0,3-3-10 0,-4 3 0 16,4-3 0-16,0 7 0 0,0-1 0 16,0-6 0-1,0 0 0-15,-3 9 0 0,3 1 0 0,0 2 0 0,3-2 0 0,1 2 0 16,-1-2 0-16,1 5 0 0,-1 1 0 0,4 0 0 0,0 2 0 15,0 4 0-15,4 0 0 0,-4 3 0 16,4 4 0-16,-1 2 0 0,1-3 0 0,-1 4 0 16,4-1 0-16,-3 0 0 0,0 4 0 0,-1-1 0 0,1 4 0 0,-1-4 0 15,4-5 0-15,-3 5 8 0,0-3-8 0,-1 1 0 16,-3 2 0-16,4-5 0 0,-4-4 0 0,3 0 0 0,-6 0 8 16,3 0-8-16,0-3 0 0,-3-3 0 0,-1-1 0 0,4-5 8 15,-3-1-8 1,-4-2 8-16,0 2-8 0,0-2 8 0,0-4-18 15,0-6-4-15,-4 6-1 0,-3 1 0 0,0-7 37 16,4 3 7-16,-8 0 2 0,4-3 0 0,-4 0-31 0,1 0 8 0,-1 0-8 16,1-3 4-16,-1 3-4 0,-3-3 0 0,0 3 0 0,0 0 0 0,-4-3 0 15,0-1 0 1,1 4 0-16,-4-3 0 0,3 3 0 0,-3 0 0 16,0 3 0-16,3-3 0 0,-3 4 0 0,3-1 0 15,4-3 0-15,0 3 0 0,0 3 0 0,0 0 0 0,7 1 0 16,0-1 0-1,0-3-26-15,7-3-5 0,0 0-1 0,0 0 0 16,10 3-25-16,4 0-6 0,0-3-1 0,4 0 0 0</inkml:trace>
  <inkml:trace contextRef="#ctx0" brushRef="#br0" timeOffset="-158124.8">12749 14765 2066 0,'-3'-7'43'0,"3"7"10"0,0 0-42 0,0 0-11 0,0 0 0 0,0 0 0 16,0 0 156-16,0 0 28 0,-4-6 7 0,4 6 1 15,0 0-52-15,0 0-9 0,0 0-3 0,0 0 0 16,0 0-102-16,-3 13-26 0,3-4 0 0,0 1 0 16,-4 2 49-16,4 4 5 0,0-4 1 0,0 4 0 15,0 0-37-15,0-4-7 0,0 1-2 0,0-1 0 32,0-2-58-32,0-4-12 0,0-6-3 0,0 0 0 0,0 0-124 0,0 0-26 0,0 0-5 0</inkml:trace>
  <inkml:trace contextRef="#ctx0" brushRef="#br0" timeOffset="-157967.77">12785 14586 2545 0,'0'0'56'0,"-4"0"11"0,-3 0 2 0,0 0 3 16,0 0-57-16,3 0-15 0,4 0 0 0,0 0 0 0,0 0 44 0,0 0 5 0,0 0 2 0,0 0 0 31,0 0-161-31,0 0-32 0,0 0-6 0,4-3-2 0</inkml:trace>
  <inkml:trace contextRef="#ctx0" brushRef="#br0" timeOffset="-156760.2">16277 14586 1839 0,'0'0'81'0,"0"0"18"15,0 0-79-15,0 0-20 0,0 0 0 0,0 0 0 16,0 0 80-16,0 0 13 0,0 0 3 0,0 0 0 15,0 0-38-15,4 6-7 0,-1-3-2 0,1 4 0 16,-1 2-26-16,1 1-6 0,3-1-1 0,0 0 0 16,-4 1-16-16,5-1 0 0,-5 1 0 0,4-1 0 15,0 0 54-15,0 1 7 0,-3 2 2 0,3-5 0 16,0 2-12-16,0 0-3 0,0-2 0 0,0 2 0 16,0 4-24-16,0-1-6 0,-3-2-1 0,-1 8 0 15,1-2 38-15,-4 0 7 0,0-1 2 0,-4 1 0 16,1 0-30-16,-1-1-6 0,-3 4 0 0,0-3-1 15,0-7-7-15,-4 1 0 0,4-4-1 0,-3-3 0 16,-1-3 5-16,4 0 0 0,-3 0 1 0,-1-3 0 16,0-3-17-16,4 3-8 0,0-4 8 0,-3 1-8 0,6 0 0 0,-3-7-9 0,4 4 0 0,-1-7 0 31,0 4-110-31,4-1-21 0,-3-3-5 16</inkml:trace>
  <inkml:trace contextRef="#ctx0" brushRef="#br0" timeOffset="-156576.18">16104 14445 2914 0,'0'0'123'31,"0"0"-99"-31,0 0 58 0,0 0 11 0,0 0 3 0,7-6 0 15,0 3-76-15,4-4-20 0,3 1 8 0</inkml:trace>
  <inkml:trace contextRef="#ctx0" brushRef="#br0" timeOffset="-142069.22">19745 13943 1155 0,'0'0'48'0,"7"-6"-38"15,-3 0 133-15,-1-1 26 0,1 1 6 0,3 0 1 16,0 0-39-16,-4-1-7 0,1 1-2 0,-1 0 0 16,1 0 0-16,-1-4 0 0,1-2 0 0,-1 2 0 15,-3 4-51-15,4 0-10 0,-1-1-3 0,-3 7 0 16,0-6 0-16,0 0 0 0,0 0 0 0,0 6 0 15,0-10 0-15,0 4-1 0,-3 0 0 0,3-1 0 32,-4 1-50-32,1-3-13 0,-4 2 0 0,3 1 0 0,1 0 36 0,-4 0 1 15,3-4 1-15,-3 4 0 16,0-4-18-16,0 4-4 0,0 0-1 0,0 3 0 0,-4-3 1 0,4 2 0 0,-3 1 0 0,-1 3 0 16,1 0-3-16,-1 3 0 0,0 1 0 0,-3-1 0 15,4 6-4-15,-4 0-1 0,-4 1 0 0,4 6 0 16,0-1-8-16,-4 4 8 0,4 3-8 0,-4 0 8 15,4 3-8-15,-3 0 0 0,-1 3 0 0,4 4 0 16,-4-4-20-16,4 6-8 0,3 1-3 0,-3-1 0 16,7 1 31-16,0-4 0 0,0-3 0 0,4 7 0 0,3-1 0 0,0 1 0 15,3-4 0-15,4 4 0 16,4-1 0-16,-1-2 0 0,8-4 0 0,0 0 0 0,-1 0 0 0,5-6 0 0,2 0 0 0,4-6 0 31,-3 0 20-31,7-4 9 0,-4-3 3 0,0-2 0 0,1-4-32 0,-1-3 0 0,0 0 0 0,0-6 0 31,-3-1 0-31,0 1 0 0,-1-3 0 0,1-4 8 0,0 4-8 0,-4-1 0 16,-4-2 0-16,5 2-10 0,-5-2 10 0,1-1 0 0,-4 4 0 16,0-1 0-16,0 1 0 0,0 0 0 15,-3-1 0-15,0 4 0 0,-4 3 0 0,0 0 0 16,0 3 0-16,-4 0 8 0,-3-3-6 0,4 3-2 0,-4 0 0 0,0 0 0 16,0 0 0-16,0 0 0 15,0 0 0-15,0 0 0 0,0 0 0 0,0 0 0 16,0 0 0-16,-7 0 0 0,7 0-20 0,-11-4-3 15,1 1-1-15,10 3 0 16,0 0-59-16,0 0-12 0,-8 0-2 0,8 0-911 0,0 0-181 0</inkml:trace>
  <inkml:trace contextRef="#ctx0" brushRef="#br0" timeOffset="-139702.46">20401 13968 2796 0,'0'0'118'16,"-3"3"-94"-1,3-3 32-15,0 0 6 0,0 0 2 0,0 0 0 16,0 0 104-16,3 7-81 0,4-7 0 0,4 3-44 0,-4-3-9 0,7 3-2 0,-3-3 0 16,3 3-12-16,0 0-4 0,3 0 0 0,1 1 0 15,0-4-6-15,-4-4-2 0,3 1 0 0,-2 0 0 16,-1 0-18-16,-4 0-4 0,4 3-1 0,0 0 0 16,-3 0 15-16,-4 0 13 0,4 0-2 0,-1 3-1 15,-6-3-70-15,3 0-13 0,-7 0-3 0,0 0-1 16,0 0-141-16,0 0-28 0</inkml:trace>
  <inkml:trace contextRef="#ctx0" brushRef="#br0" timeOffset="-139527.23">20461 14178 2785 0,'-7'7'117'0,"4"2"-93"15,-5-3 73-15,8 1 15 0,-3-1 4 0,6 3 0 16,1-6-44-16,3 4-9 0,0-4-2 0,7 0 0 15,-3 0-29-15,3-3-5 0,4 3-2 0,-1-3 0 16,1 0-13-16,3 0-4 0,-3-3 0 0,3 0 0 16,0 0-8-16,0 0 0 0,-3 0 0 0,3-1 0 15,0 1-115-15,0 3-18 16,0 0-4-16</inkml:trace>
  <inkml:trace contextRef="#ctx0" brushRef="#br0" timeOffset="-138777.11">21537 12545 2430 0,'0'0'108'0,"0"0"21"0,0 0-103 0,0 0-26 0,0 0 0 0,0 0 0 15,0 6 93-15,0-3 14 0,4 3 2 0,-1-2 1 16,1-1-51-16,3 3-11 0,0-3-1 0,0-3-1 16,7 3-14-16,0-3-4 0,0 0 0 0,4 0 0 15,3-3-6-15,-3 0-2 0,3 3 0 0,3-3 0 16,1-3-9-16,3 2-3 0,1-2 0 0,-5-3 0 15,5 3-8-15,-8 2 0 0,3 1 0 0,-2-3 8 16,-5 3-8-16,4 0 0 0,-7 0 0 0,4-1 0 16,-4 1-39-16,-3 0-13 0,-1-3-2 0,-3 3-1 15,1 0-137-15,-8 3-28 0</inkml:trace>
  <inkml:trace contextRef="#ctx0" brushRef="#br0" timeOffset="-137560.06">21608 12698 1267 0,'0'0'28'0,"0"0"5"0,0 0 2 0,0 0 1 0,0 0-36 0,0 0 0 0,0 0 0 0,0 0 0 0,0 0 104 0,0 0 15 15,0 0 2-15,0 0 1 0,0 0-2 0,0 0-1 16,0 0 0-16,0 0 0 0,0 0 19 0,0 0 4 0,0 0 1 0,0 0 0 15,0 0-69-15,0 0-14 0,0 0-2 0,0 0-1 32,0 0-3-32,0 0-1 0,-4 4 0 0,4 2 0 0,0-3-28 0,0 3-5 15,0 1-2-15,4-1 0 16,-4 0 17-16,0 3 3 0,0 1 1 0,0-1 0 0,0-2-21 0,-4 2-4 16,4 0-1-16,4 1 0 0,-4-1-3 0,0 1-1 15,0-4 0-15,0 3 0 16,0-2-1-16,-4 2 0 0,4 0 0 0,0 1 0 15,0-1 0-15,0 1 0 0,0 2 0 0,0 1 0 16,0-1 0-16,0 1 0 0,0-1 0 0,0 1 0 16,0-1 1-16,0 4 0 0,-3 0 0 0,3-1 0 0,-4 1 20 0,4 0 4 0,-3-1 1 0,-1 1 0 15,0 3-46-15,1-3-8 16,-1 2-3-16,4 1 0 0,-3 0 37 0,-4 0 7 16,3 0 2-16,1 3 0 0,-1 0-34 0,1 0-6 0,3-1-2 0,-4 1 0 15,1 3 31-15,3 1 5 0,-4-1 2 0,4 0 0 16,-3 0-31-16,-1 0-5 0,4 0-2 0,-3-3 0 15,3 3 19-15,-4 0 0 16,1 3 0-16,3-3 0 0,-4 1 12 0,4-1 5 0,-4 3 2 16,1 3 0-16,-1-3-30 0,4 4-5 0,-3-1-2 0,-1 4 0 31,1-1 29-31,-1 1 5 0,4 2 2 0,-3-2 0 0,3-1-29 0,-4-2-5 16,1 2-2-16,-1 1 0 0,4-1 29 0,-3-3 5 0,-1 4 2 0,4-1 0 15,0 1-29-15,-3-1-5 0,3-2-2 0,0 2 0 16,0 1 29-16,3-1 5 0,-3-2 2 0,-3 2 0 15,3-3-29-15,0 1-5 0,0 5-2 0,0-2 0 16,3 2 18-16,-3-2 0 0,0 6 0 0,-3-1 0 16,3-2 11-16,0 0 5 0,-4-1 2 0,4 4 0 15,0-3-29-15,-3 2-5 0,3 1-2 0,0 3 0 0,-4-3 18 0,4 6 0 16,0-3 0-16,0 3 0 0,0-6 0 0,0-1 0 16,0 1 0-16,0 3 0 15,0 0 11-15,0-3 5 0,0 3 2 0,0 0 0 0,0 3-29 0,0 0-5 16,-4-4-2-16,4 1 0 0,0 0 29 15,0 0 5-15,0 0 2 0,0 6 0 0,-3 0-18 16,3 1 0-16,-4 2 0 0,4 0 0 16,0-6-10-16,0 0-6 0,0 3 0 0,-3 4-1 0,3-7 27 0,0 3 6 0,0 0 0 15,3 3 1-15,-3-6-27 0,0 0-6 16,4 0 0-16,-4 1-1 0,3 2 17 0,-3-3 0 16,0 0 0-16,4 3 0 0,-4-3 0 0,4 0 0 0,-4-3 0 0,0 6 0 15,3-3 0-15,-3 3 0 0,0-3 0 0,0 7 0 0,0-7 0 0,-3 0 0 16,3 3 0-16,0-3 0 15,-4-3 0-15,4-3 0 0,-4 2 0 0,1 1 0 0,-1 0 0 0,4 0 0 16,0-3 0-16,-3 0 0 16,3-7 0-16,-4 1 0 0,4-4 0 0,-3-6 0 15,-1-3 0-15,4 0 8 0,-3 0-8 0,3 0 0 0,-4-3 0 0,1 3 8 16,-1 0-8-16,4-1 0 16,-3-2 11-16,3-3-11 0,-4 0 12 0,4-4-12 15,0-2 10-15,0-1-10 16,0 0 8-16,0 1-8 0,4-1 8 15,-4 1-8-15,0 2 0 0,3-6 8 0,-3-6-8 0,0 0 10 0,0 0-10 0,7 4 10 0,0 2-2 0,0 3 0 16,-3 4 0-16,3-1 0 16,0-5 0-16,4-7-8 0,-4-4 12 0,3 1-4 15,1 3-8-15,-1-3 0 0,1 3 0 0,0 3 8 0,3 0-8 0,-4 1 0 16,4 5 0-16,4-3 0 0,-4 1 0 0,4-1 12 0,-4-3-12 0,4 0 12 31,-1 0-12-31,4 0 0 0,-3-3 0 0,0 4 7 0,3-1-7 16,-4 0 0-16,1-6 0 0,0 3-10 0,-1 6 10 0,-3-3 0 15,1-3 0-15,-5 0 0 0,1-3 0 0,-4 0 0 16,0 0 0-16,0 3-8 16,-7 0-84-16,3 0-17 0,-3-7-3 0</inkml:trace>
  <inkml:trace contextRef="#ctx0" brushRef="#br0" timeOffset="-134870.75">22394 13087 1519 0,'0'0'43'0,"4"-6"9"0,-1 3-41 0,-3 3-11 0,4-3 0 0,-4 0 0 16,3-1 144-16,1-2 26 0,0 3 6 0,-4 3 0 16,0-6-35-16,0 3-7 0,3-4-2 0,-3 1 0 15,0 0-38-15,4 3-8 0,-4-7-2 0,0 7 0 16,3-3-30-16,-3 3-6 0,0 0-2 0,0 3 0 16,0-7-13-16,0 1-2 0,0 0-1 15,0 6 0-15,0 0-30 0,0 0-13 0,0 0 1 0,0 0 0 16,0-3 60-16,-3 0 13 0,-1-1 3 0,4 4 0 0,-3 0-34 0,3-3-6 15,-8 6-2-15,5-3 0 16,-1 4 2-16,-3-4 0 0,4 3 0 0,-4 0 0 16,3 0-5-16,-3 0-1 0,0 3 0 0,0-3 0 15,0 4-18-15,3-4 0 0,-3 3 0 0,0 4 0 0,0-1 0 0,4 3 0 16,-4-2 0-16,3-1 0 16,-3-6 22-16,4 4 1 0,-1-1 0 0,1 3 0 0,-1 1-23 0,1 5 0 15,-1 1 0-15,0 0 8 16,4-1-8-16,-3 1 0 0,3 3 0 0,0 0 0 0,0-4 0 0,3 4 8 15,1-3-8-15,0 0 0 16,-1 2-17-16,4-2-8 0,0 0-2 0,0-1 0 16,4-2 27-16,-4-4 0 0,3 4 0 0,1-4 0 0,0-2 0 0,-1-1 0 15,4-3 0-15,0-6 0 0,1 0 0 0,-1-3 0 0,3-4 0 0,1-2 0 16,3 2 18-16,-3-2 9 16,-1-4 1-16,5 0 1 0,-5 4-46 0,1-4-10 0,-4-3-1 0,4 0-1 31,-4 4 45-31,0-4 10 0,-4 0 2 0,-3 0 0 0,0 4-28 0,1-1 8 0,-5 3-8 15,1-2 0-15,-4-1 0 0,-4 0 8 16,4-2-8-16,-7-1 7 0,0 0-7 0,-4 3 0 16,1 1 0-16,-1 2 0 0,1-3 0 0,-5 4 0 0,-2 2 0 0,3 1 0 31,0 3-28-31,0-1-3 0,3 4 0 0,-3 0 0 0,3 3 31 0,1 3 0 16,-1-3 0-16,0 3 0 0,1-3 0 0,-1 4 0 0,4-1 0 15,0 0 0-15,4 0 0 0,-4 0 0 0,3 0 0 0,4-3 0 0,0 0 0 0,0 0 0 16,0 0 0-16,0 0 0 15,-7 7 0-15,7-7 0 0,0 3 0 0,0-3 0 16,0 0 0-16,0 0 0 0,0 6 0 0,4 0 0 16,3 1 0-16,-4-4 0 0,4 0 0 0,4 3 0 15,-4-3 0-15,3 3 0 0,1 1 0 0,3-1 0 0,4-3 0 0,-1-3 0 16,1 0 0-16,3-3 0 0,0 3 20 16,1-3 9-16,-1-3 3 0,0-1 0 0,4-2-24 0,-4 0-8 15,0-1 0-15,0 1 0 0,-3 2 0 16,-1 1 0-16,1-3 0 0,-4 2 0 15,-3 1 0-15,-1 0 0 0,1 0 0 0,-4-1 0 0,0 4 0 0,0 0 0 0,-3-3 0 16,-1 0 0 0,1-1 0-16,-4 4 0 0,0-3 0 0,0 3 0 0,0 0 0 0,0 3 0 0,0 0 0 15,0 0 0-15,0 0-47 16,0 0-5-16,-4-4-2 0,4 4 0 16,-3 7-189-16,-1-1-37 0,-7 13-8 0,1-3-2 15</inkml:trace>
  <inkml:trace contextRef="#ctx0" brushRef="#br0" timeOffset="-134419.48">22991 13369 1958 0,'0'0'43'0,"0"0"9"0,0 0 1 0,0-6 3 0,0 0-45 0,3 0-11 16,-3 6 0-16,0 0 0 0,0 0 104 0,0-4 20 16,4-2 3-16,-4 6 1 0,0 0-36 0,0 0-6 0,0 0-2 0,0 0 0 15,0 0 20-15,0 0 3 16,0 0 1-16,0 0 0 0,3 6-27 0,1 4-5 0,-4-1 0 0,3 1-1 16,1 2-31-16,-4 1-7 0,0 2-1 0,3-2 0 15,-3 3-17-15,4-4-4 0,-1 1-1 0,-3-1 0 16,4-2-5-16,-1-4-1 15,1 3 0-15,-4-2 0 0,0-7-8 0,0 0 0 0,0 0-10 0,0 0 10 16,0 0-57-16,0 0-6 0,0 0-1 0,7-7 0 16,-7 1-51-16,3-3-10 0,-3-4-3 15,0 4 0-15</inkml:trace>
  <inkml:trace contextRef="#ctx0" brushRef="#br0" timeOffset="-133515.22">23022 12397 2263 0,'0'0'47'0,"0"0"12"16,0 0-47-16,0 0-12 0,0 0 0 0,-3-3 0 15,3 3 63-15,-4-6 10 0,4 0 3 0,0 3 0 0,0-4-10 0,4 1-2 0,-1 3 0 0,-3-3 0 32,7 3-51-32,-3-4-13 0,-1 1 0 0,4 3 0 15,-3 0 44-15,0-4 5 0,3 4 2 0,0 0 0 0,-4-3-17 0,8 6-3 0,-4-3-1 0,3 0 0 32,1 0 3-32,0-1 1 0,-1 4 0 0,1-3 0 15,3 3-17-15,-4 3-3 0,1-3-1 0,0 4 0 0,-1 2 35 0,1 0 8 0,-4 0 0 0,0 7 1 16,-4-4-26-16,1 7-6 0,-4 0-1 0,3-1 0 15,-6 4-10-15,-1 0-2 0,1 3-1 16,-8-3 0-16,4-1-11 0,-3 1 10 0,-4 0-10 0,-1 0 10 31,1-7-10-31,4 1 0 0,-4-4 9 0,-1-2-9 0,5 2 0 0,-1-3 0 16,1 1 0-16,3-4 0 0,3 0 0 0,4-3 0 0,-7 3 0 16,7-3 0-16,-3-6 0 0,3 6 0 15,0 0 0-15,3-6 0 0,1 2 0 16,3 1 0-16,0 3 0 0,0-3-8 0,3 0 8 0,1 0 8 0,3 3-8 0,-3 0 11 15,3 0 4-15,0 3 1 0,0 0 0 0,0 0 0 16,-3 0-5-16,3-3-1 0,-4 4 0 0,1 2 0 16,-4-3-10-16,4 3 0 0,-4-3 0 0,0 4 0 15,-7-7 0-15,10 0 0 0,-10 0 0 0,4 6 0 16,3-3 0-16,-4 3 0 0,-3-6 0 0,4 7 0 16,-1-1-152-16,-3 0-32 0,4 0-6 0</inkml:trace>
  <inkml:trace contextRef="#ctx0" brushRef="#br0" timeOffset="-130724.86">24532 13181 1094 0,'0'0'23'0,"0"0"5"16,0-6-28-16,0 3 0 0,0 0 0 0,0-4 0 15,4 4 56-15,-4 0 7 0,3-3 1 0,1 3 0 16,-1-3 0-16,-3 6 0 0,0-4 0 0,0 4 0 16,0 0-52-16,4-6-12 0,-4 6 0 0,0 0 0 15,0 0 44-15,0 0 10 0,0 0 2 0,0 0 0 16,0 0 19-16,0 0 4 0,0 0 1 0,0 0 0 16,0 0-16-16,0 0-2 0,0 0-1 0,0 0 0 0,0 0-4 0,0 0-1 15,0 0 0-15,0 0 0 16,0 0-5-16,0 0-2 0,0 0 0 0,0 0 0 0,0 0-9 15,0 0-3-15,0 0 0 0,0 0 0 16,0 0 7-16,0 0 2 0,0 0 0 0,0 0 0 16,0 0-31-16,0 0-7 0,0 0 0 0,0 0-8 0,0 0 32 0,0 0 0 0,0 0 0 0,0 0 0 15,0 0-19-15,0 0-4 0,0 0-1 0,0 0 0 16,0 0 3-16,0 0 0 0,0 0 0 0,0 0 0 16,0 0 0-16,0 0 0 0,0 0 0 0,0 0 0 15,0 0-11-15,0 0 12 0,0 0-12 0,0 0 12 31,0 0 4-31,0 0 0 0,0 0 1 0,0 0 0 0,0 0-2 0,0 0-1 0,0 0 0 0,0 0 0 16,0 0 6-16,0 0 2 0,0 0 0 0,0 0 0 0,0 0-22 0,3 10-16 16,-3-10 2-16,4 6 1 15,-1 3 13-15,1 1 0 0,-4-1 0 0,3 4 0 16,1-1 12-16,0 1-2 0,-1 2 0 0,1 4 0 16,-1-3 1-16,4 6 0 0,-7-3 0 0,7 3 0 15,-7 3 1-15,4 0 1 0,-1 0 0 0,1 3 0 0,-4-3-5 0,3-3 0 16,1 3-8-16,-4-3 12 15,3 3 18-15,-3-3 3 0,4 0 1 0,-1 0 0 16,-3 0-34-16,4-3 0 0,-1-4 0 0,1 4 0 16,0-6 0-16,-1 2 0 15,1-2 0-15,-1 0 0 0,1-7-21 16,3 0-11-16,-7-6-3 0,0 0 0 0,0 0 35 0,0 0-8 0,0 0 8 0,0 0 0 16,3-3 0-16,1 0 0 0,-1-3 0 0,1-1 0 15,-4-2 30-15,-4-1 3 0,4 1 1 16,-3 0 0-16,-1-1-34 0,1-2 0 0,-4-1 0 0,3-2 0 15,-3 2-13-15,0-3-10 0,0 1-1 0,3-4-1 0,-3 0 25 16,0-3 0-16,4 0 0 0,-4-3 0 0,3 0 0 0,-3 0 0 0,4 0 0 16,-4-3 0-16,3 2 0 0,1 1 0 0,3-3 0 0,-4 6 0 15,4-3 0-15,0 3 0 0,0-3 0 0,0 3 0 16,0-3 15-16,0 6 8 0,4-3 1 0,-1 3 1 16,1 1-25-16,-1 2 0 0,1 0 0 0,-1 1 0 15,4-1 0-15,0 3 0 0,0 1 0 16,0-1 0-16,0 1-15 0,4 6-8 15,0-1-1-15,3 1-1 0,-4 0 25 0,8 3 0 16,0 9 9-16,3 0-9 0,0-3 22 0,0 4-2 0,4 2-1 0,3 0 0 0,-3-2-19 0,-1 5 0 16,1 1 0-16,-4 2 0 15,-3 1 0-15,0 0 0 0,-4 6 0 0,0-4 0 0,-4 4 0 0,-3 0 0 16,-3-3 0-16,-1 3 0 16,-3-3 29-16,0 0 3 0,-3 0 0 0,-1-4 0 31,-6 1-52-31,-1-4-9 0,-3 1-3 0,-4 0 0 0,1-4 52 0,-4 0 9 0,-4-2 3 0,0-4 0 15,4-3-24-15,-4 0-8 0,1 0 0 0,3-3 0 16,-1-1 0-16,1 1 0 0,4 0 0 0,2 0 0 16,1-3-26-16,0 3-5 0,7-4-1 15,0 4 0-15,0 0 32 0,4-3 0 0,3 0 0 0,0 2 0 16,7-2-211-16,0 0-36 0,3 0-7 0</inkml:trace>
  <inkml:trace contextRef="#ctx0" brushRef="#br0" timeOffset="-128600.96">25125 13498 1366 0,'0'-6'39'0,"0"-1"8"15,0-2-38-15,0 3-9 0,0-4 0 0,0 4 0 16,0 0 42-16,0 6 6 0,0 0 2 0,0 0 0 16,0 0 62-16,0 0 13 0,0 0 3 0,0 0 0 15,0 0 0-15,0 0 0 0,0 0 0 0,0 0 0 0,0 0 7 0,0 0 1 0,0 0 1 0,-4 9 0 16,4-2-65-16,-3 5-14 0,3 1-2 0,0-1-1 15,0 4-44-15,0-1-11 0,0 1 0 0,0 3 0 16,0-3 30-16,3-4 4 0,1 4 1 0,-1-4 0 16,1 1-35-16,-4-4 0 0,3 1 0 0,1-4 0 31,-1 0-44-31,-3-6-12 0,0 0-2 0,0 0-1 0,0 0-86 16,0 0-18-16,4-3-3 0,3-3-1010 0</inkml:trace>
  <inkml:trace contextRef="#ctx0" brushRef="#br0" timeOffset="-128137.77">25326 13454 2304 0,'0'0'51'0,"0"0"10"0,0 0 3 0,0 0 0 0,0 0-52 0,0 0-12 16,0 0 0-16,0 0 0 0,-4-3 80 0,4 3 12 15,-3-3 4-15,-1-3 0 0,4-1-26 0,0 1-5 16,0 0-1-16,4-4 0 0,-4 4-51 0,3 0-13 16,1 0 0-16,-1-1 0 0,5-2 0 0,-1 3 0 0,3 2 0 15,-3 1 0-15,4 0 40 0,-4 0 6 16,3 3 1-16,5 0 0 0,-1 0-7 0,-4 3-2 16,4 0 0-16,-3 4 0 0,0-1-3 0,-4 3-1 15,0 1 0-15,0 2 0 0,0 1-20 0,-4 6-4 16,1-4-1-16,-1 4 0 0,-3 0 18 0,0-3 3 0,-3 2 1 15,-4 1 0-15,3 0-21 0,-6-3-10 0,3-1 10 0,-4-2-10 16,0-1 8-16,1-2-8 0,-1-1 0 16,-3-2 9-16,4-4-9 15,-1 3 0-15,0-3 0 0,1 0 0 0,-1-3 0 0,4 0 0 0,0-3 0 0,0 0 0 32,4 0 0-32,-1 0 0 0,-3-4 0 0,7 4 0 0,-4-3 15 0,8 0 10 0,-4-4 3 15,3 4 0-15,5 0-28 0,-1-1 0 16,0 4 0-16,7 0 0 0,-4-3-19 15,1 3-9-15,3 0-1 0,0 0-1 0,0-1 48 0,-3 4 10 0,3-3 1 0,0 3 1 32,-14 0-47-32,11 3-10 0,-11-3-1 0,0 0-1 0,10 4 46 0,-10-4 10 0,7 6 1 0,-7-6 1 15,0 0-81-15,0 0-17 0,0 0-3 0,0 0-1 32,0 0-108-32,0 0-22 0,0 0-4 0</inkml:trace>
  <inkml:trace contextRef="#ctx0" brushRef="#br0" timeOffset="-127374.85">25756 13003 1958 0,'0'0'43'0,"0"0"9"0,4-7 1 0,-4 1 3 0,3 0-45 0,-3-4-11 0,4 4 0 0,-4 3 0 16,0-3 104-16,0 6 18 0,0-7 4 0,0 7 1 15,0 0-20-15,0 0-4 0,-4-3-1 0,4 3 0 16,0 0-9-16,-7-3-1 0,7 3-1 0,-3 0 0 16,-4 3-22-16,0 0-4 0,0 4-1 0,0-1 0 15,0 3-51-15,-1 7-13 16,5 0 0-16,-4-1 0 0,0 1 54 0,0 0 8 16,-4 6 2-16,8-3 0 0,-4 2-52 0,7-2-12 0,-4 3 0 0,4-3 0 15,0-3 0-15,0-1 0 0,4-2 0 0,-1 3 0 16,4-4 0-16,0 1 0 0,4-4 0 0,-1 1 0 0,5-4 8 0,-1 0-8 15,0-3 11-15,0 0-11 16,7-3 0-16,0 0 0 0,-3 0 0 0,3-3 0 16,0 0 0-16,0 0 0 0,-3-3-8 0,0-1 8 15,-1 4 0-15,1-3 0 0,-4 3 0 0,-3-3 10 16,-1-1-10-16,4 1 0 0,-7-3-10 0,0-1 10 0,0 1 0 0,0-4 0 16,1 1 0-16,-5-1 0 0,1-3 0 0,-4 1 0 15,0-7 0-15,0 3 0 0,-4 3 0 16,1-2 18-16,-1-4-2 0,-3 0-1 0,0 0-24 15,-4 0-5-15,4 0-1 0,-3 0 0 16,-1 3 15-16,1 0 0 0,-1 4 0 0,0-1 0 16,1 0 0-16,-1 4 0 0,-3-1 0 0,3 7 0 0,1 3 8 15,-4 0 4-15,3-1 0 0,1 1 1 0,3 3-22 0,-4 3-5 16,4-3-1-16,0 4 0 0,0-1 6 0,0 0 1 16,0-3 0-16,0 3 0 0,0 0 8 0,7-3 0 15,0 0 0-15,0 0 0 0,0 6 0 0,-4-2 0 16,1 2 0-16,3 0 0 0,0 0 0 0,3 1 14 0,1-1-3 0,-1 0-1 15,4 0-10-15,0 1 0 16,0-1 0-16,7 0 0 0,1 1 10 0,-1-4 0 16,0 0 0-16,3 0 0 0,1-3-10 0,0 0-14 15,-1-3 3-15,4 0 1 0,1-4 26 0,-1 1 4 0,0-3 2 0,4-1 0 16,-1 1-10-16,-2 3-3 0,-1-4 0 0,3 4 0 16,-2 0-9-16,-5-1 0 0,1 4 0 0,-1 0 0 15,1 0-30-15,-7 3 2 0,3 0 0 0,-4 0 0 16,1 0 48-16,-4 0 9 0,-7 0 3 0,7 0 0 15,-7 0-24-15,0 0-8 0,0 0 0 0,0 0 0 16,0 0-18-16,0 0-3 0,0 0-1 0,0 0 0 31,-3 3-132-31,-5 0-26 0,1-3-6 0</inkml:trace>
  <inkml:trace contextRef="#ctx0" brushRef="#br0" timeOffset="-126202.64">26106 13300 1580 0,'0'0'67'0,"0"0"-54"31,0 0 82-31,0 0 16 0,0 0 3 0,0 0 1 0,0 0-31 16,0 0-5-16,0-6-2 0,0 6 0 0,0 0 11 0,0 0 3 0,0 0 0 0,0 0 0 15,0 0-8-15,0 0-2 0,0 0 0 0,0 0 0 31,0 0-5-31,3 3 0 0,1 4-1 0,-1-1 0 0,1 3-2 0,-1 4 0 0,4-1 0 0,-3 4 0 16,-1 0-58-16,1 3-15 0,-1-1 0 0,1 4 0 16,-1-3 0-16,1-3 0 0,-4-1 0 0,3 4 0 15,1-6 54-15,-4-1 8 0,4 1 2 16,-4-4 0-16,0 1-52 0,0-4-12 0,0-6 0 0,0 0 0 16,0 0 0-16,0 0 0 0,0 0 0 0,0 0 0 15,0 0-100-15,0 0-22 0,0 0-5 0,0 0-1 31,3-6 0-31,-3-1 0 0,4 1 0 0,-1 0 0 16,-3-4-128-16,0 4-27 0</inkml:trace>
  <inkml:trace contextRef="#ctx0" brushRef="#br0" timeOffset="-124882.58">26702 12824 1824 0,'0'0'76'15,"0"0"-60"1,0 0 38-16,0 0 8 0,3 3 2 0,-3-3 0 15,0 0 0-15,7 3 0 0,-3-6 0 0,-4 3 0 16,3-3 72-16,-3-3 14 0,4-1 3 0,-4 1 1 0,0 6-42 0,0 0-8 0,0 0-1 0,-7-3-1 16,3 3-30-16,-3-3-7 0,0 3-1 0,-3 0 0 31,3 3-20-31,0 3-4 0,-4 0 0 0,0 4-1 16,4-1-19-16,-3 4-3 0,-1-4-1 0,4 4 0 0,-3 2-4 0,2 1 0 0,1 3-1 0,4 0 0 31,-4 3-3-31,3-3-8 0,1 6 12 0,3-3-4 15,0-4-8-15,3 1 0 0,1 0 9 0,3 0-9 16,0 0 0-16,4-1-15 0,-4 1 3 0,7 0 0 16,-4-3 12-16,4-1 0 0,4-2 0 0,0-1 0 0,-1-2 0 0,1-4 0 15,-4-3 0-15,7 0 0 0,-7-3 0 0,4-3 0 0,0-3 0 16,-1-3 0-16,-3-1 11 0,0-2 5 0,1-4 0 0,-1-3 1 16,-4 3-17-16,-3 1 10 0,4-1-10 0,-4 0 8 15,0 1-23-15,-3-1-5 0,-1 0 0 0,1-2-1 16,-4 2 41-16,-4-3 9 0,1 3 2 0,-1-5 0 15,-3 5-31-15,0-3 0 16,-4 0-13-16,-3 4 4 0,4-1 9 0,-4-3-10 0,-1 6 10 16,1-2-10-16,0 2-6 0,0 4-2 0,0-4 0 15,0 7 0-15,-4 3 18 0,4 3 0 0,-7 3 0 0,7 3 0 16,-4 1 0-16,4-4 0 0,-4 3 0 0,8 0 0 16,-4 4 0-1,7-1 0-15,-4 0 0 0,4 1 0 0,4-1 0 16,-1-2 0-16,4-1 0 0,0-6 0 0,4 6 0 0,3 0 0 15,0-2 0-15,3-1 0 0,1-3 0 0,3 3 0 0,4 0 11 16,-1-3-11-16,4 0 0 0,-3-3 0 0,3 0 0 0,4 0 0 16,-4-4 0-16,0 4 0 0,4-3 8 0,3-4-8 15,-3 1 8-15,-1 3-8 0,5-4 12 0,2 1-12 16,-6-4 0-16,3 4-14 0,-3 0 1 0,0 2 0 0,-4 4 13 0,0 0 15 16,-3 0-3-16,-1 0-1 0,1 0-11 15,-7 0 0-15,3 3 0 0,-4 0 8 0,-3 0-8 16,-3 0 0-16,-4 0 0 0,0 0 8 15,0 0-18-15,0 0-4 0,0 0-1 0,0 0 0 0,0 0 15 0,0 0 0 16,0 0 0-16,0 0 0 0,-4-7-54 0,-3 4-8 0,-3 0-2 16,3 3 0-16,0 3-153 15,0-3-31-15,-1 0-7 0,-2 3-1 0</inkml:trace>
  <inkml:trace contextRef="#ctx0" brushRef="#br0" timeOffset="-124311.95">27122 13203 1840 0,'0'0'52'0,"0"0"12"0,0 0-52 0,0 0-12 0,3-3 0 0,1-3 0 0,-1 0 134 0,-3-1 24 15,7 4 5-15,-3 0 1 16,3 0-68-16,-4 0-14 0,8-4-2 0,-1 4-1 0,-2 3-3 0,2 0-1 15,1 3 0-15,-1-3 0 0,4 4-32 0,-7-1-7 16,4 0 0-16,0 0-1 0,-4 3-4 0,0 1-1 16,0 2 0-16,0 0 0 0,-4 1 1 0,1 2 0 0,-4 1 0 0,0-1 0 15,-4 1-11-15,1 3-1 16,-1-4-1-16,-3 4 0 0,-3 0-10 0,-1-1-8 16,1 1 12-16,-5 0-12 0,-2-1 10 0,-4-2-10 15,3-1 8-15,0 1-8 0,-3-4 0 0,7-2 0 0,-4 2 0 0,8-3 0 16,-1-3 0-16,4-3 0 0,0 0 8 0,4 0-8 15,-4 0 0-15,3 0 0 0,4-3 0 0,0 0 0 0,4 0 0 16,-4 3-9 0,7-6 0-16,-7 6 0 0,0 0 9 0,14-3 9 15,0-1-1-15,3 1-8 0,1 0 16 0,0 3-3 0,-1 0-1 0,1 0 0 0,0 3 7 0,-1-3 1 16,1 3 0-16,0 1 0 16,-4-1 4-16,0 0 0 15,0 3 1-15,-4-3 0 0,5 4-14 0,-15-7-3 16,10 3-8-16,1 3 12 0,-1 0-12 0,-10-6 9 0,11 6-9 0,-11-6 8 0,0 0-8 0,0 0-16 15,0 0 4-15,0 0 1 16,0 0-133-16,0 0-26 0,0 0-6 0,0 0 0 16</inkml:trace>
  <inkml:trace contextRef="#ctx0" brushRef="#br0" timeOffset="-122198.89">28377 13175 3040 0,'0'0'64'0,"0"0"12"0,-10 0-60 0,3-3-16 0,7 3 0 31,0 0 54-31,0 0 8 0,-4 0 2 0,4 0 0 16,0 0 51-16,0 0 10 0,0 0 3 0,0 0 0 16,0 0-103-16,0 0-25 0,0 0 0 0,0 0 0 0,0 0-15 0,0 0-8 0,0 0-1 0,0 0-1 31,0 0-114-31,0 0-22 0,4-3-5 0,-1 0-1 0,4-1-122 15,0-2-25-15</inkml:trace>
  <inkml:trace contextRef="#ctx0" brushRef="#br0" timeOffset="-121974.84">28691 13166 2887 0,'0'0'128'0,"0"0"26"16,0 0-123-16,0 0-31 0,0 0 0 0,0 0 0 16,0 0 56-16,0 0 4 0,0 0 2 0,0 0 0 15,0 0 2-15,0 0 0 0,0 0 0 0,0 0 0 16,0 0-52-16,0 0-12 0,0 0 0 0,7 0 0 16,-7 0-48-16,0 0-13 0,4 0-3 0,3-4 0 15,-3 1-153 1,3 0-31-16,-4 0-7 0</inkml:trace>
  <inkml:trace contextRef="#ctx0" brushRef="#br0" timeOffset="-121745.93">29118 13131 3040 0,'0'0'64'0,"0"0"12"0,0 0-60 0,0 0-16 0,0 0 0 0,0 0 0 16,0 0 105-16,0 0 19 0,0 0 3 0,0 0 1 16,0 0-103-16,0 0-25 0,0 0 0 0,0 0 0 15,0 0-46-15,0 0-14 0,0 0-4 0</inkml:trace>
  <inkml:trace contextRef="#ctx0" brushRef="#br0" timeOffset="-119291.45">30325 12915 1254 0,'0'0'52'15,"0"9"-41"1,3 1 137-16,-3 2 27 0,0-2 5 0,0 5 2 16,4 1-49-16,-4 3-9 0,3 3-3 0,1 0 0 15,-1 3-40-15,4 0-8 0,1-3-1 0,-1 6-1 16,0-3-18-16,0 3-3 0,0 0-1 0,0 1 0 15,3 2-22-15,-3-3-5 0,1 4-1 0,-1-1 0 0,0-3 1 16,3-3 0-16,-3 4 0 0,0-4 0 16,-3-7 0-16,3 1 0 0,-4 0 0 0,1-6 0 15,-1 2-1-15,1 1 0 0,0-4 0 0,-1-2 0 16,1-1-5-16,-1-2-2 0,1-1 0 0,-4-6 0 16,0 0-2-16,0 0-1 0,3-6 0 0,-3-1 0 0,0-2 16 0,0-1 3 0,0-2 1 0,-3-1 0 31,-1-2-8-31,1-4-2 0,-4-3 0 0,-4-3 0 15,0 0-7-15,1-3-2 0,-4-4 0 0,0 1 0 16,-1-4-4-16,1 1-8 0,0-4 11 0,0-3-11 16,4 4 0-16,-1-7 0 0,0 3 0 0,1 0 0 0,3 1 0 0,0-1 0 0,3 3 0 0,-3 1 0 15,7-1 0-15,-3 7 0 0,3-4 0 0,3 7 0 16,1 0 0-16,3 6 0 0,0 0 0 0,-4 0 0 16,8 6 0-16,-4-3 0 0,0 4 0 0,0-1 0 15,7 7 0-15,4-1 0 0,-1 1-8 0,1 3 8 31,3 2 0-31,0 1 0 0,1 3 0 0,-1 7 0 16,0-1 10-16,-3 3 2 0,-1 4 0 0,-3 2 0 0,0 4 15 16,0-3 3-16,-3 3 1 0,0 3 0 15,-4 3-1-15,-4 0 0 0,1 0 0 0,-4 3 0 0,0-3-14 0,-4 3-4 16,1 1 0-16,-4-1 0 0,-4 0-12 0,0 0 11 0,1-3-11 0,-1-3 10 16,-3 0-10-1,4-3 0-15,-4-6 0 0,3 2 0 0,-3-5 0 0,3-4 0 0,-3 0 8 0,-4-3-8 16,4-3 0-16,-3 0-9 0,-1-3 9 0,0 0-13 15,4-3-4-15,4 0-1 16,3-1 0-16,-4-2 0 0,4 0-46 0,0 2-8 0,3 1-3 0,1 0 0 16,-1-1-69-16,4 1-13 0,0 6-3 0</inkml:trace>
  <inkml:trace contextRef="#ctx0" brushRef="#br0" timeOffset="-118650.99">30706 13156 1630 0,'0'0'34'0,"0"0"7"15,0 0-33-15,0 0-8 0,0 0 0 0,0 0 0 0,0 0 96 0,0 0 18 0,0 0 3 0,0 0 1 16,0 0 2-16,0 0 0 0,0 0 0 0,0 0 0 31,0 0-9-31,7 3-2 0,-7-3 0 0,3 10 0 16,-3-4-32-16,0 7-6 0,0-4-2 0,4 0 0 0,-4 1-25 0,0-1-4 0,3 1-2 0,-3-1 0 15,4 0-38-15,-4 1 0 0,0-4 0 0,0 4 0 16,0-4 0-16,0-6 0 0,0 6 0 0,0-6 0 16,0 0-79-16,0 0-20 0,0 0-4 15,0 0-1-15,0 0-83 0,0 0-17 0,0 0-3 0</inkml:trace>
  <inkml:trace contextRef="#ctx0" brushRef="#br0" timeOffset="-117969.52">30854 13103 874 0,'0'0'36'0,"0"0"-28"0,0 0 111 0,0 0 22 0,0 0 5 0,0 0 1 15,0 0-20-15,0 6-4 0,0-6-1 0,0 6 0 16,0 1-18-16,0-1-3 0,0 0-1 0,0 1 0 16,0-1-23-16,-4 0-5 0,4 0 0 0,0 4-1 15,0-4-31-15,0 7-5 0,4-4-2 0,-4 4 0 16,3-4-10-16,-3 3-3 0,4 1 0 0,0-4 0 15,-1 1 10-15,-3-1 2 0,0 1 0 0,0-4 0 16,0-6-32-16,0 0 0 0,0 0 0 0,0 0 0 16,0 0 16-16,0 0-4 0,0 0 0 0,0 0 0 15,0-6 7-15,0-4 1 0,4 4 0 0,-1-3 0 16,1-1 16-16,-1 1 3 0,1-4 1 0,-1 4 0 16,1-1-29-16,-1-2-11 0,1-1 8 0,-1 4-8 0,4-4 18 0,-3 1-2 0,-4 2 0 15,7-2 0 1,0 6-16-16,0-1 10 0,0 1-10 15,4 3 8-15,-1 3 20 0,4-3 3 0,-3 3 1 0,3 3 0 16,0-3-20-16,0 3-3 0,-3 3-1 0,3-3 0 16,-3 7 7-16,-1-4 1 0,-3 7 0 0,-3-4 0 0,3 4 19 0,-4 2 4 0,1 1 1 15,-1 0 0-15,-3 2-16 16,0-2-4-16,0 3 0 0,0-3 0 0,0-1-20 0,0-2 0 16,0-1 0-16,-3 1 0 0,3-4 0 0,0-2 0 0,-4-1 0 0,4-6 0 15,0 0-47 1,0 0-13-16,0 0-4 0,0 0 0 0,0-3-57 15,-3-4-12-15,3 1-3 0</inkml:trace>
  <inkml:trace contextRef="#ctx0" brushRef="#br0" timeOffset="-117036.55">31468 12633 1922 0,'-7'-4'81'0,"-4"1"-65"0,4 0 90 0,0 3 18 0,-4 0 3 0,4 0 1 15,0 3-25-15,0-3-5 0,0 7-1 0,0-4 0 16,-3 3-7-16,-1 0-2 0,0 1 0 0,1 2 0 16,-1 3-50-16,1 1-10 0,3 6-3 0,-4 0 0 15,4-1 11-15,0 4 3 0,-4 4 0 0,8-1 0 16,-4 3-31-16,3-3-8 0,1 3 0 0,-1 0 0 15,4-3 11-15,4 4 1 0,-1-4 0 0,1-3 0 16,3-4 0 0,0-2 0-16,3 0 0 0,1-7 0 0,0 1-4 0,-1-7 0 0,4 0 0 15,0-3 0-15,1 0-8 0,-1-3 0 0,3 0 0 0,1-4 0 16,-4 1 28-16,7 0 3 0,-3-4 1 0,-1-2 0 16,1-1-20-16,-4-2-3 0,0-1-1 0,0 0 0 15,-3 1-8-15,0-4 8 0,-1 3-8 0,-3-3 8 16,0 1 0-16,-3-1 0 0,-1 0 0 15,1 0 0-15,-4-3-8 0,-4 3 0 0,1-3 0 0,-1 4 0 16,-3-4 0-16,-3 0 0 16,-4 0 0-16,-1-3 0 0,1 3 0 0,-3 0 0 0,-4 0-10 0,3 3 10 0,-3 3-11 0,3 4 11 0,0 2-12 15,4 4 12-15,0 0-12 0,4 3 4 0,-1 3 8 0,4 3-13 16,3 3 1-16,1-3 0 0,3-3 0 16,0 10 0-16,0-4 4 0,3 3 8 0,-3-2-13 15,0-1 5-15,0 3 8 0,4-2 0 0,3 2-9 0,-3-3 9 16,3 0 0-16,0 1 0 0,0-4 0 0,3 3 8 15,4-3 8-15,-3-3 2 16,7 0 0-16,-1-3 0 0,1 3 5 0,0 0 1 0,3 0 0 16,-4 0 0-16,5 0-15 0,2-3-9 0,-3 3 12 0,4-3-12 15,0 0 29-15,3 0-1 0,-3-1 0 0,-1 1 0 16,1-3-28-16,-4 3 0 0,-3 0 0 0,3 0 0 16,-7 0 0-16,0-1 0 0,0 4 0 0,-3-3 0 15,-4 6-23 1,0-3-1-16,-7 0 0 0,0 0 0 0,0 0-84 0,0 0-16 0,0 7-4 0</inkml:trace>
  <inkml:trace contextRef="#ctx0" brushRef="#br0" timeOffset="-115192.02">31775 13144 2329 0,'0'0'103'0,"0"0"21"0,0 0-99 0,0 0-25 0,0 0 0 0,0 0 0 15,0 0 77-15,0 0 11 0,0 0 1 0,0 0 1 16,3 6 3-16,1 0 1 0,-1 4 0 0,-3-1 0 16,4 0-10-16,-1-2-1 0,1 2-1 0,-4 1 0 15,3-1-27-15,-6 3-6 0,3 4-1 0,0-3 0 16,-4 2-25-16,4 4-6 0,0 0-1 0,0-3 0 16,0 6-16-16,0-4 0 0,0 1 8 0,0 0-8 15,0-3-22 1,4-1-8-16,-4-2-2 0,3-4 0 0,-3-9-83 0,7 4-17 0,1-8-3 15,-1 1-1-15,-4-6-155 0,4-4-31 16</inkml:trace>
  <inkml:trace contextRef="#ctx0" brushRef="#br0" timeOffset="-114415.52">32343 12771 1862 0,'-4'-7'78'16,"1"4"-62"-16,-1 0 132 0,4 3 26 0,-3-3 6 0,-4 3 0 16,3 3-49-16,0 0-11 0,-3 0-1 0,0 4-1 15,0 2-19-15,0 0-4 0,-3 1-1 0,-1 2 0 16,4 1-51-16,0-1-11 0,-4 1-1 0,4 3-1 15,0-1-9 1,0 4-1-16,0 0-1 0,0 3 0 0,0-3-5 0,4 3-1 0,3 0 0 0,0-4 0 16,0-2 0-16,3 0 0 0,1-7 0 0,-1 1 0 15,4-1-13-15,0 0 11 0,0 1-11 0,4-7 10 16,3 3-10-16,-3-6 0 0,3 3 0 0,-4-3 0 16,4 0 0-16,0 0 0 0,1 0 8 0,-1 0-8 15,0-3 0-15,3 3 0 0,-2-3 9 0,2-3-9 0,-3 0 8 16,0-4-8-16,-3 1 10 0,3-1-10 0,-3-2 10 15,-4-1-10-15,0-6 10 0,0 4-10 16,-4-1 18-16,4-3-2 0,-3 0-1 0,-1 1 0 0,1-1-15 16,-4 3 9-16,0-3-9 0,0 0 8 15,-4 1-8-15,4-1 0 0,-7-3 0 0,4 0 0 16,-1 0 0-16,-3 0 0 0,0 0 0 0,0-3 0 0,0 6-19 0,0 4 1 0,-3-4 0 16,2 6 0-1,1 1-2-15,0 5 0 0,0 1 0 0,0 0 0 16,-3 6-1-16,3 0-1 0,-4 0 0 0,4 6 0 0,-4-3 2 0,1 4 1 0,-1-1 0 0,4 0 0 31,0 0 19-31,4 1-12 16,-1-4 12-16,4-3-10 0,0 0 10 0,0 0-10 0,0 0 10 0,0 0-10 0,4 6 10 0,3 3 0 0,3-2 10 0,1-4-10 15,-1 3 11-15,8-3-11 0,-4-3 12 0,0 3-12 16,4 0 24-16,-4 1-1 0,0 2-1 0,4-3 0 16,-8 0 4-16,4 0 1 0,1 0 0 15,-1-3 0-15,0-3-13 0,3 0-2 0,1 0-1 0,-4 0 0 16,4 0 14-1,-4 0 3-15,-4-1 1 0,5 4 0 0,-5-3-29 0,-3 3-16 16,-3 0 1-16,-4 0 1 16,7 0 14-16,-7 0 0 0,0 0 0 0,0 0 0 15,0 0-54-15,0 0-8 0,0 0-2 0</inkml:trace>
  <inkml:trace contextRef="#ctx0" brushRef="#br0" timeOffset="-113803.42">32678 13184 1844 0,'0'-6'52'0,"-4"0"12"0,4 3-52 16,-3-4-12-16,3 1 0 0,-4 3 0 0,4 0 64 0,0-3 9 0,0 6 3 0,0-3 0 16,4-1 8-16,-4-2 1 15,0 6 1-15,0 0 0 0,0 0 9 0,0-3 1 0,0 3 1 0,0 0 0 16,0 0-19-16,0 0-4 0,0 3-1 0,-7 7 0 15,3-1-13-15,4 0-2 0,-7 4-1 0,4 3 0 16,3-1-24-16,-4-2-5 0,4 2 0 0,0 1-1 16,0 0-27-16,0-4 8 0,0 1-8 0,0-4 0 15,0 1 8-15,0-4-8 0,0-6 0 0,0 0 8 16,0 0 4-16,0 0 0 0,0 0 0 0,0 0 0 16,0 0-12-16,0 0 8 0,0 0-8 0,7-3 8 15,0 0-8-15,-3 0 8 0,3-4-8 0,0 1 8 16,-4-3 4-16,4-1 0 0,-3-2 0 0,-1-1 0 15,5 4-12-15,-1-4 0 0,0 1 0 0,3 2 0 0,4-2 9 0,4 2 0 0,0-2 0 16,-1 2 0-16,1 1 11 0,3 0 3 16,0 2 0-16,-3-2 0 0,-1 3-15 0,-2 2-8 0,-1 1 8 0,-4 3-8 15,4 3 0-15,-7 4 0 0,-3 2 0 16,0 4-8-16,-1 9 41 0,-3 3 9 16,-7 0 2-16,3 3 0 0,-6 0-36 0,-4 7-8 0,3-1 0 15,-6-2 0-15,2-4 0 0,1 0 0 16,4-3 0-16,3-6 7 0,0-3-7 0,3-7 0 15,4 0 0-15,0 1 0 0,0-7 0 0,0-3 0 16,0 0 0-16,11-3 0 16,-4-3-88-16,3-4-16 0,1-2-4 0</inkml:trace>
  <inkml:trace contextRef="#ctx0" brushRef="#br0" timeOffset="-111481.84">33136 12369 2055 0,'0'0'45'0,"0"0"10"0,0 0 1 0,-7 0 2 0,0 3-46 0,0-3-12 16,4 0 0-16,3 0 0 0,0 0 108 0,0 0 19 15,-4 7 4-15,4-7 1 16,0 0-80-16,0 0-16 16,4 3-4-16,6 0 0 0,-3-3-9 0,7 0-3 0,-3 0 0 0,0-3 0 15,-1 0-9-15,1-1-3 0,3 1 0 0,4 0 0 0,-1-3-8 0,1 3 0 16,3-3 0-16,4-1-11 0,-1 4 11 0,-2-3 0 15,-8 0 8-15,3 2-8 0,-6 1 0 0,-1 3 0 16,-2 0 0-16,-8 0 8 16,0 0-8-16,0 0 0 0,0 0 8 0,0 0-8 0,0 0 9 0,-8 3-9 15,1 4 12-15,0-4-12 0,0 0 18 0,0 0-3 0,4 3-1 16,-1 1 0-16,4-7-14 0,0 0 0 16,0 0 0-16,-3 6 0 0,3 0 0 0,-4 0 0 0,4-6 0 15,4 7 0-15,-4-7 28 0,3 6 4 16,1 0 0-16,-4 1 0 0,0-7-32 0,3 6 0 0,-3 0 0 0,4 4 0 15,-4-4 0 1,0 0 0-16,0 3 0 0,0 1 0 0,0-4 12 0,3 4-3 16,-3-4-1-16,0 3 0 0,-3-3 0 0,3 7-8 15,0-4 12-15,0 4-4 0,0-7-8 0,0 4 10 16,-4-1-10-16,4 0 10 0,0 1-10 0,0 2 0 0,0-2 0 0,0 2 8 16,0-2 1-16,0-1 0 15,0-3 0-15,-3 1 0 0,-1 2-9 0,4 1 0 0,-3-1 0 0,-1 0 0 16,4 4 25-16,-3-1 7 0,-1 1 0 0,1 0 1 15,3-4-25-15,-4 0-8 0,4 1 0 0,0 2 0 16,-3-2 0-16,3 2 0 0,0 1 0 0,0-4 0 16,0 1 0-16,0-1 0 0,0 4 0 0,-4-4 0 15,4 3-12-15,0 1 1 0,-4-4 0 0,4 4 0 0,-3 0 11 0,3-1 0 16,-4 4 0 0,4-1 0-16,0-5 0 0,-3 2 0 0,3 4 0 0,0-7 0 15,3-2 8-15,-3 2 3 0,4 1 1 0,-4-1 0 0,3 0-12 0,1-2-17 16,-4 2 4-16,0-3 1 0,4 1 20 0,-4 2 4 15,0-3 0-15,0 4 1 0,0-1-13 0,0 0 0 16,0 1 0-16,-4 2 0 16,4 1-10-16,-4-1-2 0,4 4 0 0,-3 0 0 15,3-4 12-15,0 4 0 0,-4-3 0 0,4 2 0 16,0-2 0-16,0 3 0 0,0-4 0 0,0 4 0 16,4-1 0-16,-4 1 0 0,0 0 0 0,3 3 0 0,1-1 8 0,-4 1 3 15,0 3 1-15,0-3 0 0,0 0-12 0,0 3 0 16,0-3 0-16,0 2 0 0,-4 1 0 0,4 4 0 15,-3-5 0-15,-1 5 0 0,4-1 0 0,-3 3 0 16,3-3 0-16,-4 3 0 0,1-3 0 16,3 3 0-16,-4 1 0 0,1-1 0 0,3 0 0 0,-4 0-17 0,4-3 2 0,-3 1 1 31,3 2 14-31,-4 3 0 0,4 0 0 0,-3-2 0 0,3 2 0 0,0-3 18 0,0 0-2 0,-4 1-1 31,4-1-15-31,0 0 0 0,0 3 0 0,0-2 0 0,-3-1-28 0,3 0-1 16,-4 0-1-16,1 1 0 15,-1-1 30-15,4 3 8 0,-4 1 1 0,-3-1 0 16,4-3-9-16,-1 0-12 0,1 1 2 0,-1-1 1 0,1 0 9 0,-1 3 0 16,1-2 8-16,-1 2-8 15,1-3 0-15,3 0 0 0,-4-3 0 0,4 4 0 0,-3-1 0 0,3 0-16 0,0 0 2 16,0 1 1-16,-4-1 13 0,4 0-9 0,-3 0 9 0,-1 4-8 16,4-4 8-16,-3 0 0 0,-1 3 0 0,-3-2 0 15,3 2 0-15,4-3 0 0,-3 3 0 0,-1-2 0 31,4-1 0-31,-3 0 0 0,3 0 0 0,-4 1 0 0,4-4 0 16,-3 0 0-16,-1 0 0 0,1-3 0 0,3 3 0 0,-4 6 0 0,4 1 0 0,-3 2 0 16,-1-3 0-1,1 1 0-15,-1-1 0 0,-3 7-8 0,3-4 8 0,1-2 0 16,-1-1 0-16,1 0 8 0,3 1-8 0,-4 2 0 0,4 1-8 0,-3-4 8 0,3 3 0 16,0 1 0-16,0-1 0 0,0 1 8 15,0-4-8-15,0 1 0 0,0-4-11 0,-4 0 11 0,4 3 0 0,0-2 0 0,-3-1 0 16,-1 3 0-16,4 1 8 15,0 2-8-15,-3-3 0 0,3 4 0 0,0-1 0 0,0 4 0 0,0-3 0 0,0-4 0 32,0 3 0-32,-4-5 0 0,4-1-8 0,0 0 8 0,-3 3 0 15,-1 1 0-15,4 2 0 0,-3-2 0 16,6-1 0-16,-3-3 0 0,4 0 0 0,-4 1 0 16,3-1 0-16,-3 3 0 0,4 1 0 0,-4-1 0 0,0 0 0 15,0 1 0-15,-4-7 0 0,4 6 0 0,0 4 8 0,0-1-8 0,4 4 0 0,-4-1 0 31,3-5 0-31,1 2 0 0,-1-3 0 0,1-2 0 0,-1-1 0 0,4 0 0 0,-3-3 0 0,-1-6 0 32,1 0 0-32,0 3 0 0,-4-3 0 0,3 3 0 0,1 0 0 0,-1-1 0 0,1 1 0 0,-1 13 0 15,1-4 0 1,3 1 0-16,-4-1 0 0,1-3 0 0,-1 0 0 0,1 1 0 0,-1-7 0 0,4 0 0 16,-3-1 0-16,-4-2 0 0,4 3 0 0,-1-6 0 15,-3 3 0-15,0-4 0 0,0 1 0 0,4-3 0 16,-4-1 0-16,0-2 0 0,0-1 0 0,0 0 0 31,0 1 0-31,0 2 0 0,0-2 12 0,0-1-12 0,0 1 13 0,0-10-4 0,0 0-1 0,0 0 0 16,0 0-8-16,0 0 0 0,0 0 0 0,0 0 0 15,0 0 28-15,0 0 3 0,0 0 1 0,0 0 0 16,0 0-20-16,-4 0-3 0,4 0-1 0,-7-4 0 0,0 1-8 0,0 0 8 16,0 0-8-16,0-3 8 15,0 3 3-15,-4-7 0 0,4 1 0 0,-7 3 0 16,0-1 24-16,0 1 5 0,-4 0 0 0,-10-1 1 15,3 4-21-15,4 3-5 0,-4 3-1 0,-3 1 0 0,3 2 29 0,-3-3 5 16,3 6 2-16,1-2 0 16,3-4-34-16,7 3-8 0,-1-3 0 0,5 0-8 15,3 0 0-15,3 1 0 0,4-4-10 0,0 6 10 16,4 0-84-16,-1 0-10 0,4 1-2 16,4-4 0-16,0-3-84 0,3-3-18 0,0-4-3 0</inkml:trace>
  <inkml:trace contextRef="#ctx0" brushRef="#br0" timeOffset="-108095.93">24606 14156 2553 0,'0'0'108'16,"0"0"-87"0,0 0 86-16,0 0 17 0,0 0 3 0,0 0 1 15,0 0-52-15,0 0-9 0,0 0-3 0,0 0 0 16,0 0-51-16,0 0-13 0,7 0 0 0,-7 0 0 16,0 0 0-16,4 0 0 0,-4 0 0 0,0 0 0 15,0 0 0-15,7 0-12 0,-7 0 3 0,0 0 0 16,3-3-181-16,-3 3-36 0,0 0-7 0</inkml:trace>
  <inkml:trace contextRef="#ctx0" brushRef="#br0" timeOffset="-107749.02">25001 14442 2703 0,'0'0'120'0,"0"0"24"0,0 0-115 0,0 0-29 0,0 0 0 0,7-3 0 15,-7 3 96-15,0 0 14 0,0 0 2 0,0 0 1 16,4-3-57-16,-4 3-11 0,7-4-2 0,-7 4-1 16,0 0-26-16,0 0-4 0,0 0-2 0,4 4 0 15,-4-4-32-15,0 0-6 0,3-4-2 0,4 1 0 16,-3 0-101-16,-1 0-20 0,1-3-4 0</inkml:trace>
  <inkml:trace contextRef="#ctx0" brushRef="#br0" timeOffset="-107450.22">25372 14646 2884 0,'7'3'121'16,"-4"0"-97"-16,4-3 65 0,-3 0 13 0,3-3 2 0,0 3 1 31,-3-3-53-31,3-1-10 0,-4 1-2 0,4 3-1 0,-7 0-15 0,4-3-2 0,-1 3-1 0,-3 0 0 31,7-3-21-31,-7 3 8 0,0 0-8 0,0 0 0 0,4 0-9 16,-4 0-7-16,0 0 0 0,0 0-1 15,0 0-140-15,0 0-28 0,0 0-6 0</inkml:trace>
  <inkml:trace contextRef="#ctx0" brushRef="#br0" timeOffset="-107193.05">25728 14831 2986 0,'0'0'84'0,"0"0"20"15,0 0-84-15,4 6-20 0,-1-3 0 0,4 3 0 16,-3-3 56-16,3 4 6 0,-4-4 2 0,4 0 0 16,-7-3-52-16,7 3-12 0,-7-3 0 0,0 0 0 0,7 0 0 0,-7 0 0 0,0 0 0 0,8 3 0 31,-8-3 0-31,7-3 0 0,-7 3 0 0,7-3 0 15,-7 3-48-15,0 0-13 0,0 0-3 0</inkml:trace>
  <inkml:trace contextRef="#ctx0" brushRef="#br0" timeOffset="-106984.18">26031 15069 2747 0,'0'0'78'0,"0"0"17"16,0 0-76-16,0 0-19 0,0 0 0 0,0 0 0 15,0 0 55-15,8 0 7 0,-1 0 2 0,-7 0 0 16,0 0 0-16,0 0 0 0,0 0 0 0,0 0 0 16,0 0-52-16,0 0-12 0,7 0 0 0,-7 0 0 15,0 0-100-15,0 0-22 0,0 0-5 0</inkml:trace>
  <inkml:trace contextRef="#ctx0" brushRef="#br0" timeOffset="-105488.77">26783 15244 2266 0,'-4'-6'64'0,"-3"0"14"0,4 0-62 0,-4-1-16 0,3 1 0 0,-3 0 0 15,0 3 107-15,0-4 18 0,0 4 4 0,-4 0 1 16,4 0-36-16,-3 3-7 0,-1-3-2 0,1 3 0 16,-5 3-34-16,1 0-7 0,4 0-2 0,-1 4 0 15,-3-1 10-15,4 0 3 0,-1 4 0 0,-3 2 0 16,7 1-29-16,-4-1-6 0,4 1 0 0,0-1-1 31,0 4-19-31,3 0-12 0,1-1 1 0,-4 4 1 0,3 0 10 0,-3 0 0 0,4 3 0 0,-8 3 0 16,8 0 49-16,-1-3 12 0,1-3 3 0,-1 3 0 15,4-1-52-15,4-2-12 0,-1 0 0 0,1 3 0 16,3-3 0-16,0 0 0 0,3 0 0 0,1-1 0 16,3 4 0-16,0-3 0 0,0 0 0 0,4 0 0 15,3-4 0-15,0-2 0 0,0-4 0 0,4-2 0 16,0-4 0-16,0-6 0 0,-4-7 0 0,0 1 0 15,0-7 0-15,-3-3 0 0,-1-3 0 0,1-3 0 16,-4 0 0-16,0 0 0 0,0-3 0 0,-3 3 0 0,-4 0 0 0,0 6 0 16,-4 0 0-16,1 0 0 15,-4 4 0-15,0-4 0 0,0 0 0 0,-4 3 0 0,1 1 0 16,-4-1 0-16,0 0 0 0,0-3 0 0,-4 4 0 0,1-1 0 0,-1 0 0 16,-3 1 0-1,3-1 0-15,1 0 0 0,-4 4 0 0,0 2 0 0,3-2 0 0,-3 2 0 16,3 1 0-16,1 3 0 0,-1 3 0 0,1 3-18 0,2-3 4 0,1 6 1 15,0 0 5 1,4 3 8-16,-4 7-13 0,3-4 5 0,4 0 8 0,-3 1-12 16,-1-1 12-16,4 4-12 0,0-4 12 0,0 4 0 15,4 2 0-15,-1-2 0 0,1-1 0 0,3 1 0 0,0-4 0 0,0 1 0 16,4-1 0-16,3 1 0 0,-4-1 0 0,1-6 0 16,3 0 0-16,4 0 0 0,-4-3 0 0,0 0 0 15,3-3 21-15,1-3 3 0,0 3 1 0,-1-3 0 16,1-4-25-16,-4 1 0 0,4-1 0 0,-1 4 0 15,-3-3 0-15,1-4-14 16,-1 1 2-16,0 2 0 0,-4 1 12 0,-3-1 0 0,0 4 0 16,1-3 0-16,-1-1 12 0,-4 4-2 0,4 0 0 0,-7 0 0 0,0-1-10 0,0 1 0 15,0 0 0-15,0 6 0 16,-3 0-52-16,-4 0-12 0,3 3-2 0,1-3-1 16,-1 3-89-16,0 0-17 0,1 0-4 0,-1 4-703 15,4-7-140-15</inkml:trace>
  <inkml:trace contextRef="#ctx0" brushRef="#br0" timeOffset="-104898.25">27079 15028 1580 0,'0'0'35'0,"0"0"7"0,0 0 2 0,0 0 0 0,0 0-36 0,0 0-8 0,0 0 0 0,0 0 0 15,0 0 86-15,0-6 15 0,4 0 3 16,-4 2 1-16,0 4-33 0,3-6-6 0,1 0-2 0,-1 0 0 16,1 3 0-16,-4-4 0 0,0 7 0 0,7-3 0 0,-4-3 0 15,5 3 0-15,-5 0 0 0,4-1 0 16,0 1-51-16,0 0-13 0,0 3 0 0,4 0 0 16,-4 0 53-16,3 3 8 0,1-3 2 0,3 0 0 15,0 3-19-15,-3 1-3 0,3-4-1 0,4 0 0 16,-4 3-12-16,3-3-2 0,-3 3-1 0,1 0 0 0,-5 0-25 0,-3 0 0 15,4 4 0-15,-4-1 0 0,-4 0 56 0,1 0 7 16,-4 1 1-16,0-1 0 16,0 3-52-16,-4 1-12 0,1-1 0 0,-4 0 0 0,-4-2 0 0,4 2 0 15,-3 1 0-15,-1-4 0 0,0 0 0 0,1 4 0 16,-1-4 0 0,4-3 0-16,0 0 0 0,-3 0 0 0,6 0 0 0,-3 0 0 0,3 4 0 15,1-4 0-15,3-3 0 0,0 0 0 16,3 6 0-16,5 0 0 0,-1 1 0 0,0-4 0 0,3-3 0 15,1 0 0-15,-1-3 0 0,4 0 0 0,-3-1 0 0,3 1 0 16,0 0 0-16,0-3 0 0,4 3 0 0,0 0 0 16,-1-1 0-16,-3 1 0 0,4 0 0 0,-4 3 0 0,0 0 0 0,0 0 0 31,-3-3-48-31,-4 3-13 0,0 3-3 0,0 3-1356 0</inkml:trace>
  <inkml:trace contextRef="#ctx0" brushRef="#br0" timeOffset="-99864.59">27047 15737 2546 0,'0'0'107'15,"-3"3"-86"1,3-3 36-16,0 0 7 0,-7 0 2 0,7 0 0 16,0 0-2-16,0 0 0 0,0 0 0 0,0 0 0 15,0 0-26-15,0 0-6 0,0 0 0 0,10-6-1 16,-2-1-20-16,2 1-11 0,1 0 12 0,3-4-12 15,0 4 15-15,0 0-4 0,4-4-1 0,-1 4 0 16,1 0-1-16,0 0 0 0,-4 3 0 0,3-1 0 16,-6 4 11-16,3 4 1 0,-7 2 1 15,4 0 0-15,-8 3 2 0,1 1 1 0,-1 2 0 0,1 4 0 0,-4 0 2 16,0-1 0-16,-4 1 0 0,1 0 0 0,-1 3-8 0,-6-7-2 0,-1 4 0 16,0 0 0-16,-3-7 23 0,0 3 4 0,-3-5 0 15,2 2 1-15,1-3-56 0,4 1-11 0,-4-4-2 16,7 3-1-1,-4-6 40-15,8 3 8 0,3-3 1 0,0 0 1 0,0 0-37 16,0 0-7-16,3-3-1 0,8 0-1 0,-4 0 21 0,3 0 0 0,4 3 0 16,-3-3 0-16,3 3 0 0,0-4 0 0,0 1 0 0,0 3 0 31,4-3 10-31,-4 3 10 0,-3 0 1 0,6 3 1 16,1-3-55-16,-7 3-11 0,3 1-3 0,-7-1 0 15,0 0-129-15,0 0-27 0</inkml:trace>
  <inkml:trace contextRef="#ctx0" brushRef="#br0" timeOffset="-99164.71">28628 16166 1937 0,'0'0'55'0,"0"0"12"16,0 0-54-16,0 0-13 0,0 0 0 0,0 0 0 15,0 0 176-15,0 0 33 0,0 0 7 0,0 0 0 0,0 0-121 0,-4 7-25 0,4-7-5 0,0 0-1 16,0 3 25-16,0-3 5 0,0 0 1 0,0 9 0 15,0-6-50-15,0-3-9 0,0 7-3 0,4-1 0 32,-4-6-129-32,3 6-25 0,-3-6-6 0</inkml:trace>
  <inkml:trace contextRef="#ctx0" brushRef="#br0" timeOffset="-98927.84">29457 16590 2948 0,'0'0'124'31,"0"0"-99"-31,0 0 35 0,0 0 8 0,0 0 0 0,0 0 1 15,0 0-3-15,0-4-1 0,-4 1 0 0,1 0 0 0,3 0-52 0,0-3-13 0,-4 3 0 0,4-4 0 32,0 4-80-32,0 0-20 0,0 3-3 0</inkml:trace>
  <inkml:trace contextRef="#ctx0" brushRef="#br0" timeOffset="-98717.41">29940 16909 3164 0,'-3'4'66'0,"-1"-1"15"0,4-3-65 16,-7 3-16-16,4 0 0 0,3-3 0 0,-7 0 32 0,7 0 4 0,-4 3 0 0,-3-3 0 15,7 0-141-15,-4 0-28 0,4 0-6 0</inkml:trace>
  <inkml:trace contextRef="#ctx0" brushRef="#br0" timeOffset="-98556.55">30357 17160 1546 0,'0'7'65'15</inkml:trace>
  <inkml:trace contextRef="#ctx0" brushRef="#br0" timeOffset="-97090.52">31246 17380 1501 0,'3'-16'63'0,"1"4"-51"16,-1-1 138-16,1 0 27 0,-1 1 6 0,1 3 1 31,-4-1-43-31,0 4-8 0,0 0-1 0,0 6-1 0,-4-4-18 0,4 4-3 0,-3-3-1 0,3 3 0 15,-7 0-37-15,0 0-7 0,-1 3-1 0,1 4-1 16,0-1-33-16,-3 3-6 0,-1 7-2 0,1 0 0 16,-1 3-9-16,0 6-1 0,1 0-1 0,-1 3 0 15,1 0-11-15,3 4 0 0,0 2 0 0,0 0 0 16,3-2 0-16,0-1 0 16,4 1 0-16,0-4 0 0,4 0 0 0,0-3 0 0,-1 0 0 0,1 0 0 15,3 0 0-15,0-6 0 0,0 3 0 0,3-3 0 16,1-7 0-16,3 1 0 0,4-4 0 0,-1-2 0 15,1-7 0-15,3-3 0 0,-3-4 0 0,6-2 0 0,-2-4 24 16,-1-2 5-16,0-4 2 0,4 3 0 16,-4 0-21-16,0-2-10 0,-3 5 10 0,-1-3-10 15,1 1 20-15,-4-1-3 0,-3-3 0 0,-4 0 0 0,0 1-5 0,0-1 0 0,-4-3-1 0,-3 0 0 32,0 0-11-32,-3 0 0 0,-1-3 0 0,-3 3 0 15,-3-3 0-15,-1 0 0 0,0 3 0 0,-3-3 0 0,0 0 0 16,0 3 0-16,0 0 0 0,0 0 0 0,0 6-14 0,3 1-2 0,-3 5 0 15,0 1 0-15,3 2 2 0,-3 1 0 0,4 6 0 0,-1 0 0 32,1 0-21-32,-1 6-4 0,0-2-1 0,4 5 0 0,0-3 12 0,0 7 3 0,-3-4 0 15,3 1 0-15,-1 2 3 0,5-2 1 0,-4 2 0 0,0 1 0 16,3-4 13-16,1 4 8 0,-4-1-10 0,7-2 10 16,-4-1 0-16,8 0 0 0,-4-2 0 15,7-4 0 1,0 3 0-16,3-3 12 0,1-3-3 0,3 3 0 15,4-3 15-15,-1 3 4 0,5-3 0 0,-1 0 0 0,3 0-4 0,5 0 0 0,-1 0 0 0,4 0 0 32,-4 0 1-32,0 0 0 0,-3 0 0 0,-1 0 0 15,-2-3-8-15,-1 0-1 0,-7 0-1 0,0 0 0 0,0-3 3 0,0 2 1 0,-7 1 0 0,4-3 0 16,-4 3-19-16,-4 0 0 0,5 0 0 0,-8 3 0 16,3 0 0-16,-3 0 0 0,0 0 8 0,0 0-8 15,0 0-13-15,0 0-7 0,0 0 0 0,0 0-1 31,0 0-92-31,0 0-19 0,0 0-3 0</inkml:trace>
  <inkml:trace contextRef="#ctx0" brushRef="#br0" timeOffset="-94951.31">31627 17853 1508 0,'0'0'64'0,"0"0"-52"15,0 0 123-15,0 0 24 0,0 0 5 0,0 0 0 16,0 0-69-16,0 0-15 0,0 0-2 0,0 0-1 16,3 7 30-16,1-1 5 0,-4 0 2 0,3 3 0 15,-3-2-36-15,4-1-7 0,-1 3-2 0,1 1 0 16,-4-1-16-16,3-3-3 0,1 4-1 0,-1-1 0 16,1-2-14-16,-4 2-3 0,3-3-1 0,1 1 0 15,-4-7-11-15,0 0-3 0,0 0 0 0,0 0 0 16,0 0-8-16,0 0-1 0,0 0-8 0,3 6 12 15,-3-6-12-15,0 0 0 0,4 3 0 0,-4-3 0 16,7 0 0-16,-3-3 0 0,-1-3 0 0,1-1 0 16,-1 1 0-16,1-3 0 0,-1-4 0 0,1 0 0 15,-1 1 0-15,4-1-13 0,0-2 1 0,0 2 0 16,0 4 12-16,0-1 16 0,1 1-3 0,2 0-1 16,-3 2-12-16,0 1 0 0,4-3 0 0,-4 2 0 15,3 4 9-15,1-3-1 0,0 3 0 16,-1 0 0-16,1 3 1 0,3-3 0 0,-4 3 0 0,5 3 0 15,-1 0 11-15,-4 0 1 0,4 3 1 0,-3-3 0 16,3 7-7-16,-3-4-2 0,-1 3 0 16,-3 1 0-16,0 6 19 0,0-4 3 0,-3 4 1 0,-1 3 0 15,5-7-23-15,-8 1-4 0,3-1-1 0,1-2 0 0,-4-1-8 16,3-3 0-16,-3-6 0 0,0 0 0 0,0 0 0 0,0 0 0 0,0 0 0 0,0 0 0 16,0 0 0-16,0 0 0 0,0 0 0 0,0 0 7 31,0 0-70-31,0-3-12 0,4-3-2 0,-4 0-1 15,3-1-138-15,-3-2-27 0,-3-4-5 0</inkml:trace>
  <inkml:trace contextRef="#ctx0" brushRef="#br0" timeOffset="-94184.33">31750 16740 2101 0,'-4'0'60'0,"4"0"12"0,-3 0-57 0,3 0-15 0,0 0 0 0,0 0 0 0,0 0 68 0,0 0 10 0,0 0 2 0,0 0 1 16,0 0-21-1,0 0-4-15,0 0 0 0,0 0-1 0,0 0-27 0,-4-6-4 0,4 3-2 0,0-4 0 16,0 4 16-16,4-3 3 16,3 3 1-16,0 0 0 0,0 0-2 0,0-1 0 0,0 4 0 0,0 0 0 15,4 4-3-15,-1-1-1 0,1 0 0 0,0 3 0 16,3 0 4-16,-4 1 0 0,1-1 0 0,-4 0 0 15,4 4 0-15,-1-1 1 0,-3 4 0 0,-3-4 0 16,-1 4-3-16,-3 2-1 0,-3 1 0 0,3 0 0 16,-7-1-15-16,3 1-3 0,-6 3-1 0,2-4 0 15,-2 4-10-15,-1-6-8 0,1 2 9 0,-1-2-9 16,1 0 0-16,-1-7 8 0,4 0-8 0,-4 0 0 16,4-6 0-1,-3 4-15-15,-1-8 3 0,1 4 1 0,2-3-5 0,-2 0 0 0,3 0-1 0,0 3 0 16,0-3-11-16,3 0-1 0,4 3-1 0,0 0 0 15,-3-7 10-15,3 1 3 0,3 3 0 0,1-3 0 0,3 3 17 0,0-1-12 16,0 4 12-16,0 0-10 0,4 0 10 0,3 0 0 0,-4 0 0 16,4 4-8-16,0 2 8 15,1 0 0-15,-1 0 0 0,0 1 0 0,0 2 21 0,0-3 0 0,0 4 0 0,-3-4 0 16,-1 3 5-16,1-2 1 0,-4-1 0 0,0 0 0 16,0 4-11-1,-3-1-1-15,-1 0-1 0,4 1 0 16,-3-1-14-16,-1-2 0 0,1-1 0 0,-1 0 0 15,-3-6-108-15,0 0-17 0,7 3-4 0</inkml:trace>
  <inkml:trace contextRef="#ctx0" brushRef="#br0" timeOffset="-91212.16">22483 14081 2795 0,'0'0'58'0,"0"0"14"16,0 0-57-16,0 0-15 0,0 0 0 0,0 0 0 15,0 0 105-15,0 0 19 0,0 0 3 0,0 0 1 16,0 0-68-16,0 0-12 0,0 0-4 0,0 0 0 16,0 0-23-16,0 0-5 0,0 0 0 0,0 0-1 15,0 0-59-15,0 0-12 0,0 0-3 0,0 0 0 16,0 0-70-16,3-3-15 0,1-3-2 0</inkml:trace>
  <inkml:trace contextRef="#ctx0" brushRef="#br0" timeOffset="-90982.01">22514 14414 2986 0,'0'0'84'0,"0"0"20"16,0 0-84-16,0 0-20 0,0 0 0 0,0 0 0 16,0 0 107-16,0 0 17 0,0 0 3 0,0 0 1 15,0 0-83-15,0 0-16 0,-3-4-3 0,3 4-1 16,0 0-40-16,0 0-8 0,0 0-1 0,0 0-1 31,0 0-51-31,0 0-11 0,0-6-1 0</inkml:trace>
  <inkml:trace contextRef="#ctx0" brushRef="#br0" timeOffset="-90794.14">22528 14636 2986 0,'0'0'84'0,"0"0"20"0,0 0-84 16,0 0-20-16,0 0 0 0,0 0 0 0,0 0 56 0,0 0 6 0,0 6 2 0,0-6 0 31,0 0-52-31,0 0-12 0,0 0 0 0,0 0 0 16,4-6-120-16,-1 0-26 0</inkml:trace>
  <inkml:trace contextRef="#ctx0" brushRef="#br0" timeOffset="-88549.64">21809 15266 2307 0,'0'0'51'0,"0"0"10"0,0 0 3 0,0 0 0 15,-4 4-51-15,1-1-13 0,-1 3 0 0,1 3 0 16,3 1 89-16,0 2 15 0,0 1 4 0,3 3 0 16,-3 2-52-16,4 1-11 0,3 3-1 0,0 0-1 15,0 3-3-15,0 0-1 0,3 3 0 0,1 1 0 0,0 2-5 0,-1-3-1 0,1 0 0 0,-1 1 0 32,5-4-33-32,-5 0 0 0,1 0 0 0,-1-3 0 15,1-3 58-15,-1-7 5 0,-6 4 1 0,3-7 0 0,-3 1-52 0,3-4-12 0,-7-3 0 0,0-3 0 16,0 0 0-16,0 0 0 0,-4-9 0 0,4-1 0 15,-3-2 0-15,-1-4 0 0,0-3 0 16,-3-3 0-16,4 4 0 0,-4-4 0 0,0 0 0 0,0 0 0 16,0 0 0-16,0 0 0 0,3 0 0 15,-3 0 0-15,0 3 0 0,3 3 0 0,-3 1 0 0,4-4 0 16,3 3 0-16,-4-3 0 16,4 4 0-16,4-4 0 0,-1 3 0 0,1-6 0 15,3 3 0-15,4 4 0 0,-4-1 0 0,3 4 0 0,4 2 0 0,-3 4 0 16,-1-3 20-16,5 2 0 15,-1 1 1-15,0 0 0 0,-4-1-8 0,5 4-1 0,-1 3-1 0,3 0 0 16,1 3 17-16,-4 4 3 0,-3 2 1 0,-1 1 0 16,-3 2-20-16,0 4-4 0,-3-1-8 0,-1 1 12 15,-6 0-3-15,-1-1-1 0,-3 1 0 0,0-3 0 16,0-1 0-16,-7 1 0 0,3-1 0 0,-3 1 0 16,0-4-8-16,0-2 0 0,-4-1 0 0,1 0 0 15,3-3 0-15,-4 0 0 0,0-3 9 0,4 0-9 16,-3 0 0-16,3 0 0 15,-1-3 0-15,5 3 0 0,-1-3-45 0,4 0-4 0,0 0-1 16,4 0 0-16,3-4-94 0,3 1-18 0,4 0-4 16</inkml:trace>
  <inkml:trace contextRef="#ctx0" brushRef="#br0" timeOffset="-88232.75">22165 15455 2269 0,'0'0'64'0,"0"0"15"0,0 0-63 0,0 0-16 0,-3 3 0 0,3-3 0 16,0 6 105-16,0-6 19 0,0 6 3 0,0 1 1 15,0 2-52-15,0 0-9 0,0-2-3 0,3 2 0 16,1 0 0-16,-4 1 0 0,3-1 0 0,-3 4 0 16,0-4 0-16,0 1 0 0,0 2 0 15,4 1 0-15,-4-4 0 0,0 4 0 0,0-4 0 0,0 0 0 16,0 1-51-16,0-4-13 0,0 4 0 0,3-7 0 16,-3-3 0-16,0 0 0 0,0 0 0 0,0 0 0 15,0 0-152-15,0 0-32 0,4-7-8 0</inkml:trace>
  <inkml:trace contextRef="#ctx0" brushRef="#br0" timeOffset="-87816.58">22299 15527 2269 0,'0'0'64'0,"0"0"15"0,0 0-63 0,0 0-16 0,0-7 0 0,4 1 0 16,-1 0 105-16,1-4 19 0,-1 1 3 0,4 3 1 15,-3 0-52-15,3-1-9 0,0 1-3 0,0 0 0 16,0-4-51-16,0 4-13 0,4 0 0 16,-4 3 0-16,0-1 60 0,0 4 8 0,3 0 3 0,-3 4 0 15,1-1-11-15,-1 3-3 0,0 0 0 0,-4 4 0 16,4-1 6-16,-7 4 1 0,4-1 0 0,-1 1 0 16,-3 2-52-16,-3-2-12 0,-1 3 0 15,4-4 0-15,-3 1 0 0,-1-1 0 0,-3 1 0 0,4-1 0 16,-4-2 0-16,-1-1 0 0,1-3 0 0,-3 4 0 15,3-4 0 1,-4 0 0-16,8-2 0 0,-4-1 0 0,7-3 0 16,0 0 0-16,-4 3 0 0,4-3 0 15,0 0 0-15,0 0-8 0,0 0 8 0,0 0-13 0,0 0 13 0,4-6 8 16,3 2 0-16,0-2-8 0,0 3 0 0,3 0 0 0,-3 0 0 0,0 3 0 16,4 0 0-1,0-3 0-15,-4-1 0 0,3 4 0 0,1 0 0 0,-4 0 0 0,0 4 0 0,4-1 0 16,-4 3-44-16,0 0-16 0,0 1-4 0</inkml:trace>
  <inkml:trace contextRef="#ctx0" brushRef="#br0" timeOffset="-87139.22">22888 15154 2710 0,'-7'-4'77'0,"4"-2"16"16,-1 3-74-16,1 0-19 0,-4 0 0 0,3 3 0 15,-3-3 104-15,3-1 16 0,-3 4 4 0,0 0 1 0,0 0-45 0,-3 7-8 0,3-4-3 0,-4 6 0 32,0 1-25-32,1 2-6 0,-1 4-1 0,1 0 0 0,-1 2-15 0,4 4-3 15,0 0-1-15,0 0 0 0,0 3-7 0,7-3-2 0,0 0 0 0,0-3 0 16,3 3-9-16,4-9 10 0,-3-1-10 0,3-3 10 15,4 1-10-15,-4-1 0 0,3-2 0 0,4-4 8 16,1 3-8-16,-1-6 0 0,0 3 0 0,0-3 0 16,3-6 0-16,-2 0 0 0,2-1 0 0,1-2 0 15,-4-1 0-15,4 1 0 0,-4 0 9 0,3-1-9 16,-3-2 0-16,1-1 9 0,-8 4-9 0,0-1 0 16,0-2 8-16,-4-1-8 15,-3-2 0-15,0 2 0 0,-3-3 13 0,-1 1-4 0,-3-4-1 0,0 3 0 16,-3-3-8-16,2 4 0 0,-2-4 0 0,-1 3-11 0,1 1 11 15,-1-1-8-15,1 0 8 0,-1 1-8 0,4 2 8 16,0 4 0-16,0-1 0 0,0 1 0 0,0 2 0 0,3 4 0 16,-3 0 0-16,7 3-8 0,0 0 8 0,0 0 0 0,-3 0 0 0,3 0 0 15,0 6 0-15,0-6 0 0,-4 4 0 0,4 2 0 16,0-6 8-16,4 3-8 0,-1 3 8 0,4 1-8 16,4-4 19-16,-4 3-1 0,3-3 0 0,5 0 0 31,-1 0-18-31,0-3 8 0,3 0-8 0,5 0 9 15,-1-3-9-15,0 0 0 0,4-3 0 0,-1 0 0 0,-3-1 0 0,4 1 0 0,-4 0 0 0,0 3 0 32,-3-4 0-32,0 4 0 0,-4 3 0 0,-4-3 0 15,1 0 0-15,-4 3 0 0,-7 0 0 0,0 0 0 16,0 0-31-16,0 0-5 0,0 0-2 0,0-6 0 0,-3 3-118 0,3-1-24 0,-4-2-5 0</inkml:trace>
  <inkml:trace contextRef="#ctx0" brushRef="#br0" timeOffset="-82458.88">23269 15524 2062 0,'-17'-4'43'0,"10"4"10"16,-1-3-42-16,1 0-11 0,4 0 0 0,-1 0 0 15,1-3 54-15,-4 2 9 0,3 1 1 0,1 0 1 16,-1 0 32-16,4 0 7 0,-3-3 0 0,3 3 1 15,0 3-14-15,-4-4-3 0,4 4-1 0,0 0 0 16,0 0-48-16,0 0-10 0,0 0-1 0,0 0-1 31,0 0 29-31,4 10 7 0,-1-4 1 0,4 7 0 0,-7 2-18 16,4-2-3-16,-1 6-1 0,-3-4 0 0,4 4-18 0,-4 0-3 0,3 0-1 0,1-7 0 16,-4 1 16-1,3-1 2-15,-3-2 1 0,4-1 0 0,-1 1-31 0,-3-1-8 0,4-3 0 0,-4-6 0 16,0 0-88-16,0 0-20 0,7-3-3 0,-3-3-1 15,3-4-70-15,-4 1-14 0,4 0-4 0</inkml:trace>
  <inkml:trace contextRef="#ctx0" brushRef="#br0" timeOffset="-81781.91">23647 15166 1926 0,'3'-9'55'0,"-3"-4"11"15,4 4-53-15,-1-4-13 0,-3 1 0 16,4 2 0-16,-4 4 128 0,0 0 22 0,0 6 5 0,0 0 1 16,0 0-13-16,-4 3-3 0,-3 0 0 0,0 3 0 15,0 4-31-15,-3 2-6 0,-1 1-2 0,0 6 0 16,1 3-17-16,-1 3-4 0,1 0-1 0,-1 3 0 16,4-3-67-16,0 3-12 0,3-3 0 0,1 3 0 15,-1-6 0-15,8 0 0 0,-4-3 0 0,3-6 0 31,4 2 13-31,1-2-3 0,-1-4-1 0,3 1 0 0,4-4-9 16,0 0-12-16,0-3 2 0,8-3 1 0,-5 0 9 0,1-6 9 0,3 0-1 16,-3-3-8-16,-1-1 0 0,1-6 0 0,0 1-10 0,3-1 10 15,-7-3 0-15,0-3 0 0,-3 0 9 0,-1 0-1 16,1 4-8-16,-8 2 8 0,4 3-8 0,-3-2 8 0,-4 2-8 0,0-6 8 0,-4 4-8 16,-3-4 8-1,4 0-8-15,-8 3-8 0,1-2 8 0,-1-1-12 0,0 6 12 0,1 1-12 0,-1 2 12 0,-3 1-12 16,4 3 12-16,-5-1 0 0,5 4 0 0,-4 0-8 31,3 3 8-31,1 3 0 0,-1 0 0 0,4 0 0 0,0 4 0 16,0-1-8-16,0 0 8 0,3 1 0 15,4-1 0-15,-3 0 0 0,3-6 0 0,3 9 0 0,1-2 0 0,3-1 0 0,0 3 0 16,4-5 0 0,-1-1 0-16,1 0 0 0,-1-6 0 0,1 3 8 15,3-3-8-15,-3-4 8 0,3 1-8 0,3 3 8 16,-3-3-8-16,4-1 9 0,0 1-9 0,-1 0 10 0,1 0-10 15,-4 2 8-15,4-2-8 0,-4 6 8 0,0 0-8 0,0 0 8 0,-3 0-8 0,-1 0 8 16,1 3-8-16,-1 0 8 0,-3 1-8 0,4-1 8 16,-4 0-33-1,0 0-7-15,0 0-2 0,0 0 0 0,0-3-87 0,0 3-18 16,-3 0-3-16</inkml:trace>
  <inkml:trace contextRef="#ctx0" brushRef="#br0" timeOffset="-81197.65">23957 15505 2306 0,'4'-10'97'0,"-1"4"-77"15,1 0 36-15,3 0 7 0,-4 2 1 16,4-2 1-16,0 3-14 0,0-3-3 0,4 3-1 0,-4-1 0 15,4-2-24-15,-1 3-5 0,1 0-1 0,3 0 0 16,0 3 38-16,-3 0 7 0,-1 0 2 0,4 3 0 16,-7 3 18-16,4 0 4 0,-4 1 1 0,0 2 0 15,-3 1-27-15,-1 2-6 0,1 4-1 0,-4-7 0 16,-4 4-21-16,1-1-4 0,-1 1 0 0,-3-1-1 16,-4 1-2-16,1 3 0 0,-1-4 0 0,-3 4 0 15,-3-4-25-15,2 1 0 0,1-4 0 16,0-2 0-16,0-1 0 0,4-6 0 0,2 0 0 0,-2 0 0 15,6 0 0 1,-3-3 0-16,4 0 0 0,-1-1 0 0,4 4 0 16,0 0 0-16,0 0 0 0,0 0 0 15,4-3-16-15,3-3-8 0,0 3-1 0,3 0-1 0,1 0 42 0,3 3 8 0,0 0 1 0,0 3 1 16,1 0-26-16,2 0 0 0,-3 3 0 0,4 1 0 16,-4-1 0-16,4-3 0 0,-4 3 0 0,0 0 0 15,-4 1 0-15,5-4 0 0,-5 0 0 0,1 0 0 0,-4 0 0 0,0 4 0 16,0-4 0-16,-4 0 0 15,4 0-64-15,-3 0-19 0,0-3-3 0</inkml:trace>
  <inkml:trace contextRef="#ctx0" brushRef="#br0" timeOffset="-80388.76">22853 16220 2721 0,'-4'0'77'0,"-3"0"17"0,7 0-75 0,0 0-19 0,0 0 0 0,0 0 0 31,0 0 108-31,0 0 17 0,0 0 4 0,0 0 1 16,0 0-51-16,0 0-11 0,0 0-1 0,0 0-1 0,0 0-28 0,0 0-6 0,0 0 0 0,0 0-1 31,0 0-16-31,0 0-3 0,0 0-1 0,4 6 0 16,-4-6-11-16,0 0 0 0,0 0 0 0,3 9 0 15,-3-9-85-15,0 0-13 0,0 0-2 0,0 7-1 16,0-1-118-16,0 0-23 0</inkml:trace>
  <inkml:trace contextRef="#ctx0" brushRef="#br0" timeOffset="-80204.26">22814 16571 3195 0,'-10'3'91'0,"6"0"19"16,-3 0-88-16,7-3-22 0,0 0 0 0,0 0 0 16,0 0 54-16,0 0 6 0,0 0 2 0,0 0 0 15,0 0-47-15,0 0-15 0,0 0 8 0,0 0-8 16,0 0-93-16,0 0-23 0,0 0-4 0</inkml:trace>
  <inkml:trace contextRef="#ctx0" brushRef="#br0" timeOffset="-80073.8">22860 16793 3040 0,'-7'7'128'15,"3"-4"-103"-15,4-3 83 0,0 0 16 0,0 0 3 0,0 0 1 16,0 0-103-16,0 0-25 0,0 0 0 0,4-3 0 31,-1 0-96-31,5-4-24 0,-1 1-4 0</inkml:trace>
  <inkml:trace contextRef="#ctx0" brushRef="#br0" timeOffset="-77736.59">21918 17957 1844 0,'0'0'52'0,"-3"-7"12"15,-1 4-52-15,1-3-12 0,-1 0 0 0,0 3 0 16,4 3 94-16,0 0 16 0,0 0 3 0,0 0 1 16,0 0-6-16,0 0 0 0,4 9-1 0,0 4 0 0,3 2-44 0,-4 4-9 0,4 3-2 0,0 3 0 31,0 6 12-31,-3 1 3 0,3 2 0 0,0 7 0 16,-4-3-7-16,4-1-2 0,-3 1 0 0,3 3 0 15,-3-7-18-15,3 1-4 0,0-7-1 0,-4-3 0 0,1-6-16 0,-1 0-3 0,1-4-1 0,-4 1 0 31,3-7-7-31,1 1 0 0,-1-4-8 0,-3 0 12 16,0-6-4-16,0 0 0 0,0 0-8 0,0 0 12 0,-3-6-12 16,-4-3 11-16,0-4-11 0,0-3 10 0,-4 1-10 0,4-4 0 15,0 0 0-15,-4-3 0 0,4-3 0 0,-7 0 0 0,4 0 0 0,-1-3 0 0,1 3 0 16,-1-4 0 0,0 4 0-16,1-3 0 0,-1 0 0 0,1 0 0 15,3-4 0-15,-4 4 0 0,7-3 0 0,-3 2 0 16,4 1 0-16,-1 0 0 0,8 6 0 0,-4 0 0 0,7 0 0 15,0 0 0-15,4 3 0 0,3 4 0 0,0-1 0 0,0 0 0 16,0 4 0-16,4 2 0 0,-1 4 0 0,1-6 0 16,0 2 22-16,-1 4 9 0,1 0 1 0,3-1 1 15,-3 4-33-15,3 3 0 0,0 0 0 0,-3 3 0 16,-1 4 0-16,-3 2 0 0,0 4 0 0,-3 5 0 0,0-2 0 0,-4 6 0 16,0 0 0-16,-4 0 0 0,1-6 0 0,-4 2 0 15,-4-2 0-15,1 3 0 0,-8 0 32 0,4-4 0 16,-3-2 0-16,-5 0 0 15,1-4-51 1,-3-3-10-16,3 0-3 0,-1-2 0 0,-2-4 52 0,-1-7 9 0,1 1 3 0,-1 0 0 0,0 0-32 0,4-4 0 16,-4 1 0-16,4-4-10 15,0 4-38 1,4 3-8-16,-1-4-2 0,4 4 0 0,0 0-86 0,7-1-16 0,0-2-4 16,4 6-762-16,3-4-152 0</inkml:trace>
  <inkml:trace contextRef="#ctx0" brushRef="#br0" timeOffset="-77451.59">22257 18088 2649 0,'0'0'58'0,"0"0"12"0,0 0 2 0,0 0 4 0,-4 7-61 0,4-1-15 16,-3 0 0-16,3 4 0 0,-4 2 54 0,4-2 8 16,-3 5 2-16,3-2 0 0,0-1 0 0,0 4 0 15,0 0 0-15,0-1 0 16,0 4 0-16,3-6 0 0,-3 2 0 0,0 1 0 16,0-3-52-16,0-1-12 0,4-2 0 0,-4-4 0 31,0-6-48-31,0 0-13 0,0 0-3 0,0 0 0 15,0 0-173-15,0 0-35 0,0-16-8 0,0-3-821 0</inkml:trace>
  <inkml:trace contextRef="#ctx0" brushRef="#br0" timeOffset="-76911.67">22398 18161 2188 0,'0'0'48'0,"0"0"11"0,0 6 1 0,0-6 1 0,0 0-49 0,-4 6-12 0,4 0 0 0,0 1 0 16,0-7 105-16,0 0 19 0,0 0 3 0,-3 6 1 0,3 0-52 15,0-6-9-15,0 0-3 0,0 0 0 16,-4 6 0-16,4 1 0 0,0-7 0 0,0 0 0 16,0 0 0-16,0 0 0 0,0 0 0 0,0 0 0 0,0 0-51 0,0 0-13 15,0 0 0-15,0 0 0 16,0 0 0-16,0 0 0 0,4-7 0 0,-1 1 0 16,-3-3 0-16,7-1 0 0,-3 1 0 0,-1 0 0 15,1-4 0-15,3 0 0 0,0-2 0 0,0 2 0 0,0 4 0 16,0-4 0-16,0 1 0 0,0 2 0 0,4 4 0 0,-4 3 0 15,4-3 0-15,-1 2 0 0,-3 4 54 0,4 4 8 16,-1 2 2-16,1 0 0 0,-4 0-52 0,4 4-12 16,-1 2 0-16,-3 1 0 0,0 3 0 0,0 2 0 15,0 1 0-15,-3 3 0 0,-1 0 0 0,1 0 0 0,0 0 0 0,-4-3 0 32,3 0 0-32,1-1 0 0,-4-2 0 0,0-3 0 0,3-1 0 0,-3-2 0 15,0-4 0-15,0-6 0 0,0 0 0 0,0 0 0 16,0 0 0-16,0 0 0 0,0-6-48 0,-3-4-13 15,3-2-3-15,0 2-956 16,0 1-191-16</inkml:trace>
  <inkml:trace contextRef="#ctx0" brushRef="#br0" timeOffset="-74529.98">22969 17803 2269 0,'-3'-6'64'0,"3"0"15"0,-4-1-63 0,4 4-16 0,0 3 0 0,-3-6 0 15,-1 3 105-15,1-4 19 0,3 4 3 0,0 3 1 31,-4-3-52-31,4 3-9 0,-7-3-3 0,0 3 0 16,0 3 25-16,0-3 5 0,3 3 1 0,-3 4 0 16,0-1-39-16,0 3-8 0,-3 1-2 0,3 5 0 0,-4 1-22 0,4 3-5 0,-4 6-1 15,1-3 0-15,-1 6-6 0,4-3 0 0,0 3-1 16,4-3 0-16,-1-3-11 0,4 0 0 0,0 0 9 16,0 0-9-16,4 0 0 0,-1-3 0 0,4 0 0 15,0 0 0-15,4-4 0 0,-1-2 0 0,1-4 0 16,3-2 8-16,0-1-8 15,4-3 0-15,-4-3 0 0,4-3 0 0,3 0 16 0,-4-7 1 16,5-2 1-16,-1-1 0 0,-4-2-30 0,1-1-7 0,0-3-1 0,-4-3 0 16,0 3 20-16,0-3 0 15,-3 0 0-15,-4 0 0 0,0 4 17 0,-4-1 1 16,1 3 0-16,-8-3 0 0,1 4-18 0,-4-4-19 0,0 0 4 0,-4 0 1 16,-3 0 14-16,0 1 0 0,0 2 0 0,-4-3 0 0,4 3 8 15,-4 4 5-15,1-1 1 0,-1 4 0 16,0-1-14-16,4 7-16 0,0 3 3 0,-3 0 1 0,2 0 12 15,5 7 16-15,-4-1-3 0,7 0-1 0,0 0-12 0,3 4-12 0,-3-1 3 16,7 1 0-16,4-1 9 16,-1-3 0-16,1 1-9 0,6-1 9 15,1-3 0-15,-1 0 0 0,4-3-9 0,1 3 9 16,-1 0 0-16,7 1 0 0,-4-1 11 16,1-3-11-16,3-3 20 0,0-1-2 0,1-2-1 0,2 0 0 0,-3 0-4 0,1-1-1 0,-1 4 0 0,0-3 0 15,0 0-4-15,-3-1-8 0,-4 1 11 16,0 0-11-16,0 3 0 0,-3 0 0 0,-4-1 0 0,0 1 0 15,0-3 0-15,-4 6 0 0,-3 0-12 0,0 0 3 16,0 0-59-16,0 0-12 0,7-6-3 0,-7 6 0 16,0 0-87-16,0 0-18 0,0 0-3 0,0 0-1101 15</inkml:trace>
  <inkml:trace contextRef="#ctx0" brushRef="#br0" timeOffset="-74203.76">23199 18217 2419 0,'0'0'53'16,"0"0"11"-16,0 0 3 0,0 0 1 0,0 0-55 0,0 0-13 0,0 0 0 0,-4 6 0 0,4 0 104 0,0 1 19 0,0 2 3 0,0 1 1 15,0 2-45-15,0-2-9 16,0 5-1-16,0-2-1 0,0 2-11 16,-3 1-1-16,-1 3-1 0,4-3 0 0,-3-1-46 0,3 1-12 0,-4-4 0 0,1 1 0 31,3 0 0-31,0-7 0 0,0 0 0 0,0-6 0 0,0 0-152 15,0 0-32-15,7-3-6 0</inkml:trace>
  <inkml:trace contextRef="#ctx0" brushRef="#br0" timeOffset="-73484.75">23604 17863 2296 0,'0'0'51'0,"0"0"10"0,4-7 3 0,-4 1 0 0,3 0-52 16,-3 0-12-16,0 2 0 0,0 4 0 16,-3-3 126-16,-1 0 22 0,1 0 5 0,-4 3 1 15,0 0-39-15,-4 3-8 0,4 3-2 0,-3 1 0 16,-1 5-36-16,0 1-7 0,-3 2-2 0,4 4 0 0,-1 3-20 0,0 0-4 16,1 0 0-16,-1 3-1 15,4 0-16-15,4-3-3 0,-4 0-1 0,7 0 0 16,0 0-15-16,3-3 0 0,1-3 0 0,-1-1 0 15,4-2 0-15,4-4 0 0,-4 1 0 0,4-4 0 0,3-3 0 0,3 0 0 0,-3-3 0 0,11-3 0 32,0-3 0-32,-4-1-8 0,0 1 8 0,4-6 0 0,-4 2 0 15,0-5 0-15,0-1 0 0,-3-3 0 0,0-3 0 0,-4 3 0 16,3-6 0-16,-3 3 0 16,-3 0 0-16,-4 0 0 0,0 4 0 0,-3-1 9 0,-4 3-1 0,-4 0 0 0,1-2 0 0,-4 5 0 31,0-3-8-31,-4 1 0 0,-3 2 0 0,0 1 0 0,-4-1 0 0,0 1 0 15,1 2 0-15,-4 1-11 0,3 2 11 0,-3 7 0 0,0 0 0 16,3 0 0-16,0 7 0 0,4-4-8 0,-3 3 0 0,6 4 0 16,0-7 8-16,4 6 0 0,4-3-9 0,-1 1 9 15,4-7 0-15,0 0-9 0,7 6 9 0,0 0 0 16,4-3 0-16,0 0 0 0,3 1 0 0,0-1 0 16,0 0 0-16,0 0 0 0,4 0 8 0,-1 0-8 15,1 0 12-15,0-3-4 0,-4 4-8 16,3-8 12-16,1 1 0 0,0 0-1 0,-1 3 0 0,4-6 0 0,-6 3-11 0,2 0 0 15,1-1 0-15,-4-2 0 16,0 3 0-16,-3 0 0 0,-1 0 0 0,1 0 0 16,-4-1-21-16,0-2-7 0,-4 3 0 0,5 0-1 31,-8 3-53-31,3-6-10 0,-3 6-3 0,0 0 0 0,0 0-208 0,0 0-41 0</inkml:trace>
  <inkml:trace contextRef="#ctx0" brushRef="#br0" timeOffset="-72745.91">23887 18161 2310 0,'-4'-7'97'0,"4"7"-77"15,-7-3 86-15,7 3 18 0,-4-3 3 0,4 3 1 16,0 0-52-16,0 0-9 0,0 0-3 16,0 0 0-16,0 0 0 0,0 0 0 0,0 6 0 0,-3 1 0 15,3 2-32-15,0 3-8 0,-4 4 0 0,4 0-1 16,0-1 14 0,0 7 3-16,0 0 1 0,0 0 0 0,0 0 19 0,4 3 3 0,-1-3 1 0,1 3 0 15,-4-6-52-15,4-3-12 0,-1 3 0 0,-3-10 0 16,4 1 0-16,-1-7 0 0,1 0 0 0,-4-3 0 15,3 0 0-15,4-3 0 0,-3-4 0 0,3-2 0 16,0-7 8-16,-4 1-8 0,1-1 11 0,-1-6-11 16,1 3 0-16,-4 0 0 0,0-3 0 0,4 4-12 15,-4 2 12-15,3 0 0 0,-3 1 0 0,4 2 0 16,-1 0 0-16,1 4 0 0,3 0 0 0,0 2 0 16,-4-2 0-16,4 3 0 0,0-4 0 15,0 4 0-15,4 3 0 0,-4 0 0 16,7 0 0-16,-3 3 0 0,-1 3 8 0,1 0 4 0,3 3 0 0,-3 4 1 15,-1-1-13-15,1 4-18 0,-1-4 4 0,-3 7 1 16,0 2 36-16,1 1 7 0,-1 3 2 16,-4 0 0-16,1 0-24 0,-1 3-8 0,-3-3 0 0,0 3 0 15,0-3-26-15,0 0-5 0,0-3-1 0,-3 3 0 0,-1-6 9 0,1-4 2 16,3 1 0-16,-7-4 0 0,3-3-171 16,4-6-35-16</inkml:trace>
  <inkml:trace contextRef="#ctx0" brushRef="#br0" timeOffset="-67978.21">25086 18070 892 0,'0'0'25'0,"0"0"6"16,0 0-31-16,0 0 0 0,-3-7 0 0,3 7 0 0,0-6 45 0,0 3 3 16,0-3 1-16,0 6 0 15,0-7 63-15,0 7 13 0,-4-6 3 0,4 6 0 16,0-3-52-16,0 3-9 0,0 0-3 0,0 0 0 0,0 0 46 0,0 0 9 0,0 0 1 0,0 0 1 16,0 0-40-1,0 0-8-15,0 0-1 0,-4 3-1 0,1 3-6 0,3 4-1 0,0-1 0 0,0 4 0 16,0 6-9-16,3-1-3 0,1 4 0 0,0 0 0 15,-4 0-32-15,7 6-6 16,-4-3-2-16,4 7 0 16,0-1 42-16,0 1 8 0,0 2 2 0,4 13 0 15,-4-12-52-15,4-1-12 0,-1-6 0 0,1 1 0 0,-1-8 0 0,1 1 0 16,-4-3 0-16,4 0 0 0,-1-3 34 0,-3-1 4 16,-3-2 1-16,3-4 0 0,-7-9-28 0,0 0-11 0,0 0 8 0,0 0-8 0,0 0 22 15,3-3-1 1,-3 0 0-16,0-6 0 0,0-1-21 0,-3-5 0 0,-1-1 0 0,-6 0 0 15,3-3 0-15,-8 1 0 0,5-7 0 0,-4 3 0 0,0-7 0 0,3 4 0 16,-3-3-10 0,-4 0 10-16,4 3 0 0,4 0 0 0,-4-4 8 15,3 4-8-15,0 0 9 0,1-3-9 0,-1 3 8 0,4-3-8 0,0 3 0 0,4 0 8 16,3-1-8 0,0-2 0-16,0 0 0 0,7 0 0 0,-4 0 0 0,4 3 0 15,4-4 0-15,-1 4 0 0,4 0 0 0,4 0 0 0,-4 6 0 0,4 0 0 0,-1 1 0 0,5 2 0 16,-1 3 12-1,4 4-2-15,-1 0-1 0,4 2 0 0,1-2 9 0,-1-1 2 0,0 4 0 16,0 0 0 0,1 6-3-16,-8 0 0 0,0 3 0 0,0 0 0 0,-7 3 7 0,0 7 0 0,-3-4 1 15,-4 4 0-15,0 6-5 0,-4 0 0 16,-3 6-1-16,0-3 0 0,-3 0-14 0,-4 0-5 16,0 3 0-16,-4-3 0 0,1 0 0 0,-4-7 0 15,-4 1 0-15,0 0 0 0,-3-4 0 0,-4 1 0 16,1-4 0-16,-1-3 0 0,4-3-28 0,0-3-3 15,0 0 0-15,-1 0 0 0,5-3 31 0,3 0 0 0,0 0 0 0,-1 0 0 32,5-3 0-32,-1 2 0 0,4-2 0 0,4 3 0 0,3 0-108 15,0 0-16-15,7 0-4 0,-4 0 0 0,-3 3-51 0,14 3-10 0,-3-3-3 0,0 3-998 16</inkml:trace>
  <inkml:trace contextRef="#ctx0" brushRef="#br0" timeOffset="-66118.12">25492 18135 2017 0,'-4'-9'42'0,"4"9"10"31,0 0-42-31,0-6-10 0,0 6 0 0,0-3 0 0,0 3 108 0,0 0 19 0,0-4 4 16,0 4 1-16,4-6-48 0,-1 3-8 0,1 0-3 0,-1 0 0 16,1 3-50-16,-1-3-11 0,4 0-1 0,-3-1-1 15,3 4 15-15,0 0 3 0,0 0 1 0,0 0 0 16,4 4-2-16,-1-1-1 0,1 0 0 0,0 0 0 16,-1 0 30-16,-3 0 5 0,4 0 2 0,-1 4 0 31,-6-1-51-31,3 3-12 0,-4 4 0 0,1-1 0 0,-1-2 54 0,-3 2 8 0,-3 1 2 0,3-1 0 15,-7-2-52-15,3 2-12 0,-3 1 0 0,-3-1 0 16,-1 1 0-16,4-4 0 0,-3 4 0 0,-5-1 0 16,1 1 10-16,0-4-1 0,0 1 0 0,0 2 0 15,3-5-9-15,1-1 12 0,-1 0-12 0,4-3 12 16,0 0-12-16,0 1 0 0,7-4 0 0,0 0-11 0,0 0 11 0,0 0 0 0,0 0 0 0,0 0 0 16,0 0 0-16,7 3-8 15,0-3 8-15,4-3-8 0,-1 3 8 0,1 0 0 0,-1 0 0 0,5-4-8 31,-1 1 8-31,0-3 0 0,3 0 0 0,-2 3 0 0,-1-4 0 0,0 1 0 0,-4 3 0 0,1 0 0 16,0 0 0-16,-1 3 0 0,-3 0 0 16,4 0 0-16,-4 0-89 0,-7 0-13 15,0 0-2-15,7-3-1 0,-4-1-128 0,4 1-26 0,-3-3-5 0</inkml:trace>
  <inkml:trace contextRef="#ctx0" brushRef="#br0" timeOffset="-65767.73">25788 18142 1580 0,'0'0'67'0,"0"0"-54"16,0 0 143-16,0 6 29 0,4 0 6 0,-4 4 1 31,0-1-72-31,0 0-13 0,0 7-3 0,0-3-1 16,0 2-12-16,0 1-3 0,-4 3 0 0,4-3 0 0,0 2-18 0,0-2-4 0,0 0-1 0,0-1 0 15,0-2-8-15,0-4-1 0,0 1-1 0,0-4 0 16,0-6-31-16,0 0-5 0,0 0-2 0,0 0 0 0,4-6-17 0,-4-4 10 0,3 1-10 0,1-4 8 15,-1-2-8-15,-3-1 0 16,4 0 9-16,-1-2-9 16,1 5 0-16,-1-3 0 0,4 1 0 0,0 2 0 0,0 1 0 0,1-1-20 15,-1 0 4-15,3 1 1 16,-3 6 23-16,4-1 4 0,-1 1 0 0,-3 3 1 16,4 0-13-16,-4 3-18 0,0-3 4 0,4 3 1 15,-4 0 41-15,3 3 9 0,1 3 2 0,0 0 0 16,-1 4-11-16,1 2-3 0,-1 1 0 0,-3-1 0 15,0 4 6-15,-3-3 1 0,-1 2 0 0,1 1 0 0,-4-3-24 0,3 2-8 16,1 1 0-16,-4-4 0 16,4 1-26-16,-4 0-5 0,3-4-1 0,-3-3 0 15,0-6-26-15,0 0-6 0,0 0 0 0,0 0-1 0,0 0-203 0,0 0-41 0</inkml:trace>
  <inkml:trace contextRef="#ctx0" brushRef="#br0" timeOffset="-65029.31">26338 17765 2559 0,'-7'-3'113'0,"4"3"24"0,-4 0-109 16,3-3-28-16,-3 3 0 0,0 0 0 15,4 0 128-15,-4 3 20 0,-4 4 4 0,4-1 0 16,-4 0-84-16,1 7-16 0,-1-1-4 0,4 4-1 15,-3 3-24-15,-1 6-5 0,4 0-1 0,0 0 0 16,3 3 19-16,1-3 4 0,3 0 1 0,0 0 0 0,0-3-25 0,7-3-6 0,-4-3-1 0,4-4 0 16,4 1 4-16,0-4 1 0,-1-2 0 0,1-4 0 31,-1 3-14-31,4-3 0 0,-3 0 0 0,3-3 0 0,0 3 0 0,0-3 0 0,0 0 0 0,4-3 0 16,-4-3 0-16,0 0 0 0,0-1 0 0,-3-2 0 15,0 0 0-15,-1-1 0 0,1 1 0 0,-4-4 0 16,3-2 8-16,-6-1 0 0,-1 0-8 0,1-3 12 15,-4 1-12-15,-4-4-8 0,-3-3 8 0,0 0-13 16,-3-1 13-16,3 5 0 0,-4-5 0 0,-3 4 0 16,3 1 0-16,1-1 8 15,-4 3 0-15,3 0-8 0,1 3 0 0,-5 4 0 16,1-4 0-16,4 4 0 0,-1 5-8 0,-3 1 8 0,3 3 0 0,1 3-9 16,-1 0 9-16,4 0 0 0,0 3-9 0,0 3 9 15,7-6 0-15,0 0-9 0,0 0 9 0,4 7 0 16,-1-4 0-16,1 3 0 0,3 0 8 0,0-3-8 15,3 4 0-15,1-1 0 0,0 0 0 0,3 0 0 16,-4 1 17-16,4-1-2 0,1 0-1 0,2 0 0 16,1-2-22-16,-1-4-5 0,1 3-1 0,3-3 0 15,0 0 37-15,4-3 7 0,0-1 2 0,-1 4 0 0,1-3-24 16,0 3-8-16,0-3 0 0,-4 3 0 16,0-3 0-16,0 0 0 0,-7 0 0 0,4 0 0 15,-8-4 0-15,5 4 0 0,-8-3 0 0,0 0 0 16,-4-1 0-16,1 4 0 0,-4 3 0 0,0 0 0 15,0 0-26-15,0 0-5 0,0 0-1 0,0 0 0 16,0 0-63-16,-4 3-13 0,-3 4-2 0</inkml:trace>
  <inkml:trace contextRef="#ctx0" brushRef="#br0" timeOffset="-63318.45">26543 18145 2818 0,'-7'-3'80'0,"7"3"17"16,0-7-77-16,0 7-20 0,-4-3 0 0,4-3 0 0,4 0 40 0,-1-1 4 0,1 1 0 0,0-3 1 15,3-1-45-15,0 4 0 16,3-3-12-16,-3 2 2 0,7 1 30 15,-3 3 5-15,3 0 2 0,0 0 0 0,4 3 18 0,-4 0 4 0,0 0 1 0,0 3 0 16,4 0-2-16,-4 3 0 0,0 4 0 0,-3-1 0 16,-1 4 23-16,-3-1 4 0,-3 1 1 0,-1 2 0 31,1 1-61-31,-4 0-15 0,-4-1 0 0,1 4 0 16,-1-3 0-16,-6 0 0 0,3 2 0 0,-7-2 0 0,-1-3 0 0,1-1 0 15,-3-2 0-15,-1-1 0 16,0 0 0-16,1-5 0 0,-1 2 0 0,0-3 0 0,4-3 0 0,4 0 0 0,-1 0 0 15,1-3 0 1,3 3 0-16,-1-3 0 0,5-4 0 0,-1 4 0 0,4 3 0 16,4-6 0-16,-4 3 0 0,7-3 0 0,0 2 0 0,4 1-12 0,-1 0 3 0,4 3 0 15,0-3 9-15,4 0 0 0,0 3 0 0,-1 0-8 16,1 3 8-16,0 0 0 0,-4 0 0 0,3 0 0 16,-2 4 0-16,-1-1 16 0,-4 0-4 0,1 4-1 15,-1-4-11-15,-3 0 0 0,0 1-12 0,1-4 12 16,-1 0-55-16,-4 0-3 0,4-3-1 0,0 0 0 15,-3-3-101 1,3 0-21-16,-4 0-4 0</inkml:trace>
  <inkml:trace contextRef="#ctx0" brushRef="#br0" timeOffset="-62793.03">27111 17834 2740 0,'-4'-3'78'0,"-3"3"16"16,4 0-75-16,-4 0-19 0,0 3 0 0,-4 4 0 15,4-1 108-15,0 3 17 0,-4 4 4 0,1 3 1 16,-1 2-50-16,4 1-11 0,-3 6-1 0,-1 0-1 0,4-3-5 0,0 3-1 0,0-3 0 0,0 0 0 16,3 0-45-16,4-3-8 0,0 0-8 0,0 0 9 15,4-4 1-15,3-2 0 0,0-1 0 0,0 1 0 16,7-4-10-16,0-2 0 0,4-1 0 0,3-3 0 15,0-3 0-15,4-3 0 0,0-3 0 0,3-1-11 32,-7-2 11-32,4-4 0 0,-4-2 0 15,-3 2-8-15,-1-2 8 0,-3 2 0 0,0-3 0 0,-3 4 0 16,0-4 8-16,-4 4-8 0,0-4 8 0,0 0-8 0,-4 1 0 16,1 2 0-16,-4-3 0 0,0 1 0 0,0-1 11 0,-7 0-3 0,3 1 0 0,-3-1 0 15,-3 0-8-15,-1 1 0 0,-3-1-12 0,0 0 12 16,0 4-21-16,-8-1 3 0,1 4 1 0,0 2 0 15,0 1 17-15,3 3 0 0,-3 3 0 0,4 3 0 16,-1-3 0-16,4 3 0 0,3-3 0 0,1 3 0 16,3-3 0-16,3 4 0 0,0-4 0 0,4 0 0 15,0 0 0-15,0 0 0 0,8 3 0 0,-1 0 0 16,7 0 0-16,0 0 0 0,0 0 0 0,4-3 0 16,3 3 0-16,0-3 9 0,4 0-9 0,-4 0 12 15,0 0 3-15,0-3 1 0,-3 3 0 0,3-3 0 16,-3 0-16-16,3 0 0 0,-4 0 0 0,1 0 0 15,-4-1 10-15,4 1-1 0,-4 0 0 0,-4 0 0 0,5 0-6 16,-5 3-3-16,-3 0 0 0,0-3 0 16,-7 3 0-16,0 0 0 0,0 0-10 0,0 0 10 15,0 0-76-15,0 0-9 0,0 0-3 0</inkml:trace>
  <inkml:trace contextRef="#ctx0" brushRef="#br0" timeOffset="-62312.05">27411 18101 2880 0,'0'0'128'0,"0"0"25"16,0 0-122-16,0 0-31 0,0 0 0 0,0 6 0 31,0 4 57-31,0-1 6 0,3 0 1 0,1 1 0 0,-1 2 0 0,-3 1 0 0,4 3 0 0,-1-1 0 31,1-2-52-31,0 2-12 0,-1 4 0 0,1-6 0 0,-1 3 54 0,1-4 8 0,3 1 2 0,-4-4 0 16,1-3-64-16,-1 1-13 0,-3-7-3 0,0 0 0 16,0 0 16-16,4-7 0 0,-1 1 0 0,1 0 10 15,-1-4-10-15,-3-2 0 0,0-1 0 0,4 4 0 16,-4-4 0-16,3 1 0 0,-3-1 0 0,4 1 0 0,0 2 0 0,-1-2 0 0,1 2 0 0,-1 1-11 31,1 0 22-31,3 2 4 0,0-2 1 0,0-1 0 16,0 4-16-16,0 0 0 0,0 0 0 0,4 2 0 15,-1 1-13-15,1 0-6 0,-1 3-1 0,4 0 0 0,-3 3 20 0,3 0 12 16,0 1-1-16,0 2-1 0,0 3 10 0,-3 4 3 0,-4-1 0 0,0 1 0 31,0 3-3-31,-3 2-1 0,-4 1 0 0,3 3 0 0,-3-3-14 0,0 0-5 0,0 3 0 0,0-3 0 31,0-4-34-31,0 1-6 0,0-4-2 0</inkml:trace>
  <inkml:trace contextRef="#ctx0" brushRef="#br0" timeOffset="-61563.48">28624 17907 2929 0,'-28'-7'61'0,"18"4"14"16,-1 0-60-16,4 0-15 0,0 0 0 0,0 0 0 15,0 3 66-15,3 0 10 0,1 0 3 0,3 0 0 16,-4 3 13-16,4-3 2 0,0 0 1 0,0 0 0 16,0 0-78-16,0 0-17 0,0 0 0 0,4 6 0 0,6 0 0 0,-3-3 0 0,7-3 8 0,1 4-8 31,-1-4-63-31,7-4-17 0,-3 4-4 0,-1-3-1 15,4-3-165-15,0 3-33 0</inkml:trace>
  <inkml:trace contextRef="#ctx0" brushRef="#br0" timeOffset="-61392.2">29383 17910 3109 0,'-7'6'88'0,"0"-3"20"16,3-3-87-16,-3 0-21 0,7 0 0 0,0 0 0 15,0 0 54-15,0 0 6 0,0-3 2 0,0 3 0 16,4-6-86-16,-1-1-18 0,4-2-3 0,0 3-1 16,4 3-122-16,-4-4-25 0,4 4-5 0</inkml:trace>
  <inkml:trace contextRef="#ctx0" brushRef="#br0" timeOffset="-61264.54">29792 17969 2982 0,'0'0'62'0,"-3"3"14"16,-4 1-60-16,3-1-16 0,-3-3 0 0,3 3 0 0,-3 3 36 0,4-3 5 0,-1 3 1 0,4-6 0 31,0 0-59-31,0 0-12 0,0 0-3 0,11 4 0 16,-1-1-153-16,5-3-31 0,2 0-7 0</inkml:trace>
  <inkml:trace contextRef="#ctx0" brushRef="#br0" timeOffset="-60750.75">31143 14410 2229 0,'-14'-6'46'0,"14"6"12"0,-3-6-46 0,3 3-12 0,3-4 0 0,1 1 0 0,-1 0-12 0,-3 6-4 0,4-3 0 0,-4 3-1 15,7-3 27-15,-7 3 6 0,0 0 0 0,7 3 1 16,0 3 19-16,0-3 3 0,0 3 1 0</inkml:trace>
  <inkml:trace contextRef="#ctx0" brushRef="#br0" timeOffset="-60553.7">31316 15110 3057 0,'-14'34'87'0,"3"-6"18"0,4 1-84 15,0-7-21-15,0-1 0 0,4 1 0 16,-1-3-21-16,-3 0-9 0,4-3-2 0,-1-1 0 15,1-2 52-15,-1-4 9 0,4-2 3 0,-4 2 0 16,4-3-128-16,0-3-26 0,0 4-5 0</inkml:trace>
  <inkml:trace contextRef="#ctx0" brushRef="#br0" timeOffset="-60416.26">31369 15762 3127 0,'4'16'132'15,"-1"-1"-106"1,1-2-42-16,6-4-9 0,-3-6-2 0,0 4 0 0,4-4-116 0,-1 3-23 0,-2-3-5 0</inkml:trace>
  <inkml:trace contextRef="#ctx0" brushRef="#br0" timeOffset="-54375.94">2141 17950 1565 0,'4'0'66'16,"3"4"-53"-1,4-1 116-15,-8 3 23 0,4 3 5 0,0-2 1 16,0-4-10-16,-7 3-3 0,0-6 0 0,11 3 0 0,-11-3-27 0,0 0-6 0,0 3 0 0,0-3-1 31,0 0-28-31,0-6-6 0,3 0-1 0,-6 0 0 16,-4-7-23-16,3 0-5 0,-6 1 0 0,-1-7-1 15,-3 0-3-15,3-3-1 0,-10-3 0 0,4 0 0 0,-5 0-32 0,-2 0-11 0,-5 0 0 16,5-3 9-16,-1-1 1 16,4 1 0-16,3 0 0 0,-3-3 0 15,7-1-10-15,-4 1 8 0,4 0-8 0,4-4 8 16,-4 1-8-16,7-1 0 0,-1 1 0 0,-2-4 0 16,3 4 0-16,3 2 0 0,4 1 0 0,0 3 0 0,0-4-12 15,4 1-4-15,3 3 0 0,-4-1-1 0,8 4 25 0,-7 0 6 0,6 3 1 0,1 0 0 16,3 7-15-16,3 2 0 0,-2 1 0 15,6 5 0-15,3 1 0 0,1 0 0 0,0 3 0 0,7 3 9 16,-4 3-21-16,0 6-4 0,-3 1 0 0,-1 2-1 16,1 4 38-1,-4 0 8-15,0 2 2 0,-3 4 0 0,0 3-31 0,-4 0 0 0,-4 4 0 16,1-1 0-16,-8 3 0 31,-3 1 8-15,8-1-8-16,-16 3 4 0,5-2-4 15,-4-4 0-15,3 3 0 0,-6-2 0 0,-4-7 0 0,3-1 0 16,-3-2 0-16,-4-3 0 0,4-3 0 0,-10-7 0 0,2 0 0 0,1-3 0 0,4-6 0 0,-5 0 0 0,-2-3 0 0,3-4 0 0,6 1 0 0,-6-1 0 0,11 1 0 0,-4-4 0 16,3 1-47-16,0-1-9 0,11 1-1 0,-7-1-1 15,14 4-122-15,-7-4-24 0,11 4-4 0</inkml:trace>
  <inkml:trace contextRef="#ctx0" brushRef="#br0" timeOffset="-53835.74">2491 17452 2174 0,'-4'-6'96'0,"4"-1"20"16,0 1-92-16,0 0-24 0,0 3 0 0,0 3 0 16,0 0 97-16,0 0 15 0,0 0 4 0,0 0 0 0,0 6-8 0,0 3-2 0,4 1 0 0,-4 2 0 31,3 1-13-31,-3 3-2 0,0-1-1 0,0 4 0 16,0 0-32-16,7 3-6 0,-14-3-2 0,14 3 0 0,-7-4-28 0,0 1-6 0,0 0 0 0,0-3-1 15,0-4-15-15,4 1 0 0,-4-7-9 0,0-6 9 16,0 0-120-16,0 0-19 0,0 0-3 0</inkml:trace>
  <inkml:trace contextRef="#ctx0" brushRef="#br0" timeOffset="-50662.7">2491 17151 1276 0,'0'0'36'0,"0"0"8"16,0 0-35-16,0 0-9 0,0 0 0 0,0 0 0 31,0 0 112-31,0 0 21 0,0 0 4 0,0 0 1 0,0 0 30 0,0 0 7 16,0 0 1-16,0 0 0 0,0 0-24 0,0 0-5 0,0 0-1 0,0 0 0 31,0 0-53-31,0 0-10 0,0 0-3 0,0 0 0 0,0 0-48 0,0 0-9 0,0 0-3 0,0 0 0 31,0 0-69-31,0 0-15 0,0 0-2 0</inkml:trace>
  <inkml:trace contextRef="#ctx0" brushRef="#br0" timeOffset="-46018.42">2773 17427 2310 0,'0'0'48'0,"-4"-3"11"16,4 3-47-16,-10 0-12 0,6 0 0 0,-3-3 0 0,7 3 104 0,0 0 20 0,-3 0 3 0,3 0 1 31,0 0-52-31,0 0-9 0,0 6-3 0,0 0 0 0,0-6-51 0,0 0-13 0,0 3 0 0,3 3 0 16,-3 1 0-16,7-1 0 0,-3 3 0 0,-1-2 0 31,8 2 0-31,-4 1 0 0,3-4 0 0,5 6 0 0,-5-2 47 0,1-1 6 0,-1 1 2 16,4 2 0-16,-3 4-37 0,3-1-7 0,0 4-2 15,4 0 0-15,0-3 27 16,-1 3 6-16,-6-1 1 0,6 1 0 0,1-3-19 0,-4 3-3 15,-3-4-1-15,-1 4 0 0,4-3 2 0,-3 3 0 0,-7-7 0 16,3 4 0-16,-7-4 1 0,0 4 0 16,0-3 0-16,-7-4 0 0,3 0-3 15,-3 1 0-15,-4-1 0 0,4-2 0 0,-10-4-4 0,3 0-2 0,-1-3 0 0,-2 0 0 16,-1 0-14-16,1 0 11 0,-1 3-11 16,0-3 10-16,4-3-10 0,4 3 0 0,-1-6 0 0,0 2 0 15,4 1-16-15,-3 0-1 0,3 0-1 0,3-3 0 16,-3-4-105-1,7-2-21-15,-3-4-4 0,6-3 0 0,-3 4-74 0,7-4-14 0,-3 0-4 16</inkml:trace>
  <inkml:trace contextRef="#ctx0" brushRef="#br0" timeOffset="-45820.34">2790 17157 2901 0,'0'0'64'0,"-7"-3"12"0,4 3 4 0,3 0 2 0,0 0-66 16,0 0-16-16,-7-3 0 0,7 3 0 0,-4 0 89 0,4 0 15 0,0 0 2 0,0 0 1 15,0 0-67-15,0 0-14 0,0 0-2 0,0 0-1 31,0 0-40-31,0 0-8 0,0 0-2 0,11 0 0 16,-1 3-219-16,-2-3-44 0</inkml:trace>
  <inkml:trace contextRef="#ctx0" brushRef="#br0" timeOffset="-40841.05">3524 17348 2553 0,'0'0'108'0,"0"0"-87"31,0 0 107-31,0 0 20 0,0 0 5 0,4-3 1 16,-1 3-65-16,4-3-13 0,4 0-2 0,-8 3-1 0,5 0-26 0,2-3-6 0,-3 3-1 0,4-3 0 16,-1 0-9-16,4-1-3 0,4 1 0 0,-4-3 0 15,0 0-2-15,4 0-1 0,-4-1 0 0,7 1 0 16,-10 0-25-16,6-1 0 0,1 4 0 0,-4 0 0 16,0 3 0-16,4 0 0 0,-11 3 0 0,11 0 0 31,-15 4-130-31,8-1-31 0,-4 3-7 0</inkml:trace>
  <inkml:trace contextRef="#ctx0" brushRef="#br0" timeOffset="-39893.29">4900 17264 1954 0,'0'0'43'0,"0"0"9"0,0 0 1 16,0 0 3-16,4-7-45 0,-4 7-11 0,0 0 0 0,0-3 0 0,7-3 105 0,-7 3 19 0,3-3 4 0,-3-1 1 15,7 1-35-15,-7 0-7 0,0 0-2 0,0-4 0 16,4 4-33-16,-4 0-8 0,0-1 0 0,-4 1-1 16,4 3 29-16,0 0 7 0,-7-3 1 0,7 2 0 15,-3 4-26-15,-4-3-5 0,0 0-1 0,3 3 0 16,-3 0-38-16,0 3-10 0,3 0 0 0,-6 4 0 15,-1-1 53-15,4 0 9 0,0 4 2 0,-3 2 0 16,-1 4-64-16,0 0 0 0,1 5-14 0,6 5 2 16,-10 2 12-16,7 3 16 0,-3 0-4 0,6 7-1 0,-3-3-11 0,3-4 12 15,1 3-12-15,-1-2 12 16,8-4-12-16,-4 0 0 0,3 0 0 0,1-2 0 0,3-8 0 16,4 1 0-16,-8-3 0 0,11-7 0 15,-3 1 0-15,3-7-16 0,4-3 4 0,-4-3 1 16,3-4 11-16,1-5 0 15,3-4 10-15,0-6-10 0,-3 0-31 0,3-3-12 0,0 0-2 16,0-3-1-16,-3 0 16 0,3-1 3 0,-7 1 1 0,4 0 0 16,-4 3 5-16,0-3 1 0,-3 6 0 15,-1-3 0-15,1 6 10 0,0 3 10 0,-8 1-13 0,4 5 5 0,-7 1 8 0,0 2 0 0,0 4 0 16,-7 0 0-16,4 6 21 0,-5 0 0 0,5 4 0 0,-8 2 0 16,4 7 4-16,0-1 1 0,0 1 0 15,-3 6 0-15,3 0-8 0,3 3-2 16,0 0 0-16,1 0 0 0,3-3-5 0,0 0-2 0,0 0 0 15,0 0 0-15,3-6 13 0,5-1 2 16,-1-2 1-16,3 3 0 0,-3-7-37 16,7-3-8-16,-3-3-2 0,3 1 0 0,-3-4 22 0,10-4-9 0,-11 1 9 0,4-6 0 0,8 0 0 15,-8-7 0-15,-4-3 0 0,4 0 0 16,-3 0 13-16,0 4 10 0,-1-4 1 0,1 0 1 16,-8 7-25-1,1-4 0-15,-1 3 0 0,-3 1 0 0,-3-1 0 0,-1 1 0 0,1-1 0 16,-8 4 0-16,1-1 8 0,-1 1-8 0,0 0 8 0,-3 2-8 15,-3 4 8-15,-1-3-8 0,-3 3 8 0,7 3-8 16,-7 0 0-16,-1 0 0 0,5 3-9 0,-1-3 9 16,4 3-58-16,3 0-5 0,1 0-1 0,6 0 0 15,-6 1-58-15,10-4-12 16,0 0-2-16,0 0-1 0,3 6-59 0,4 0-11 0,4 0-2 0</inkml:trace>
  <inkml:trace contextRef="#ctx0" brushRef="#br0" timeOffset="-39428.59">5496 17627 2120 0,'0'7'89'0,"0"-7"-71"16,0 0 128-16,0 0 26 0,0 0 4 0,0 0 2 15,0 0-91-15,0 0-19 0,0 0-3 0,0 0-1 16,0 0 0-16,0 0 0 0,0 0 0 0,-3-7 0 15,3 1-7-15,-7 0-1 16,3-3-1-16,1-4 0 0,-1 4-37 0,1-4-7 0,-1 0-2 0,1 1 0 16,-1-4 18-16,0 4 3 0,-3-4 1 0,7 0 0 15,-3 1-20-15,-1 2-11 16,1-3 12-16,3 1-12 0,-4-1 28 0,8 0 0 0,-4 1-1 0,3 2 0 16,1-6-27-16,-1 7 0 0,4-1 0 0,-3 1 0 15,0 2-16-15,3 1-8 0,3 3-1 16,1 3-1-16,-1-1 26 0,-3 4 0 0,11 4 0 0,-7-1 0 0,-1 3 16 15,1 0 8-15,3 1 1 0,-4-1 1 16,5 3-39-16,-5 1-8 16,1 2-2-16,-1 1 0 0,-3-1 23 0,4 1 0 0,-4-1 10 0,0 1-10 15,0-1 0-15,0-2 0 0,-3-1-15 0,-1 1 5 16,4-1 10-16,-3 0-13 0,-1-2 5 0,-3-1 8 16,0-6-84-16,0 0-8 0,4 9-3 0,-1-2 0 15,1-4 25-15,-4-3 5 16,0 0 1-16,7 3 0 0,-7-3-84 0,0 0-17 0,11 3-3 0,-8 0-1 15,-3-3-63-15,7 3-13 0,-7-3-3 16,14 7-513-16</inkml:trace>
  <inkml:trace contextRef="#ctx0" brushRef="#br0" timeOffset="-38907.97">5789 17615 1519 0,'0'0'43'0,"4"6"9"0,-4 0-41 0,0-6-11 0,0 0 0 0,0 0 0 0,0 0 109 0,0 0 20 15,0 0 4-15,0 0 1 0,0 0-2 0,0 0-1 0,0 0 0 0,0 0 0 16,0 0-54-16,3-3-10 15,-3-3-3-15,0 0 0 0,-3 0 0 0,-1-4 0 0,1 1 0 0,-1-1 0 16,1 1 0-16,-1-1 0 16,4-2 0-16,-4-1 0 0,-3 1 0 0,7-1 0 0,-7 1 0 0,4-1 0 0,-1-2-64 0,4 2 0 15,-3 0-8-15,3 1-1 16,-4 3 9-16,8-1 8 0,-4 1-8 0,3-1 11 0,-3 4-11 0,4 0 0 31,-1 3 0-31,1-1 8 0,6-2-8 0,-10 6 0 16,0 0 0-16,8 0 0 0,-1-3 0 0,3 3 0 15,1 3 0-15,-8-3 0 0,4 3 0 0,4 0 0 16,-4 1 0-16,4 2 0 0,-1-3 0 0,1 0 8 0,-1 3-8 0,1-2 0 16,-4 2 0-16,4 0 0 0,-1 0 0 0,-3 1 0 15,4-4 0-15,-1 3 0 0,4-3 0 16,-7 0 8-16,4 0-8 0,0-3 0 0,-1 0 0 0,1 0 0 16,-1 0 0-16,1-3 0 0,0-3 0 0,-8 3 0 15,8-3 0-15,-4-4 0 0,7 4 0 0,-11-7 0 0,4 4 0 16,0-4 0-16,1 1 0 0,-5-1 0 15,1 1 0-15,-1-1 0 0,1 1 0 0,3 2 0 16,-7 1 0-16,0 0 8 0,0 2-8 0,0 1 0 16,0 6 8-16,0 0-8 0,-7 0 0 0,0 0 8 0,3 3 1 0,-3 3 0 15,0 1 0-15,0 5 0 0,0 4 0 0,-4 0 0 16,4 2 0-16,-3 1 0 16,3 3-9-16,0 0 10 0,-1 3-10 0,5 0 10 0,-1-6 1 0,4 0 0 0,0 0 0 15,0-4 0-15,4 1-3 0,-1-3-8 16,5-1 12-16,-1-2-4 0,0-4-8 0,0 0 0 0,3-3 0 0,1 4 0 15,-4-7 0-15,3 3 0 0,5-3 0 16,-1 0 0-16,-7-3 8 0,7 3 7 0,0-4 1 0,-7 1 0 31,7 0-104-31,0 0-21 0,-7-3-4 0,4-1-1 16,3 1-74-16,0 0-14 0,-3-4-3 0,-1 1-994 0</inkml:trace>
  <inkml:trace contextRef="#ctx0" brushRef="#br0" timeOffset="-38604.31">6392 17577 2826 0,'0'0'59'0,"0"0"13"16,0-6-57-16,-3 0-15 0,3-1 0 0,0-2 0 15,0 0 99-15,0-4 17 0,3 1 3 0,-3-7 1 16,0 0-52-16,0 0-11 0,0-6-1 0,0 0-1 15,0-3-18-15,-3 3-3 0,3-4-1 0,-11 4 0 16,4 0 6-16,4-3 1 0,-8 6 0 0,4-3 0 16,0 3-32-16,-4 3-8 0,4 4 0 0,0-1 0 15,0 7 0-15,4 2 0 0,-8 4 0 0,4 0 0 16,4 6-141-16,-5 3-30 16,1 1-5-16</inkml:trace>
  <inkml:trace contextRef="#ctx0" brushRef="#br0" timeOffset="-37876.63">6742 17358 1933 0,'0'0'55'0,"0"-6"12"0,0-1-54 0,-4 1-13 15,4-3 0-15,0-1 0 16,-7 4 146-16,3-3 26 0,1-1 6 0,-4 1 1 0,3 2-61 0,-3 1-12 0,0 3-2 0,0 3-1 16,0 0-8-16,-3 0-2 0,3 3 0 0,-4 0 0 15,0 4-41-15,4 2-8 0,-3 4-1 0,3-1-1 16,-4 4-19-16,4 3-4 0,3 2-1 0,-3-2 0 16,4 3-18-1,3-3 10-15,-4 3-10 0,8-3 8 0,-4-3-8 16,3-1 0-16,1 1 0 0,3-7 0 0,-3 1 0 0,3-4 0 0,-7-6 0 0,0 0 8 0,14 0-8 0,-4-3 0 31,8-3-12-31,-7-1 12 0,3-5-28 0,0-4 3 16,3-3 0-16,-3-3 0 0,1 0 45 0,-1 0 8 0,3 0 3 0,-10 0 0 15,4 1-31-15,0 5 0 0,-4 0 0 0,3 1-10 16,-3 2 10-16,0 0 0 0,-3 7 0 16,3-3 0-16,-4 6 0 0,-3 3 0 0,0 0 8 0,0 0-8 15,11 3 18-15,-4 0-1 0,0 6 0 0,0 1 0 16,-3-1 0-16,3 4 0 0,0-1 0 0,0 4 0 15,0 0 3-15,0-1 0 0,0 1 0 0,0 0 0 0,0-1-20 16,0 1 8-16,-3-4-8 0,6 1 0 16,1 0 0-16,-8-7 0 0,4 3 0 0,4-6 0 15,-4 1-44-15,4-8-16 0,-1 1-4 0,-3 0 0 16,4-6-70-16,-4-1-14 0,0-5-4 0,0-1 0 16,0 0-89-16,0 1-19 0,0-4-3 0</inkml:trace>
  <inkml:trace contextRef="#ctx0" brushRef="#br0" timeOffset="-37592.68">7176 16994 1728 0,'0'0'38'0,"0"0"8"0,0 0 2 0,0 0 0 15,0 0-39-15,7 3-9 0,-4 4 0 0,1-1 0 0,-1 3 156 0,1 4 28 0,-1-1 7 0,1 4 1 16,-1 3-52-16,1 3-9 0,-4 0-3 0,3 3 0 0,1 0-51 0,3 3-10 16,-4-3-3-16,4 3 0 15,1 1 52-15,-1-1 9 0,0 0 3 0,0 0 0 0,-4 0-103 0,4-2-25 16,0-5 0-16,0-2 0 15,-3 0 0-15,3-3 0 0,-3-1 0 0,3-2 0 32,0-4 0-32,-4 1 0 0,1-4 0 0,-4-6 0 15,0 0-35-15,0 0-12 0,0 0-2 0,3-9-1 0,-3-1-22 0,0-5-5 0,-3-1-1 16,-1-3 0-16,1 3-194 0,-4-2-38 0</inkml:trace>
  <inkml:trace contextRef="#ctx0" brushRef="#br0" timeOffset="-37374.33">7108 17345 2348 0,'0'0'67'0,"0"0"13"15,0 0-64-15,0 0-16 0,0 0 0 0,8 3 0 0,-1 1 89 0,0-4 15 0,3 3 2 0,1-3 1 16,3-3-35-16,0-1-6 0,0 1-2 0,4 0 0 16,-1-3 0-16,1-4 0 0,0 4 0 0,-1-3 0 15,1-1-51-15,3 4-13 0,-3-3 0 0,-1 2 0 16,1 1 12-16,-4 0-1 0,0 3 0 0,0 0 0 15,-3-1-11-15,-11 4 0 0,11 4 0 0,-1-1 0 32,-10-3-112-32,7 6-20 0,-3 3-5 0,-1-2-1 0</inkml:trace>
  <inkml:trace contextRef="#ctx0" brushRef="#br0" timeOffset="-37042.93">7631 17474 3078 0,'0'0'68'0,"0"0"13"0,0 0 3 0,0 0 3 0,0 0-70 0,-4-3-17 0,4 3 0 0,-3-3 0 16,3-4 62-16,-4 4 9 15,4 3 1-15,0-9 1 16,-4 2-58-16,4-2-15 0,-3 0 0 0,3-4 0 15,-4 1 0-15,4-1 0 0,-3 0 0 0,-1 1 0 16,1-4 0-16,-1 4 0 0,1-1 0 0,-1 4 0 0,1-4-151 0,-1 4-33 0,1-1-6 0,-4 4-2 31</inkml:trace>
  <inkml:trace contextRef="#ctx0" brushRef="#br0" timeOffset="-36873.29">7539 17072 2649 0,'0'0'58'0,"0"0"12"0,0 0 2 0,0 0 4 0,-7 0-61 0,7 0-15 16,0 0 0-16,0 0 0 0,0 0 40 0,0 0 6 16,0 0 1-16,0 0 0 15,0 0-47-15,0 0-8 0,7-3-3 0,-7 3 0 16,7 0-37-16,0 0-8 0,-3 0-2 0,6 0 0 16,-6 3-110-16,3 1-21 0,0 2-5 0,0-3-1 0</inkml:trace>
  <inkml:trace contextRef="#ctx0" brushRef="#br0" timeOffset="-36492.79">7768 17085 2419 0,'0'0'53'0,"0"3"11"0,-3 7 3 0,-1-1 1 0,1 4-55 0,-1-1-13 0,1 4 0 0,-1-1 0 16,-3 1 54-16,7 0 8 0,-4 3 2 0,4-1 0 15,0 1 51-15,0 0 10 0,0 0 3 0,0 0 0 16,4-1-103-16,-1-2-25 15,1 3 0-15,0 0 0 0,3-7 43 0,0 4 3 0,0-7 1 0,0 1 0 32,3-4-25-32,1 0-5 0,3-3-1 0,0 1 0 15,-3-8-16-15,3 1 0 0,0 0 0 0,0-6-9 0,0-1 9 0,-3-5 0 0,3 2 0 0,-4-3 0 16,1-2 0-16,-4 2 0 0,-3 0 8 0,3-2-8 16,-4 2 0-16,-3 0 0 0,0 0 0 0,-3 4 8 15,-4-1-8-15,3 4 0 0,-6-7 0 0,-1 4 0 16,0-1 38-16,1 4 6 0,-4-1 2 0,0-2 0 15,-1 2-22-15,-2 4-5 0,3 0-1 0,0 3 0 16,-1 0-18-16,5 3 0 0,-1 0 0 0,1 0 0 16,3 6-48-16,0-3-12 0,3 3-4 0,4 4 0 15,0-1-51 1,4 1-10-16,-1 2-3 0,1-2 0 0,3 2-102 0,0 1-21 0,3-1-4 16,1 1-1-16</inkml:trace>
  <inkml:trace contextRef="#ctx0" brushRef="#br0" timeOffset="-36214.69">8040 17430 2684 0,'0'0'76'0,"-4"-6"16"0,1-1-73 0,-1 1-19 0,4-6 0 0,-3-1 0 16,3 0 120-16,0 1 20 0,3-4 4 0,1-3 0 0,-1 4-64 16,4-7-12-16,0 3-4 0,0-3 0 0,4 3-51 0,0 0-13 0,-1 1 0 0,4 2 0 15,0 0 54-15,-3 4 8 0,3 2 2 0,0 4 0 16,4 3-52-16,0 3-12 0,-4 3 0 0,7 3 0 15,-7 4 0-15,4 5 0 0,-4 4 0 0,-4 0 0 16,1 3 0 0,-4 3 0-16,0 3 0 0,0 1 0 0,-3 2 0 0,-1 0 0 15,-3-3 0-15,4 4 0 0,-4-10 0 0,0 3 0 0,0-3 0 0,0 0 0 32,-4-3 0-32,4-7 0 0,-3-3 0 15,3-2 0-15,-4-1 0 0,0-6 0 0,4-3 0 0,-3 0 0 16,-1-4-202-16,1-2-43 0,3-3-9 0,-4-1-2 0</inkml:trace>
  <inkml:trace contextRef="#ctx0" brushRef="#br0" timeOffset="-34800.71">9564 17468 1807 0,'7'12'37'0,"-7"-12"11"15,3 3-39-15,4 4-9 0,-7-7 0 0,4 3 0 16,0 0 156-16,-1 0 30 0,-3-3 6 0,7 3 0 15,-7-3-47-15,4 0-9 0,-1-3-3 0,-3 3 0 16,4-3-37-16,-1-3-8 0,1-1-2 0,-4-2 0 16,0-4-27-16,0-2-6 0,0-4-1 0,0-3 0 15,-4 0-20-15,1-3-4 0,-1 0 0 0,-3-3-1 16,0 2-10-16,0-2-1 0,-4-3-1 0,1 0 0 0,-1-1-5 16,1 4-1-16,-4-3 0 0,-1 2 0 15,5-2-9-15,-4 0 0 0,3 2 0 0,-3 4 8 0,7 0-8 16,-4 3 0-16,1 3 0 0,3 4 0 0,0 2 0 15,3 4 0-15,-3 3 0 0,4-1 0 16,-1 4-52-16,1 3-10 0,-1 0-2 0,4 3 0 16,0 4-102-16,0 2-21 0,4 7-4 0,3-1-683 0,-4 1-137 0</inkml:trace>
  <inkml:trace contextRef="#ctx0" brushRef="#br0" timeOffset="-34481.04">9631 17301 2157 0,'0'0'61'0,"-4"7"14"0,4-7-60 0,0 0-15 0,0 0 0 0,0 0 0 16,0 0 90-16,0 0 15 0,0 0 3 0,7-7 1 16,0-5-36-16,0 2-7 0,1-5-2 0,-1-1 0 0,0 4-9 0,3-4-3 15,1 3 0-15,-1 1 0 0,1-1 8 0,0 4 0 16,-1-4 1-16,4 7 0 0,0 0-49 0,0 3-12 16,1-1 0-16,-5 1 0 0,4 6 47 0,-3-3 6 15,-1 4 2-15,1 5 0 0,-4 0-37 0,0 4-7 16,-3 0-2-16,-1-1 0 0,1 4 31 0,-4-1 5 15,-4 1 2-15,-3 0 0 0,0-4-31 0,-7 4-7 16,3 3-1-16,-3-4 0 0,0-2-8 0,-3 3 8 16,-1-1-8-16,4 1 8 0,-4-7-8 0,4 4 0 15,-4-4 0-15,4 1 0 0,0 2 0 0,4-2-12 16,-5-1 2-16,5-3 1 16,3-2-74-16,3 2-14 0,1-6-3 0,3 0-1 15,3-3-103-15,1 0-21 0,3-7-4 0,3 1-944 16</inkml:trace>
  <inkml:trace contextRef="#ctx0" brushRef="#br0" timeOffset="-34064.42">9998 17289 2747 0,'0'0'78'0,"-4"6"17"0,1-3-76 0,3-3-19 0,0 0 0 0,3 10 0 16,-3-4 55-16,4 0 7 0,-1-3 2 0,8 0 0 15,-4 1 0-15,0-4 0 0,4 0 0 0,3-4 0 16,0 1 0-16,0-3 0 0,0-6 0 0,4 2 0 0,-1-6-52 0,-3 4-12 31,4-4 0-31,-4 1 0 0,0 2 0 0,0-3 0 0,0 1 0 0,-3 2 0 16,0 1 0-16,-4-1 0 0,-4 4 0 0,1-1 0 0,-1 1 0 0,-3 3 0 16,-3-1 0-16,-1 7 0 15,1-3 0-15,-4 3 0 0,-4 3 0 0,4 7 0 16,-4-1 0-16,1 4 0 0,-4 5 0 0,3 1 0 15,-3 3 54-15,3 0 8 0,1 3 2 0,-1 3 0 16,1 4-52-16,-1-4-12 0,4 0 0 0,4-3 0 0,-1 4 0 16,0-8 0-16,4 5 0 0,4-8 0 0,0 1 0 0,-1-3 0 15,4-4 0-15,0-2 0 0,4-4 0 16,3-3 0-16,-4 0 0 0,5-3 0 0,-1-6 0 0,0 0 0 16,3-4 0-16,-2 1 0 15,2 0 0-15,1-1 0 0,-1-2 0 0,-2 2 0 16,2 1-48-16,-3-1-13 0,-3 1-3 0,-1 0 0 15,1-1-102 1,0 1-21-16,-4-1-4 0,0-2-1101 0</inkml:trace>
  <inkml:trace contextRef="#ctx0" brushRef="#br0" timeOffset="-33802.2">10527 16950 2419 0,'0'0'53'0,"0"0"11"0,0 0 3 0,0 0 1 15,3 10-55-15,-3-1-13 0,4-3 0 0,-4 7 0 16,3-4 105-16,1 4 19 0,0 6 3 0,-1-1 1 16,-3 1 0-16,7 6 0 0,-3 0 0 0,-1 4 0 0,1-1-52 0,-1-3-9 15,-3 3-3-15,7 0 0 16,-3 1-51-16,-1-1-13 0,4-6 0 0,0 3 0 16,1-3 0-16,-5 0 0 0,4-3 0 0,0-4 0 15,0-5 0-15,0 2 0 0,-3-6 0 0,6 1 0 16,-6-7 0-16,3 0 0 0,-4-3 0 0,5-7 0 15,-8-2-100-15,0-1-22 0,0 1-5 16,0-4-1-16,-4 0-102 0,0 0-21 0,-3 4-4 0,0-4-1 0</inkml:trace>
  <inkml:trace contextRef="#ctx0" brushRef="#br0" timeOffset="-32004.37">10474 17289 2649 0,'0'0'58'0,"0"0"12"0,0 0 2 0,4 6 4 15,3-3-61-15,0 0-15 0,0 4 0 0,0-4 0 0,3 0 54 0,-3 0 8 16,4-3 2-16,0 3 0 0,-1-3-1 0,4 3 0 0,-3-3 0 0,3-3 0 16,-3 3-50-16,3-3-13 0,0 0 0 0,0 0 0 15,3-7 0-15,1 4 0 0,0-3 0 0,3 2 0 16,0-5 0-16,-3-1 0 0,-1 1 0 0,1-1 0 16,0 1 0-16,-1-4 0 0,-3 4 0 0,1-1 0 15,-1 0-8-15,-4 4-8 0,-3-4 0 0,0 7-1 16,0-3 17-16,-3 3 9 0,-4-1-1 0,0 7 0 15,0 0-8-15,0 0 0 0,0-6 0 0,0 6 0 16,0 0 0-16,0 0 12 0,0 0-12 0,0 6 12 16,-4 1-12-16,4 2 0 0,0-3 9 0,-3 0-9 15,3 1 23-15,-4-1 0 0,4 3 0 0,0-2 0 16,0-7-11-16,0 0-1 0,0 6-1 0,-3 0 0 16,3 1 12-16,0-7 2 0,0 0 1 0,0 6 0 15,0 0 3-15,-4 0 1 0,1 4 0 0,3-1 0 0,-4 1 10 16,4-1 1-16,0 7 1 0,0-1 0 15,-3 1-33-15,3 3-8 0,0 3 0 0,0 0 0 16,0 0 8-16,3 0-8 0,1 0 12 0,3-4-4 16,-4 1-8-16,8-3 0 0,-4 0 0 0,0-4 0 15,4 1 0-15,-1-4-9 0,1-3 9 0,-1-3-13 0,4 1 13 0,-3-4 0 16,0-4 0-16,3 1 0 16,-4-6 0-16,1-1 0 0,-1-5 0 0,1-1 0 0,0 0 0 0,-4-2 0 0,0-1 0 15,0 3 0 1,-4-3 0-16,1 4 0 0,3-1 0 0,-4 0 0 15,-3 4 0-15,4-1 0 0,0 4 0 0,-4-4 0 16,0 7-28-16,0 0-2 0,-4-1-1 0,0 4 0 16,4 3 31-16,0 0 0 0,0 0 0 0,-3 3 10 15,-4 4 6-15,7-1 0 0,-4 3 1 0,1 1 0 0,-1-1-1 0,4 4 0 16,-3-1 0-16,3 1 0 0,3-1-16 16,-3-2 0-16,4 2 0 0,3-2 0 0,-4-1 0 0,4-3 0 15,1 1 0-15,-1-1 0 0,0 0 0 0,0-3 0 16,-7-3 0-16,14 0 0 0,-4 3 0 0,4 1 0 15,-3-1 0-15,0-3 0 0,-11 0 0 16,14 0 0-16,-4 3 0 0,1-3 0 0,-11 0 0 16,14-3 0-16,0 0 0 0,-3-1 0 0,-1 1 0 0,4-3 0 0,-3 0-8 0,0-4 8 15,-1 1 0 1,-3 0 0-16,0-4 0 0,0 0 0 0,-3-5 0 16,3 2 0-16,-4-3 0 0,5 0 0 0,-1 4 0 0,-4-4 0 0,1 0 0 0,-1 0 0 15,-3 4 0 1,4-1 0-16,-1 3 0 0,-3 1 0 0,4 2 0 0,-4 4 0 0,0 0 0 0,0 3 0 15,-4 3 8-15,4 0-8 0,0 0 0 0,-3 0 0 16,3 6 0-16,-4 0 0 0,4 4 8 0,0-1-8 0,0-3 8 0,-3 7-8 16,3-1 12-16,0 1-12 15,0-4 16-15,0 1-4 0,0 2-1 0,3 1 0 0,-3-4-11 16,4 1 12-16,-1-1-12 0,4 1 12 0,-3-1-9 0,3 0-3 16,0-6 0-16,-7-3 0 15,10 7 0-15,1-4 0 0,0 0 0 0,-1 0 0 16,1-6 0-16,-1 3 0 0,1-6 0 0,0 3 0 15,-1-7 0-15,1 4 0 0,-1-7 0 0,4 4 0 16,-3 0 0-16,0-4 0 0,-4 4 0 0,3-4 0 0,4 1 0 0,-7-4 0 16,4 3 0-16,-4 1 0 15,-3-1-26-15,3-2-5 0,-4 2-1 16,1 0 0-16,-1 7 32 0,-3-3 0 0,4-1 0 0,-4 4 0 16,-4 0 20-16,4 0 9 0,0 6 3 0,-3-4 0 0,-4 4-24 0,0 4-8 0,0 2 0 15,-1 3 0-15,1 1 0 0,0 2 0 0,0 4 0 0,0 3 0 16,-3-4 0-1,6 4 0-15,-3 0 0 0,4 0 0 0,3 0 0 0,-4-1 0 0,4 1 0 0,0 3 0 16,0 0 0-16,4 0 0 0,-1-3 0 0,1 3 0 16,3-6 0-1,0-4 0-15,0 1 0 0,0-1 0 0,3-2 0 0,1-4 0 0,0 0 0 16,-1-3 0-16,4-3 0 0,-3 0 0 0,3-3 0 0,0 0 0 0,0 0 0 16,4-3 0-1,-4-4 0-15,0 1 0 0,0-1 0 0,0-2 0 0,0-1 0 16,-3-2 0-16,0 2 0 0,-1 0 0 0,4 1 0 0,-3-4 0 15,-1 4 0-15,-3-1 0 0,4-2 0 0,-4 2 0 0,4-3 0 16,-1 1 0-16,1-1 0 0,-4-3 0 0,0 3 0 0,0-2 0 16,-3-1 0-16,3-3 0 15,-4 6 0-15,1 4 0 0,-4-4 0 0,3 3 0 16,-3 4 0-16,0 0 0 0,0-1 0 16,-3 4 0-16,3 3 0 0,-4 3 0 0,-3 0 0 0,4 3 0 15,-1-3-26-15,-3 9-5 0,3 1-1 16,-3-1 0-16,0 1 52 0,0-1 9 0,0 4 3 0,4-1 0 0,-4 1-24 0,3-1-8 0,1 1 0 0,-1-1 0 15,1 1 0 1,-1-1 0-16,0 1 0 0,4 3 0 0,0-4 0 0,0 1 0 16,0-1 0-16,4 4 0 0,-4-7 0 0,4 7 0 15,-1-4 0-15,1 1 0 0,3-4 0 0,-4 1 0 0,4-1 0 0,0 1 0 32,0-1 0-32,0 0 0 0,4-2 0 0,0-1 0 0,-4 0 0 15,3-3 0-15,1 1 0 0,3-1 0 0,-4 0 0 0,1-3 0 16,0-3 0-16,3 0 0 0,-4-4 0 0,4 1 0 15,-3-7 0-15,-4 4 0 0,4-4 0 0,-4-2 0 0,0-1 0 0,0-3 0 16,0 4 0-16,0-1 0 0,0 0 0 0,-3-3 0 16,3 4 0-16,-4-1 0 0,4 4 0 0,-3-1 0 15,-1 1 0-15,-3 2 0 0,0 1 0 0,4-1 0 16,-4 4 0-16,0 0 0 16,0 3 0-16,0 3 0 0,0 0 0 0,0 0 0 0,0 0 0 15,0 0 0-15,0 0 0 0,0 0 0 0,0 6 0 0,0 6 0 0,0-2 0 16,0 2 0-16,0-2 0 15,0 2 0-15,0 1 0 0,0-1 0 16,0 1 0-16,0-4 0 16,3 4 0-16,-3-4 0 0,0 4 0 0,4-4 0 0,-1 1 0 0,1 2 0 0,-1-2 0 0,1-4 0 15,-1 0 0-15,1 4 0 0,-1-1 0 0,1-3 0 16,0 4 0-16,-1-4 0 0,-3 0 0 0,4 0 0 0,3 1 0 16,-7-1 0-16,0-6 0 0,0 0 0 15,0 0 0-15,7-6 0 0,0-1 0 0,-4 1 0 16,1-3 0-16,-1-4 0 0,1-2 0 0,-1-1 0 15,1 0 0-15,-1-3 0 0,-3-3 0 0,4 4 0 16,0-1 0-16,3 0 0 0,-4 0 0 0,4 0 0 0,0-3 0 0,0 4 0 16,0 2 0-16,4 0 0 0,-1-3 0 0,1 7 0 15,0-4 0-15,-1 4 0 0,1 2 0 0,-1 4 0 16,1 0 0-16,3 6 0 16,-3-3-26-16,3 6-5 0,-4 0-1 0,4 3 0 15,1 0 32-15,-5 1 0 0,4 5 0 0,0 4 0 0,-7 3 0 0,1 3 0 16,-1 0 0-16,0 0 0 15,-7 3 0-15,3-3 0 0,-3 0 0 0,4-4 0 16,-8 4 0-16,4-3 0 0,-3 0 0 0,3-3 0 0,-4-4 20 0,1-2 9 0,-1 2 3 0,4-6 0 16,-3 1-52-1,3-7-9-15,0 0-3 0,0 0 0 16,0 0-76-16,0 0-16 0,-4-10-4 0,0 4-1331 16</inkml:trace>
  <inkml:trace contextRef="#ctx0" brushRef="#br0" timeOffset="-30027.92">13709 16674 2310 0,'-11'-15'48'0,"4"8"11"0,4-2-47 0,3 3-12 0,-4-4 0 0,1 1 0 31,-1-1 104-31,4 4 20 0,-3 0 3 0,-1-4 1 16,4 7-49-16,0-3-10 0,-3 3-1 0,3 3-1 15,0 0-14-15,0 0-2 0,0 0-1 0,7 9 0 0,0 1-10 0,3 5-1 0,1 4-1 16,-4-3 0 0,7 0-2-16,-3 6-1 0,6-1 0 0,-3 5 0 15,4-1-4-15,3 3-1 0,0 0 0 0,4 13 0 0,3-7-2 0,1 1-1 0,-1-1 0 0,-4-2 0 32,5-1-9-32,-5-3-2 0,1-3 0 0,0 0 0 0,-4-3-6 0,0-6-2 15,4 0 0-15,-4 3 0 0,-3-7-8 0,-1-2 0 0,1 2 0 0,-4-3 0 16,0-2 0-1,-3-4 0-15,-1 0-12 0,-3-3 12 0,0 0-9 0,-7 0 9 16,7-3 0-16,-7 3 0 0,0 0-16 0,0 0 3 0,0 0 1 0,0 0 0 31,0-3-38-31,0-4-7 0,-3 4-2 0,3 3 0 0,0 0-126 0,-4-3-26 0,-3 3-5 0,-3-3-1052 16</inkml:trace>
  <inkml:trace contextRef="#ctx0" brushRef="#br0" timeOffset="-29680.42">13811 17295 3132 0,'0'0'69'0,"0"0"15"0,0 0 2 0,0 0 1 0,0 0-70 0,0 0-17 0,0 0 0 0,0-6 0 31,0 6 53-31,4-6 7 0,-4-1 2 0,7-2 0 0,-4-4-2 0,4-2 0 0,4-4 0 0,0-6 0 16,6 0-48-16,1-7-12 0,3-2 0 0,0-4 0 15,4 1 28-15,0-4 4 0,-1 3 0 0,1-3 0 32,0 7-24-32,-4-4-8 0,4 1 0 0,-4-4 0 15,0 6 0-15,-3 1 0 0,-1 6 0 0,4-4 0 16,-7 7 0-16,1 0 0 0,-1 0 0 0,0 3 0 16,-4 0-28-16,1 7-3 0,-4 2 0 0,0 0 0 0,-3 4 51 0,-1 3 9 15,1 0 3-15,-4 2 0 0,0-2-24 0,0 6-8 0,-4 0 0 0,4 0 0 16,-3 3-29-16,-1 4-6 0,1-4-1 0,-1 6 0 31,0 0-218-31,4 4-44 0,-10 12-9 0,3 0-1 0</inkml:trace>
  <inkml:trace contextRef="#ctx0" brushRef="#br0" timeOffset="-29028.78">14545 17163 1414 0,'0'0'40'16,"0"0"9"-16,0 0-39 0,0 0-10 16,0 0 0-16,0 0 0 0,0 0 83 0,0 0 14 15,0 0 3-15,0 0 1 0,0 0-29 0,0 0-7 0,0 0-1 0,0 0 0 16,4 0 52-16,3 4 9 0,0-4 3 0,-7 0 0 16,0 0 0-16,3 6 0 0,1-3 0 0,-4-3 0 0,0 0-52 0,3 6-9 15,-3-6-3-15,7 3 0 16,-3 4 0-16,-4-1 0 0,0-6 0 0,3 6 0 15,1 0-51-15,-1 1-13 0,1-1 0 0,-1 3 0 16,1-2 28-16,0 2 2 0,-4 0 1 0,3 1 0 16,-3-4 1-16,4 0 1 0,-1 4 0 0,-3-4 0 15,0 0-33-15,0-6 0 0,4 7 0 0,-1-1 0 16,-3-6 0-16,0 0 0 0,0 0 0 0,0 0 0 16,4 6 0-16,-4-6 0 0,0 0 0 15,0 0 0-15,0 0 0 0,0 0 0 0,0 0 0 0,0 0 0 16,0 0 0-16,0 0 0 0,0 0 0 0,0 0 0 15,0 6 0-15,0-2-22 0,0 2 3 0,0-6 1 16,-4 3-74-16,1-3-14 0,-1 3-3 0,4-3-1 16,-3 0-130-16,-1-3-27 0</inkml:trace>
  <inkml:trace contextRef="#ctx0" brushRef="#br0" timeOffset="-28853.69">14489 16925 3096 0,'0'0'68'0,"0"0"15"0,0 0 2 0,0 0 1 0,-7 0-69 0,7 0-17 15,0 0 0-15,0 0 0 0,-4-3 58 0,4 3 8 16,0 0 2-16,0 0 0 16,0 0-55-16,0 0-13 0,0 0 0 0,0 0 0 15,4-3-100-15,3 3-22 0,-4-3-5 0,4 3-1 16</inkml:trace>
  <inkml:trace contextRef="#ctx0" brushRef="#br0" timeOffset="-28021.91">15815 16881 2491 0,'0'0'55'0,"0"0"11"0,0-3 2 0,-3-3 2 0,-1 0-56 0,0-1-14 0,1 4 0 0,-1 0 0 0,4 3 87 0,-7 0 14 0,0 0 3 0,4 3 1 15,-4 3-31-15,-4 4-6 0,4-1-2 0,0 4 0 16,-4 2-21-16,1 7-4 0,-1 0-1 0,1 3 0 16,3 1-15-16,0 2-3 0,0 0-1 0,3 0 0 15,0-6-8-15,1 0-1 0,3-3-1 0,0 0 0 16,0-7-11-16,3 1 0 0,5-7 0 0,-1 0 8 16,-4 1-8-16,4-7 0 0,4 0 0 0,-4-7 0 0,3 1 0 0,4-3 0 15,-3-4-9-15,3-9 9 0,-3 0 0 0,3 0 0 16,-4 0 0-16,1 3 0 0,0-6 0 0,-4 3-12 15,0 1 12-15,0 2-10 0,-4 3 10 0,4 0 0 16,-3 1 0-16,-1 5 0 16,1 4 0-16,-4 6 0 0,0 0 0 0,0 0 0 0,0 0 0 0,7 9 0 0,-3 1 0 0,-1 2 0 31,1 4 49-31,-1 0 12 0,4 3 3 0,-3-1 0 16,-1-2-52-16,1 3-12 0,-1 0 0 0,4-1 0 0,0-2 0 0,-3 0 0 15,3-4 0-15,0 1 0 0,0-4 0 0,0 1 0 16,0-4 0-16,0-3 0 0,4-3 0 0,-4-3 0 0,0 0 0 0,4-3 0 15,-4-7 0-15,0-3 0 0,0 1 0 0,3-1 0 16,-6-3 0-16,3 3 0 16,0-5 0-16,0 2 0 0,0 3 0 0,0-3 0 15,0 4 0-15,0 2 0 0,-3 0 13 0,3 4 0 16,0 0 0-16,0 2 0 0,0 4-13 0,4 0-18 0,-4 3 4 16,3 3 1-16,-3 0 13 0,4 1 0 0,-1 5 0 0,-3 0 0 0,1 1 0 15,-1 2 0-15,0 1 0 0,0-1 0 0,0 1 0 0,0-1 0 16,-4 4 0-16,1 0 0 15,-1 3 0 1,-3-1 0-16,0 1 0 0,4-3 0 0,-4 0 0 0,3-4 0 16,-3 4 0-16,0-7 0 0,0-2 0 0,0-7 0 0,0 0 0 0,0 0 0 31,4-7-156-31,3 1-29 0,-3-7-6 0,-1-2-1 0,1-1-102 0,3 0-21 0,-4-24-4 0,4 8-1 0</inkml:trace>
  <inkml:trace contextRef="#ctx0" brushRef="#br0" timeOffset="-27607.25">16379 16677 1792 0,'4'-12'51'0,"-4"12"10"0,0 0-49 0,4-3-12 0,-4 3 0 0,0 0 0 16,0 0 156-16,3 3 29 0,1 6 6 0,3 4 1 16,-7-4-52-16,3 7-9 0,1 3-3 0,-1 0 0 15,1 2 0-15,-1 1 0 0,1 0 0 0,-1 0 0 16,1 0-51-16,3 3-10 0,-4 0-3 0,5 1 0 16,-5-1-51-16,4-7-13 0,0-2 0 0,0-3 0 15,4 2 0-15,-4-5 0 0,3-1 0 0,-3-3 0 16,4-2 0-16,-4-1 0 0,4-6 0 0,-4-1 0 15,0 4 19-15,0-3 1 0,-4-6 0 0,4-1 0 16,-3-2-20-16,0-1 8 0,-4-2-8 0,-4 2 0 16,0-3 0-16,1 1 0 0,-8 2-10 0,4-2 10 15,-3 2-20-15,-1 4 3 0,-3 2 1 0,0 4 0 0,0 3 16 16,0 3 0 0,0 4 0-16,-4 2 0 0,4 7 0 0,0 3 0 15,3-1 0-15,-3 4 0 0,3 0 0 0,1 3 0 0,3-3 0 0,0 6 0 16,3-6 0-16,1 4 0 0,3-8 0 0,0 1 0 15,3-3 0-15,1-4 0 0,3-2 0 0,0-1 0 0,3-3 0 0,1-2 0 16,3-1 0-16,0-3 0 16,4-7 0-16,0 1 0 0,3-3 0 15,0-1 0-15,0 1 0 0,0 0 0 0,0-1 0 0,1 1 0 16,-1 2 0-16,-4 1 0 0,-3 0 0 0,4 3 0 16,-4 0-106-16,-3 0-18 0,3 3-3 0,-4 0-1332 0</inkml:trace>
  <inkml:trace contextRef="#ctx0" brushRef="#br0" timeOffset="-26993.32">17473 16420 2253 0,'-7'-6'95'0,"0"0"-76"16,3-1 99-16,1 4 20 0,-1 0 4 0,4 3 1 15,0 0-63-15,0 0-13 0,0 0-3 0,0 0 0 16,0 0-13-16,0 0-3 0,7 3-1 0,1 0 0 16,2 7-24-16,1-4-5 0,-1 7-1 0,4-4 0 15,0 7 39-15,1-1 7 0,-1 1 1 0,3 6 1 16,1 3-21-16,0 3-5 0,3 7-1 0,0-1 0 16,4-2-10-16,-1-1-3 0,5 4 0 15,-5-13 0-15,1 6-25 0,0-3 0 16,3 0 0-16,0 3 0 0,0-3 0 0,1 3 0 0,-1-2 0 15,4 8 0-15,-4-6 0 0,0 0 0 16,-7-6 0-16,4 0 0 0,-8-3 0 0,5-3 0 0,-8 0 0 0,0-7 0 16,0 0 0-16,-3-2 0 0,-4-1 0 0,0 0 0 15,-4-6 0-15,-3 0 0 0,0 0 0 0,0 0 0 16,0 0 0-16,0 0 0 0,-3-6 0 0,-4 0 0 16,-4-1 0-16,4 1 0 0,-4-3 0 0,1 2 0 0,-1-2-148 15,-3 0-36-15,4 2-6 0</inkml:trace>
  <inkml:trace contextRef="#ctx0" brushRef="#br0" timeOffset="-26663.48">17604 17138 3110 0,'0'-12'138'0,"3"2"28"0,1-5-133 16,-1-1-33-16,4 0 0 0,0-2 0 0,0-1 58 0,4-3 5 0,3-3 1 0,4 0 0 15,-1 0 0-15,5-4 0 0,-1-2 0 0,3 0 0 32,5-4-52-32,-1-3-12 0,0-2 0 0,0-4 0 15,0 3 0-15,-3-3 0 0,3 3 0 0,-3 1 0 16,-4 2 0-16,-3 4 0 0,3-1 0 0,-7 4 0 16,4 6 0-16,-8 0 0 0,1 3 0 15,-4 3 0-15,0 6 0 0,-3 1 0 0,-1-1 0 0,1 4 0 16,-1 2 0-16,-3 4 0 0,0 3 0 15,0 0 0-15,0 7-48 0,0-1-13 0,0 3-3 0,0 4 0 0,-3 6-204 16,-1-4-42-16</inkml:trace>
  <inkml:trace contextRef="#ctx0" brushRef="#br0" timeOffset="-26038.19">18341 17098 1970 0,'-7'-4'56'0,"0"-2"12"16,3 3-54-1,1 0-14-15,3-3 0 0,0 6 0 0,0 0 15 0,0 0 0 0,0 0 0 0,0 0 0 16,0 0-7-16,0 0 0 16,0 0-8-16,0 0 12 0,0 0 2 0,0 0 0 0,0 0 0 0,0 0 0 15,0 0 23-15,0 0 5 0,0 0 1 0,0 0 0 16,0-4 29-16,0 4 7 0,0 0 1 0,0 0 0 16,0 0-25-16,0-3-5 0,0 3-1 0,0 0 0 0,0-3 4 0,0 3 1 0,0 0 0 0,0 0 0 31,0-3-35-31,0-3-7 0,0 3-2 0,0 3 0 0,0 0 7 0,0 0 2 0,0 0 0 0,0 0 0 15,0 0-19-15,0 0 0 16,0 0 8-16,0 0-8 16,0 0 11-16,0 0-2 0,0 0 0 0,0 0 0 0,0 0 20 0,0 0 4 15,0 0 1-15,0 0 0 0,-4-3-34 0,4 3 0 0,0 0 0 0,0 0 0 32,0 0 38-32,-3-4 1 0,3 4 0 0,0 0 0 0,0 0-21 15,0 0-4-15,0 0-1 0,0 0 0 16,0 0-5-16,3 7 0 0,-3-7-8 0,4 9 12 0,-4-3-4 0,3 4 0 0,1-4-8 0,3 0 12 31,-4 4 0-31,4-1-1 0,1 4 0 0,-1-1 0 0,0 1-19 16,3 6-4-16,-3-1-1 0,4 1 0 0,-4 3 61 0,3-3 13 0,-2 3 3 15,2 0 0 1,-3 0-52-16,0-3-12 0,0 3 0 0,0-1 0 0,-3-2 0 0,-1 0 0 0,-3-3 0 0,4-4 0 31,-4 1 0-31,0-4 0 0,-4-2 0 0,4-7 0 16,-3 3 0-16,-4 0 0 0,0 0 0 0,0-3 0 0,-4 0 0 0,-3-3 0 0,3 3 0 0,-3-3 0 15,0-4 0-15,0 4 0 0,0-3 0 0,0 0 0 32,0-4-48-32,3 1-13 0,1 0-3 0,-1-1 0 15,4-2-153-15,0 2-31 0,3 1-7 0</inkml:trace>
  <inkml:trace contextRef="#ctx0" brushRef="#br0" timeOffset="-25817.14">18214 16784 3110 0,'-4'-3'138'0,"4"3"28"0,0 0-133 0,0 0-33 0,0 0 0 0,0 0 0 16,0 0 58-16,0 0 5 0,4-6 1 0,-1 2 0 16,1 1-154-16,3 0-30 0,-3 0-7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20:31:3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13792 0 0,'0'0'400'0'0,"0"-1"0"0"0,0-2-206 0 0,0 3 82 0 0,0 0 63 0 0,0 0 12 0 0,0 0 11 0 0,0 0 45 0 0,0 0 17 0 0,0 0 6 0 0,0 0-54 0 0,0 0-229 0 0,0 0-260 0 0,2 0-773 0 0,14 8-1623 0 0,-6-4 1207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0:41:11.90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910 639 1580 0,'0'-6'67'0,"-3"3"-54"31,3 3 120-31,0 0 24 0,0 0 5 0,0 0 1 0,0 0-56 0,0 0-11 16,0 0-3-16,0 0 0 0,0 0-24 0,0 0-5 0,0 0 0 0,0 0-1 31,0 0-19-31,0 0-4 0,0 0-1 0,0 6 0 0,0 0-5 0,0 7-1 0,3-4 0 0,4 7 0 16,-7 6 19-16,4-3 4 0,3 9 1 0,-4 3 0 15,4 1-27-15,-3 12-6 16,7-4 0-16,-8 7-1 0,4-6 13 15,4 3 4-15,-8 3 0 0,8 0 0 0,-8-6-32 0,4 0-8 0,4-1 0 0,-8-8 0 16,8-1 0-16,-11 0 0 0,11-9 0 0,-11 4 0 16,10-14 23-16,-6 4 0 0,3-7 0 0,-4 4 0 15,1-10-23-15,3-3-8 0,-7-3 0 0,3-4 0 16,5-2-58-16,-8-4-11 0,0 1-3 16,0 3 0-16,0-10-48 0,-8 3-9 0,5 3-3 0</inkml:trace>
  <inkml:trace contextRef="#ctx0" brushRef="#br0" timeOffset="651.62">780 736 2030 0,'-11'-3'57'0,"8"0"14"0,-5 0-57 0,5 0-14 0,3 3 0 0,0-3 0 16,0 3 72-16,0 0 12 0,-4-6 3 0,4 6 0 16,0 0-22-16,0-4-4 0,0 4-1 0,4-3 0 15,-4-3-12-15,11 3-2 0,-11-3-1 0,10-1 0 16,1 4-36-16,-4 0-9 0,0-3 0 0,7 3 0 16,0-4 43-16,4 4 6 0,-4 0 2 0,7 0 0 31,-7-3-31-31,7-4-5 0,4 4-2 0,0 3 0 0,-4-3 41 0,3 2 8 0,1 1 2 0,0 3 0 15,-4 3-52-15,4 1-12 0,-4 2 0 0,0 0 0 16,0 7 0-16,-7-4 0 0,0 0 0 0,1 7 0 16,-5 0 40-16,-3-4 6 0,4 4 1 0,-8 6 0 15,4-9-25-15,-3 5-5 0,-4 1-1 16,0-3 0-16,0 0 0 0,0 2-1 0,-4-8 0 0,-6 5 0 16,3-2-15-16,-4 3 8 0,8-7-8 0,-8 7 0 15,-3-7 8-15,-4 4-8 0,4-7 0 0,0 0 9 16,3 4-23-16,1-4-5 0,-4 0-1 0,3-3 0 15,1 4 36-15,6-7 8 0,-6 3 0 0,10-3 1 16,0 0-25-16,0 0 0 0,0 0 0 0,0 0 0 0,3-3 0 0,8-7 0 0,-1 7 0 16,1 0 0-1,3-3 0-15,0 2 0 0,7 1 0 0,0 0 0 0,1 0-24 16,2 0 2-16,-3 3 1 0,4-3 0 0,0 3 68 0,-1-3 13 0,1 3 4 16,0 3 0-1,3 0-52-15,-10 3-12 0,3 4 0 0,0-1 0 0,-7 7 0 0,7-7 0 0,-7 7 0 16,1 6 0-1,-5-10 0-15,-3 10 0 0,4 0 0 0,-11 0 0 16,0 3 28-16,-11-3 4 0,4 6 0 0,-7-6 0 0,3 7-52 0,-3-11-9 16,0 11-3-16,-7-11 0 0,0 7 32 0,-4-6 0 0,0 0 0 0,1 0 0 15,-4-7 20-15,3 4 9 0,0 0 3 0,-7-7 0 16,8 4-52-16,-1-4-9 0,0 1-3 0,1-1 0 16,2-3 32-16,1 1 0 0,7-1 0 0,4-3 0 15,-4 0 0-15,3 0 0 0,4-3 0 0,7 0 0 16,0 0-160-16,7-3-25 0,4 3-6 0</inkml:trace>
  <inkml:trace contextRef="#ctx0" brushRef="#br0" timeOffset="1247.83">1796 1185 2474 0,'-4'6'70'0,"1"-3"16"0,-8 0-69 0,11 4-17 0,-11-1 0 0,4 3 0 31,4-2 113-31,-1 5 19 0,-6-2 4 0,3-4 1 0,-4 6-69 0,8 1-13 0,-8 6-3 0,0-4-1 16,8 4-3-16,-8 0-1 0,1 0 0 0,6 3 0 16,-6-7-15-16,3 4-2 0,3-3-1 0,4 3 0 31,0-7-14-31,0 4-3 0,0-7-1 0,0 4 0 0,4-7-11 0,3-3 0 15,3 0 0-15,-3-3 0 0,4-6 0 0,-1 0 0 0,1-7 0 0,3 4 0 16,-3-10-12-16,-1 0 12 0,4 4-10 0,4-10 10 16,-7 6-10-16,-4-6 10 0,3 3-10 0,1 0 10 15,-1 0-14-15,1 3 3 0,-7 0 1 0,3 4 0 16,-7 5 10-16,3 1-8 0,-3 9 8 0,0 0-8 16,0 0 8-16,0 9 11 0,7 1-3 0,-7 8 0 15,0-2 1-15,0 6 0 0,4 0 0 0,-4 0 0 16,7 3 15-16,-4-3 2 15,1 3 1-15,3 0 0 0,-4-3 8 0,4 0 1 0,4-6 1 0,-7 2 0 16,6-2-48-16,1-6-9 0,-8-1-3 0,8-3 0 16,-1 0 23-16,5-2-11 0,-5-4 11 0,4 0-8 31,-3-4-54-31,-1-2-10 0,4 0-3 0,-3-7 0 0,0 7-105 0,-1-13-20 0,1 7-5 0</inkml:trace>
  <inkml:trace contextRef="#ctx0" brushRef="#br0" timeOffset="1818.52">2127 1282 2986 0,'0'19'84'0,"-7"3"20"16,4 0-84-16,3 0-20 0,0 3 0 0,0-6 0 0,3-1 44 0,4 1 5 0,-3 3 1 0,6-3 0 16,-6-6-13-16,6-1-2 0,-2-3-1 0,6 4 0 15,-4-7-16-15,1-6-3 0,3 3-1 0,0 1 0 16,4-8-14-16,-4 1 9 0,-4 0-9 0,4-9 8 15,1 2-8-15,2-2 10 0,-6-1-10 0,3-6 10 16,-3 4-10-16,-1-1 8 0,1-3-8 0,-4 0 8 31,0 7-8-31,-4-4 0 0,4 0 0 0,-3 4 0 0,-4 2 0 0,0-2 0 0,0 3 0 0,0-1 0 16,0 4 0-16,-4 3 0 0,4 3 0 0,0 0 0 16,0 0 0-16,0 0 0 0,0 0 0 0,0 0 0 15,0 0 16-15,0 0 0 0,0 0 1 0,0 0 0 0,0 3-17 0,-7 6-14 16,7-2 2-16,7 5 1 15,-7 1 11-15,4-4 0 0,3 4 10 0,0 2-10 16,4 1 23-16,-4 0-2 0,3-1 0 0,4 1 0 16,-3 6 4-16,0 0 1 0,-1-3 0 0,4 9 0 0,-3-9 3 15,-8 12 1-15,8-9 0 0,-1 9 0 16,1-6-6-16,-7 4-2 0,3-1 0 0,-7 3 0 16,3 1-22-16,-3-7 8 0,0 3-8 0,0 3 0 15,-3-6 0-15,-4 0 0 0,3-3 0 0,-7 3 8 16,1-6-6-16,-4 3-2 0,3-6 0 0,-3 3 0 15,-7-7 0-15,7 1 0 0,-4-1 0 0,-3-9 0 16,3-3 0-16,1 0 0 0,-1 0 0 0,-3-12 0 0,0 3 0 0,0-4 0 0,3-3 0 0,-3 1 0 16,7-7 0-16,-4 6 0 0,4-9 0 0,0 3 0 15,3-3 0-15,1 6 0 0,6-6 0 0,-3 3 0 16,4 3 0-16,3 0 0 0,0 7 0 0,0-10 0 31,3 9 0-31,4-2 0 0,-3 2 0 0,6 1 0 0,1 2 0 16,-1 4 0-16,5 0 0 0,-5 3 0 15,4-1 0-15,0 1 0 0,4 3 0 0,0-6 0 16,-1 3-31-16,4 0-2 0,-3-4-1 0,3 4 0 0,0-6-50 0,4 3-9 0,0-1-3 0,-1 1 0 16,1-6-145-16,3 2-30 0</inkml:trace>
  <inkml:trace contextRef="#ctx0" brushRef="#br0" timeOffset="2611.69">2780 1157 1577 0,'3'-7'66'15,"4"1"-53"1,-3-3 151-16,-4 6 31 0,4-1 5 0,-4 4 2 15,0 0-46-15,0 0-8 0,0 0-3 0,0 0 0 0,0 0-34 0,-4 7-7 16,4 5-2-16,-4-2 0 16,-6 2-38-16,3 4-7 0,3-4-1 0,-10 7-1 15,7-3-37-15,-3 0-7 0,-1-1-2 0,4-2 0 16,-4 6 13-16,1-10 2 0,-1 4 1 0,1-1 0 16,-1 1 11-16,7-7 3 0,-6 3 0 0,3 1 0 15,3-4-53-15,1-3-10 0,3 7-3 0,0-10 0 16,0 0 43-16,0 0 9 0,0 0 2 0,0 3 0 15,7 0-46-15,0-3-9 0,3-3-1 0,1 3-1 16,-4-3 30-16,11-4 0 0,-8 4-8 0,8-3 8 0,0 0 22 0,-1-1 7 0,4 1 2 16,1 0 0-1,-1 6-45-15,3 0-9 0,-2-3-1 0,-5 3-1 0,4 3 25 0,1-3 11 0,-8 6-1 0,0-3 0 16,3 7 4 0,-6-4 1-16,-4 0 0 0,0 7 0 0,4-7 1 0,-11 0 1 15,0 7 0-15,0-4 0 16,0 4-1-16,-7-7-1 0,3 6 0 0,-3-2 0 15,0-1-11-15,-11 4-4 0,8-7 0 0,-4-3 0 0,0 4 0 0,-8-1 0 0,8-3 0 0,-3 3 0 16,3-3 0-16,-1 0 0 0,1 1 0 0,4-4 0 16,-1 6-26-1,1-6-5-15,-5 0-1 0,8 0 0 0,4 0 32 0,3 0 0 0,0 0 0 0,0 0 0 16,0 0-116-16,3-6-16 0,4-1-4 16,-3 1-1-16,7 3-75 0,-1-3-14 0,4-4-3 0</inkml:trace>
  <inkml:trace contextRef="#ctx0" brushRef="#br0" timeOffset="2798.23">3108 1570 2649 0,'0'0'117'0,"0"0"25"0,0 0-114 0,0 0-28 0,0 0 0 0,0 0 0 0,0 0 120 0,0 0 17 0,0 0 4 0,0 0 1 0,0 0-66 16,0 0-14-16,0-6-2 0,0 0-1 0,0-7-35 0,-4 7-6 0,4-10-2 0,0 4 0 15,-7-4-32-15,7 7-8 0,-3-7 0 0,3 0-1 16,0 4-38-16,-7-1-7 0,7 1-2 0</inkml:trace>
  <inkml:trace contextRef="#ctx0" brushRef="#br0" timeOffset="2966.35">3052 1157 3188 0,'-25'6'67'0,"21"-3"13"0,-3 0-64 0,4 3-16 0,-4-2 0 0,3-1 0 31,4 6 53-31,0-3 7 0,0-2 2 0,0 2 0 0,4 0-79 0,3 0-16 0,3 4-3 0,-6-1-1 16,6-3-23-16,1-2-4 0,3 2 0 0,-3-3-1 31,3 3-152-31,3-6-31 0,-2 3-5 0</inkml:trace>
  <inkml:trace contextRef="#ctx0" brushRef="#br0" timeOffset="3507.09">3351 1222 2084 0,'0'0'92'0,"0"0"20"0,0 0-90 0,0 0-22 0,0 0 0 0,0 0 0 16,0 0 144-16,-7 4 25 0,0-1 5 0,0 9 1 16,4-5-57-16,-8 2-11 0,1 7-3 0,-1 2 0 15,7-5-27-15,-6 6-5 0,3 3-2 0,-4 0 0 16,8 3-22-16,-1-6-5 0,-6 6-1 0,10-3 0 16,-7-4-16-16,7 1-3 0,0-3-1 0,0-4 0 15,7 1-22-15,-7-7 0 0,3 1 0 0,4-4 0 16,0 0 0-16,4-3 8 0,-1-3-8 0,8 0 0 15,-4-4 0-15,-3 1 0 0,3-13 0 0,0 4 0 16,4 2 0-16,-4-6 0 0,-4 0 0 0,1 4 0 16,-4-4 0-16,3 3 0 0,1 4 0 0,-4-7 0 15,4 6-29-15,-11 1-4 0,3 5-1 0,8-2 0 16,-11 3 22-16,0 6 4 0,0 0 8 0,0 0-13 16,0 0 13-16,0 0 0 0,0 6 0 0,0 3 0 0,0-2 0 0,0 5 0 0,0 4 0 0,0 0 0 15,0-4 14-15,0 7-1 0,3 3 0 0,4-3 0 16,-7-4 11-16,4 1 1 0,3-6 1 0,-3 2 0 15,3-3-26-15,0 4 0 0,3-7 0 0,-3 4 0 16,0-4 0-16,4-3 0 0,-4-3 0 0,4 0 0 16,-1-3 0-16,-6 0 0 0,6-3 0 0,-6-1 0 15,3 1 0-15,-4-10 0 0,4 4 0 0,-3-4 0 16,3 0 0-16,0-2 0 0,0 2 0 0,-3-3 0 16,3 0 11-16,0 4-3 0,0-4-8 15,3 0 12-15,-6 6-12 0,6-2 0 0,-2-1 0 0,6 7 0 16,-4-1 0-16,1-2-8 15,-1 2 8-15,5 4-13 0,-1 3 13 0,0 3 0 0,3 0 0 16,-3 3 0-16,1 3 23 16,2 1 7-16,1 2 2 0,-8 7 0 0,5-4-52 0,2 4-9 0,-6 3-3 15,-1 3 0-15,-6 3 52 0,6-3 9 0,1 6 3 0,-7-6 0 16,3 3-24-16,-4-9-8 0,4 2 0 0,-3 1 0 16,-1-3-26-16,-3 0-5 0,0-4-1 0,0-6 0 15,0-6 32-15,0 0 18 0,0 0-2 0,-3-3-1 16,-4 3-178-16,3-6-35 0,1-3-7 0</inkml:trace>
  <inkml:trace contextRef="#ctx0" brushRef="#br0" timeOffset="4396.59">4780 865 2188 0,'0'0'48'0,"0"0"11"0,0-6 1 0,-3 3 1 0,3-1-49 0,0-2-12 15,0 6 0-15,0 0 0 0,0 0 105 0,0 0 19 0,0 0 3 0,0 0 1 16,0 0-52-16,0 0-9 0,3 6-3 0,1 1 0 15,-1 5 0-15,4 4 0 0,4 3 0 0,-8 6 0 16,4 3 0-16,0 7 0 0,4 5 0 0,0 7 0 16,-1 0 0-16,1-3 0 0,-1 0 0 15,1 0 0-15,0-6-51 0,3-4-13 0,-4-2 0 0,-3-1 0 16,0-6 0-16,7-3 0 0,-6 0 0 16,-1-6 0-16,0-1 0 0,-4-5 0 0,4-1 0 0,-7-9 0 31,0 0 0-31,0 0 0 0,4-6 0 0,3-4 0 15,-14 1 0-15,7-13 0 0,-4 3 0 0,-3-3 0 0,0 0 0 0,-3-3 0 0,-1-3 0 0,-3-3 0 16,3 2 0-16,-6-5 0 0,3 3 0 0,-1-4 0 31,-2-3 0-31,-1 7 0 0,0 0 0 0,4-7 0 0,0 7 0 0,-3 6 0 0,3-4 0 0,-1 8 0 16,1-1 0-16,4 3 0 0,-1-3 0 0,-3 6 0 16,3 4 0-16,1-4 0 0,3 3 0 0,-4 4 0 15,4 0 0-15,0 2 0 0,4 1 0 0,3 0 0 16,0-1 0-16,0 4 0 0,0 3 0 0,0 0 0 15,0 0 0-15,0 0 0 0,3 0 0 0,8 0 0 16,-1 3 0-16,4 1 0 0,0-1 0 0,4 3 0 16,-4 0 0-16,4-3 0 0,7 1 0 0,-8-4 0 15,4 0 0-15,4 0 0 0,-4 0 0 0,4-7 0 0,7 4 0 16,-8-9 0-16,5 5 0 0,2-2 0 16,1 0 0-16,-7 2 0 0,7 1 0 0,-4-3 0 15,4 2 0-15,-11 1 0 0,3 0 0 0,-2 0 0 16,-1 2 0-16,-4 1 0 0,5 0 0 0,-5 0 0 15,1 0 0-15,-8 3 0 0,4-6 0 0,-3 6 0 16,0 0 0-16,-4 6 0 0,0-3 0 0,3-3 0 0,-10 0 0 0,4 3 0 0,-4-3 0 0,0 0 0 31,0 0 0-31,0 0 0 0,0 0 0 0,0 0 0 0,0 0 0 0,0 0 0 0,-4 6 0 0,4-6 0 32,-10 4-100-32,3-4-22 15,-4 3-5-15</inkml:trace>
  <inkml:trace contextRef="#ctx0" brushRef="#br0" timeOffset="4646.45">4897 1317 2796 0,'0'0'118'0,"0"0"-94"16,7 0 63-16,3 3 13 0,-3 0 2 0,7 0 1 15,-3-3-22-15,3 0-4 0,0 0-1 0,4 0 0 16,-1 0-31-16,1 0-6 0,0 0-2 0,3-3 0 16,-3 3-14-16,6-3-3 0,-6 0-1 0,3-1 0 15,-3 1-8-15,-1-3-2 0,1 0 0 0,0 3 0 16,-4-4-9-16,0-2 0 0,0 3 0 0,-3-1 8 16,-1 1 2-16,-3 0 0 0,0 3 0 0,4 0 0 15,-11 3-82-15,0 0-17 0,0 0-3 0,3 0-1 31,-3 0-126-31,0 0-25 0</inkml:trace>
  <inkml:trace contextRef="#ctx0" brushRef="#br0" timeOffset="4817.25">5539 1508 3131 0,'-7'3'132'0,"7"-3"-106"15,0 0 114-15,0 0 22 0,0 0 5 0,0 0 1 16,-4-3-135-16,4-3-33 0,-7 2 0 0,3-2 0 31,4-6 0-31,-3-1 0 0,-1 0 0 0,4 1 0 16,-3-4 0-16,-1 1 0 0,-3-1 0 0,4 0 0 0,3 1-147 15,-7 2-36-15,3 4-7 0</inkml:trace>
  <inkml:trace contextRef="#ctx0" brushRef="#br0" timeOffset="4983.35">5433 1125 3040 0,'-28'7'64'0,"21"-4"12"0,-1-3-60 0,5 0-16 0,3 0 0 0,0 0 0 16,-7 0 67-16,7 0 10 0,0 0 3 0,0 0 0 31,0 0-80-31,0 0-10 0,7-7-5 0,-7 4-1 16,7 3-45-16,0-3-10 0,4 0-1 0,-1 3-1 0,-3 0-147 0,4-3-30 15</inkml:trace>
  <inkml:trace contextRef="#ctx0" brushRef="#br0" timeOffset="5305.79">5902 1527 2127 0,'0'0'47'0,"0"0"9"0,0 0 3 0,4 0 1 0,3-7-48 0,3 1-12 16,-6-3 0-16,-1-1 0 0,4 1 169 0,0-10 32 0,-3 3 7 0,6 1 0 31,-10-7-64-31,4 6-14 0,-4 4-2 0,3-10-1 0,-3 3-50 16,-3-6-9-16,-1 3-3 0,-3-7 0 16,0 1-52-16,-3-12-13 0,-1 5 0 0,-10-3 0 0,7 4 0 15,-4-4 0-15,1 4 0 0,6 6 0 0,-7-7 0 0,4 10 0 0,0 0 0 0,0 3 0 16,3 0 0-16,1 9 0 0,-1-5 0 0,4 5 0 15,4 1 0-15,-4 8 0 0,3-2 0 0,1 3 0 32,3 3-100-32,0 3-22 0,-7 3-5 0</inkml:trace>
  <inkml:trace contextRef="#ctx0" brushRef="#br0" timeOffset="6558.53">6096 1097 2764 0,'0'6'123'0,"-4"10"25"0,8-3-119 0,-4 5-29 15,4-2 0-15,-1 3 0 0,1 3 83 0,3 0 10 0,0-3 3 0,-4 6 0 16,8-3-23-16,-4-4-4 0,0 1-1 0,4 0 0 31,-1 0-29-31,1 0-7 0,-1-7 0 0,-3 4-1 0,4 3-2 0,-4-10 0 0,0 4 0 16,0-1 0-16,0-2-29 0,0 2 0 0,-3-6 0 0,-1 4 0 15,1-4 0-15,-4-6 0 0,-4 6 0 0,4-6 0 16,0 0 0-16,-3 3 0 0,3-3 0 0,-7 4 0 16,3 2-32-16,-10-12-12 0,7 2-2 0,-4 1-1 15,4-3 7-15,0 0 2 0,0-4 0 0,0 4 0 16,4 0-4-16,-4-7-1 0,3 1 0 0,1 2 0 0,3 1 16 0,-4 3 3 0,4-7 1 16,0 4 0-1,0-1 12-15,4 4 3 0,-4 3 0 0,0 3 0 16,7-6 8-16,-7 6 0 0,3 0 0 0,4-3 0 15,0 3 18-15,0 3 2 0,0 0 1 0,0 0 0 16,4-3 15-16,-4 6 4 0,7-3 0 0,-7 4 0 16,4-1-6-16,-1-3-1 0,4 3 0 0,1-3 0 15,-1-3-33-15,0-3 0 0,3 0 0 0,1 0 0 0,3-3 30 0,-3-4-1 0,3 1 0 0,4 0 0 32,-4-7-18-32,0 0-11 0,0 4 12 0,-7-10-12 15,8 6 10-15,-12 0-10 0,4-6 8 0,-3 7-8 0,-4 2 25 0,0-6 0 0,-4 7 0 0,1 2 0 16,-4 4-25-16,0-3-9 0,0 2 0 0,0 7 0 15,-7 4 9-15,0 2 12 0,0 3-2 0,-4-2-1 16,1 8 3 0,-1 7 1-16,0-6 0 0,4 9 0 0,-3-3-2 0,3 0-1 0,3 3 0 0,-6 0 0 31,6-3-10-31,4 0 0 0,0 3 0 0,0-6 0 0,4 0 0 0,6-4 0 0,-6 1 0 0,-1 0 0 16,8-4 0-16,-1-6 0 0,1 1 0 0,0-1 0 15,3-3-16-15,0-3-6 0,0 0-1 0,0-3 0 16,0 0 23-16,4 0 0 0,-4-4 0 0,0 4 0 15,0-6 0-15,0-7 0 0,-3 1 0 0,-1 2 0 16,1-9 0-16,0 6 0 0,-8 1 0 0,4-7 0 16,-3 3 0-16,-1 3 0 0,-3-3 0 0,0 4 0 15,0-4 0-15,-3 3 0 0,3 1 0 0,-4-1 0 16,4 3 0-16,-3 4 0 0,-1 3 0 0,4 3 0 16,0 3 0-16,0 0 0 0,0 0 0 0,0 0 0 15,0 0 0-15,0 0 0 0,0 0 0 0,4 0 0 16,3 0 0-16,0 6 0 0,3-3 0 0,-3 6 0 15,4-2 0-15,0-1 0 0,3 3 0 0,0-2 0 0,3-4 21 0,1 0 9 0,0 3 2 16,-1-3 0 0,1 0-52-16,0-3-9 0,-1 0-3 0,4 0 0 15,-3-3-76-15,0-3-16 0,-1 3-4 0,5-3 0 16,-5-7-111-16,1 4-22 0,-1-7-5 0,5 7-1 16,-8-7-33-16,3 0-8 0,1 1 0 0,-4-4-1 15,-3 3 213-15,3 0 44 0,-4 1 8 0,-3-1 1 16,4 3 264-16,-4 4 53 0,-3-7 10 0,-1 7 3 0,1 0-13 0,-1-1-2 0,1 7-1 15,-4 3 0-15,0 0-119 0,0 0-23 16,0 0-5-16,0 0 0 0,-4 6-52 0,1 7-11 0,-4 2-1 0,0 1-1 16,-1 3-25-16,-6 3-5 0,0-3-1 0,-3 6 0 15,-1-3-14-15,-3 0-3 0,-4 3-1 0,4-3 0 16,0 0-7-16,0-7-3 0,3 1 0 0,0 0 0 16,4-7 0-16,4 1 0 15,-1-4 0-15,4 0 0 0,3-3 0 16,4-3 0-16,0 0 0 0,0 0 0 0,0 0 0 0,4-6 0 0,7 3 0 0,-1-3 0 15,1-4 0-15,3 7 0 16,0-3 0-16,0 6 0 0,4-7 0 0,3 1 0 0,-3 3 0 0,3 3 0 16,0 0 0-16,0 0 0 0,0 3 0 0,-3 3 0 15,-1 1 0-15,1-1 0 0,0 7 0 0,-4-1 0 16,0 7 0-16,-7-3 0 0,0-1 0 0,0 4 0 31,-3 3-26-31,-8 0-5 0,1-3-1 0,-1 0 0 0,-3-4 52 0,-4 4 9 0,1-6 3 0,-1 2 0 16,-3-5-24-16,0-1-8 0,-4-3 0 0,1 1 0 15,-1-4-14-15,1-3-2 0,-1 0-1 0,0-3 0 16,1 0-108-16,-5-4-22 16,1 1-4-16</inkml:trace>
  <inkml:trace contextRef="#ctx0" brushRef="#br0" timeOffset="7846.3">963 2038 2188 0,'0'0'48'0,"0"0"11"0,-7-3 1 0,7-1 1 0,0 4-49 16,0 0-12-16,0 0 0 0,0 0 0 0,0 0 105 0,0 0 19 0,0 0 3 0,0 0 1 16,0 0-52-16,0 0-9 0,0 0-3 0,7-3 0 15,-3 3 0-15,6-3 0 0,-3 3 0 0,0-6 0 16,0 6-8-16,4 0-3 0,0 0 0 0,-4 0 0 15,3 0-33-15,1 0-8 0,-1-3 0 0,4 3-1 16,4 0 3-16,-4 0 1 0,-3 0 0 0,3 0 0 16,7 0-3-16,-7 0-1 0,7 0 0 0,-7-3 0 15,8 3 1-15,-8 0 0 0,7-4 0 0,0 4 0 16,-7 0 11-16,0-3 2 0,4 0 1 0,-4 0 0 16,0 3-15-16,7 0-3 0,-10-3-8 0,10 3 12 15,-7 0 4-15,7 0 0 0,-7 0 0 16,1 0 0-16,6 0-16 0,0 0 0 0,-7 0 0 0,7 3 0 15,4-3 0-15,-4 0 9 0,4 0-9 16,-1 0 12-16,-2 0-12 0,2 0 0 0,-3-3 0 0,4 0 0 0,0 0 0 0,-4 3 0 16,4-3 0-16,-4-1 12 15,4 4-12-15,-1-3 0 0,-3 3 0 0,4 0 0 16,3 0 0-16,1 0 0 0,-1 0 0 0,4 0 7 16,-4 0-7-16,4 3 0 0,-8-3 0 0,8 0 0 15,-4 0 0-15,0 0 0 0,-3 0 0 0,10 0 0 0,-10 0 0 0,7-3 0 0,-4 3 0 0,7 0 0 31,-3 3 0-31,3-3 0 0,1 0 0 0,-1 4 0 0,0-4 0 0,0 0 0 0,-3 3 0 16,3-3 0-16,1 0 0 0,-1 0 0 0,0 0 0 0,4 0 0 31,3 0-26-31,-6 0-5 0,3 3-1 0,3 0 0 0,4 0 51 0,-11-3 9 0,11 3 3 0,-7 0 0 16,7 0-50-16,3-3-9 0,4 4-3 0,-4-4 0 16,8 3 51-16,-11 0 9 0,3-3 3 0,7 6 0 15,1-3-52-15,-1-3-9 16,4 3-3-16,4 4 0 0,-1-4 52 0,-3 0 9 0,-3 0 3 0,13 0 0 15,-6 0-24-15,6-3-8 0,1 4 0 0,10-4 0 16,-7-4-26-16,0 4-5 0,4-3-1 0,6 0 0 16,-10-3 32-16,4 3 0 0,0 0 0 15,6-4 0-15,-6 7 19 0,3-3 9 0,4-3 3 0,7 6 0 16,-15-3-50-16,8 3-9 0,-1 0-3 0,8-3 0 16,-11 3 51-16,4-4 9 0,-4 4 3 0,7-3 0 15,-10 0-24-15,0 0-8 0,-4 0 0 0,7 0 0 16,-4 0 0-16,-3 3 0 0,1-3 0 0,6-1 0 15,-7 1 0-15,3 3 0 0,1-3 0 0,0 0 0 16,-8-3 0-16,1 6 0 0,-4-3 0 0,0 3 0 16,-4 0 0-16,-3-4 0 0,0 4 0 0,0 0 0 0,-7-3 0 0,-7 3 0 0,0 0 0 0,0 0 0 15,-8 0 0-15,5 0 0 0,-8 0 0 16,4 0 0-16,-7-3 0 0,-4 0 0 0,-3 3 0 16,-4-3 0-16,0 0 0 15,-3 0 0-15,-4-1 0 0,0 4 0 0,-4-3 0 16,1 3 0-16,-4 0 0 0,0-3 0 0,0 3 0 0,-7 0 0 15,0 0 0-15,0 0 0 16,0 0 0-16,4 0 0 0,3 0 0 0,-7 0 0 0,3 0 0 0,-3 0 0 16,0 0 0-16,0 0 0 0,0 0 0 0,0 0 0 15,4 0 0-15,-4 0 0 0,0 0-14 0,0 0-2 16,0 0-1-16,0 0 0 0,0 0-109 0,0 0-22 16,0 0-4-16,0 0-1306 0</inkml:trace>
  <inkml:trace contextRef="#ctx0" brushRef="#br0" timeOffset="29984.57">1231 3552 2462 0,'0'0'109'0,"0"0"23"16,0 0-106-16,0 0-26 0,0 0 0 0,0 6 0 15,0-6 47-15,11 4 4 0,-8-1 1 0,8 0 0 16,-8-3-8-16,4 3 0 0,4-3-1 0,0 3 0 15,-8-3-18-15,8 0-3 0,-8 0-1 0,4 0 0 16,4 0-11-16,-8 0-2 0,8 0-8 0,0 0 12 16,-8-3-12-16,4 3-8 0,4-3 8 0,-4 3-13 15,0-3 25-15,3 0 4 0,-6-1 2 0,7 1 0 16,-11 3-29-16,0 0-5 0,0 0-2 0,0 0 0 16,0 0 18-16,0 0 0 0,0 0 0 0,0 0 0 0,0 0 48 0,-11 10 12 0,7-4 4 0,-6 0 0 31,-1 4-52-31,1-4-12 0,-4 0 0 0,3 4 0 15,0-4 54-15,-3 0 8 0,4 0 2 0,-1 1 0 0,1 2-52 0,-1-6-12 0,0 0 0 0,8 0 0 32,-1 1-12-32,4-4-6 0,0 0-1 0,0 0 0 0,0 0 19 0,-7-4 0 0,7-2-8 0,7 3 8 31,-7-6 0-31,4-1-10 0,-1 4 10 0,4-3-8 0,4-1 8 16,0 4 0-16,-8-4 0 0,8 4 0 0,-1 0 16 0,4-3 8 0,-3 2 1 0,0 4 1 15,-1 0-41-15,1 0-8 16,-4 3-1-16,3 0-1 0,-3 0 25 0,-3 3 0 0,-4-3 0 15,0 3 0-15,0-3 22 0,0 6 0 0,0 4 0 0,-4-4 0 16,-3 0-22-16,4 1 0 0,-8-1 0 0,1 0-12 16,-1-3 12-16,1 4 0 0,-1-4 0 0,-3 3 8 15,3-6-8-15,1 3 0 0,3-3 0 0,-4 3 0 16,0-3 0-16,1-3 9 0,-1 3-9 0,8-3 0 16,-4-3 0-16,7 3 0 0,-4-4 0 0,4 1 0 15,4 3 0-15,3-3 0 0,-7-1 0 0,3 1 0 16,8 0 0-16,-8 3 0 0,4 0 0 0,-3-1 0 15,3 1 0-15,-7 3 0 0,11 0 0 0,-4 0 0 16,0 3 0-16,-7-3 0 0,3 4 0 0,4 2 0 16,-3-3 19-16,-4-3 3 0,7 6 1 0,-4 0 0 15,-3-6-37-15,0 0-7 0,0 7-2 0,0-7 0 16,-3 6-29-16,3-6-5 0,-7 3-2 0</inkml:trace>
  <inkml:trace contextRef="#ctx0" brushRef="#br0" timeOffset="31172.82">2064 3605 1728 0,'0'0'76'0,"0"0"16"0,0 0-73 0,-4 4-19 0,1 2 0 0,3 3 0 32,0-2 143-32,-7-1 25 0,7 0 4 0,0 3 2 15,0 1-74-15,0-1-14 0,0 1-3 0,0-1-1 0,7 1-14 0,-7-4-4 0,7 3 0 0,0-3 0 16,3 1-13-16,1-4-3 0,3-3-1 0,-3 0 0 16,-1 0-31-16,8-6-7 0,0-1-1 0,-4-2 0 15,0 0 0-15,3-4-8 0,-2-3 12 0,6 1-4 16,-7 2-8-16,0-6 0 0,-4 0 0 0,5 1 8 15,-5 2-8-15,1 0 0 0,-1 1 0 16,-3 2 0-16,-3 1 17 0,-1-1 2 0,-3 7 0 0,0-7 0 16,-3 7 1-16,-1 0 1 0,-3-1 0 0,-3 7 0 15,-1-3 0-15,1 6 0 16,3 0 0-16,-4 4 0 0,-7-1-7 16,4 10-2-16,0-7 0 0,0 10 0 0,-4 3-12 0,8 0 11 15,-4 3-11-15,3 3 10 0,0 3-10 0,1 1 0 0,6 2 9 0,-6-2-9 16,6 2 8-16,-3-2-8 0,4-1 8 0,6-3-8 15,-3 0 8-15,7-3-8 0,-3-3 8 0,6-3-8 16,1 0 0 0,0-6 9-16,-1 2-9 0,4-2 0 0,-3-4 0 15,3-3 0-15,7 1 0 0,-7-1 0 0,7-3 8 0,-7-3-8 0,8 0 0 0,-8-3 0 0,7 0 0 16,-7 0 0-16,4-4 0 0,-1 1 0 0,1 3-13 16,-4-6 0-16,0 2 0 0,7-2 0 15,-10-4-61-15,0 1-12 0,-1-1-2 0,4-2-1 16,-3-1-55-16,-1 0-10 0,-3 1-2 15</inkml:trace>
  <inkml:trace contextRef="#ctx0" brushRef="#br0" timeOffset="31519.85">2798 3477 2280 0,'0'-10'64'0,"7"1"16"0,-14 3-64 16,7 0-16-16,-4-1 0 0,0 4 0 0,-3 3 103 0,4 3 17 0,-8 0 4 0,4 4 1 31,0 2-12-31,-3 4-2 0,-1-1-1 0,0 1 0 0,1 2-54 0,-1 1-12 0,1 3-1 0,-4-3-1 15,3 2-10-15,7 1-3 0,-6 0 0 0,-1-3 0 32,1 2-14-32,6-2-3 0,-3 0-1 0,4-4 0 0,3 4 3 0,-7-3 1 0,3-1 0 0,4-2 0 15,0-1-15-15,4-3 9 0,3 0-9 0,-7-2 8 16,3-1-8-16,4 0 0 0,4-3 0 0,-4-3 0 16,3 0 0-16,8-4 0 15,-4 1 0-15,0-3 8 0,4-1 7 0,0 1 1 0,3-4 0 0,0 4 0 16,4 0-7-1,-11 2-1-15,7 1 0 0,0 3 0 0,-7 3 8 16,7 6 0-16,-3 0 1 0,0 1 0 0,-4 5 0 0,-4-2 0 0,1 2 0 0,-1 4 0 0,1-1-25 16,-11 7-6-16,4-6-1 0,-1 6 0 15,-3-3 38-15,0 0 7 0,-3 3 2 0,-1-10 0 0,-3 4-24 16,3 0-8-16,-6-4 0 0,-4 4 0 16,3-7 0-16,-6 1 0 0,2-1 0 0,1-3 0 15,-7-3-26-15,11 1-5 0,-5-1-1 0,1-3 0 16,4 3-25-16,-1-3-6 0,1-3-1 0</inkml:trace>
  <inkml:trace contextRef="#ctx0" brushRef="#br0" timeOffset="31945.99">3306 3502 2420 0,'-4'9'102'31,"-3"1"-82"-31,3-4 92 0,4 3 19 0,0 1 3 0,0 2 1 16,0 1-63-16,0-1-13 0,4 1-3 0,3 0 0 15,0 5 4-15,4-2 0 0,-4 3 0 0,3 0 0 0,4 0-16 0,-3-1-4 16,0 4 0-16,3-3 0 16,-4 3 6-16,1 0 1 0,-1 3 0 0,-3-3 0 15,4 0-25-15,0-3-5 0,-4-4-1 0,-4 4 0 16,8-3-6-16,-8-4-2 0,4 1 0 0,-7-4 0 15,0-2-8-15,0-7-9 0,0 0 9 0,0 0-13 16,0 0-45-16,0-7-9 0,0 1-1 0,-7-3-1 16,4-4-95-16,-8 4-18 0,1-7-4 0</inkml:trace>
  <inkml:trace contextRef="#ctx0" brushRef="#br0" timeOffset="32292.36">3157 3797 2649 0,'0'0'117'0,"0"0"25"0,0 0-114 0,0 0-28 0,0 0 0 0,0 0 0 16,0 0 108-16,7 3 16 0,4 0 4 0,-7-3 0 16,6 3-56-16,1 0-10 0,3-3-2 0,-4 3-1 15,5-3 8-15,2 0 1 0,-3 0 1 0,0 0 0 16,8 0-69-16,-1 0-20 0,-4-3 0 0,5 3-1 16,2 0 21-16,-6 3 0 0,7 1 0 0,-4-1 0 15,-7 3-9-15,7 0-7 0,-3 0-2 0,3 4 0 16,0-1-68-16,-7 4-14 0,7-4-2 0,-7 4-1 15,4-1-62-15,0 1-13 0,-1-4-2 0,-3 1-1 16,0-1 93-16,1 0 20 0,-5-2 3 0,8-1 1 16,-11-3 0-16,3 0 0 0,-2 0 0 0,2-3 0 15,-6 0 81-15,3 0 17 0,0-3 3 0,-7 3 1 16,0-3 70-16,0 3 15 0,7-6 2 0,-7-4 1 16,0 4 2-16,0 0 0 0,0 0 0 0,-7-4 0 15,3 4-51-15,-3-7-9 0,4 4-3 16,-1 0 0-16,-6-4-30 0,2 1-7 0,-2-4 0 0,3 0-1 15,0 4-73-15,3-1-14 0,-6 1-4 0</inkml:trace>
  <inkml:trace contextRef="#ctx0" brushRef="#br0" timeOffset="32439.86">3584 3508 3036 0,'-14'3'128'15,"7"-3"-103"-15,4 4 83 0,-5-1 17 0,8-3 3 0,0 0 1 16,0 0-107-16,0 6-22 0,0 0 0 15,8 0 0 1,-5 4-70-16,8-4-6 0,-1 0-2 0,1 1 0 16,-1 2-90-16,5-3-19 0,-1 1-3 0</inkml:trace>
  <inkml:trace contextRef="#ctx0" brushRef="#br0" timeOffset="33114.98">4025 3963 2649 0,'0'9'117'0,"-7"-2"25"15,7-1-114-15,0-6-28 0,0 0 0 0,0 0 0 0,0 0 57 0,0 0 6 0,0 0 1 16,0 0 0 0,0-6 0-16,-3-4 0 0,-4 1 0 0,3-7 0 15,1 0-1-15,-1-2 0 0,0-1 0 0,1-3 0 0,3 3-38 0,-7-3-7 0,7 0-2 0,-4 6 0 16,4-6-16-16,0 7 0 0,0-4 0 0,4 6 0 15,-4-2 0-15,7 5 0 0,-4 1 0 0,1 0 0 47,0 2 0-47,3 4 0 0,0-3 0 0,-4 3 0 16,-3 3 0-16,7 0 0 0,4 3 0 0,-8 3 0 0,8 0-8 0,-1 4-6 16,-6-1-1-16,3 4 0 0,-3-1 36 0,3 4 7 0,-4-3 2 0,1 2 0 15,3 1 3-15,-7 0 1 0,0 2 0 0,3 1 0 0,-3-6-34 0,0 2 0 0,0-2 0 0,7-4 0 31,-7 1 0-31,0-4 0 0,0-6 0 0,0 0 0 16,0 0 0-16,0 0-20 0,4-3 2 0,6-10 1 0,1 1 17 0,-7 2 0 0,3-2 0 0,-7-1 0 16,7 1 10-1,0-1 6-15,3-2 0 0,1 2 1 0,-1 0-29 0,1 1-7 0,3 3-1 16,4-1 0-16,-1 1 20 0,-6 2 0 0,7 1 0 0,-1 0 0 16,-6 6 10-1,3 3 9-15,0 0 1 0,-3 3 1 0,-1 1-21 16,1 2 0-16,-1 4 0 0,-6-1 0 0,3 4 16 15,-3 0 0-15,-4 2-1 0,3 1 0 0,-3 3-7 0,0 0-8 16,0 19 11-16,-3-25-21 0,3-1-9 0,-4-2-1 0,1-1-1 16,3-5 35-16,0-7 7 15,0 0 2-15,0 0 0 0,0 0-23 0,0 0 0 0,0-10 0 0,3 1 0 16,1-7-14-16,-4 0-7 0,10-2-2 0,-10-1 0 16,11 0 23-16,-8 0 0 0,8 0 0 0,-1 1 0 0,1 2 8 15,0 6 5-15,3-2 2 0,0 2 0 16,0 1-15-16,4 3 0 0,-4 0 0 0,3 2 0 0,1 1-9 15,0 3-5-15,-1 0-1 0,1 0 0 16,0 3 15-16,-1 4 0 0,-3-1 0 16,7 0 0-16,-10 4 0 0,3 2 0 0,-3-2 0 0,-1 5 0 15,-3 1 22-15,0 0 7 0,-3 2 2 0,3 1 0 16,-7-3-50-16,-7 0-9 0,7-1-3 0,-4-2 0 0,-3-1 31 16,0 1 0-16,0-4 0 0,-3-2-712 15,-4-1-136-15,3-3-27 0</inkml:trace>
  <inkml:trace contextRef="#ctx0" brushRef="#br0" timeOffset="33821.54">5009 3781 2751 0,'-7'-3'78'0,"0"3"17"0,4-3-76 0,-8 0-19 0,4-1 0 16,0 4 0-16,0-3 54 0,4 3 7 0,-5 0 2 0,5 3 0 15,-8 1 1-15,1 2 0 0,6 6 0 0,-6-2 0 0,3 6-20 0,-4-1-4 0,4 7-1 0,0 0 0 16,3 0-3-16,-6 0 0 0,3 0 0 0,3 3 0 31,1-6-7-31,-1 0-1 0,1-4-1 0,3 1 0 0,0 0-15 0,3-4-4 0,1-2 0 0,3-1 0 32,0-6-8-32,3-3 0 0,1-3 0 0,0-3 0 15,3 0 0-15,0-7-11 0,-4 0 3 0,12 4 0 16,-12-13 8-16,1 3-13 0,3 0 5 0,0 1 8 15,-3-4-22-15,-1 3 3 0,1-3 1 0,-4 3 0 0,3 3 9 0,-3 4 9 16,4 6-13-16,-4-1 5 0,0 7 8 0,-3 0 0 0,3 7 8 0,-4-1-8 16,4 3 25-16,0 4 1 0,0-1 0 0,0 4 0 15,-3 3 3-15,7-3 1 0,-8 2 0 0,4 4 0 16,0-3-13-16,0 0-2 0,4-3-1 0,-1 2 0 16,-3-2-14-16,4 0 11 0,0-1-11 15,-1 1 10-15,1-6-10 0,-1-1 0 0,4 0 0 0,-3-2 0 31,0-4 0-31,3 0-11 0,0 0 11 0,0 0-8 0,0-6-19 16,-3 3-3-16,3-3-1 0,-4-3 0 0,4 2 13 0,-3-2 2 0,0 0 1 0,-1 0 0 16,-3-1 37-16,0-2 7 0,-3 3 2 0,-1-4 0 15,1-2-31-15,-4 2 0 0,3-2 0 0,-3-1 0 16,-3 1 0-16,3-4 0 0,-4-3 0 0,1 0 0 16,-4-3 32-16,0-3 0 0,3-3 0 0,-6 0 0 15,-4 0-32-15,3-7 0 0,0 4 0 0,1-4 0 16,-1 7 0-16,4 0 0 0,0 0 0 0,7 6 8 15,-11 0-8-15,8 6 0 0,-1 0 0 0,4 4 0 16,-3 3-62-16,3 2-9 0,0 4-1 0,0 3-1 16,0 0-40-16,0 0-8 0,0 0-2 0,0 0 0 15,0 6-95-15,-4 1-19 0,4 2-4 0</inkml:trace>
  <inkml:trace contextRef="#ctx0" brushRef="#br0" timeOffset="34245.42">5295 3718 2781 0,'0'22'58'0,"-7"-12"13"0,7 2-57 0,0-2-14 15,0 2 0-15,0 1 0 16,7-1 127-16,-7 1 22 0,4-1 5 0,3 4 1 0,0-3-81 0,0-1-16 0,3 1-3 0,5-4-1 31,-5 0-26-31,11-2-4 0,-7-1-2 0,8-3 0 0,-8 0 6 0,7-3 0 0,0 3 1 0,4-6 0 16,-1 0-38-16,1 0-8 0,7-3-2 0,-11-4 0 16,4 1 19-16,-1-4 0 0,-6-2 0 0,3-1 0 15,-3 3 0-15,0-2 0 0,-1-1 0 0,-3 0 0 16,0 1 12-16,-3-1 5 15,0-3 2-15,-4 4 0 0,0 2-31 0,0 1-5 0,-4-1-2 0,1 7 0 16,-4-1 19-16,0 7 9 0,0 0-1 0,0 0 0 16,-7 7 3-16,0 5 0 0,-4 4 0 0,1 3 0 15,2 3-3-15,-6 3-8 0,0 3 12 0,4 3-4 16,3 1-8 0,-4-4 8-16,4 3-8 0,0-3 8 0,3 1 4 0,1-4 0 0,3 3 0 15,3-9 0-15,1 3-4 0,-1 0 0 0,1-3 0 0,3-4 0 16,4 1-31-1,-4-4-6-15,3-2-2 0,1-1 0 0,-1-6 43 0,5 4 9 0,-1-4 2 0,3-3 0 16,-3-3-23-16,4-4 0 0,-7-2 0 0,6-4 0 16,1-2-10-16,-8-1-6 0,1-3-2 0,7 0 0 15,-8 1-51-15,4-4-11 0,-3 6-1 0,3-9-1 16,0 3-100-16,0 0-20 0,-3 0-4 0</inkml:trace>
  <inkml:trace contextRef="#ctx0" brushRef="#br0" timeOffset="34578.12">6138 3555 2649 0,'-7'0'117'0,"0"0"25"0,4 0-114 0,-8 3-28 0,4 1 0 0,0 2 0 16,0 3 64-16,-4-3 8 0,1 4 0 0,-1-1 1 15,1 7-17-15,3-3-3 0,-11 2-1 0,7 1 0 16,4 0 12-16,0-1 3 0,-3 1 0 0,3 0 0 16,0-7-39-16,3 0-7 0,0-2-1 0,4-1-1 15,0-6 1-15,0 0 0 0,0 6 0 0,8-3 0 16,-5 0 4-16,8-3 0 0,-1 0 1 0,1 0 0 15,-1 0-25-15,12 0 0 0,-12 0 0 0,4-3 0 16,4 3-8-16,0 0-8 0,3 0 0 0,-7 0-1 16,0 3 27-16,4 1 6 0,-4-1 0 15,3 3 1-15,-3 3-17 0,1 1 0 0,-1-1 0 0,-4 7 0 16,1-4 0-16,-1 7 0 0,-6 0 0 0,-1 0 0 16,1 0 0-16,0 0 0 0,-4 2 0 0,-4-2 0 15,0 0 0-15,-3 0 0 0,0-3 0 0,-3 2 0 16,3-2 28-16,-4-3 3 15,1-1 0-15,-1-2 0 0,0-4-31 0,1 0 8 0,-1-3-8 0,1-3 4 16,-1-3-4-16,4-3 0 16,-4-4 0-16,4 4 0 0,0-3-63 0,4-1-12 0,-1-2-2 0</inkml:trace>
  <inkml:trace contextRef="#ctx0" brushRef="#br0" timeOffset="39759.68">7803 3458 2188 0,'-3'-6'97'0,"-4"3"20"16,3 0-93-16,1-4-24 0,-1 4 0 0,4 3 0 16,0 0 131-16,0 0 21 0,0 0 5 0,0 0 1 15,-3 3-62-15,-1 4-13 0,4 2-3 0,4 3 0 16,-1 4-18-16,4 0-4 0,-3 6-1 0,3 3 0 15,4 0-15-15,-4 3-3 0,0 4-1 0,0 2 0 16,0-3-14-16,0 4-2 0,3-1-1 0,-6-2 0 16,3-4-10-16,0-3-3 0,-3 0 0 0,3-6 0 15,-4 0-8-15,1-4 0 0,-1-2 0 0,-3-4 0 16,4-2 22-16,-4-7-1 0,0 0 0 0,0 0 0 16,0 0-119-16,-7-10-24 0,3 1-5 0,-3-4-1 15,0-2 0-15,0-1 0 0,-4-3 0 0,1-3 0 0,-1 3-139 0,-3 1-28 16,0-4-5-16,0 3-2 0,-4-3-10 15,4 3-1-15,-4 3-1 0,1-2 0 16,-1 5 194-16,4 4 40 0,-4-1 7 0,4 4 1 0,0 3 144 0,0 3 29 0,4 0 6 0,-5 3 1 16,5 3 69-16,3 0 15 0,-4 1 2 0,4 2 1 15,4 1-3-15,-1-4 0 0,4 6 0 0,0-2 0 32,0-4-51-32,4 0-10 0,3 4-3 0,-4-4 0 15,4-3 0-15,0 3 0 0,4-3 0 0,-1 1 0 0,1-1-51 0,3-3-10 16,4 3-3-16,-4 0 0 0,7-3-36 0,0 0-7 0,4 0-1 0,0 0-1 15,3-3 1-15,-3 3 1 0,3-3 0 0,-4 0 0 16,5 3-11-16,-5 0-2 0,5 0-8 0,-5 0 12 16,1 6-12-16,0 0 9 0,-4 0-9 0,4 4 8 15,-4-1-8-15,3 4 0 0,-2-4 0 0,-1 4 0 16,-4-4 0-16,-2 4 0 0,-1-1 0 0,0 1 0 0,-4-7 15 16,1 3-3-16,-4-2 0 0,0-1 0 15,-3-3 4-15,-4-3 0 0,7 0 0 0,-7 0 0 16,0 0 25-16,3-6 6 0,1-4 1 0,-4-2 0 15,0-1-39-15,0 1-9 0,0-7 0 0,-4 0 0 16,1-3 12-16,-4-3 0 0,-1-3 0 0,1 3 0 16,-3-3-12-16,3-1 10 0,-4 1-10 0,1 0 10 15,-1 0-22-15,-3 3-4 0,3 0 0 0,1 0-1 16,-1 6 29-16,1-3 7 0,-1 0 1 0,4 3 0 16,0 0-32-16,-4 4-7 0,4 2-1 0,0 4 0 15,4-1 20-15,-1 4 0 0,1 3 0 0,3 3 0 0,0 0 0 0,0 0 0 0,0 6 0 0,0 7 0 31,0-1 0-31,7 4 0 0,-4 6 0 16,4-3 0-16,4 2-55 0,-4 1-7 0,7 0-2 0,0 3 0 16,-3-3 52-16,-1 0 12 0,4 0 0 0,1 3 0 0,-5-3 0 15,1 3 0-15,-4-3 0 0,3 3 0 0,-3-3 0 0,0 0 0 0,0 3 0 0,1-9 0 16,-5 0 0-16,1-1 0 0,3-2 0 0,-4-4 0 16,1-2 0-16,-4-7 0 0,0 0 0 0,0 0 0 15,7-7 0-15,0-2 0 0,0-4 0 0,3 1 0 16,-2-4 0-16,-1 1 0 0,3-1 0 0,1-3 0 15,-1 7 0-15,4-4 0 0,-3 3 0 0,0 4 0 16,6 0 0-16,-3 2 0 16,0 1 0-16,1 3 0 0,-1 0 48 0,0 0 13 15,3 3 3-15,-6 3 0 0,3 3-52 16,-3 0-12-16,-1 7 0 0,1-1 0 0,3 1 8 0,-3 3-8 0,-1 2 11 0,-3 1-11 16,4 0 15-16,-4 3-4 0,3-3-1 0,-3 3 0 0,4 0-10 15,-4-10 8-15,0 7-8 0,4-6 8 16,-4-4-8-16,3 0 0 0,-3-2 0 0,4-1 0 15,0-6 0-15,-4 0 0 0,3-3 9 16,1-4-9-16,-1-2 0 0,5 0 0 0,-5-7 0 0,1 0 0 16,-4 1 0-16,3-1 0 0,-3-3 0 0,4 0 0 15,-4 1 0-15,0 2 0 0,0-3 0 0,-3 6 0 0,-1-2 0 0,-3 2-8 0,0 4 0 16,0-1 0 0,0 4 8-16,0 6 0 0,0 0 0 0,0 0 0 0,0 0-8 0,-7 6 0 0,0 1 0 0,0 5 0 15,0 1 8-15,3 2-13 0,-3 1 5 0,4 3 8 16,-1 0-16-16,4 0 5 0,-3 3 1 15,6-4 0-15,-3-2 10 0,4 0 0 16,-1-1 0-16,4-2 0 0,1-4 11 0,2 1-3 0,1-1 0 16,-1-3 0-16,4 1 0 0,4-4-8 0,-4 0 12 15,7-3-4 1,0-3-8-16,1 0 0 0,-1 0 0 0,3-4 0 0,1 4 0 16,-4 0 0-16,4 0 8 0,-4 0-8 0,0-4 0 0,-3 4 0 0,0 0-12 15,-1 0 12 1,-3 0-123-16,1 0-17 0,-1 0-3 0</inkml:trace>
  <inkml:trace contextRef="#ctx0" brushRef="#br0" timeOffset="40614.51">10107 3555 2305 0,'-3'-19'48'0,"3"13"12"0,0-3-48 0,-4 3-12 0,4-4 0 0,0 4 0 0,-3 3 107 0,3-4 19 0,-4 4 4 0,4 3 1 16,-7 0-31-16,3 0-5 0,-3 3-2 0,0 4 0 16,0-4-17-16,0 6-4 0,-3 4-1 0,-1-1 0 15,0 7-19-15,1 0-4 0,-4 3-1 0,0 0 0 16,3 6-16-16,0-3-3 0,-3 3-1 0,7 4 0 15,0-4-11-15,0 0-1 0,4 4-1 0,3-4 0 16,0-3-14-16,3-3 11 0,1 0-11 0,3-3 10 16,0-4-10-16,0-2 0 0,7-1 0 0,-3-2 0 15,3-4 0-15,3 0 0 0,1-6 0 0,0 0 0 16,-1-3 0-16,1-6 0 0,0-1 0 0,-1-2 0 16,1-1 0-16,-1 1 0 0,1-4 0 0,0 0 0 15,-4 4-29-15,3 2 1 0,-2-2 1 0,-1 2 0 16,-4 1-73-16,1 0-14 0,3-1-3 0,-3 1-1 15,-1-4 9-15,-3 4 1 16,4-1 1-16,-4 1 0 0,3 0 42 0,-3-1 8 0,1-2 1 16,-1-1 1-16,0 4 9 0,0-4 2 0,-4 1 0 0,1 2 0 15,-1 1 8-15,1-1 3 0,-1 4 0 0,1-3 0 16,-1 6 56-16,-3 3 11 0,4-7 2 0,-4 7 1 0,0 0 21 0,0 0 4 0,0 0 1 0,0 0 0 16,0 7 14-16,-4-1 3 0,4 3 1 0,-3 1 0 15,3-1-9-15,-4 1-1 0,-3 2-1 0,7 1 0 16,-3-1-14-16,-1 1-2 15,4-1-1-15,-3 4 0 0,3 0-15 0,3-1-3 0,-3 1-1 0,4 0 0 32,-1-4-11-32,4 4-3 0,0-7 0 0,0 1 0 15,0-1-9-15,4-3-3 0,0-3 0 0,-1 4 0 0,4-7-8 0,0 0 0 0,1-7 0 0,-1 4 0 32,0-3 0-32,0-3 0 0,0-1 8 0,0 1-8 0,0-1 15 0,-3 1 1 15,-1-4 0-15,1 4 0 16,-4 0-16-16,0-1 0 0,0 1 0 0,-3-1 0 0,-1 4 0 0,-3-3 0 0,-3 2 0 0,-1-2 0 15,1 0 0-15,-4-1 0 0,0 4 0 16,-4-3 0-16,-3-1 0 0,3 1 0 0,-3 3 0 0,0-4 0 16,0 4 0-16,0 0 0 0,-4-1 0 0,4 1 0 15,-4 0-19 1,8 3 3-16,-4-4 1 0,3 4 0 0,4 3-46 0,0-3-10 16,0 6-1-16,7-3-1 0,0 0-91 0,0 0-17 0,0 0-4 0</inkml:trace>
  <inkml:trace contextRef="#ctx0" brushRef="#br0" timeOffset="40917.26">10784 3894 2995 0,'-7'-3'132'0,"4"0"28"15,-1-7-128-15,1 1-32 0,-1-7 0 0,4 4 0 16,-3-4 32-16,3 0 0 0,0 1 0 0,3-1 0 0,-3-3-6 0,4 0-2 0,-1-3 0 0,4 4 0 15,0-1-10-15,4 3-2 0,-4 0-1 0,4 1 0 16,3 5 5-16,-4-2 2 0,1 2 0 0,3 4 0 16,0 3 5-16,-3 0 1 0,3 3 0 0,0 0 0 15,0 3 6-15,-3 3 2 0,3 0 0 0,-4 7 0 16,1 0 1-16,0 2 1 0,-1 4 0 0,-3 3 0 16,0 0-14-16,0 3-2 0,-3 0-1 0,-1 6 0 31,1-5-12-31,-4-1-5 0,0 0 0 0,0-3 0 0,0 0-8 15,0-7-2-15,0-2 0 0,0-1 0 16,0-5-107-16,0-7-22 0,0 0-4 0</inkml:trace>
  <inkml:trace contextRef="#ctx0" brushRef="#br0" timeOffset="41733.25">11254 3292 2325 0,'0'0'98'16,"0"0"-78"-16,0 0 80 0,3 9 17 0,4-2 3 0,0-1 1 31,0 6-37-31,4 1-8 0,-1-1-2 0,1 4 0 0,0 0-14 0,-1 3-2 0,1 3-1 0,-1 0 0 16,1-4 30-16,0 4 5 0,-1-3 2 0,1 0 0 16,-4 3-42-16,3-6-9 0,1 5-2 0,0-2 0 15,-1 0-20-15,1 3-4 0,-4-3-1 0,3 3 0 16,-3-3-31-16,4-1-6 0,-7-2-2 0,3 3 0 15,0-3 23-15,-4 2 0 0,4-5 0 0,-3 0 0 16,-1-4 21-16,1 0 9 0,-1-2 2 0,-3-7 0 16,0 0-52-16,0 0-9 0,0 0-3 15,0 0 0-15,0-7 32 0,0 1 0 0,0-3 0 0,-3-1 0 16,3-2 0-16,-4-1 0 0,4 1 0 0,0-4 0 16,0 3 12-16,0 1 9 0,-3-4 2 0,3 1 0 15,-4 2-37-15,1 4-7 0,-1-4-2 0,-3 4 0 16,4-1 31-16,-4 7 5 0,-1 3 2 0,-2-6 0 15,-1 6-15-15,1 0 0 0,-1 6 0 0,-3-6 0 16,3 6 0-16,-3 1 0 0,0 2 0 0,0 4 0 0,0-1 0 16,0 4 0-16,0-1-9 0,3 1 9 0,1 0 0 15,3-1 0-15,-1 1 0 0,5 0 0 16,-1 0 0-16,4-4 0 0,0 1 0 0,7-1 0 16,-3 1 0-16,3-4-17 0,4 4 3 0,-4-4 1 15,3 0 22-15,4 1 5 0,-3-1 1 0,7-2 0 0,-4-1-15 16,3 0 0-16,1-3 0 0,0 0 0 0,3 0 0 0,0-3 0 15,0 0 0-15,4 0 0 0,0-3-9 0,-4 0-5 16,0-3-1-16,4 3 0 0,-4-3 15 0,-4-1 0 0,5 1 0 0,-1 0 0 31,-7-4-48-31,0-2-8 16,0 2 0-16,0 1-1 0,-3-4 40 0,-1 4 8 0,-3 0 9 0,0-1-13 0,0 4 13 16,1 0 0-16,-5-1 0 0,1 1 0 0,-4 3 0 0,0 3 0 0,0-6 0 0,0 6 10 15,0 0 18 1,0 0 3-16,0 0 1 0,0-3 0 0,0 3-12 0,0-4-3 0,0 4 0 0,-4-6 0 15,1 0-17-15,-1 0 8 0,0-1-8 16,-3 1 0-16,0 0 0 0,4-4 0 0,-8 4 0 0,4 0 0 16,0 0-94-1,0-1-19-15,0 4-4 0</inkml:trace>
  <inkml:trace contextRef="#ctx0" brushRef="#br0" timeOffset="41872.31">11726 3474 2747 0,'-7'-3'78'0,"-3"-1"17"16,6 1-76-16,4 3-19 0,-3-6 0 0,-1 0 0 15,4 3 55-15,4-4 7 0,-1 4 2 0,1 0 0 16,3 0-52-16,-4 0-12 0,4 3 0 0,0 0 0 16,-3 0-17-16,-4 0-7 0,7 3 0 0,-3 0-1 15,3 0-123-15,-4 4-24 0,4-4-4 0</inkml:trace>
  <inkml:trace contextRef="#ctx0" brushRef="#br0" timeOffset="42380.29">12107 3364 2880 0,'0'0'128'0,"0"0"25"0,0 0-122 0,0 0-31 0,0 6 0 0,0 4 0 0,4-1 57 16,3 4 6-16,0 2 1 0,0 1 0 15,4 3 10-15,-1 3 2 0,1 3 1 0,3 0 0 0,0 0-30 0,0 0-7 16,-3 3 0-16,3 1-1 16,0-1-11-16,-3 0-1 0,3 0-1 0,0 0 0 15,-4-3-26-15,-3 1-17 0,4 2 2 0,-4-6 1 16,0-3 14-16,-3-4 0 0,-1-2 0 0,1-1 0 16,-1-5 0-16,-3-7 0 0,0 0 0 0,0 0 0 15,0 0-40-15,-3-7-6 0,-1-5-1 0,-3-1 0 16,4-2-129-16,-5-4-27 0</inkml:trace>
  <inkml:trace contextRef="#ctx0" brushRef="#br0" timeOffset="42595.38">12044 3593 2761 0,'0'0'122'0,"0"0"26"16,0 0-119-1,3 3-29-15,1 3 0 0,-1-3 0 0,1 1 84 0,7-1 10 0,-4 0 2 0,3 0 1 16,4 0-16-16,0 0-3 0,1-3-1 0,2 3 0 15,1 1-44-15,3-4-9 0,-3 0-1 0,3 0-1 16,0 0-13-16,0-4-9 0,-3 4 12 0,3-3-12 16,0 0 25-16,0 3-1 0,0-3-1 0,1 3 0 15,-5 0-42-15,1 3-8 0,-1 0-1 0,1 0-1 16,-4 4-56-16,0 2-11 0,0-3-3 0</inkml:trace>
  <inkml:trace contextRef="#ctx0" brushRef="#br0" timeOffset="42801.32">12707 3831 3706 0,'-11'6'105'0,"1"-2"23"0,-1-1-102 0,4 0-26 0,0-6 0 0,0 3 0 32,7 0 29-32,-3-7 1 0,-1 1 0 0,1 0 0 15,-1-3-30-15,4-1 8 0,0 1-8 0,-3-4 4 16,3-3-4-16,-4-2 0 0,0-1 0 0,4-3 0 0,-3 0-49 15,-1-3-7-15,1 6 0 0,-1-6-1 16,4 3-99-16,-3 0-20 0,-1 0-4 0</inkml:trace>
  <inkml:trace contextRef="#ctx0" brushRef="#br0" timeOffset="42918.42">12598 3399 2196 0,'0'9'92'0,"0"3"-73"16,3 1 51-16,1 0 10 0,-1-1 3 0,4-3 0 15,0 1-220-15,4-1-44 0</inkml:trace>
  <inkml:trace contextRef="#ctx0" brushRef="#br0" timeOffset="43235.22">12979 3436 3040 0,'-25'19'64'0,"18"-10"12"0,0 1-60 0,0 2-16 0,-4 4 0 0,4 0 0 0,0 2 105 0,0-2 19 0,0 6 3 0,0-3 1 31,7 6-76-31,-4 0-16 0,1-6-2 0,3 6-1 0,0-3-2 0,3-3-1 0,1 3 0 0,0-4 0 16,3-5-30-16,3 0 8 0,1-1-8 0,-1-2 0 31,4-7 14-31,4 0 0 0,0 0 0 0,3-6 0 0,0-3-14 0,0-4 0 0,0 1 0 0,1-4 0 16,-5-3 0-16,1-2 0 0,-8-4 0 0,5 3 0 15,-5 0 12-15,-3 3-3 16,-3-2-1-16,-1 5 0 0,-3-3 0 0,0 1-8 0,-3 2 12 0,-8 1-4 15,4-1-8-15,-7 1 0 0,0 2 0 0,-4 4 8 16,-3-4-5-16,3 4-3 16,-3 3 0-16,4 3 0 0,-5 0-21 0,8 3-4 15,0 0-1-15,0 4 0 16,7-1-35-16,-4-3-7 0,8 6-2 0,-1 1 0 0,4-4-98 0,4 3-19 0,-1 4-4 0,8-4-1 16,-4 4-51-16,4 0-10 0</inkml:trace>
  <inkml:trace contextRef="#ctx0" brushRef="#br0" timeOffset="43527.5">13215 3790 2795 0,'4'4'58'0,"-4"-4"14"16,0 0-57-1,0 0-15-15,0 0 0 0,7-4 0 0,-4-2 105 0,4 0 19 0,-7 0 3 0,7-4 1 0,-3 1-70 0,-1-4-14 16,4-2-2-16,-3-1-1 16,3 0-15-16,0 1-3 0,0-4-1 0,4 3 0 0,-4 0-22 0,3-2 0 0,1 2 0 0,-1 0 8 15,5-3 44-15,-1 7 10 0,0-10 2 0,7 6 0 16,-7 4-64-16,4-4 0 15,-1 7-12-15,1-1 2 16,0 7 22-16,-4 3 4 0,0 0 0 0,0 9 1 0,-3 1 7 0,-4 9 0 16,0-4 1-16,0 7 0 15,-7 3-18-15,0 4-7 0,0 5 0 0,-4-3 0 0,1 1 0 0,-1 2 0 16,-3-5 0-16,4 2 0 16,-4-6 0-16,3-3 0 0,0-3 0 0,4-4 0 15,-3-2-74-15,6-4-14 0,-3-9-4 0</inkml:trace>
  <inkml:trace contextRef="#ctx0" brushRef="#br0" timeOffset="44274.71">13910 3533 2549 0,'-11'0'108'16,"1"0"-87"-1,-1-3 87-15,1 3 16 0,-1 0 4 0,1 0 1 0,-1 3-52 0,4-3-10 0,-4 0-3 0,1 3 0 32,-1 7-20-32,1-10-4 0,-5 6 0 0,5 4-1 15,-4-1-11-15,3 3-3 0,1-2 0 0,-1 6 0 16,0-4 31-16,4 4 7 0,-3-1 1 0,6 4 0 0,1-3-52 0,-1 0-12 0,4 2 0 0,4-2 0 16,-1 0 0-16,1-4 0 0,3-2 0 0,3-1 0 15,1-3 0-15,3-2 0 0,4-1 0 16,-1-6 0-16,1-1 0 15,3-2 0-15,4 0 0 0,-4-7 0 0,4-2 0 0,-4-4 0 0,4-3 0 16,-4 0 0 0,-4 0 0-16,-2 0 9 0,-1 0-9 0,0 3 8 15,-7 4-8-15,0-1 0 0,0 0 0 0,-4 7 0 16,1-1 0-16,-4 4 0 0,0 0 0 0,0 6 0 0,0 0 0 0,0 0 0 0,-4 6 0 0,1 0 0 16,3 4 12-16,-4 2-4 0,4 1 0 0,0 3 0 15,4-1-8-15,-1 1 8 0,1 3-8 0,3 0 8 16,0-4 3-16,4 1 0 0,-1 0 0 0,1-1 0 15,3-2-31-15,0-4-7 0,0 1-1 0,4-4 0 16,-1 0 28-16,1-3 0 0,3 0 0 0,0-3 0 16,1 0 0-16,-5 0 0 0,4-3 0 0,1 3 0 15,-5 0 0-15,1 3 0 0,-1-3 0 0,1 0 0 16,-4 4 0-16,0-4 0 0,-3 0 0 0,0 0 0 16,-4 0 0-16,0-4 0 0,-7 4 0 0,3-3 0 15,1-6 12-15,-4 0 7 0,0-4 1 0,0-6 1 0,-4 0-33 0,1-3-8 16,-4 0 0-16,0-3-1 0,-4-3 21 15,0 0 0-15,-3-3 0 0,0-4 0 16,0 1 0-16,-4-4 0 0,1 4 0 0,-1-14 0 16,0 11 0-16,4-4 0 0,0 3 0 0,-3 4 0 15,6-4 20-15,-3 10 9 0,3 3 2 0,-3 0 0 16,4 3-31-16,-1 6 8 0,4 4-8 0,0-1 4 16,3 7-4-16,-3 0 0 0,4 3 0 0,3 3 0 15,0 0-90-15,-4 3-18 0,-3 3-3 0</inkml:trace>
  <inkml:trace contextRef="#ctx0" brushRef="#br0" timeOffset="48247.24">16161 4527 3567 0,'0'-6'317'0,"-4"-3"-253"0,1-7-51 0,-4-22-13 0,0 13 0 0,0 0 0 15,-1-6 0-15,-6-10 0 0,4 0 0 16,-1 4 0-16,-3-7 0 0,4 3 0 0,-5-6 0 16,5 6 0-16,-4-3 0 0,3 0 0 0,1 0 0 15,-1 1 0-15,4-1 0 0,0 0 0 0,0-6 0 16,3 3 0-16,4 0 0 0,-3 0 0 0,6-1 0 15,1 5 0-15,3-1 0 0,3 0 0 0,1 0 0 16,3 9 0-16,4-2 0 0,3 2 0 0,0 7 0 0,4 0 0 0,-1 3 0 0,5 9 0 0,-5-6 0 16,1 10 0-16,3-1 0 0,-3 10 0 0,3-6 8 15,0 5-8-15,1 4 12 16,-1 4-12-16,0 5 12 0,-3 0 0 16,0 7 0-16,-1 0 0 0,-3 6 0 0,-3 0 0 15,-4 3 1-15,0 3 0 0,-3 0 0 0,-1 0-9 0,-6 4-4 16,-1-4 0-16,-3 0 0 0,-3 0 0 0,-4-3 0 0,0-3 0 0,-4 0 0 15,1-6-26 1,-8 3-5-16,0-7-1 0,1 1 0 0,-4-4 52 0,-1 1 9 16,-2-1 3-16,-1-3 0 15,0 1-52-15,1 2-9 0,-1-9-3 0,-3 6 0 0,-1-3 51 0,1 4 9 0,0-4 3 0,0 0 0 16,3 0-31-16,0-3 8 0,4 0-8 0,0-3 4 16,7-3-66-16,7-1-12 15,3-2-2-15,4-3-1 0,7-7-118 0,4 0-23 16,3 0-5-16</inkml:trace>
  <inkml:trace contextRef="#ctx0" brushRef="#br0" timeOffset="48986.67">17025 2737 1797 0,'0'0'76'0,"0"0"-61"16,0 0 149-16,0 0 31 0,0 0 5 0,4 9 2 15,-1 7-61-15,1-3-12 0,-4 8-2 0,3 1-1 16,4 4-37-16,-3 2-7 0,3 6-2 0,0-6 0 16,0 4-19-16,4-1-4 0,-4 4-1 15,3-4 0-15,1-3 0 0,-1 0-1 0,4-2 0 0,-3-1 0 16,-4 0-41-16,0-6-14 0,4 2 9 0,-4-2-9 16,0-3 0-16,-4-4 0 0,4 1 0 0,-3-7 0 15,-1 1 11-15,-3-4 9 0,0-3 3 0,0 0 0 0,0 0-15 16,0 0-8-16,0 0 8 0,-3-3-8 15,-1-4 0-15,-3-5 0 0,-3-1 0 0,3 1 0 0,-7-1 0 16,-1 4 0-16,1-4 0 0,-3 4 0 0,-4 3 0 0,-1 2 0 16,-2 4 0-16,-1 4 0 0,0 2 0 0,1 6 8 0,-1 1-8 15,4 6 0-15,0 3 0 0,-1 0 0 16,8 3 0-16,-3 0 0 0,6 0 0 0,4 0 0 0,0 0 8 16,3-3-8-1,4 0 0-15,4-3 0 0,0-4 0 0,6 1 0 0,4-7 0 16,0 1 0-16,4-1 0 0,3-2 0 15,0-4 0-15,8 0 0 0,-1-3 0 0,0 0 8 16,0-3-8-16,0 0 0 0,-3-4 0 0,3 4 0 0,-3-3 0 0,-4 0 0 0,4-1 0 16,0 1 0-16,-4 0 0 0,-4-4 0 0,1 7 0 0,0-6 2 15,-4-1-2-15,-4 1 0 16,-3 0 0-16,0-4 0 16,-3 4-52-16,0-1-11 0,-1 1-1 0</inkml:trace>
  <inkml:trace contextRef="#ctx0" brushRef="#br0" timeOffset="49763.87">17706 3367 2310 0,'14'22'48'0,"-7"-12"11"0,4-4-47 16,-1 3-12-16,1 1 0 0,3-1 0 0,-3 0 112 0,-4 1 21 0,3-4 4 0,-3 0 1 16,4 1-39-16,-4-1-8 0,0-3-2 0,-4 0 0 15,-3-3-10-15,0 0-3 0,0 0 0 0,0 0 0 16,4-6 4-16,-4-4 1 0,-4 1 0 0,1-3 0 16,-1-4-65-16,-3-3-16 0,0 0 0 0,0-3 0 15,-3 0 0-15,-1-9 0 0,0 3 0 0,-3-4 0 16,0-2 22-16,0-1 1 0,-3 1 0 0,2-7 0 15,-2 4-23-15,3-1 0 0,0-3 0 0,-1 0 0 0,1-3 0 16,4 1 0-16,-1-1 0 0,1 3 0 16,3 0 0-16,-1 4 0 0,5 2 0 0,-1 1-8 15,1 2 8-15,-1 4 0 0,1 0 0 0,3 3 0 16,3 3 0-16,-3 3-10 0,4 6 10 0,3-2-10 16,0 2 10-16,0 1-13 0,0 2 5 0,4 7 8 15,-4-6-12-15,7 6 12 0,0-1-12 0,4 4 12 0,3-3-8 0,0 0 8 0,7 0 0 16,0 0 0-1,1 0 0-15,6-4 0 0,4 4 0 0,-4 0 0 16,-3 3 0-16,-1 0 0 0,-2 0 0 0,-5 6 0 0,-2 1 0 0,-1 2 0 0,-4 1 0 0,-3 2 0 16,-3-3 0-1,0 4 0-15,-4 0 0 0,0-4 0 0,-4 4 0 0,-3-4 0 0,0 3 0 0,-3-2 0 32,-1 2-32-32,-3-5-1 0,0-1-1 0,0 3 0 15,-7-2-57-15,3-1-11 0,1 0-2 0,-4 0-1 16,3-2-163-16,-3-1-33 0</inkml:trace>
  <inkml:trace contextRef="#ctx0" brushRef="#br0" timeOffset="50026.2">17547 3116 3282 0,'-7'13'68'0,"7"-13"16"0,0 0-67 0,0 0-17 0,0 0 0 0,7 6 0 15,4 0 55-15,-4-2 7 0,3-4 2 0,5 3 0 16,2-6 0-16,1 3 0 0,3-4 0 0,0-2 0 16,4 3-52-16,3-3-12 0,0-1 0 0,4 1 0 0,0 0 0 0,3-4 0 0,0 4 0 0,1 0 0 31,-5 0 0-31,1-1 0 0,-4 4 0 0,-3 0 0 16,0 3 0-16,-1 0 0 0,-2 0 0 0,-5 3 0 15,1-3 0-15,-1 3 0 0,-6 1 0 0,3-1 0 0,-7 0 0 16,-3 0 0-16,-4-3 0 0,0 0 0 15,0 0 0-15,0 0 0 0,0 0 0 0</inkml:trace>
  <inkml:trace contextRef="#ctx0" brushRef="#br0" timeOffset="69894.49">19519 3311 2649 0,'-3'9'117'15,"3"1"25"-15,0-1-114 0,0 0-28 0,0 1 0 0,0-4 0 32,0 3 108-32,0-2 16 0,0-7 4 0,0 0 0 15,0 0-103-15,0 0-25 0,0 0 0 0,0 0 0 16,0 0 56-16,3-7 7 0,-3-2 1 0,4 0 0 0,-8-7-52 0,4-3-12 15,-3 0 0-15,-1-9 0 16,-3 6 54-16,0-12 8 0,0 5 2 0,0-5 0 0,-4 3-52 0,1-4-12 16,-4 1 0-16,0-10 0 0,3 3 0 0,-3-3 0 0,0-3 0 0,0 0 0 15,0 3 0-15,3 0 0 0,0 3 0 0,4 1 0 16,0-1 0-16,0 0 0 0,4 7 0 0,-1-4 0 16,1 7 0-16,3 2 0 0,0 4 0 0,0 0 0 15,3 3 0-15,1 7 0 0,3-1 0 0,-4 0 0 16,8 10 0-16,-1-7 0 0,1 4 0 0,0 3 0 15,6-4 0-15,-3 4 0 0,4 0 0 0,3 6 0 16,0-3 0-16,4-7 0 0,3 7 0 0,0 3 0 16,4-3 0-16,0 3 0 0,0 0 0 0,-1 3 0 15,-2 3 28-15,-5 4 4 0,1-7 0 0,-4 6 0 0,-3 1-32 0,-1 2 0 16,-2 4 0-16,-1-7 0 16,-4 7-22-16,1 3-7 0,-1-10-2 15,-6 7 0-15,0 0 31 16,-1-1 0-16,-3 1 0 0,-3 0 0 0,-5-1-160 0,1-2-25 15,-3-1-6-15</inkml:trace>
  <inkml:trace contextRef="#ctx0" brushRef="#br0" timeOffset="70410.91">19311 3251 3040 0,'0'0'64'0,"0"0"12"0,7 3-60 15,-3 0-16-15,6 4 0 0,-3-4 0 0,4-3 54 0,-1 3 8 0,5 0 2 0,-1 0 0 16,3-3 0-16,4 3 0 0,1-3 0 0,-1 0 0 16,4-3 0-16,-4 3 0 0,3-6 0 0,5 0 0 15,-5-1-74-15,5 1-14 0,2-3-4 0,-3-4 0 16,-3 4 28-16,-4-4 0 0,4 7 0 0,-7-7 0 16,-1 1 20-16,1-1 5 0,0 4 2 0,-8-4 0 15,4 1-27-15,-3-1 0 0,-4 4 0 0,0-1 0 16,-3 4 0-16,-1 0 0 0,-3 6 0 0,0 0 0 15,0 0 0-15,-7 3 0 0,3 6 0 0,-6 4 0 16,3 6 29-16,-4 0 1 0,1 3 0 0,3 9 0 16,-4-6-30-16,4 3 8 0,0 0-8 0,0 4 0 15,3-4 0-15,1-3 0 0,3 0 0 0,0 0 0 0,3-6 0 0,4-3 0 16,-3-4 0-16,6 1 0 16,1-7 0-16,3 0 0 0,-3 1 0 0,6-7 8 15,1-7-8-15,0-2 0 0,3 0 0 0,-4-4 0 16,1-3 0-16,3 1 0 0,-3-7 0 0,-4 6 0 0,0-6 0 15,-3 3 0-15,-4 1 0 0,0-1 0 16,-4 3 0-16,-3 0 0 0,-3-2 0 0,-1 2 0 16,-3 0 0-16,0 4 0 0,-3-1 0 0,-4 1 0 0,-1 2 0 0,-2 1 0 15,-1 2 0-15,0 1 0 16,-3 3 0-16,4 3 0 0,-1 0 0 0,4 3 0 0,0 0 0 0,0 4 0 0,3-1 0 0,4 0 0 31,0 4-72-31,3-1-10 0,4-3-2 0,4 1-1 0,3-1-97 0,0 0-19 0,4 0-4 16</inkml:trace>
  <inkml:trace contextRef="#ctx0" brushRef="#br0" timeOffset="70497.41">20334 3355 972 0</inkml:trace>
  <inkml:trace contextRef="#ctx0" brushRef="#br0" timeOffset="70836.61">20327 3439 2982 0,'-3'7'84'0,"-5"-1"20"0,5 0-84 15,3-6-20-15,0 0 0 0,0 0 0 16,0 0 56-16,-4-6 8 0,1 0 0 0,-1-4 1 0,1 1-1 0,-1-7 0 0,1 4 0 15,-1-4 0-15,-3-3 0 0,4 3 0 0,-4 1 0 0,0-4 0 16,0 6-51-16,-1-9-13 0,-2 4 0 0,3-1 0 31,0 3 28-31,3 0 4 0,1 1 0 0,-1 2 0 16,1-3-24-16,-1 4-8 0,4-4 0 0,0 4 0 0,4-4 0 0,3 3 0 0,-4 1 0 16,8-4 0-16,-1 4 0 0,1-1 0 0,3 1 0 15,0-1 0-15,4 4 0 0,3-1 0 0,0 4 0 0,0 0 0 16,1 3 0-16,2-1 0 0,-3 4 0 0,1 4 0 15,-1-1-26-15,-4 3-5 0,1 0-1 16,0 1 0-16,-1 2 52 0,-3 0 9 0,-3 1 3 16,3 2 0-16,-3-2-128 0,-1-4-24 0,1 3-6 0</inkml:trace>
  <inkml:trace contextRef="#ctx0" brushRef="#br0" timeOffset="71279.89">21347 2906 2876 0,'0'0'128'0,"0"0"25"0,0 0-122 16,0 0-31 0,0 0 0-16,3 3 0 0,1 4 76 0,3 2 8 0,0 4 3 0,3-1 0 0,1 4-26 0,3 3-5 0,0 3 0 0,4 0-1 15,-4-4-13-15,4 4-2 0,-1-3-1 0,4 0 0 16,-3 0-5-16,3-4-1 0,0-2 0 0,0 3 0 15,1-1-17-15,-1 4-4 0,0 0-1 16,0 0 0-16,-3 0-8 0,-1-4-3 0,5 1 0 0,-8 0 0 16,3-1 0-16,-3-2 0 0,1-1 0 0,-5 1 0 15,1-1 0 1,-4-2 0-16,-4-1 0 0,1-2 0 0,-4-7-10 0,0 0 2 0,0 0 0 0,0 0 0 16,-4 0-46-16,-3-10-9 0,-3 4-1 15,-1 0-1-15,-3-4-119 0,3 1-24 0,-3-1-5 0,0 1-1093 16</inkml:trace>
  <inkml:trace contextRef="#ctx0" brushRef="#br0" timeOffset="71576.89">21378 3467 3225 0,'0'0'92'0,"0"0"19"0,0 0-89 0,0 0-22 0,0 0 0 0,0 0 0 15,4-9 107-15,3 0 17 0,0-1 3 0,4-2 1 16,3-7-103-16,0 0-25 0,0-3 0 0,4-3 0 16,-1-3 0-16,1 0 0 0,-1-1 0 0,5 1 0 0,-5 3 30 0,4 0 1 0,-3 0 0 0,0 3 0 31,-1 0-50-31,1 0-9 0,-4 3-3 0,4 4 0 16,-4-7 51-16,0 3 9 0,-3 3 3 0,-1 0 0 0,1 1-24 0,-1-1-8 15,1 4 0-15,-4-1 0 16,0 0 0-16,0 7 0 0,0-6 0 0,0 2 0 0,-3 1 0 0,-1-1 0 0,-3 4 0 15,4 0 0-15,-4 6 0 0,0 0 0 16,0 0 0-16,0 0 0 0,0 0 0 0,0 0-8 0,-4 6 8 0,4-6 0 31,-3 3-132-31,-1 4-20 0,1-1-4 0</inkml:trace>
  <inkml:trace contextRef="#ctx0" brushRef="#br0" timeOffset="72428.3">21999 3267 1824 0,'4'-6'76'15,"-4"-1"-60"1,3 4 148-16,-3-6 29 0,0 6 7 0,4-4 0 16,-4 7-64-16,0-6-14 0,3 0-2 0,-3 6-1 15,0 0-23-15,0 0-5 0,0 0-1 0,0 0 0 16,0 0-42-16,0 6-8 0,0 3-1 0,0 1-1 0,0-1 12 0,0 7 2 0,0 0 1 0,0-1 0 31,0 4-28-31,0 3-5 0,4 0-2 0,-4 0 0 0,3 0-8 0,1 0-2 0,-1 0 0 0,1 3 0 31,0-6 0-31,-1 3-8 0,1 0 12 0,-1-4-4 16,1 4-24-16,3-6-4 0,-4 3-2 0,4 0 0 0,-3-4 42 0,3-2 9 0,-4 3 2 0,4-4 0 16,0-2-31-16,1-1 8 0,-1 3-8 0,0-5 4 15,0-1-4-15,0-3 0 0,3 0 0 0,-3 0 0 32,4-3-26-32,-4-3-5 0,0 0-1 0,4 0 0 0,-1-6 46 0,1-4 9 0,-1 1 1 0,1-4 1 15,0 0-25 1,-1 0-17-16,-3-2 2 0,0 2 1 0,0 0-49 0,-7 1-9 15,4-1-3-15,-1 0 0 0,-6 1-145 0,-1-1-28 0,1 0-7 0</inkml:trace>
  <inkml:trace contextRef="#ctx0" brushRef="#br0" timeOffset="72639.64">21908 3508 3157 0,'0'0'133'0,"0"0"-106"0,7-3 107 0,3 0 22 15,-3 3 4-15,4-3 0 16,3 3-102-16,-4-3-21 0,5 3-4 0,-1 0-1 16,0-7-23-16,3 4-9 0,1 0 0 0,0 3 0 15,-1-3-26-15,5 3-5 0,-5 0-1 0,1 0 0 16,-1 0 52-16,1 3 9 0,-4 0 3 0,0-3 0 0,0 3-24 0,-3-3-8 0,3 7 0 0,-3-7 0 16,-4 0 0-16,0 0 0 0,-4 0 0 0,1 0 0 31,-4 0-77-31,0 0-15 0,0 0-4 0</inkml:trace>
  <inkml:trace contextRef="#ctx0" brushRef="#br0" timeOffset="74950.72">23583 3380 2170 0,'0'0'96'0,"0"0"20"16,0 0-92-16,0 0-24 0,0 0 0 0,0 0 0 15,0 0 78-15,0 0 11 0,0 0 3 0,0 0 0 16,0 0-8-16,7 0 0 16,-3 0-1-16,-4 0 0 0,3-3-1 0,-3 3 0 0,0-4 0 0,0 1 0 15,0-3-14-15,-3 3-2 0,-4-3-1 0,0-1 0 16,0-2-21-16,-4 0-4 0,0-1 0 0,1-2-1 16,-4-1-11-16,0 0-1 0,0-5-1 0,-1-1 0 15,-2-3-7-15,3 3-2 0,0-6 0 16,-4 0 0-16,4 3-4 0,3-6-1 0,-3 3 0 15,4 0 0-15,2-10-12 0,1 7 9 0,0-3-9 0,4-10 8 16,-1 6-31-16,4-2-6 0,0 2-2 16,4-2 0-16,-1 2 31 0,1-3 0 0,3 1 0 15,4-1 0-15,-1 1 0 0,4-1 0 0,0 3 0 16,4-2 0-16,-4-1 20 0,7 1 9 0,0 5 3 0,1-9 0 0,2 10-24 16,1 3-8-16,0-7 0 0,-1 7 0 0,-2 3 0 0,-1 0 0 15,-4 0 0-15,1 6 0 0,-4 0 0 0,0 4 0 16,0-1 0-16,-3 7 0 15,-1-1-26-15,-2 1-5 0,-5-1-1 0,4 7 0 0,-3-6 52 0,-1 6 9 16,1-4 3-16,-1 4 0 0,-3 0-44 0,4-3-9 0,-1 3-2 0,1-4 0 31,-1 4-106-31,1 3-22 0,3 0-4 16,0 3-1290-16</inkml:trace>
  <inkml:trace contextRef="#ctx0" brushRef="#br0" timeOffset="75642.98">24278 2693 2188 0,'0'0'48'0,"0"0"11"0,0-6 1 0,0 6 1 0,0-7-49 0,4 1-12 16,-4 6 0-16,0-3 0 0,3-3 105 0,-3 6 19 15,0 0 3-15,0 0 1 0,0 0 0 0,0 0 0 0,-3 0 0 0,3 0 0 32,-4-3-62-32,-3 3-12 0,4 0-2 0,-4 3-1 0,-1 0-12 0,-2 3-3 0,-1 4 0 0,1 2 0 31,-1-2-16-31,-3 2-3 0,3 1-1 0,-6 2 0 0,3 1-6 0,0 0-2 0,-1-1 0 0,-2 4 0 15,3 0-8-15,3-10 0 0,4 4 0 0,0-4 0 0,4 1 0 0,-1-1 0 32,0-3 0-32,4 1 0 0,0-1 0 0,4 3-11 0,3-9 11 0,4 3-8 15,3-3 8-15,3 0-10 0,-3-3 10 0,8 3-10 16,-8-3 10-16,7-6 0 0,-3 3 0 0,3-1 8 16,-4-2-8-16,5 3 0 0,-1 2 0 0,3 1 0 15,-2 0 11-15,-1 3 1 0,-4 6 0 0,1 1 0 16,0-4 2-16,-4 6 1 0,0 1 0 0,-4 5 0 0,-2 1 1 0,-1 3 1 15,-4-3 0-15,-3 5 0 0,0-2-5 0,-3 0 0 16,-4 0-1-16,-4 0 0 16,-3-4-11-16,0 1 0 0,-4 0 0 0,0-1 8 15,-3-2-5-15,4 0-3 0,-5-4 0 0,5 0 0 0,-1-2 0 0,4-1 0 16,-4-3 0-16,4 0 0 16,0 0-36-16,4-3-3 0,-1 0-1 0,4-3 0 15,3 0-63-15,1 0-13 0,3-7-2 0,3 1-1 16,1 0-161-16,3-7-32 15,14-12-6-15,-3-4-2 0</inkml:trace>
  <inkml:trace contextRef="#ctx0" brushRef="#br0" timeOffset="76553.06">24663 2577 2692 0,'0'0'60'0,"0"0"12"0,0 0 2 0,-4 9 1 0,4-2-60 0,0 2-15 0,0 4 0 0,4-1 0 16,-1 4 96-16,4 6 16 0,-3-7 3 0,-1 7 1 15,4 0-42-15,-3 3-8 0,3-3-2 0,0 7 0 16,-3 2 3-16,3-3 0 0,0 0 0 0,-4 1 0 16,4-1-56-16,-3-6-11 0,3 3 0 0,0-6 0 15,0 0 20-15,-4-1 8 0,1-2 3 0,0 0 0 0,-1-1-31 0,1-2 8 16,-4-4-8-16,3 1 4 16,1-1-44-16,-4-9-7 0,0 0-1 0,0 0-1 15,0 0-43-15,0 0-8 0,-7-3-1 0,3 0-1 16,-3-3-79-16,0-1-16 0,0-2-3 0,-4-1-1 15,1-2-51-15,-4-1-9 0,-4-2-3 0,4-1 0 16,0 4 102-16,-4-1 20 0,4 4 4 0,0-1 1 16,3 4 150-16,-3 0 31 0,4 2 5 0,-1 1 2 0,0 0 85 15,8 0 18-15,3 3 3 0,0 0 1 16,0 0 14-16,0 0 2 0,0 0 1 0,0 0 0 0,0 0-77 0,7 0-15 16,4 3-3-16,-1-3-1 0,4 0-11 0,-3 0-3 15,3 0 0-15,0 0 0 16,4 0-9-16,-4-3-3 0,7 0 0 0,0 0 0 0,4-3-25 15,0 2-6-15,-1-8-1 0,4 2 0 0,1-2-11 0,-1 6-2 0,0-1-8 0,4-5 12 16,-4-1-12 0,-3 1 0-16,-4-1 8 0,-3 4-8 0,-1-4 0 0,-6 1 11 15,-1 2-11-15,-3 4 10 0,-3-3 14 0,-4 9 2 0,0 0 1 0,0 0 0 32,-7 3 41-32,0 6 8 0,0-3 1 0,-4 10 1 0,-3 0-60 15,0 3-18-15,0 6 8 0,-4 0-8 0,4 3 13 0,0 3-1 16,0-2-1-16,3-4 0 0,4 0-2 0,0-3 0 0,4 3 0 0,3-10 0 15,0 4-9-15,3-3 0 16,8-7 0-16,-4 1 0 0,3-4 0 0,5-3 0 0,-1-6 0 0,3 0 0 0,-3-7-9 16,1 1 9-16,-1-3 0 0,3-4 0 15,-3-3-21-15,-3 0 2 0,0-3 1 0,-1 0 0 16,-3 4 30-16,4-4 5 0,-4-4 2 0,-4 5 0 16,1-1-19-16,-4 3 0 0,3 6 0 0,-6-6-9 15,3 7 9 1,0-1-12-16,-4 4 12 0,4 3-12 0,0-1 12 0,-3 4 0 0,3 3 0 0,0 0-8 15,0 0 8 1,0 0 0-16,3 7 0 0,1 2 8 0,-1 0-8 0,1 1 0 0,-1 5 0 0,5-2 8 31,-1 3-16-31,0-1-4 0,3 1 0 0,1 0 0 0,3-1 20 16,0 1 4-16,0-3 1 0,4-1 0 0,-4-2-13 0,4-1 0 0,-4 0 8 0,0 1-8 16,3 2 0-16,1-2 8 0,0 2-8 0,-1 1 0 15,-3-4 10-15,1 7-10 0,-1-4 10 0,0 1-10 16,-4-4 0-16,-3 4 0 0,0-1 0 0,1 1 0 15,-1-10 0-15,-7-3 0 0,0 0 0 0,0 0 0 0,7-3 0 16,0-10 0-16,-4 1 0 0,1-1 0 16,-1-5 9-16,-3-1-9 0,0-3 8 0,-3-3-8 15,-1 0 9-15,-3-7-9 0,0 1 10 0,0 0-2 0,-4-4-8 0,1 1 0 0,-4 2 0 0,3-5 0 32,-3 5 0-32,3 1 0 0,1-4 0 0,-4 7 0 15,0 0 0-15,3 3 0 0,-3 0 0 0,3 3 0 16,1 3-16-16,-1 10-2 0,1-7-1 0,3 10 0 0,-4 3-46 0,4-1-10 15,0 8-1-15,0 2-1 16,0 0-143-16,-4 7-29 0,1-1-6 0</inkml:trace>
  <inkml:trace contextRef="#ctx0" brushRef="#br0" timeOffset="77011.47">25153 2897 2823 0,'11'9'119'0,"-1"-6"-95"15,1 0 77-15,3 1 16 0,0 2 3 0,4-3 1 16,-1-3-8-16,8 3-1 0,0-3-1 0,3 0 0 31,0 0-71-31,0-3-15 0,4 3-2 0,-4-3-1 16,-3 0-22-16,3 0 8 0,-3-4-8 0,3 7 0 0,-3-9 0 0,0 6 0 0,-1-3-12 0,1-1 4 15,-4 1 8-15,-3 0 0 0,-4-1 0 0,-4 1 0 32,1 0-53-32,0 3-9 0,-4-3-2 0,-4 6 0 0,-3 0 52 0,0 0 12 0,0 0 0 0,0 0 0 15,0 0 0-15,0 6 0 0,0 3 0 0,0 1 0 16,0 2 0-16,0 1 0 0,0-1 0 0,0-2 0 15,4-1 48-15,-4 0 13 0,7 1 3 0,-4 2 0 16,4-8-52-16,4 2-12 0,0-3 0 16,-1 0 0-16,4-3 0 0,0 0 0 0,0-3 0 0,4-3 0 15,-4 3 0-15,4-10 0 0,-4 0 0 0,0 1 0 16,0-1 0-16,-3-2 0 0,-1-1 0 0,-3 0 0 0,0 4 0 0,1-1 0 0,-5 1 0 0,1 2 0 16,-4 7 0-16,0-6 0 15,0 9 0-15,-7 0 0 0,-1 0 0 0,-2 6 0 16,-1-3 0-16,1 3 0 0,-1 7 0 15,-3 0 0-15,0 2 0 0,0 7 0 0,-4-3 0 0,4 3 0 0,0 0 0 16,-4 6 0-16,8-3 0 0,3-3 0 0,0-3 0 0,3 0 0 31,8-4 0-31,-1 1 0 0,4 0 0 0,4-7 0 0,3 1 0 0,0-1 0 0,4 0 0 16,-1-5 0-16,1 5 0 0,0-9 0 0,3 0 0 0,-4 3 0 16,1-6 0-16,0 3 0 0,-1 0 0 0,-3-6 0 15,0 3 0-15,1-4 0 16,-1 1 0-16,-4 3 0 0,1-7-202 0,-4 4-43 0,0 0-9 0</inkml:trace>
  <inkml:trace contextRef="#ctx0" brushRef="#br0" timeOffset="77556.42">27058 2784 2295 0,'0'0'96'0,"-3"0"-76"0,-5 0 140 0,5 3 29 0,-4 3 6 0,3 4 1 16,-6 2-106-16,3 4-21 0,-7 3-4 0,3 3-1 16,0 3 0-16,-3 0 0 0,0 0 0 0,4 3 0 15,-1-3 0-15,0 0 0 0,4-3 0 0,0 3 0 16,4-6-51-16,-1 0-13 0,4 0 0 0,4-7 0 16,-1 1 0-16,1-4-12 0,3-6 3 0,0 1 0 15,4-4 9-15,-1 0 12 0,1-4-2 0,3-5-1 16,0 0-9-16,0-4 0 0,4-6 0 0,-4 7 0 31,3-7 0-31,-2-3 0 0,-5 3 0 0,4-3 0 0,-3 7-20 0,-1-11-5 0,-2 8-2 0,-1 2 0 16,0 3 27-16,-4 1 0 0,1 6 0 0,-1-1 0 15,-3 7 0-15,0 0 0 0,0 0 0 0,4 10-8 16,3 5 21-16,-4 1 5 0,4 0 1 0,0 6 0 16,4-3-8-16,0 3-2 0,-1 3 0 0,1-7 0 0,-1 1-9 0,1 3 0 0,3-3 0 15,0-3 0 1,-3-1 0-16,3-2 0 15,0-4 0-15,0-2 0 0,4 2-49 16,-4-9-12-16,3-6-3 0,-2 3 0 16,-1-10-51-16,-4 0-10 0,4-5-3 0</inkml:trace>
  <inkml:trace contextRef="#ctx0" brushRef="#br0" timeOffset="77812.42">27496 2558 2420 0,'0'22'102'16,"0"3"-82"-1,0 0 166-15,3 7 33 0,-3-4 6 0,4 3 2 32,-4 7-108-32,3-7-22 0,1 4-4 0,3 2-1 0,0-2-32 0,0-4-8 0,0 1 0 0,3-4-1 15,5-3-51-15,-5-3-14 0,1 0-1 0,-1-7 0 16,1 1 15-16,-1 0 0 16,1-10 0-16,-4 0 0 0,0 1 0 0,0-4 0 0,-3-6 0 0,-4 3 0 15,3-10 0-15,-3 1 0 0,-3-1 0 0,3 1 0 31,-7-7-108-31,0 4-15 0,-4-4-3 0,0 0-1 0,-3 1-73 0,-3-4-16 0,-1 0-2 0</inkml:trace>
  <inkml:trace contextRef="#ctx0" brushRef="#br0" timeOffset="77966.84">27337 3032 1836 0,'0'6'163'32,"3"0"-131"-32,4 4 156 0,0-7 30 0,4-3 6 0,0 3 2 0,-1-3-27 15,8 3-6-15,-4-3-1 0,4-3 0 0,-1 3-102 0,1-3-21 0,3 0-4 0,-3-7-1 31,3 4-51-31,3-3-13 0,-2-1 0 0,-1 1 0 16,0 6 0-16,0-10 0 0,-3 4 0 0,-1 2 0 16,1-2-48-16,0 3-13 0,-4 3-3 0,-4-1 0 15,1-2-205-15,0 6-42 0</inkml:trace>
  <inkml:trace contextRef="#ctx0" brushRef="#br0" timeOffset="78341.89">28586 2618 1759 0,'0'0'74'0,"0"0"-59"16,0 0 152-16,0 0 30 0,3 0 7 0,4 6 0 16,0 0-57-16,-3 4-12 0,3-1-3 0,0 7 0 15,-4-4-3-15,4 7-1 0,-3 0 0 0,3 3 0 16,0 3-51-16,-3 0-10 0,-1 3-3 0,4 4 0 15,-3-4-51-15,3 6-13 0,0-5 0 0,0-1 0 16,0 0 0-16,-4-3 0 0,5-3 0 0,-5 0 0 16,1-3 0-16,3 3 0 0,-4-13 0 0,1 4 0 15,-1-4-19-15,1-3-6 0,-1-2-2 0,-3-4 0 16,0 0-110-16,0 0-23 0,0-10-4 0</inkml:trace>
  <inkml:trace contextRef="#ctx0" brushRef="#br0" timeOffset="78561.2">28469 3025 2878 0,'0'0'82'0,"0"0"17"0,4 7-79 0,-1-1-20 16,4-3 0-16,4 0 0 0,-1 7 78 0,1-7 12 0,0-3 2 0,6 6 1 16,1-3-44-16,0-3-9 0,3 3-1 0,0-3-1 15,7-3-10-15,0 0-1 0,1 0-1 0,2 0 0 16,1 0-36-16,0-10-7 0,0 4-2 0,-1-1 0 15,-6 4 19-15,-4-3-8 0,0 2 8 0,-3 1 0 16,-7 0-104-16,-1 3-15 0,1-1-2 0</inkml:trace>
  <inkml:trace contextRef="#ctx0" brushRef="#br0" timeOffset="78765.66">29256 3192 2986 0,'0'0'84'0,"0"0"20"0,-7-7-84 16,3 4-20-16,-3-3 0 0,4-4 0 15,-1 1 100-15,4 0 15 0,-3-7 3 0,3 3 1 16,-4-2-88-16,4-4-18 0,0-3-3 0,-3 3-1 16,-1-6-9-16,-3 0 0 0,0-3 0 0,-4 3 0 15,1-4-61-15,-1 8-15 0,4-1-2 0</inkml:trace>
  <inkml:trace contextRef="#ctx0" brushRef="#br0" timeOffset="78941.35">29020 2696 1695 0,'0'0'75'0,"3"6"16"16,-3-2-73-16,4 5-18 15,-1-9 0-15,4 6 0 0,-3-3 42 0,3 4 5 0,-4-1 1 0,8 0 0 32,-8 0-16-32,4 7-2 0,4-7-1 0,-4 7 0 0,0-1-129 0,4 4-25 0,3-3-6 15</inkml:trace>
  <inkml:trace contextRef="#ctx0" brushRef="#br0" timeOffset="79778.92">29358 3063 1845 0,'21'16'38'0,"-10"-10"10"15,-4-3-38-15,0 0-10 0,0 0 0 0,0-3 0 16,0 0 151-16,-3 0 28 0,3-3 5 0,-4 0 2 16,4 0-46-16,-3-3-10 0,-1-1-2 0,1 1 0 15,-4 0-49-15,0 0-11 0,3-4-1 0,-3 1-1 0,-3-1-1 0,3 1 0 0,0 0 0 0,-4-4 0 32,1 0-3-32,-1 1-1 0,4 3 0 0,-3-10 0 15,-1 3-72-15,4 0-14 0,0 1-3 0,0-1-1 16,0 0 29-16,0 4-9 0,4-1 9 0,-1 4 0 15,1 3 20-15,-4-1 8 0,0 7 3 0,0 0 0 0,0 0-31 0,0 0 0 0,0 0 0 0,3 10 0 32,1-1 0-32,-4 4 0 0,0-1 0 0,3 1 0 0,1 6 0 15,-4-1 0-15,4-5 0 0,-1 6 0 0,-3 0 0 16,4-7 0-16,-1 4 0 0,-3-4 0 0,4 1 0 0,-4-1 0 0,3 1 0 0,-3-4 0 16,4 1 0-1,-1-4-8-15,-3 0-1 0,0-6 0 0,0 0 9 0,4 3 0 0,-4-3 0 0,0 0 0 16,7-3-8-16,0 0 0 0,-4-3 0 15,4 3 0-15,1-10 20 16,-1 1 4-16,-4-4 0 0,8 0 1 0,-4 1-17 16,0-4 0-16,3-3 0 0,1 3 0 15,0 3 0-15,-1-2 0 0,1-1 0 0,-1 6 0 0,1 1 0 0,-1 2 0 0,1 4 0 0,0 0 0 16,-4 3 0-16,0 3 0 0,0 0 0 0,0 3 0 16,0 6 0-1,-4-3 0-15,1 7 0 0,-1-4 0 16,1 7 0-16,0 0 0 0,-1-1 0 0,1 1 0 0,-1 0 0 0,1 3 0 0,-1-7 0 0,-3 1 0 15,4-1 0-15,-1-2 0 0,1-7 0 0,-1 3 0 16,-3-6 17-16,0 0 0 0,0 0 0 0,7 0 0 0,-3-3-17 0,3-3-12 16,-4-4 1-16,5 4 1 15,-1-4 10-15,0-2-10 0,0 3 10 0,-4-1-10 16,4-2 10-16,0 2 0 0,-3 1 10 0,3-1-10 0,-4 7 0 16,4-3 0-16,1 3-11 0,-1 0 11 0,-4 6 0 0,4 0 0 15,-3 6 0-15,-1-6 0 0,1 7 0 0,3 6 0 16,0-4 0-16,0 4 0 0,-4-1 0 0,8-2 16 15,-4 3 0-15,4-4-1 0,-4 4-15 0,3 0 9 0,1-10-9 16,3 6 8 0,-3-2-8-16,3-4 8 0,-4 0-8 0,8-3 8 0,-4 4-8 15,0-7 0-15,4-7 0 0,-1 4 0 0,1 0-16 0,0-3-6 0,3-3-1 0,-7-1 0 16,0 1 23-16,0-4 0 0,-7 1 0 0,4-1 0 16,-8 1 8-16,1-1 5 0,-1 0 2 0,-6 1 0 15,-1 3-15-15,1 5 0 0,-4-5 0 0,0 6 0 16,-4 3-9-16,1 0-5 0,-1 6-1 0,0 4 0 31,1-1 15-31,3 3 0 0,-4 4 0 0,4 0 0 0,4 3 16 0,-1-4 5 0,4 1 2 16,0 3 0-16,4-4-37 0,3 1-7 0,0 0-2 0,3-4 0 15,1 1 44-15,7-7 9 0,-1 4 2 0,1-4 0 16,3 0-24-16,0-3-8 0,0-3 0 0,-3 3 0 16,3-6-26-16,-3 3-5 0,-1-3-1 0,-3-3 0 15,1 3 32-15,-1-4 15 0,-4 4-2 0,1-3 0 16,-4 3-117-16,0 3-24 0,-3 0-5 0</inkml:trace>
  <inkml:trace contextRef="#ctx0" brushRef="#br0" timeOffset="80893.88">31175 2474 1892 0,'0'0'40'0,"0"0"8"0,0 0-39 0,0 0-9 15,0 0 0-15,0 0 0 16,0 0 65-16,0 0 11 0,0 0 3 0,0 0 0 15,7-4 5-15,-7 4 2 0,0 0 0 0,4 0 0 0,-4 0-3 0,0 0-1 0,3-3 0 0,-3 3 0 32,4-9-16-32,-4 9-3 0,0 0-1 0,0 0 0 0,0 0-14 0,0 0-4 0,0 0 0 0,0 0 0 15,0 0 5-15,0 0 1 0,0 0 0 0,0 0 0 16,0 0-4-16,0 0-1 0,0 0 0 0,0 0 0 16,0 0-24-16,0 0-5 0,0 0 0 0,0 0-1 15,0 0-2-15,0 0 0 0,0 0 0 0,0 0 0 16,0 0-13-16,0 0 11 0,0 0-11 0,0 0 10 15,3 0-10-15,-3 0 0 0,0 0 0 0,0 0 0 16,0 0 0-16,0 0 0 0,0 0 0 0,0 0 0 16,0 0 0-16,0 0 0 0,0 0 0 0,0 0 0 15,0 0 8-15,0 0 7 0,0 0 1 0,0 0 0 0,0 0-4 16,0 0 0-16,0 0 0 0,0 0 0 16,0 0-12-16,0 0 0 0,0 0 8 0,0 0-8 15,4 9 9-15,-4-6-1 0,0 4 0 0,0 2 0 0,0 4-8 0,-4 2 8 0,1-2-8 0,3 9 8 31,-4-3-8-31,1 6 0 0,-1 3 0 0,1 3 0 0,-1 4 8 0,-3 2-8 0,3 4 0 0,1 6 8 32,3 0-8-32,-4 3 0 0,4 1 0 0,0-4 7 15,4 3-7-15,-1-10 0 0,4 4 0 0,1-6 0 0,2-3 0 0,-3-4 0 0,4-6 0 0,3 0 0 16,0-6 0-16,4-3 0 0,-1-4 0 0,8-6 0 16,0-3 0-16,3-3 0 0,4-3 0 0,-1-6 0 15,5 0 0-15,-5-7 0 0,1 3 0 0,0-6 0 16,-11 4 0-16,0-1 0 0,-7-3 0 15,0 4 0-15,-3 2 0 0,0 4 0 0,-4 2 0 0,-4-2 0 16,1 3 0-16,-1-1 0 0,-3 7 0 0,0 0 0 16,0 0-12-16,-7-3-1 0,0-3-1 0,0 3 0 15,0 3-65 1,-4 0-13-16,1-6-2 0,-1 3-1 0,-3-1-80 0,0 1-16 0,0 0-3 16,-4 0-1-16,4 0-21 0,-7-3-4 0,3-1 0 15</inkml:trace>
  <inkml:trace contextRef="#ctx0" brushRef="#br0" timeOffset="81066.83">30872 2878 2940 0,'0'0'61'0,"0"0"15"0,0 0-61 0,7-3-15 0,3 0 0 0,-3 3 0 0,7-3 119 0,-3 3 21 0,3-4 4 0,0 4 0 31,7 0-67-31,-3-3-13 0,3 0-4 0,0 3 0 15,8 0-12-15,-5-6-4 0,4 3 0 0,-3-3 0 16,-4 2-35-16,1 1-9 0,-5 0 0 0,1 0 0 16,-1 0-36-16,-2 0-8 0,-1 0-3 0,0-1 0 0,-4 4-74 0,8-3-15 15,-4 0-4-15</inkml:trace>
  <inkml:trace contextRef="#ctx0" brushRef="#br0" timeOffset="81642.11">31895 2107 1523 0,'0'0'32'0,"0"0"7"0,-4-7-31 0,1 1-8 0,3 0 0 0,-4 3 0 15,4-4 54-15,0 7 10 0,-3-3 1 0,-1-6 1 16,4 9 48-16,-7-3 10 0,0 0 1 0,0 3 1 15,0 0 24-15,3 3 5 0,-3 0 1 0,7-3 0 0,0 9-64 0,0-2-12 16,7 2-2-16,-3 4-1 16,6-1-17-16,-3 1-3 0,8 2-1 0,-1 1 0 0,3 0-18 0,26 21 29 0,-22-15-34 15,3 0 2-15,1 0 0 0,-4 6 0 0,4-3 0 16,3 4 1-16,-3 2 1 0,3-3 0 0,-3 7 0 16,3-1-1-16,0 1 0 0,1 5 0 0,-1-5 0 15,-4 6-28-15,5-1-8 0,-5 1 0 16,5 6 6-16,-8-3-6 0,0 3 0 0,0-6 0 0,-7 3 0 15,-3-3 0-15,-1-1 0 0,-6 1 0 0,-1 0 0 16,-6-3 0-16,-4 2 0 0,-7 1 0 0,-4 0 0 16,-3-4 0-16,-7 1 0 0,-8 0 0 0,1-7 0 15,0 0 0-15,-4-2 0 0,4-4 0 16,3-6 0-16,4-1 0 0,3-5 0 0,4-1 0 0,7-2 0 16,0-7-18-16,3-3-3 15,1 0-1-15</inkml:trace>
  <inkml:trace contextRef="#ctx0" brushRef="#br0" timeOffset="89946.82">15575 4113 1679 0,'0'0'71'16,"0"0"-57"-1,0 0 73-15,0 0 14 0,0 0 3 0,0 0 1 16,0 0-1-16,0 0 0 0,0 0 0 0,0 0 0 15,0 0-15-15,-3 4-3 0,3-4-1 0,-4 3 0 16,4 3 15-16,-3-3 4 0,3 3 0 0,-4 1 0 16,4-4-44-16,0 3-9 0,0 0-2 0,0 4 0 15,4-1-22-15,-1 7-5 0,1-1-1 0,-1 4 0 16,1-3-8-16,3 6-1 0,-4-3-1 16,4 3 0-16,0-4-11 0,0 1 12 0,4 3-12 0,-4-3 12 0,4 3-12 15,-1-6 0-15,-3 2 0 0,4 1 0 0,-1-3 0 16,5-3 0-16,-8-1 0 0,3 1 0 15,1-1 16-15,-1-2-3 0,1-1 0 0,0 0 0 16,-1 1-13-16,4-1 0 0,0-3 8 0,0 1-8 16,1-1 0-16,-5 0 0 0,8-3 0 0,-4 4 0 15,4-4 0-15,-1 0 0 0,4 0 0 0,1 0 0 16,-1-3 8-16,-4 3-8 0,4-3 0 0,1 0 9 0,-1 0-9 16,0-3 8-16,0 0-8 0,4 0 8 0,-4 0-8 0,0 0 12 0,-3-4-12 15,3 4 12-15,0 0-12 0,-3-3 0 0,3 3 9 0,0 0-9 16,0-1 30-16,0 1 2 15,4 3 0-15,0-3 0 0,0-3-32 0,3 3 0 0,0 0 0 0,0-4 0 16,4 1 0-16,0 3-18 0,-1-3 2 0,5 3 1 16,-8-1 15-16,4-2 0 0,-4 3 12 0,4-3-12 15,-4-4 14-15,4 1-4 16,-4 3-1-16,4-7 0 0,-1 4-9 0,5-1 0 0,-1-2 0 16,0 2 0-16,-3 1 0 15,0 0 0-15,-1 2 8 0,5-2-8 0,-5-1 0 16,5 1 0-16,-4 0 0 0,6-1 0 0,-2 4 0 0,2-3 12 0,-2 2-2 15,2 4 0-15,1 3-10 0,-3-3 0 0,-1 0 0 0,4 0 8 16,-4 0-8-16,0-4 0 0,0 4 0 0,8-3 8 16,-8 3-8-16,7-3 0 0,-3 2 0 0,4 1 8 15,-5 0-19-15,-2 0-4 16,2 0-1-16,1 0 0 0,0 0 16 0,0-1 0 0,3 1 0 16,-3 3 0-16,3 0 0 0,-3-3 0 0,3 3 0 0,-3 3 0 15,0-3 0-15,-4 7 0 16,-3-1 0-16,3 0 0 0,1 0 0 0,-5 4 0 0,1-1 0 0,0 1 0 15,0-1 0-15,-4-3 0 16,0 4 0-16,0 2 0 0,1-2 0 0,-1 2 0 0,-4 1 0 0,5-1 0 16,-5 1 0-16,1-1 0 0,0 1 0 0,-1 3 0 0,1-1 22 0,3 7 7 15,1-3 2-15,-1 3 0 16,-3-3-50-16,3 0-9 0,-4-1-3 0,5 4 0 0,-5-3 31 0,1 0 0 16,3 3 0-16,-3 0 0 0,0 0 0 15,-4 0 0-15,4-3 0 0,-4-1 0 16,0 1 0-16,-3-3 0 0,3 0 0 0,-4-1 0 0,1-2 0 15,0-1 0-15,-1 1 0 0,1-4 0 16,-4 1 19-16,0-4 9 0,0 0 3 0,-3 1 0 0,-1-4-31 16,1 0 8-16,-4 0-8 0,4-3 4 15,-4 3-4-15,0-3 0 0,0-3 0 0,0 3 0 16,-4-3-26-16,4 0-5 0,-3 0-1 0,-1-4 0 16,1 4 32-16,0-3 0 0,-1 0 0 0,-3-4 0 0,4 1 20 0,-4 2 9 0,0-2 3 15,3-3 0-15,-3 2-52 16,4-6-9-16,-4 4-3 0,3-1 0 0,4-5 51 0,-3 2 9 15,-1 0 3-15,4-3 0 0,0 4-31 0,4-1 8 0,-4 0-8 0,4 1 4 16,-1-4-4-16,-3-3 0 16,4-3 0-16,-1 3 0 0,1 3 0 0,0 3 0 15,3 1 0-15,-4 2 0 0,1-3 0 0,3 4 0 0,-3-4 0 0,3 4 0 16,0 2 0 0,0-2 0-16,4-1 0 0,-8 7 0 0,4-3-26 0,0 2-5 0,0-2-1 0,1-1 0 15,2 1 52-15,-3 0 9 0,4-4 3 0,3-3 0 16,-3 4-24-16,3-1-8 0,-3-2 0 0,-1 2 0 0,1 1 0 0,-1-1 0 15,-2 0 0-15,2 1 0 16,1 3 0-16,-4-1 0 0,0 1 0 0,4-1 0 16,-4 4 0-16,0-3 0 0,4 2 0 0,-4 1 0 0,0 0 0 0,3 0 0 15,-2-1 0-15,6 1 0 0,-7 0 0 0,3-1 0 16,1 1 0-16,0 0 0 16,-1 0-26-1,5 3-5-15,-5-4-1 0,4 4 0 0,1 0 52 0,-1 0 9 0,3 3 3 0,-2-3 0 16,-5 0-52-16,4 3-9 0,1-4-3 0,-5 4 0 15,1 4 32-15,-1-4 0 0,1 3 0 0,3-3 0 16,0 3 20-16,1 0 9 0,2-3 3 0,4 3 0 16,1-3-24-16,-5 0-8 0,5-3 0 0,-5 0 0 0,5 3 0 0,-5 0 0 0,-3 3 0 0,4 0 0 31,-4 0 0-31,-3 0 0 0,3 4 0 0,4-1 0 16,-4 3 0-16,0 4 0 0,4-1 0 0,-1 1 0 0,1-4 0 0,0-2 0 0,0-1 0 0,6 0 0 31,-6 0 0-31,7 1 0 0,-4 2 0 0,4-3 0 15,-4 1-26-15,-3-4-5 0,-1 0-1 0,1 0 0 0,0-3 32 0,-1 0 0 16,5 0 0-16,-8 0 0 0,4 3 20 0,-1 0 9 0,1 4 3 0,3-4 0 0,4 0-32 16,3-3 0-16,-3 3 0 0,10-3 0 15,-3-3 0-15,0 0 0 16,0 0 0-16,7-7 0 0,-4 4-22 0,0-3-7 0,4-4-2 0,0-3 0 0,-7 1 51 0,0-4 9 16,-4 0 3-16,-3 0 0 15,-8 0-52-15,1 1-9 0,0 2-3 0,-4 0 0 16,-4-3 52-16,-2 4 9 0,-1-4 3 0,-4 0 0 15,-3 0-52-15,0 0-9 0,-3 1-3 0,-1-1 0 0,-3 0 32 0,0 0 0 16,0-3 0 0,0 3 0-16,0 1 0 0,0-1 0 0,0 0 0 0,0 3 0 15,0-2 0-15,0 2 0 0,0 0 0 0,0 1 0 0,0-1 0 0,0 3 0 0,0 1 0 0,0 2 0 32,0-2 0-32,0 6 0 0,-3-4 0 0,3 10 0 0,0 0 19 15,0 0 9-15,0-3 3 0,0 3 0 0,0 0-50 16,0 0-9-16,0 0-3 0,-4 3 0 0,-3 3 39 0,4 1 8 0,-4 2 2 0,0 4 0 31,0-1-131-31,3 1-27 0,-3 2-4 0</inkml:trace>
  <inkml:trace contextRef="#ctx0" brushRef="#br0" timeOffset="91071.68">18094 5136 2067 0,'0'0'87'0,"0"0"-70"16,0 0 78-16,0 0 15 0,0 0 3 0,0 0 1 16,0 0-29-16,4 9-5 0,-4 0-2 0,3 4 0 15,1 3 40-15,-1-1 8 0,1 4 2 0,-1 3 0 16,4 0-103-16,0 3-25 0,4 0 0 0,-4 3 0 16,3 1 56-16,5-1 7 0,-5 0 1 0,4 0 0 15,0 0-52-15,-3-2-12 0,3-4 0 0,0-1 0 16,7 14 116-16,-10-19-52 0,0-1 0 15,-1-5-52-15,-3 2-12 0,4-5 0 0,-4-1 0 16,-4-3 12-16,-3-3-1 0,0 0 0 0,0 0 0 16,0 0-11-16,0 0-16 0,4-9 4 0,-4-1 1 0,0-2 11 0,0-1 0 15,0 1 0-15,0-1 0 0,0 0 0 0,0 1 0 16,0-1 0-16,0 1 0 16,3-4 0-16,4 0 0 0,-3-2 0 0,7-4 0 15,-4 6 0-15,3-3 0 0,1 4 0 16,3-1 0-16,0 3 0 0,-3 1 0 0,6 2 0 0,-3 1 0 15,4 3 0-15,0 3 0 0,-4-4 0 0,7 7 0 16,-3-3 0-16,3 3 0 0,0 3 0 0,4 0 0 0,-4 1 0 0,-4 2 0 0,5 0 0 16,-5 7 0-1,-3-1 0-15,0 4 0 0,-3 3 0 0,-4-1 0 16,0 4 24-16,-3 0 6 0,-4 0 2 0,0 0 0 16,-4 0-24-16,-3 0-8 0,0 3 0 15,-4-3 0-15,1-3-26 0,-4 0-5 0,0 0-1 0,-4-1 0 16,0-5 32-16,-3 0 0 0,0-4 0 0,0-3 0 0,0 0 0 0,-1-2 0 0,1-1 0 0,0 0 0 31,0-3 19-31,3 0 9 0,-3 0 3 0,7 0 0 0,0 0-50 0,3 0-9 0,1-3-3 0,3 0 0 31,7 3-26-31,0 0-6 0,7-7-1 0</inkml:trace>
  <inkml:trace contextRef="#ctx0" brushRef="#br0" timeOffset="91773.16">18979 5455 1074 0,'0'0'30'0,"0"0"8"0,0 0-30 0,0 7-8 0,0-7 0 0,0 6 0 16,0-3 160-16,0 3 32 0,-3 4 5 0,3-4 2 15,0-3 40-15,0-3 8 0,0 6 1 0,0 1 1 0,0-7-97 0,0 0-19 16,0 0-4-16,7 6-1 16,4-6-51-16,-4 3-10 0,7-6-3 0,0 0 0 15,0-3 0-15,4-1 0 0,-1 1 0 0,1-3 0 0,0-4-51 0,-1 4-13 0,1-1 0 0,-1 1 0 16,-2 3 0-16,2-4 0 16,-3 4 0-16,-3 0 0 0,-1-1 0 0,-2 1 0 0,-1 3 0 15,-4-3 0-15,-3 6 0 0,0 0 0 16,0 0 0-16,0 0 0 0,-3 0 0 0,-4 0 0 0,-4 3 0 0,0 6 0 15,-3 1 0-15,-3-1 0 16,2 7 0-16,-2-4 0 16,-1 4 0-16,1 0 0 0,-1-1 0 0,0 1 0 0,4 0 0 0,0-1 0 15,0 1 0-15,7 3 0 16,0-3 0-16,0-1 0 0,3 1 0 0,1 0 0 0,6-1 0 16,1-2 0-16,3-1 0 0,0-2 0 0,3-1 0 0,5-3 0 0,-1 1 0 0,3-1 0 31,1-3 0-31,3-3 0 0,0 0 0 0,0 0 0 0,4 0 0 0,0-3 0 0,0 3 0 15,-1-3 0 1,1 0 0-16,-4 0 0 0,0-1 0 0,4 1 0 0,-4 0 0 16,-3 3 0-16,3 0 0 0,0 0 0 0,-3 0-100 0,-1 0-22 0,1 0-5 0,0 0-1 31,-4 0 52-31,-4 0 9 0,1 0 3 0,0 3 0 0,-4-3 51 16,3 0 13-16,-6 3 0 0,3-3 0 0,-7 0 48 0,7 0 13 0,-7 0 3 0,3 0 0 15,4 0 0-15,-3-3 0 0,3 3 0 0,-3-3 0 16,-1-3 0-16,4 0 0 0,-3-1 0 0,-1-2 0 15,1-4-52-15,-1 1-12 0,1-1 0 0,-4-2 0 0,3-1 28 16,-3-3 4-16,0-3 0 0,0 0 0 16,0-3-24-16,-3 0-8 0,-1-3 0 0,1-4 0 15,-4 1 0-15,-4 0 0 0,0 3 0 0,1-4 0 16,-1 1-26-16,4 6-5 0,-3-3-1 0,3 6 0 16,0 3 32-16,-1 3 0 0,-2 7 0 0,6 2 0 0,-3 1 0 0,0 6 0 15,4 3 0-15,3-3 0 16,-4 7 0-16,1 2 0 0,-1 0 0 0,4 1 0 15,4-1-160-15,-1 1-25 0,4-4-6 0</inkml:trace>
  <inkml:trace contextRef="#ctx0" brushRef="#br0" timeOffset="92178.23">20059 5637 2799 0,'-4'16'58'0,"4"-16"14"0,0 0-57 0,0 0-15 0,0 0 0 0,0 0 0 15,0 0 148-15,0 0 28 0,4-6 4 0,-1-1 2 16,1 1-78-16,-4-6-16 0,0-1-4 0,4 1 0 16,-4-1-50-16,0 0-10 0,0 1-3 0,0-1 0 15,0-2-15-15,0-4-6 0,-4 0 0 0,4 0 0 16,-4 0 0-16,-3 1 0 0,4-1 0 0,-4 0 0 16,3 3 0-16,-3-3 0 0,4 7 0 0,-1-1 0 15,1 1-62-15,-1 2-12 0,1 1-2 0</inkml:trace>
  <inkml:trace contextRef="#ctx0" brushRef="#br0" timeOffset="92256.4">20031 5186 2747 0,'-11'0'78'0,"4"3"17"16,0 0-76-16,0 0-19 0,3 3 0 0,1 1 0 15,3-1 55-15,-4-3 7 0,4-3 2 0,0 6 0 0,0-6-154 0,4 7-30 0,-1-1-7 0</inkml:trace>
  <inkml:trace contextRef="#ctx0" brushRef="#br0" timeOffset="92838.72">20320 5349 2067 0,'0'0'87'0,"0"0"-70"16,0 0 191-16,0 0 39 0,0 0 7 0,4 6 2 0,-1 3-136 0,1-2-26 0,-1 2-6 0,4-3 0 31,0 1-26-31,4 2-5 0,-1-3-1 0,5-2 0 0,-1-1-56 0,3-6-12 0,1-1-3 0,0 1 0 16,3-3 39-16,0-3 7 0,-3-1 1 0,3-2 1 16,-4-1-22-16,1 1-11 0,-4-1 10 0,-3 0-10 15,-1 1 27-15,1 2-1 16,-4 1 0-16,-4 0 0 0,-3 2-26 0,4 1 0 0,-4 6 0 0,-4-3 0 31,1 3 0-31,-4-3 0 0,0 3-12 0,-4 3 12 47,1 3 0-31,-5 4 0-16,1 5 0 15,0 1 0-15,0 3 12 0,0 0-2 0,-4 3-1 0,8 0 0 0,-4 3 3 0,3 3 1 31,4-3 0-31,0 3 0 0,3-6-25 0,4 0-6 0,0-6-1 0,4-1 0 0,3 1 41 0,0-3 8 0,0-4 2 0,4 0 0 0,3 1-24 0,0-1-8 0,4-6 0 0,-1 1 0 0,1-1-26 0,0-6-5 0,3-1-1 0,-4-2 0 0,5-3-25 0,-1-1-6 0,-4-2-1 0,8-1 0 32,-4 4-102-32,4-4-21 0,0 1-4 0</inkml:trace>
  <inkml:trace contextRef="#ctx0" brushRef="#br0" timeOffset="93173.95">21071 5587 3040 0,'0'16'64'0,"0"-16"12"0,0 0-60 0,0 0-16 0,0 0 0 0,0 0 0 15,7-3 62-15,-3 0 10 0,3-4 1 0,-3 1 1 0,3-7-9 0,-4 1-1 0,1-4-1 0,-1-3 0 32,-3 1-18-32,0-4-3 0,0-3-1 0,0-1 0 0,-7-2-9 15,4 0-3-15,-8 0 0 0,4-7 0 16,-7 1-17-16,3-1-3 0,-3-5-1 0,-3-4 0 0,2-3-8 0,-2 3 0 16,-1 0 0-16,1-3 0 0,2 9 0 15,1 1 0-15,4 2 0 0,-1 7 0 0,1 3 0 0,3 9 0 0,-1 0 0 0,5 4 0 16,3 2-16-16,-4 1-6 15,4 0-1-15,4 2 0 0,-4 7 23 0,7 0 0 0,0 0 0 0,4 0 0 16,3-3 0-16,0 3 0 16,3-3 0-16,-2 3 0 0,2 3 0 15,1 4 0-15,0 2 0 0,3-3 0 0,-4-3 0 0,4-3 0 0,1 0 0 0,-1 0 0 32,0 0 0-32,4 7 0 0,-4-4 0 0,4 3 0 0,-8-3 0 0,4-3 0 0,1 3 0 0,-5 0 0 15,-3 1 0-15,0 5 0 0,-3-3 0 0,0 0 0 16,-4 1 0-16,-4-1 0 0,-3-6 0 0,-3 6 0 31,-1 4-107-31,1-1-17 0,-8 4-3 0,0-1-1 0,-3 4-157 0,0-4-32 16</inkml:trace>
  <inkml:trace contextRef="#ctx0" brushRef="#br0" timeOffset="93408.81">20888 5267 3040 0,'-7'19'64'0,"7"-13"12"0,0-6-60 0,0 0-16 0,0 0 0 0,11 3 0 15,-4 1 111-15,7-4 19 0,0 0 4 0,0 0 1 16,7-4-50-16,-3-2-9 0,6-3-3 0,1-1 0 16,0 1-46-16,-1 3-10 0,5-4-1 0,-1 4-1 0,4-3-15 0,-1 2 0 0,5 1 0 0,-5 0 8 15,5 0-8-15,-8-1 0 16,4 4 0-16,-4 0 0 0,-7 0 0 16,0 3 0-16,-3 0 0 0,-4 3 0 15,-7 0 0-15,0 0 0 0,0 4 0 0,-3-4 0 0,-1 3 0 0,-3-3 0 16,0 0 0-16,-3 0 0 15,-4 4-216-15,3-7-40 0</inkml:trace>
  <inkml:trace contextRef="#ctx0" brushRef="#br0" timeOffset="103360.52">3933 6986 2350 0,'0'-4'104'0,"0"4"22"16,0 0-101-16,0 0-25 0,0 0 0 0,0 0 0 16,0 0 82-16,0 10 11 0,0 2 3 0,4 1 0 15,3 6-36-15,-3 0-8 0,3 2 0 0,0 11-1 16,0-4 29-16,3 7 7 0,-6-1 1 0,6 4 0 16,-2 2-20-16,-1 4-4 0,3 0-1 0,1 3 0 15,-4-3-18-15,0 0-3 0,3 0-1 0,-3 0 0 0,4-7-33 0,-7 1-8 16,6 0 0-16,1-4 0 0,-8-2 0 0,4-4 0 15,-3 0 0-15,3-6 0 0,-4-3 0 0,1-4 0 16,3-2 0-16,-3-4 0 0,-4-2 0 0,0-7 0 0,0 0 0 16,0 0 0-1,0 0 0-15,0 0 0 0,-4-3 0 0,-3-1 0 16,0-2-152-16,0-3-32 0,-4-4-6 0</inkml:trace>
  <inkml:trace contextRef="#ctx0" brushRef="#br0" timeOffset="103988.9">3771 6901 1960 0,'-3'-10'83'0,"-4"1"-67"16,3 3 104-16,-3-4 20 0,4 4 4 0,3-3 0 15,-8 2-10-15,8 1-2 0,-3 0-1 0,3 3 0 16,0-4-43-16,0 7-8 0,0-3-1 0,3 0-1 16,5 0-30-16,-5 0-7 0,4 0-1 0,0 3 0 15,11-3-21-15,-8 3-5 0,15-3-1 0,-4 3 0 0,-3 0-13 16,10-4 0-16,0 1 8 0,4 0-8 16,3 0 0-16,1 3 0 0,-1-3 0 0,4 0 0 15,3 3 8-15,-3 0 0 0,3 0-8 0,4 3 12 0,-11 6 7 0,-6 1 1 0,2 2 0 0,-2 4 0 31,-8-4 16-31,0 7 3 0,0 0 1 0,-7 3 0 0,-3 0-32 0,-1 3-8 16,-6 0 0-16,3-3 0 0,-7 3 0 0,-7-3 0 16,3 0 0-16,-3 0 0 0,-3-3 0 0,3 0 0 0,-4-1 0 0,-7 1 0 31,4-3 18-31,4 0 2 0,-4-1 1 0,-1-2 0 16,5-1-11-16,-8 1-2 0,11-4-8 0,-3 1 12 15,-5-1-12-15,8-3 9 0,4-2-9 0,3-4 8 16,0 0-8-16,0 0 0 0,10 0 0 0,5 0 0 0,-5-4 0 0,4 1 0 0,0 0 0 15,8 0 0-15,-1 0 0 0,0-3 0 0,4 2 0 0,3 1 0 16,-3 3 0 0,3 3 0-16,0 1 0 0,4 5 3 0,-4 0-29 15,4 1-5-15,-1 2-1 0,-2 4 0 0,-5 0 51 0,5 3 9 0,-12-1 3 0,4 7 0 32,-7-3-31-32,4 3 8 0,-11 4-8 0,0-1 4 0,0-3-4 15,-3 0 0-15,-4 0 0 0,-4 3 0 0,1-3 0 0,-4 1 0 0,-4-1 0 0,1 0 0 16,-8-6 0-16,0 2 0 0,-6-5 0 0,2 0 0 15,-2-1 0-15,-1-2 0 0,4 0 0 0,-4-4 0 16,-3-3 0-16,10-3 0 0,-3-3 0 0,0-3 0 31,7-3-26-31,0 0-5 0,-4-1-1 0,15-2 0 0,-8-4 32 0,4 1 0 0,7-4 0 16,0 4-712-16,0-1-136 0,7-2-27 0</inkml:trace>
  <inkml:trace contextRef="#ctx0" brushRef="#br0" timeOffset="104504.35">5271 7509 2310 0,'-8'6'97'0,"5"1"-77"15,3-1 137-15,0-3 28 0,0-3 6 0,0 6 1 16,0-6-103-16,0 7-20 0,3-1-4 0,5-3-1 16,-1 0 0-16,0 0 0 0,3-3 0 0,4-3 0 15,0-3-51-15,4-3-13 0,0-4 0 0,10-3 0 16,-10-3 0-16,6 1 0 0,-3-4 0 0,4 0 0 15,3 3 0-15,-10-3 0 0,3 0 0 0,0 3 0 16,-3 0 0-16,-4 7 0 0,0-1 0 0,-10 1 0 16,3 2 0-16,-7 1 0 0,0 3 0 0,-4-1 0 0,-3 7 54 15,-7 0 8-15,-4 4 2 0,1 5 0 16,-1 0-52-16,4 1-12 0,-11 5 0 0,4 4 0 16,-4 3 0-16,4 3 0 0,-3 7 0 0,2-4 0 15,1 0 0-15,4 0 0 0,6 1 0 0,-7-1 0 16,8-3 0-16,3 3 0 0,0-3 0 0,3 3 0 0,4-6 0 0,0 0 0 15,4-3 0-15,3 3 0 16,3-3 0-16,1-3 0 0,3-1 0 0,4-2 0 16,-1-7 0-16,5 0 0 0,2 1 0 0,-3-7 0 0,4-4 0 15,3-2 0-15,4-3 0 0,-4-1 0 16,0-2 0-16,-3 2 0 0,0 1 0 0,-4-4 0 16,-3 1 0-16,-1-1 0 0,-3 4 0 0,-3-4 0 15,3 1-100-15,-7-1-22 16,4 1-5-16,-4-1-1 0,-4-2-153 0,4 2-31 0</inkml:trace>
  <inkml:trace contextRef="#ctx0" brushRef="#br0" timeOffset="104836.13">5891 6923 2066 0,'-3'-25'43'0,"3"15"10"0,0 1-42 0,0 3-11 0,0-1 0 0,0 7 0 0,3-3 156 0,-3 3 28 0,4 0 7 0,3 3 1 15,-3 4-52-15,6 2-9 0,-3 4-3 0,-3 2 0 16,3 7-36-16,3 6-8 0,4 1-2 0,-10 8 0 16,7 1-10-16,-1 3-3 0,1 6 0 0,-1 3 0 15,-3-3-48-15,4 0-9 0,0 3-3 0,-1 0 0 16,1-6-33-16,-1 0-6 16,1 0-2-16,-1 0 0 0,1-3 51 0,0-1 9 0,3 4 3 0,-4-6 0 31,1-4-31-31,-4-2 8 0,4-4-8 0,-1-3 4 0,-3-3-4 0,0-6 0 15,0-4 0-15,-3-2 0 0,-4-1 0 0,3-6 0 0,1-3 0 0,-4 0 0 0,3-3 0 16,-6 0 0-16,3-3 0 0,-4-4 0 16,4 4-14-16,-3-3-2 0,3-1-1 0,-4 1 0 15,4-1-207-15,-7-2-42 0</inkml:trace>
  <inkml:trace contextRef="#ctx0" brushRef="#br0" timeOffset="106958.1">6660 7907 2170 0,'8'7'96'0,"2"-4"20"0,-3 3-92 0,0-3-24 15,0 3 0-15,0 1 0 16,-3-4 162-16,-4-3 28 0,3 6 6 0,-3-6 0 16,0 0-105-16,4 3-22 0,-4-3-4 0,0 0-1 0,0 0-1 0,0 0-1 0,0 0 0 0,0-6 0 31,-4-3-26-31,1-4-4 0,-1 1-2 0,1-4 0 0,-4-6-13 0,-4 3-2 0,1-6-1 16,-1 0 0-16,4 0 2 0,-7-3 0 0,0-1 0 0,7-2 0 15,-11 3-1-15,4 0 0 0,3 3 0 0,-3-7 0 16,4 4-5-16,3-3-1 0,0-1 0 0,-1-2 0 15,5-1-9-15,3-2 0 0,0 2 0 0,3-3 0 16,5 4 0-16,-5-4 0 0,8 4 0 0,-1-4 0 16,4 4-10-16,0-1-7 15,4 1-2-15,3 2 0 0,4 4 34 0,0 0 6 0,-1 3 2 0,8 0 0 16,-11 3-23-16,7 0 0 0,1 3 0 0,-1-3-8 31,-3 3 8-31,-1 4 0 0,-3 2 0 0,1 1 0 0,-5 2 0 16,1 1 8-16,-8 3-8 0,1-1 0 0,-4 4 0 0,4 0 0 0,-8 0 0 0,-3 3 0 31,0 0-32-31,0 0-12 0,0 0-1 0,0 0-1 0,0 0-118 0,7 6-24 0,-7 4-5 16</inkml:trace>
  <inkml:trace contextRef="#ctx0" brushRef="#br0" timeOffset="107439.97">7426 7346 1872 0,'-7'-12'39'0,"3"8"9"0,4 1-38 0,-3-3-10 0,-1 0 0 0,1-1 0 15,3 4 145-15,-4-3 27 0,4 6 6 0,0-3 1 16,-3-3-55-16,3 6-12 0,-4-3-1 0,4 3-1 16,0 0-37-16,0 0-7 0,0 0-2 0,4 9 0 15,3 0-36-15,-4 4-8 0,4-1-2 0,4 4 0 16,0 0 20-16,3 3 4 0,-4 6 1 0,4-3 0 15,4 0-14-15,0 0-2 0,-1-1-1 0,4 1 0 16,1-3 6-16,-1 3 2 0,0-3 0 0,4 3 0 16,-4-3-14-16,4-4-4 0,-4 4 0 0,3 0 0 15,-2-3-1-15,-1 3-1 0,-4-4 0 0,1 1 0 16,0 3-14 0,-4-4 11-16,0 1-11 0,0 0 10 0,-3-4-10 0,-4 1 0 0,0-4 0 0,0 1 0 15,0-7 0-15,-4 3-12 0,-3-6 0 0,0 0 1 16,0 0-18-16,0 0-4 0,0 0-1 15,-3-6 0-15,-1-4-81 0,-3 1-16 0,0 0-3 0,0-4-1 16,-4 4-156-16,-3-1-31 0</inkml:trace>
  <inkml:trace contextRef="#ctx0" brushRef="#br0" timeOffset="107749.01">7468 7851 2986 0,'-7'0'84'0,"4"0"20"0,-1-3-84 0,4 3-20 0,0-3 0 0,0-4 0 16,7-2 56-16,-3 0 6 0,3-4 2 0,3 0 0 15,1 1 12-15,3-4 2 0,0 1 1 0,0-4 0 16,4 0-24-16,0-3-5 0,3 0-1 16,0 0 0-1,0 0-29-15,0 0-7 0,4-3-1 0,0 3 0 0,-4 0-12 0,4-3-16 16,-4 3 3-16,0 0 1 0,-3 0 34 0,-4 0 7 0,3 4 2 0,-3-1 0 15,-3 3-31 1,0 4 0-16,-4-4 0 0,0 6 0 0,0 1 0 0,-4 0 0 0,1 2 0 0,-4 1 0 47,3 0-19-31,-3 6-9-16,0-6-3 15,0 6 0-15,0 0-35 0,0 0-7 0,0 0-2 0,0 9-938 0,0-3-188 0</inkml:trace>
  <inkml:trace contextRef="#ctx0" brushRef="#br0" timeOffset="108223.5">8276 7688 2030 0,'0'-6'57'0,"4"-1"14"0,-4 1-57 0,3 0-14 0,-3-4 0 0,4 7 0 15,-4 3 128-15,0 0 24 0,0 0 4 0,0 0 0 16,0 0-40-16,3 7-9 0,-3 2-2 0,0 0 0 15,4 4-15-15,-4 3-3 0,-4-1-1 0,4 4 0 16,0 3-40-16,0 0-8 0,-3 3-2 0,3 0 0 16,0 0 9-16,0 0 2 0,0-3 0 0,3 0 0 15,-3 0-26-15,4-3-5 0,-1 3 0 0,1-3-1 16,-1-4-15-16,4 1 0 0,1-3 8 0,-1-1-8 16,0-2 0-16,3-1 8 0,-3 0-8 0,0-2 0 15,4-1 0-15,-1-6 0 0,-2 0 0 0,2-3 0 16,1-3 0-16,-1-1 0 0,1 1 0 0,-1-3 0 15,-2 2 0-15,2-2 0 0,1-1 0 0,-4 4 0 16,3 0 0-16,-3-3 0 0,0 2 0 0,0 4 0 16,-3-3-55-16,3 0-7 0,-3 2-2 15,-1-2 0-15,1 0 0 0,-4 3 0 0,3-7 0 16,-3 4 0-16,-3 0-153 0,3 0-31 0,-7-1-7 0</inkml:trace>
  <inkml:trace contextRef="#ctx0" brushRef="#br0" timeOffset="108429.93">8230 7917 2796 0,'0'0'118'0,"0"0"-94"16,0 0 83-16,7 3 17 0,0 0 3 0,4 0 1 16,-4-3-52-16,7 0-9 0,-3 0-3 0,3 0 0 31,0-3-51-31,0 0-13 0,0 0 0 0,0 0 0 15,0 0 54-15,1-1 8 0,-1 1 2 0,-4 0 0 0,4 0-52 0,-3 3-12 0,0-3 0 0,3 0 0 32,-4 0-151-32,1 3-33 0,-1-4-6 0,-3 4-2 0</inkml:trace>
  <inkml:trace contextRef="#ctx0" brushRef="#br0" timeOffset="109059.74">8795 7004 1958 0,'0'0'43'0,"0"0"9"0,0 0 1 0,0 0 3 0,-7 0-45 0,0-3-11 0,0 0 0 0,0 3 0 15,-1 0 156-15,1 0 28 0,4 3 7 0,-4 0 1 16,0 0-52-16,3-3-9 0,1 4-3 0,3-4 0 15,0 0-51-15,0 0-10 0,0 0-3 0,0 6 0 16,3 0-51-16,1 0-13 0,3 4 0 0,3-4 0 16,1 4 0-16,0-4 0 0,3 0 0 0,7 3 0 15,-3 1 0-15,3-1 0 0,0 1 0 0,4-1 0 16,-1 4 54-16,4-1 8 0,1 4 2 0,-1 3 0 16,0-4-52-16,-3 7-12 0,3-3 0 0,0 6 0 15,-3-3 0-15,-4 3 0 0,-3 0 0 0,3 4 0 16,-3-1 0-16,-4-3 0 0,0 3 0 0,-4 0 0 15,1 4 0-15,-4-4 0 0,0 3 0 0,-3 1 0 16,-1 2 0-16,-3-3 0 0,0 1 0 0,-3 2 0 16,-4-2 0-16,3-4 0 0,-3 3 0 0,-4-6 0 15,4-3 0-15,-3-3 0 0,-1-6 0 0,1-1 0 16,-1-2 0-16,0-1 0 16,4-3 0-16,-7-3 0 0,7 0 0 0,-3-3 0 15,3-3 0-15,-1 0 0 0,1 0 0 0,4 0 0 0,-1-6 0 0,1 2 0 16,-1-2-209-1,4-1-45-15</inkml:trace>
  <inkml:trace contextRef="#ctx0" brushRef="#br0" timeOffset="113105.51">7398 7045 1674 0,'-4'6'74'0,"1"-2"15"15,3-4-71-15,-7 3-18 0,7-3 0 0,0 0 0 16,-4 3 125-16,4-3 22 0,0 0 4 0,0 0 1 16,-3 0 5-16,3 0 2 0,-7 0 0 0,7 0 0 15,-4-3-32-15,4 3-7 0,-7 0 0 0,7 0-1 16,0 0-18-16,0 0-3 0,0 0-1 0,0 0 0 15,0 0-87-15,0 0-10 0,0 0-17 0,0 0 4 16,7-3 13-16,0 3 16 0,4-7-3 0,-1 4-1 0,1 0-12 0,3 0-8 0,0-3 8 0,4 2-13 31,-4 1 13-31,7 0 0 0,0 0 0 0,0 0 0 16,0 0 0-16,1 3 0 0,2-3 13 0,1 3-4 16,3 0-9-16,-3 0 0 0,-4 3-12 0,4-3 12 0,-1 3 0 15,1-3 0-15,-4 0 0 0,1 3 12 16,-1-3-12-16,-4 0 0 0,-3 0-12 0,4-3 12 15,-7 3 0-15,3-3 0 0,-4 0 0 0,1 3 0 0,-4-4 0 16,0 1 0-16,-3-3 0 0,-4 6 12 0,0 0-12 0,0 0 0 0,0 0 0 0,0 0 0 16,0 0 0-16,0 0 0 15,3-3 0-15,-3 3 0 0,0 0 0 0,0 0 0 0,0-6 0 0,0 6 8 16,0 0-8-16,-3-3 0 0,3 3 0 16,0-7 8-16,0 4-8 0,0-3 0 0,-4 0 0 15,4-1 0-15,-3-2 0 0,-1 0 0 0,0-1 9 16,1 1-9-16,-4-1 0 0,3-2 0 0,-3 2-12 15,0 4 4 1,0-3 27-16,0-1 5 0,-3 4 2 0,2-3 0 0,-2-1-16 0,-1 4-10 0,4-4 12 0,-3 4-3 16,-1 3-9-16,4-3 0 0,-4 3 0 0,4 0 0 15,0-1 0-15,4 1 0 0,-4 0 0 0,3 0 0 16,4 3-18-16,0 0-3 0,0 0-1 0,0 0 0 16,0 0-93-16,0 0-18 0,7 3-4 0</inkml:trace>
  <inkml:trace contextRef="#ctx0" brushRef="#br0" timeOffset="114562.45">5006 9688 2232 0,'0'0'99'0,"0"0"20"0,0 0-95 0,0 0-24 0,0 0 0 0,3 3 0 15,1 1 93-15,3 2 15 0,0-3 2 0,4 0 1 16,-8 0-34-16,8 0-6 0,-1 1-2 0,4-1 0 16,1 3-55-16,2-3-14 0,1 0 0 0,3 4 0 15,-3-4 52-15,-1 0 8 0,4-3 2 0,1 3 0 16,-5-3-48-16,4-3-14 0,-3 3 0 0,0-3 8 15,-1 0-8-15,-3-1 0 0,4-2 0 0,-4 3 0 16,0-3-101-16,-3 3-22 16,0-1-4-16</inkml:trace>
  <inkml:trace contextRef="#ctx0" brushRef="#br0" timeOffset="115071.9">5013 9789 2228 0,'0'0'63'16,"0"0"14"-16,0 0-61 0,0 0-16 0,0 0 0 0,0 0 0 0,0 0 106 0,7 3 18 0,0 0 4 0,-7 6 1 15,4 1-44-15,3 2-9 0,-7 1-1 0,3 6-1 31,1 3 10-31,3 3 3 0,-7 3 0 0,10 3 0 0,-10 4-34 0,4 2-6 0,-4 7-2 0,7 3 0 16,-7 0 12-16,0 7 3 0,0 2 0 0,0 7 0 16,0 0-49-1,0 2-11-15,0 4 0 0,0 7 0 0,0-7 0 0,0 0 0 0,-7-4 0 16,7 8 0 0,0-11 17-16,-4 1 1 0,4-3 0 0,0-1 0 15,0-6-29-15,0-6-5 0,-7 0-2 0,7-6 0 16,0-6 18-16,-3-1 0 0,3-6 0 0,-4 1 0 15,4-4 15-15,0-3 6 0,0 3 2 0,0-6 0 0,4-4-23 0,-4-2 0 0,0-1 0 0,3-2 0 16,4-4 0-16,-7-6 0 0,0 0 0 0,4 3 0 16,3 0 0-16,4-3 0 15,3-3 0-15,-4 0 0 0,4-3 0 0,0-1 0 0,4-2 0 0,0 0 0 32,-1 2 0-32,5-2 0 0,-1 3 0 0,0-1-8 0,4 1 8 0,3 0 0 0,-4 0 8 0,5-1-8 15,-1 1 0-15,0 6 0 0,0-3 0 0,1 3-12 16,2 0-16-16,-6 0-3 0,0 0-1 0,3 0 0 15,-7 0-65-15,0 0-14 0,0 0-2 16</inkml:trace>
  <inkml:trace contextRef="#ctx0" brushRef="#br0" timeOffset="115436.38">5729 10071 2269 0,'0'0'64'0,"0"0"15"15,0 6-63 1,0-6-16-16,-3 6 0 0,3 1 0 0,0 2 105 0,3 1 19 0,1 2 3 0,3 4 1 16,0-4-16-16,0 4-4 0,3 0 0 15,1-1 0-15,3 1-70 0,4-3-14 0,-8 2-4 0,8 1 0 16,0 3 35-16,-1-4 6 0,4 1 2 16,-3 0 0-16,3-1-41 0,-3-2-8 0,3-1-2 0,0-2 0 0,0-1-12 15,1 4 0-15,-8-4 0 0,3 4 0 16,-3-4 0-16,-3 1-15 0,0-1 3 0,-4 0 1 15,0-2-87 1,0-4-18-16,-7 0-3 0,0 0-1 16,-7 0-74-16,0-3-15 0,0 0-3 0</inkml:trace>
  <inkml:trace contextRef="#ctx0" brushRef="#br0" timeOffset="115621.47">5789 10494 2747 0,'0'0'78'0,"0"0"17"0,0-6-76 0,4 0-19 0,-4-1 0 16,7-2 0-16,0 3 106 0,-4-1 18 0,1 1 3 0,6-3 1 0,1-7-52 0,0-3-9 0,3 0-3 0,0 1 0 16,0-1 0-16,4 0 0 0,3 0 0 0,-4 0 0 15,1 1-64-15,-4 5 0 0,7-3-11 0,-3 4 1 16,0 2-15-16,3 1-3 0,-7 3-1 0,3 3 0 16,-2-1-118-16,-1 4-23 0,0 4-5 15</inkml:trace>
  <inkml:trace contextRef="#ctx0" brushRef="#br0" timeOffset="116345.33">5983 11102 2412 0,'0'0'53'0,"-3"-6"11"0,-1 0 3 0,4-3 0 0,-3 2-54 0,-1 4-13 0,4 3 0 0,0 0 0 0,0 0 107 0,0 0 18 16,0 0 4-16,0 0 1 0,0 0-53 0,0 0-10 15,0 6-3-15,4 4 0 16,-4-1-51-16,3 1-13 0,1 5 0 0,3 1 0 16,0 3 53-16,-4 3 8 0,8-7 2 0,-4 4 0 0,3-3-35 0,5-4-6 0,-5-2-2 15,4-1 0-15,0-2-8 0,0-4-3 0,4 0 0 0,0-3 0 16,3-6-9-16,-3-1 0 16,-1-5 0-16,4-1 8 0,-7-3-8 0,4 1 0 15,-4-4 0-15,0-3 0 0,-3 0-10 16,0 0 10-16,-4 6 0 0,0-2-9 0,0-1 9 0,-4 0-10 0,1 3 10 15,-4 1-10-15,0 2 10 0,0 4 0 16,-4 2 0-16,4 7 0 0,0 0 0 0,-3 4 0 16,-4-1 0-16,3 6-8 0,1 1 8 0,-1 5 0 0,4 4 0 0,0 3 8 0,0 3-8 15,4 0 0-15,-1 6 8 16,1 4-8-16,3-1 11 0,0 1-3 0,0-1 0 16,0 4 0-16,0-3 20 0,0 2 4 0,-4 1 1 0,5-1 0 15,-1-2-33-15,-4-4 0 0,1 4 0 0,-1-4 0 16,-3-3 0-16,0 1 0 0,-3-4 0 0,-1-3 0 31,-3-4 0-31,0 1 0 0,-4-6 0 0,1 2 0 0,-4-5 0 0,0-4 0 0,0 0 0 0,-1-6 0 16,-2-3 22-16,3-3-2 0,-8-3-1 0,5-1 0 0,-1-2-19 15,4-4 0-15,0-3 8 0,-4 0-8 16,8-3 0-16,3 4 0 0,-11-4-11 0,11 3 11 16,3-3 0-16,1-3-8 0,3 3 8 0,0-3 0 15,7 3 0-15,0 0 0 0,4 0-8 0,-1 0 8 16,4-3 0-16,4 3 0 0,-4 3 0 0,7-3 0 15,0 0 0-15,-3 3 0 0,3 1-13 0,4-1 4 16,-4 6-50-16,0 1-9 0,0-1-3 0,-3-3 0 16,3 7-45-16,-3 0-10 0,0-4-2 0,-1 4 0 15,1-1-153-15,-4 4-31 0</inkml:trace>
  <inkml:trace contextRef="#ctx0" brushRef="#br0" timeOffset="117647.46">2226 10435 2419 0,'0'0'53'0,"0"0"11"0,-3 0 3 0,3 0 1 0,0 0-55 0,0 0-13 0,0 9 0 0,-4-3 0 0,4 4 116 0,0-1 21 0,4 4 4 0,-1 5 1 16,4 4-74-16,4 3-14 15,3 1-3-15,-4 5-1 0,4 0-6 0,1 4 0 0,2-1-1 0,4 1 0 16,-6-4-18-16,6 0-3 0,-7-2-1 0,7-1 0 16,-3 0 6-16,-1-3 1 0,8 0 0 0,-4-3 0 15,-3 3-19-15,-1-6-9 0,1-3 10 0,0 6-10 16,-4-3 0-16,-4 3 0 0,1-1 0 0,0 1 0 16,-4-3-53-16,0 0-14 0,-4-3-2 0,4-4-1 31,-7 1-84-31,4-4-17 0,-4-3-3 0</inkml:trace>
  <inkml:trace contextRef="#ctx0" brushRef="#br0" timeOffset="117951.25">2261 11118 3110 0,'0'-6'138'0,"-3"0"28"0,3 2-133 32,3-2-33-32,-3 0 0 0,7 0 0 0,-3-1 58 0,3-2 5 0,4 0 1 0,3-1 0 15,-4-6 0-15,1-2 0 0,3-1 0 0,0-6 0 0,4 3-52 0,6-3-12 16,-6 0 0-16,10-4 0 0,-10 1 0 0,10 0 0 0,-3 0 0 0,-8-4 0 31,5 7 0-31,-1 3 0 0,-7 0 0 0,4 0 0 0,-4 4 0 16,-4 2 0-16,1 0 0 0,3 4 0 15,-11-1 0-15,8 4 0 0,-4 3 0 0,-3-1 0 16,6 4-100-16,-10 3-22 0,4 3-5 0,3 4-1 0</inkml:trace>
  <inkml:trace contextRef="#ctx0" brushRef="#br0" timeOffset="118330.25">3013 10986 2649 0,'0'0'58'0,"0"-9"12"0,0 0 2 0,3-1 4 0,4 1-61 0,-7 3-15 0,4-1 0 0,-4 7 0 16,0 0 105-16,0 0 19 0,0 0 3 0,3 7 1 15,4 2-52-15,-7 4-9 0,0 8-3 0,0 1 0 16,0 3 0-16,0 4 0 0,-7-1 0 0,4 0 0 16,-1 3-51-16,-3 1-13 0,4-1 0 0,-4 4 0 15,3-4 0-15,-3-3 0 0,7 4 0 0,-3-4 0 16,6-3 0-16,4-3 0 0,-3 0 0 0,3-3 0 16,-4-1 0-16,8-5 0 0,-1 0 0 0,1-7 0 15,0 0 0-15,-1 0 0 0,4-3 0 0,-3 1 0 16,3-8 0-16,0 1 0 0,4-3 0 0,-11-3 0 0,10-1 0 15,-6-2 0-15,0-1 0 0,3-2 0 16,-11-1 0-16,4 0 0 0,-3-3 0 0,3 4 0 0,-4 2-48 16,-3-3-13-16,-3 4-3 0,3-1 0 15,0 1-102-15,-7-1-21 0,-4-2-4 0</inkml:trace>
  <inkml:trace contextRef="#ctx0" brushRef="#br0" timeOffset="118503.2">2865 11197 2880 0,'0'0'128'0,"0"0"25"16,0 0-122 0,0 0-31-16,7 3 0 0,-4 0 0 0,8 0 106 0,-1-3 15 0,1-3 3 0,3 3 1 15,0-3-65-15,4-4-12 0,-1 4-4 0,1-3 0 16,0 0-26-16,3-4-6 0,0 1 0 0,0 3-1 16,-7-1-39-16,7 1-7 0,4 0-1 0,-7 0-1 15,3-1-187-15,0 1-38 0</inkml:trace>
  <inkml:trace contextRef="#ctx0" brushRef="#br0" timeOffset="118857.49">3792 10629 2880 0,'0'0'64'0,"0"0"12"0,0 9 4 0,0-2 0 0,-7-1-64 0,7 0-16 0,0-6 0 0,7 6 0 16,-3 1 76-16,3-4 12 0,0 0 2 0,4-3 1 15,-1 3-33-15,1-3-6 0,3 0-2 0,4-3 0 16,-4 0-22-16,7 0-5 0,-7-4-1 0,7 1 0 15,-7 0-8-15,7 0-2 0,-10-1 0 0,7-2 0 16,-1 6-12-16,-3 0 0 0,0-4 0 0,-3 4 0 16,0 3 0-16,3-3 8 0,-7 0-8 0,3 3 0 15,-10 0 0-15,0 0-16 0,0 0 3 0,0 0 1 32,0 0-123-32,-7 6-24 0,-3-3-5 0,3 7-1215 0</inkml:trace>
  <inkml:trace contextRef="#ctx0" brushRef="#br0" timeOffset="119031.8">3831 10993 3225 0,'-10'12'92'0,"10"-5"19"16,-4-1-89-16,4-6-22 0,0 0 0 0,11-3 0 15,-1 0 107-15,1 3 17 0,3 0 3 0,4 0 1 0,3-4-77 0,-4-2-15 16,8 0-4-16,-4 0 0 0,4-4-32 0,0 1 0 0,-1-4 0 0,1 4 0 31,0 3-21-31,-1 2-8 0,-2-2-2 0,2 3 0 0,4-6 31 0,-3 5 16 16,0 1-1-16,3 3-1082 15,0-3-216-15</inkml:trace>
  <inkml:trace contextRef="#ctx0" brushRef="#br0" timeOffset="123321.98">6375 9623 2584 0,'-7'9'54'0,"7"-9"11"0,0 0-52 0,0 0-13 0,0 0 0 0,0 0 0 32,0 0 99-32,0 0 17 0,7 3 3 0,-4 0 1 15,8 0-7-15,-8 0-1 0,8 1 0 0,0 2 0 0,3-3-60 0,0 0-12 0,0 3-2 0,3-2-1 16,1 2-18-16,0-3-4 0,-1 0-1 0,5 0 0 15,-5 0-14-15,1-3 0 0,3 3 0 0,0-3 0 0,0 0 0 0,1 0 0 16,2 4 0-16,-3-4 0 16,4 0 8-16,-7 3-8 0,3-3 0 0,0 0 0 15,0 3 27-15,-3-3-1 0,3 0 0 0,0 0 0 16,-7 0-26-16,0-3 0 0,1 3 0 16,-5 0 0-16,1-3-17 0,-4 3-9 0,0 0-2 0,-7 0 0 15,7-4 28-15,-7 4 0 0,7 0 0 0,-7 0 0 16,0 0 22-16,3 0 3 0,-3 0 1 0,0 0 0 0,0 0-41 0,7 0-8 0,-7 0-1 15,0 0-1 1,0 0 25-16,8 4 0 0,-8-4 0 0,0 0 0 16,0 0 22-16,3 6 0 0,-3-6 0 0,4 6 0 15,-4-6-22-15,3 6 0 0,-3-6 0 0,4 7 0 0,-1-1 0 0,-3-6 0 16,0 6 0-16,4 1 0 0,-4 2 0 0,3 0 0 0,-3 1 0 0,4-1 0 31,-1 4 0-31,1-1 0 0,-1 4 0 0,1 0 0 16,-4 2 0-16,3 1 0 0,1 0 0 0,-1 3 0 0,1 0 0 15,0 3 0-15,-1 0 0 0,1 6 0 0,-1-5 0 0,1 5 0 16,-4 0 0-16,3 1 0 0,1 2 0 0,-1 4 0 0,-3 2 0 0,4-2 0 16,-1 0 0-16,1-1 0 0,3 4 0 0,-4 3 0 15,1-10 0-15,3 4 0 0,-4-3 0 16,1-1 0-16,3-3 0 0,-3 1 0 0,-1-1 0 0,4 1 0 16,-3-1 0-16,-1 0 0 0,1 1 0 0,-1 2 0 15,-3-3 0-15,4 1 0 0,3-4 0 0,-4 3 0 16,1-2 0-16,-1-1 0 0,1 3 0 0,3-3 0 15,-3-3 0-15,-1 1 0 0,4-5 0 0,-3-2 0 16,-1 3 0-16,1-6 0 0,-1 3 0 0,1-4 0 16,-4-2 0-16,3 0 0 15,-3-4 0-15,4 0 0 0,-4-2 0 0,3-1 0 0,-3-6 0 0,4 6 0 16,-4-6 0-16,0 0 0 0,0 0 0 0,0 0 0 16,-4 6 0-16,4 1 0 0,-3-1 0 0,3-6 0 15,-4 6 0-15,1 0 0 0,3-6 0 0,-7 4 0 16,0 2 0-16,0-3 0 0,0 0 0 0,0 3 0 15,-1 1 0-15,1 2 0 0,-3 1 0 0,-1 2 0 16,1-3 0-16,3 1 0 0,-4-1 0 0,4 1 0 16,-4-4 0-16,4 0 0 0,0 1 0 0,0-4 0 15,0 0 0-15,4-3 0 0,-4 0 0 0,0-3 0 0,-1 0 0 16,1-1 0-16,0-2 0 0,-3 3 0 16,3-3 0-16,-4 3 0 0,4 3 0 0,-4-4 0 15,4 1 0-15,-3 3 0 0,3-3 0 0,0 0 0 16,-4 3 0-16,8-3 0 0,-4 3 0 0,7 0 0 15,0 0 0-15,0 0 0 0,0 0 0 0,0 0 0 0,3 6-19 0,4 0-8 0,-3-2-1 16,6-1-1 0,-3-3-212-16,7 0-43 0</inkml:trace>
  <inkml:trace contextRef="#ctx0" brushRef="#br0" timeOffset="138433.56">10082 7425 2944 0,'0'0'131'0,"0"0"26"16,0 0-125-16,0 0-32 0,0 0 0 0,7 0 0 16,4-4 75-16,0 1 9 0,3 0 1 0,0-3 1 15,3 0-38-15,5-1-7 0,2-2-1 0,1 3-1 0,3-4-25 0,0 4-5 0,4 0-1 0,0-4 0 16,-4 4-8-16,0 0 0 0,4-1 9 0,-4 1-9 31,-3 0 0-31,0 3 0 0,-4 0 0 0,4-4 0 0,-8 4 0 0,1 0-10 0,0 0 1 0,-4 0 0 16,-4 0-58-16,-3 3-11 0,0-3-2 15,-7 3-1-15,0 0-38 0,0 0-7 0,0 0-2 0</inkml:trace>
  <inkml:trace contextRef="#ctx0" brushRef="#br0" timeOffset="138606.26">10273 7531 2679 0,'0'0'112'16,"3"3"-89"-16,4 0 57 0,1-3 12 0,2 0 3 0,1 0 0 15,3-3 26-15,7 3 6 0,-3 0 1 0,3 0 0 16,0 0-103-16,0 3-25 0,0-3 0 0,4 7 0 31,-4-4 56-31,-3 0 7 0,3 0 1 0,0 3 0 16,-3 1-103-16,-1-1-20 0,5-3-4 0,2 3-1 16,-3 1-51-16,4-1-10 0,3 0-3 0,1-3-1228 0</inkml:trace>
  <inkml:trace contextRef="#ctx0" brushRef="#br0" timeOffset="139356.14">11455 7528 1994 0,'14'34'41'0,"-7"-18"11"16,3 6-42-16,1 0-10 0,3 6 0 0,4 7 0 0,-1 2 120 0,1 1 21 15,0 6 5-15,3 0 1 0,0 0-1 0,-3 0 0 0,3-1 0 0,4 5 0 16,-4-5-49-16,-4 4-9 0,1 0-3 0,0 1 0 16,-1-8-48-16,-3-2-9 15,-3 3-3-15,0-7 0 16,-1-2 7-16,1-4 0 0,-4-3 1 0,0-3 0 15,0-7-21-15,-4-2-12 0,1-7 12 0,-4-6-12 0,0 0 27 0,0-6-2 0,-4-3 0 0,1-7 0 16,-4-3-37 0,-4-3-7-16,-3-6-1 0,0 0-1 0,-4-7 21 0,1 1 0 0,-4-4 0 0,-4 0 0 15,4 1 0-15,0-4 0 0,-1 3 0 0,1-2 0 16,4 5 17-16,-1-2 2 0,0-1 0 0,4-3 0 31,0 4-19-31,3-4 0 0,4 0 0 0,0-3 0 0,4 3-12 16,-1 1-7-16,4-4-1 0,4 3 0 0,-1-3 32 0,8 3 7 0,0 1 1 0,-1 2 0 15,8 3-20-15,-1 4 0 0,5 3 0 0,-1 3 0 16,3 0 0-16,1 6-12 0,3 0 1 16,4 7 1-16,-7 2 20 0,3 4 4 0,0 3 1 0,0 6 0 15,1 3-15-15,-5 4 0 0,5 2-9 0,-5 4 9 16,-3-1 0-16,1 7 0 0,-5-3 0 0,1 6 0 16,-8 0 20-16,1 0 9 15,0 7 3-15,-4-4 0 0,-7 0-24 0,0 4-8 16,-4-4 0-16,-3 0 0 0,-3-3 0 0,-5-3 0 0,1 0 0 0,-3 0 0 15,-4-6-28 1,-1-1-3-16,-2-2 0 0,-1-4 0 0,0-6 31 0,1 1 0 0,-1-8 0 0,-3 4 0 0,3-3 20 0,-3 0 9 16,0 0 3-16,-1-3 0 15,8 3-52-15,0-4-11 0,3 1-1 0,4 0-1 16,0-1-86-16,7 1-17 0,0-3-3 0</inkml:trace>
  <inkml:trace contextRef="#ctx0" brushRef="#br0" timeOffset="140225.51">12404 7826 2030 0,'0'0'57'0,"0"3"14"0,0-3-57 0,0 0-14 0,3 6 0 0,-3-6 0 16,4 7 156-16,3-4 29 0,-7-3 6 0,3 6 1 16,-3-6-103-16,0 0-20 0,0 0-4 0,0 0-1 15,0 0 0-15,0 0 0 0,0 0 0 0,0 0 0 16,0 0-7-16,0 0-1 0,-7-3-1 0,0 0 0 15,0-4-37-15,0-2-7 0,-3 0-2 0,-1-1 0 0,0-2 24 0,1-4 5 16,-4-3 1-16,0 0 0 16,-1 1-11-16,1-4-3 15,0-4 0-15,0 5 0 0,4-5-25 0,-5 5 0 0,5-1 0 0,-1 0 0 16,1-3 0 0,3-1 0-16,0-2 0 0,3 0 0 0,0 0 0 0,4-4 0 15,0-2 0-15,0-1 0 0,8-2 0 0,-1-1 0 16,3 1 0-16,1-4 0 0,3 6 0 0,0 1 0 15,0 2 0-15,4 1 0 0,-1 3 30 0,1 0 1 0,3-1 0 0,-3 4 0 0,3 7-31 0,0-4 0 0,0 6 0 0,0 3 0 32,-3-2-19-32,0 2-9 0,-1 1-3 0,1-1 0 0,-7 7 31 0,-1-4 0 0,1 4 0 0,-4 0 0 15,0 3 12-15,-4-4 9 0,1 4 2 0,-4 3 0 16,0 0-99-16,0 0-19 0,0 0-4 0</inkml:trace>
  <inkml:trace contextRef="#ctx0" brushRef="#br0" timeOffset="141029.28">13081 7312 1993 0,'-4'-7'56'0,"-3"4"13"0,4-3-55 0,-1 0-14 0,1-1 0 15,3 4 0-15,0 3 100 0,0 0 16 0,-4-3 4 0,4 3 1 0,0 0-32 16,0 0-6-16,0 0-2 0,4 6 0 16,3 4-22-16,0 5-5 0,4 1-1 0,-1 0 0 15,1 3 14-15,-1-4 2 0,1 4 1 0,3 0 0 0,0 0-8 0,0 3-2 0,4-3 0 0,-4-1 0 31,4 1-16-31,3 0-4 0,-4 0-1 0,8 0 0 0,-4-4-4 16,0 1-1-16,4-3 0 0,-4 2 0 0,4-2-34 0,-4-1 0 16,4 4 0-16,-4-4 0 0,-3 4 0 15,-1-3 0-15,1-7 0 0,-4 3 0 0,-3 1 0 16,-1-1 0-16,1-3 0 0,-4 1 0 0,-4-7 0 16,1 0 0-16,-4 0 0 0,0 0 0 0,0 0-44 15,0 0-16-15,-7-7-4 0,0-2 0 0,-4 0-51 0,-3-1-10 0,0 1-3 16</inkml:trace>
  <inkml:trace contextRef="#ctx0" brushRef="#br0" timeOffset="141281.18">13067 7741 3341 0,'0'0'95'0,"0"0"20"0,0-6-92 0,3-3-23 0,1-4 0 0,3-3 0 15,4 1 78-15,-1-1 11 0,4-3 3 0,4-3 0 16,-4 0-45-16,4-3-9 0,-1 0-2 0,4-3 0 16,1 0-53-16,-1-1-11 0,4-2-3 0,-1 3 0 15,-3 0 31-15,1 3 0 0,-1-1 0 0,0 4 0 16,-3 1 20-16,3-1 9 0,-4 3 3 0,1 0 0 0,0 0-24 16,-8 3-8-16,4 1 0 0,-3-1 0 15,-4 7 0-15,-4-4 0 0,1 4 0 0,0 2 0 0,-1 1 0 16,-3 6 0-16,0 0 0 0,0 0 0 15,0 0-50-15,0 0-10 0,0 0-1 0</inkml:trace>
  <inkml:trace contextRef="#ctx0" brushRef="#br0" timeOffset="141881.87">13818 7588 2291 0,'0'-7'96'15,"-3"1"-76"1,3 6 102-16,0 0 21 0,0 0 4 0,0 0 1 0,0 0-63 0,0 0-12 0,0 0-2 0,0 0-1 31,0 9-11-31,0 7-3 0,0-3 0 0,0 5 0 16,0 1-4-16,0 0-2 0,-4 3 0 0,4 0 0 16,0 0-6-16,-3 3 0 0,3 0-1 0,0 0 0 0,-4 0-15 0,4-3-2 15,0 3-1-15,0-3 0 0,0 0-11 16,0-3-2-16,0 0-1 0,0-4 0 0,4 1-11 15,-1-3 0-15,1-4 9 0,3 1-9 0,0-7 0 0,0 3 0 16,0-6 0-16,4 0 0 0,-1 0 0 0,4-3 0 16,-3 0 0-16,-1-4 0 0,5 4 0 0,-5-3 0 0,1 0 0 0,3-4-8 15,-4 1-4-15,1-4-1 0,0 4 0 0,-1 0 0 16,1-1 13-16,-1 1 0 0,-3-1-10 0,4 1 10 31,0 0-83-31,-4-1-12 0,0 1-2 0,0-1-1 16,-4 4-50-16,4 0-11 0,-3-4-1 0</inkml:trace>
  <inkml:trace contextRef="#ctx0" brushRef="#br0" timeOffset="142096.17">13723 7710 3283 0,'0'6'138'15,"0"-3"-110"1,4 0 72-16,-1 1 16 0,4-4 2 0,0 3 1 15,4-3-70-15,-4 0-13 0,7 0-4 0,0 3 0 16,0-6-18-16,4 3-4 0,-1-3-1 0,5-1 0 0,-1 1-6 0,0 0-3 0,-3 0 0 0,6 0 0 16,-6 0-16-16,0 0-4 0,3-1 0 0,-7 1 0 31,4 0-96-31,-4 0-19 0,-4-6-4 0</inkml:trace>
  <inkml:trace contextRef="#ctx0" brushRef="#br0" timeOffset="142718.75">13060 6794 1832 0,'-11'0'52'0,"-3"3"12"0,0-3-52 0,3 4-12 0,-3-4 0 15,4 3 0-15,-1 0 102 0,1 0 18 0,3 0 3 0,-1 0 1 0,1-3-21 0,7 0-4 0,0 0-1 0,0 0 0 16,0 0 2-16,0 0 1 0,0 0 0 0,0 0 0 16,0 0-16-16,0 0-3 0,0 0-1 0,7 6 0 31,1 1-16-31,2-1-3 0,1 0-1 0,3-3 0 0,3 1-20 0,1-1-4 0,3-3-1 0,0 3 0 15,1 0-19 1,2-3-4-16,1 0-1 0,3 0 0 0,0 0-12 0,-3 0-16 0,7-3 3 16,0 0 1-16,-1-4 24 0,5 4 4 15,-1-6 2-15,0 3 0 0,-3-4-18 0,3 4 0 0,-7-7 0 0,1 7 0 32,-5-3 0-32,1 2 0 0,-7 1 0 0,-1 0 0 15,-3 0 0-15,-3 3 0 0,0-4 0 0,-1 4 0 0,-6 3 10 0,-4 0-10 0,0 0 8 0,0 0-8 31,-7-6 11-31,0-4-3 0,0 4-8 0,-4 0 12 0,0-4-12 16,-3 4 0-16,0-3 8 0,0 3-4 0,-4 2-4 0,1-2 0 0,-1 0 0 0,1 3 0 31,2 0 0-31,1-1 0 0,0 4 0 0,4-3 0 0,3 0 0 16,-1 0 0-16,8 3 0 0,0 0 0 0,4-3-65 0,7-3-13 0,-1-1-2 0</inkml:trace>
  <inkml:trace contextRef="#ctx0" brushRef="#br0" timeOffset="144534.65">14443 6663 1451 0,'0'0'61'16,"-4"-7"-49"0,4 1 120-16,-3 3 24 0,3-3 5 0,0 6 1 15,0-7-78-15,0 4-16 0,3-3-4 0,-3 6 0 16,0-6 52-16,0 6 9 0,4-3 3 0,-4 3 0 16,0 0-52-16,0 0-9 0,0 0-3 0,0 0 0 15,0 0 28-15,3 3 6 0,4 3 1 0,-3 0 0 16,-1 4-38-16,4-1-7 0,-3 4-2 0,3 2 0 0,-3 7-8 0,3 3-3 0,-4 7 0 0,8 2 0 31,-8 4-33-31,4-1-8 0,-3 4 0 0,-1 3 0 0,4 0 27 16,-3 6 3-16,3 0 1 0,0 4 0 15,0-4-50-15,0 3-9 0,0 3-3 0,0 1 0 0,-3-7 51 0,3 0 9 16,3 0 3-16,-3 1 0 0,1-1-32 0,-1 0 0 16,0-3 0-16,0 3 0 0,-4-6 0 0,4-3 0 15,0-4 0-15,0 1 8 0,-3-7-8 0,3 4 0 16,-3-7 0-16,-1 3 0 0,1-5 0 0,-1 2 0 15,-3-3 0-15,0 0 0 0,4-3 0 0,-4 0 0 16,-4-6 0-16,4-1 0 0,0-5 0 0,0-1 0 16,-3-3 0-16,-1 1 0 0,4-7 0 0,0 0 0 15,0 0 0-15,0 0 0 0,0 0-26 0,0 0-5 0,0 0-1 0,-7 0 0 16,7 0 52-16,-7-4 9 0,0-5 3 0,0 0 0 16,7 9-52-16,-7-4-9 0,3-5-3 0,1 3 0 15,-4 0 32-15,7-1 0 0,-4-2-8 0,8 3 8 16,-4-4-207-16,3 1-38 0,-3 2-8 0,4-2-2 0</inkml:trace>
  <inkml:trace contextRef="#ctx0" brushRef="#br0" timeOffset="146346.23">15455 6917 1652 0,'4'-16'34'0,"-4"13"9"16,0-4-35-16,0 1-8 0,0 0 0 0,0 0 0 0,3-1 89 0,-3 7 16 0,0 0 3 0,0 0 1 16,0 0 15-16,0 0 4 0,0 0 0 0,7 0 0 15,0 4-52-15,0 2-9 0,4 0-3 0,-4 7 0 16,0 5 0-16,4 4 0 15,-4 10 0-15,0-1 0 16,0 7 52-16,0 2 9 0,0 4 3 0,4 3 0 16,-1-6-86-16,-3 3-17 0,4-3-3 0,-1 3-1 0,1-4 2 0,0-2 0 0,3 0 0 0,-4-7 0 15,1-3-3-15,-1-3 0 0,1-3 0 0,0 0 0 16,-4-6-20-16,0-7 0 0,0 1 0 0,-4-4-12 16,4 0 12-16,-7-6 0 0,0 0 8 0,0-6-8 15,0-3 0-15,-3-4 8 0,-4-3-8 0,0 4 0 16,0-4 0-16,-7-3 0 15,-1 4 0-15,1-4 0 0,0 0 0 0,-3 0 12 0,-1 4-4 0,0-4 0 16,1 3-8-16,-5 4 0 0,1 2 0 0,4 4 0 16,-5 6 10-16,5 3-2 15,-1 3-8-15,1 4 12 0,2 2-21 0,1 1-5 0,0 2-1 0,4 1 0 0,-1 3 15 0,0 0 0 0,4 3 0 16,0-3 0-16,0 2 0 0,4-2 15 16,-1 0-3-16,1 0-1 0,3 0-11 15,3-4 0-15,1 4 0 0,-1-3 0 0,4 0 0 16,-3-7 0-16,6 4 10 0,1-4-10 15,0 0 0-15,3-2-17 0,-4 2 1 0,8-3 1 0,-4-3 38 0,4-3 7 0,3 0 2 0,0-3 0 32,0 0-24-32,-3-3-8 0,7 3 0 0,-4-4 0 15,0-2 0-15,4 0 0 0,-4-4 0 0,3-3 0 16,-2 4-78-16,-1-4-9 0,0 4-1 0</inkml:trace>
  <inkml:trace contextRef="#ctx0" brushRef="#br0" timeOffset="146841.72">16108 7428 2269 0,'-4'-10'64'0,"1"4"15"16,-1-3-63-16,4-1-16 0,-3 1 0 0,-1-1 0 15,1 4 120-15,-1-3 20 0,1-1 5 0,-1 4 1 16,1 0-29-16,-1 3-5 0,-3-1-2 0,0 4 0 15,0 0-37-15,0 4-7 0,0 2-2 0,-4 6 0 16,4 1-20-16,-3-1-4 0,-1 7 0 0,0 3-1 16,4-3-12-16,0 3-3 0,-3 0 0 0,6 0 0 15,-3 3-12-15,7-3-4 0,-3-3 0 0,3 3 0 16,0-3-8-16,3-4 0 0,1-2 0 0,3-1 0 16,0 1 0-16,0-7 0 0,3 0 0 0,1 1 0 15,0-7 0-15,-1 0 0 0,4-7-12 0,0 1 12 16,4-6 0-16,-4-4 0 0,4 0 0 0,-1-3 0 15,-3 1 0-15,1-1-11 0,-1-3 11 0,0-3-8 0,-4 6 8 0,1-3 0 0,-4 0 0 16,0 3 0-16,-3 4 0 0,3-1 0 0,-7 3 0 0,3 4 0 16,-3 3 0-16,4-1 0 0,-4 7-10 0,0 0 10 15,0 0 0-15,0 0 8 0,0 10 0 0,0 2 1 16,0 1-9-16,0 3 0 0,0-1 0 0,3 4 0 16,-3-6 17-16,4 2 11 0,-1 4 3 0,4-3 0 15,-3-4-31-15,3 4 0 0,0-4 0 0,0 1 0 16,0-7 0-16,4 4 8 0,3-4-8 0,-4 0 4 0,5-3-4 15,-1-3 0-15,3 0 0 16,-3-3 0-16,4 0-14 0,0-6-2 0,-4-1-1 0,0 1 0 31,-4-4-63-31,5 1-13 0,-5-4-3 0,1 0 0 0,-1 1-120 0,1-4-24 16,-1 0-4-16</inkml:trace>
  <inkml:trace contextRef="#ctx0" brushRef="#br0" timeOffset="147085.94">16584 7174 2145 0,'0'0'47'0,"0"0"9"0,0 0 3 0,0 0 2 15,0 0-49-15,0 0-12 0,0 0 0 0,0 0 0 0,0 0 127 16,0 0 22-16,0 0 5 0,0 0 1 0,0 9-52 0,0 0-11 0,4 1-1 0,-4 6-1 16,3-1-2-16,1 4-1 0,-1 0 0 0,-3 3 0 31,7 0-44-31,-3 0-9 0,3 0-2 0,0 0 0 16,0 0 2-16,0 0 0 0,0-1 0 0,0-2 0 0,0-3-34 0,4 0 0 0,-4-1 0 0,0-2 0 15,3-1 20-15,-2 1 3 16,-5-7 1-16,4 4 0 0,0-7-24 0,0 3 0 15,-3-6 0-15,-4 0 0 16,3 0-35-16,1-3-8 0,-4 3-1 0,0 0-1 16,-4-10-49-16,1 4-10 0,-1-6-1 0,-3 2-1 15,0-2-102-15,-3 2-20 0,-1 1-4 0,-3-1 0 16,0-2-87-16,-4 3-17 0</inkml:trace>
  <inkml:trace contextRef="#ctx0" brushRef="#br0" timeOffset="147582.64">16454 7421 2109 0,'0'0'93'0,"0"0"20"0,0 0-90 0,0 7-23 0,0-1 0 0,0-6 0 15,3 3 140-15,4 0 24 0,0-3 5 0,0 3 1 16,4 0-54-16,-1-3-12 0,1 4-1 0,3-1-1 16,0-3-39-16,0 0-8 0,0 0-2 0,8 0 0 15,-8 0-25-15,7-3-6 0,-3 3-1 0,-1 0 0 16,4-4-21-16,-3 1 9 0,0 0-9 0,6-3 0 16,-3 3 0-16,4-7 0 0,-4 4 0 0,4-3 0 15,0-4 0-15,-4 1 0 0,4-1-13 0,-4 4 5 16,-7-4-3-16,4 4 0 0,-4 2 0 15,0-2 0-15,-4 3 11 0,-3-4 0 0,0 1 0 0,-3 3 0 16,-1 3 14-16,-3 3 5 0,0 0 1 0,0 0 0 16,-7 3 16-16,4 6 3 0,-8 0 1 0,4 7 0 0,-3 0-18 0,-1 6-3 15,1 0-1-15,-1 3 0 16,0 0-7-16,4 0-2 0,0 0 0 0,0 3 0 0,4-3-9 16,3 4 12-16,-4-7-12 0,8 0 12 15,-4-4-12-15,3-2 0 0,1 0 0 0,3-7 0 16,3-3 0-16,1 1 0 0,0-7 0 0,3 0 0 0,-4-7-11 0,4 1 3 15,0-6 0-15,-3-1 0 0,3-3 8 0,-3 1-13 16,-1-4 5-16,1 0 8 0,-1 0-9 16,-2 0 9-16,-1 1 0 0,0-1 0 0,-4 0-10 0,1 3 10 0,-1 1-8 15,1-1 8-15,-1 7-9 16,-3 2 9-16,0 1-10 0,4 3 10 0,-4 3 0 16,0 0 0-16,0 0 0 0,0 0 0 0,0 6 0 0,3 0 8 0,-3 7 1 0,4-4 0 15,3 1 10 1,-4 2 1-16,4 1 1 0,1-1 0 0,-1 1-6 0,3-1-2 0,1 1 0 15,3 0 0-15,-4-1-9 0,5-3-4 16,2 1 0-16,1-1 0 0,-4 1 0 0,4-4 0 0,-1 0 0 16,1-3 0-16,-4 4-11 0,0-4-1 15,0 0-1-15,0-3 0 16,-3 0-90-16,-1-3-17 0,1 0-4 0,-4 3-1369 0</inkml:trace>
  <inkml:trace contextRef="#ctx0" brushRef="#br0" timeOffset="148587.96">17515 6547 2445 0,'-10'-4'69'0,"-1"1"15"15,4 0-67-15,-3 3-17 0,3-3 0 0,-4 3 0 16,4-3 113-16,0 3 19 0,0 0 4 0,0 0 1 0,3-3-50 0,1 0-11 0,-1-1-1 0,4 4-1 31,0 0-34-31,0 0-8 0,0 0 0 0,0 0-1 16,0 0-12-16,4-3-3 0,6-3 0 0,1 6 0 0,-1 0 7 0,1 0 1 0,3 6 0 0,0-3 0 16,4 4 0-16,0 2 0 0,3-3 0 0,-4 4 0 15,5-1-4-15,2 1 0 0,-3-1 0 0,4 4 0 16,0-1-7-16,3 4-1 0,-3-1-1 0,3 7 0 15,0 0-11-15,0 3 0 0,4 4 0 0,-4 2 0 0,-3 0 0 0,0 4 0 16,-1-1 0-16,-2 4 0 16,-1-3 0-16,-4-4 0 0,-3 3 0 0,1-2 0 15,-5 2 28-15,1 1 3 0,-1-1 1 0,-6 4 0 0,3-1-24 0,-7 4-8 16,3 0 0-16,1 3 0 0,-4-7 0 0,-4 4 0 16,4-3 0-16,-3 3 0 0,-1-4 0 0,1 1 0 15,-1 0 0-15,-3-4 0 0,4-6 0 16,-4 4 0-16,0-4 0 0,-4 0 0 15,4-6 0-15,-4 0 0 0,4-3 0 0,-3-4 0 0,-1-5 0 16,1-1 0-16,-4 1 0 0,3-4 0 0,0 0 0 0,4 0 0 0,-3-2 0 0,3-1 0 31,-4 0-26-31,11-3-5 0,-7 3-1 0,7-3 0 0,0 0 40 0,0 0 7 16,0 0 1-16,0 0 1 0,0 0-197 0,0 0-39 0,4-3-8 0</inkml:trace>
  <inkml:trace contextRef="#ctx0" brushRef="#br0" timeOffset="163454.85">4830 13714 2037 0,'0'0'44'0,"0"0"10"0,-8-3 2 0,5 0 2 0,-1-3-46 0,-3 0-12 0,4-1 0 0,3-2 0 15,-7 3 87-15,3-4 15 0,4 4 3 0,-7 3 1 16,7 3 18-16,0 0 3 0,0-3 1 0,0 3 0 16,0-7-103-1,0 7-25-15,0 0 0 0,0 0 0 0,0 0 56 0,0 0 7 0,7 7 1 0,-3 5 0 16,3 1 0-16,0 2 0 0,0 7 0 0,4 3 0 15,-8 4-52-15,8 5-12 0,-4 7 0 0,-4 6 0 16,4-3 54-16,0 3 8 0,0-3 2 0,-3 6 0 16,3 0-52-16,0 3-12 0,-3 1 0 0,3 2 0 15,0-3 0-15,3-2 0 0,-6 2 0 0,-1-3 0 32,4-9 0-32,4 0 0 0,-11-7 0 0,11-3 0 0,-8-2 0 0,1-4 0 0,-1-3 0 0,1-3 0 15,3-4 0-15,-4-2 0 0,-3-4 0 0,0-3 0 16,4 1 0-16,-4-4 0 0,-4 0 0 0,1 0 0 15,3-3 0-15,-4-3 0 0,1 0 0 0,-1 0 0 16,1-7-100-16,-1 1-22 0,1-4-5 0,-5 1-1 16,5-4-153-16,3-3-31 0</inkml:trace>
  <inkml:trace contextRef="#ctx0" brushRef="#br0" timeOffset="167203.22">4794 13416 2390 0,'0'0'100'0,"-10"0"-80"16,3 4 116-16,0-4 22 0,0 0 5 0,3 3 1 31,-3 0-75-31,0 0-14 0,0 0-3 0,0 0-1 0,0 0-2 0,7 1 0 0,-11-1 0 0,11-3 0 16,0 0-59-16,0 0-10 15,0 0 0-15,0 0-10 0,0 0 59 0,0 0 12 0,0 0 3 0,11-3 0 32,-1 3-103-32,1-4-20 0,3 1-4 0,0 3-1 0,0-3 52 0,4-3 12 15,-1 3 0-15,5 0 0 0,-1-1 48 0,0 4 13 0,7 0 3 0,-3 0 0 16,3 4-52-16,0-1-12 0,4 0 0 0,3 3 0 15,-6-3-15-15,-1 4-5 0,7 2-2 0,-10 0 0 0,-1 1 22 0,1 2 10 16,0-5-1-16,-4 5 0 16,0 1-9-16,-7 2 8 0,4 1-8 15,0 0 8-15,-8-4 1 0,1 4 0 0,-1 0 0 0,1-1 0 16,-8 1-9-16,-3-3 0 0,0 2 0 0,-3 1 0 16,-4-4 20-16,3 4 3 0,-10-3 0 0,4 2 0 15,-1-2-15-15,0-1-8 0,-3 4 10 0,4-3-10 16,-1-1 8-16,-3 4-8 0,4-4 0 0,-1 4 0 0,0-7 0 15,1 4 0-15,-1 0 0 0,8-1 0 16,-4-3 0-16,3-2 0 0,4-1 0 0,0-6 0 31,4 9-18-31,3-2-10 0,-7-1-1 0,10 0-1 0,-3 1 46 0,4-7 8 0,7 3 3 0,-8-3 0 16,4 0-19-16,4 0-8 0,3 0 0 0,0 0 8 0,4 3-8 0,0-3 0 16,-1 3 0-16,4 3 8 15,-3 7-32-15,7-1-6 0,-4 1-2 16,4 6 0-16,-7-1 52 0,-1 1 9 0,1 3 3 0,-4 0 0 15,0 0-24-15,-7 3-8 0,8 0 0 0,-12 3 0 16,1 1 0-16,-4 2 0 0,0 0 0 0,-4 1 0 0,-3-1 0 0,0 0 0 0,-7-2 0 0,0 2 0 31,-3-6 0-31,-4 0 0 0,-4-3 0 0,0 0 0 16,-6 0 0-16,-5-3 0 0,1 0 0 0,-4 0 0 16,4-4-26-16,0-5-5 0,0-1-1 0,3 0 0 0,0-5 52 0,4-4 9 15,-3 0 3-15,2-4 0 0,5-2-24 0,-1-3-8 0,4-1 0 0,0-2 0 16,7-1 0-16,-4 1 0 0,1-1 0 0,3 4 0 15,3-4-40-15,4 1-8 0,0-1-2 0</inkml:trace>
  <inkml:trace contextRef="#ctx0" brushRef="#br0" timeOffset="167774.18">6015 14288 1307 0,'0'0'55'0,"0"0"-44"16,0 0 95-16,0 0 19 0,0 0 4 0,0 0 1 16,3 6 40-16,4 1 8 0,-3-1 2 0,0 3 0 31,3-2-35-31,-4-1-6 0,4-3-2 0,0 3 0 0,0 1-46 0,4-4-10 0,3 0-1 15,-3 0-1-15,3-3-34 0,3-3-6 0,1 0-2 0,0-4 0 16,-1-2-17-16,4-3-4 0,1-4-1 0,-5 3 0 16,1 1-7-16,-1-4-8 0,1 0 11 0,-4 1-11 15,0-1 20-15,-3 0-2 0,-1-2-1 0,-2 5 0 16,-5-3-5-16,1 7-2 0,-4 0 0 0,-4 2 0 16,1 1 5-16,-5 3 1 0,-2 0 0 0,-4 6 0 15,3 0 4-15,-6 6 0 0,2 1 1 16,-2 2 0-16,3 10-11 0,-4 0-2 0,4 6-8 0,0 1 12 15,3 2-12-15,-6 4 0 0,6-4 0 0,4 6 0 16,0-5 0-16,7-1 0 0,-4 1 0 16,8-4 0-16,-4-3 8 0,7-6-8 0,-3-1 11 0,6-2-11 15,1-3 0-15,3 2 0 0,-4-5 0 0,4-1-12 16,4-3 12-16,0-6 0 16,3 0 0-16,0-3 0 0,4-3 0 0,-1-3 0 0,-2-1 0 0,6-2 0 15,0 2-34-15,-10-5-1 16,6 2 0-16,-2-3 0 0,-5 4-127 0,1-1-26 0,0 1-4 0</inkml:trace>
  <inkml:trace contextRef="#ctx0" brushRef="#br0" timeOffset="168225.97">6840 13551 2188 0,'0'0'48'0,"-3"-6"11"0,-1-3 1 0,4-1 1 0,-3 4-49 0,-1 0-12 0,4-1 0 0,0 7 0 0,0 0 105 0,-3-6 19 0,3 3 3 0,0-3 1 16,0-1-52-16,0 7-9 0,0 0-3 0,0 0 0 15,0 0 0-15,0 0 0 16,0 0 0-16,7 10 0 0,0-1 52 0,0 4 9 0,3 6 3 16,-6 6 0-1,3 3-80-15,-3 3-15 0,-1 7-3 0,4 3-1 16,-7 3-21-16,0 3-8 0,4-3 0 0,-4 9 9 16,0-3-33-1,3 3-6-15,-3 1-2 0,0-1 0 0,4-3 52 0,-4 0 9 0,3 0 3 0,1 1 0 0,-1-8-24 16,4 1-8-16,0-3 0 0,1-3 0 15,-1-10 0-15,0 0 0 0,0-6 0 0,0-3 0 16,-4-3-26-16,4-7-5 0,-3 0-1 0,-4-9 0 0,0 0 10 0,0 0 2 0,0 0 0 0,10-6 0 16,1-3-173-1,0-4-35-15,3-2-6 0,0-4-2 0</inkml:trace>
  <inkml:trace contextRef="#ctx0" brushRef="#br0" timeOffset="168738.16">7669 14605 2066 0,'11'22'43'0,"-7"-16"10"0,3 0-42 0,-4-3-11 0,8 1 0 0,-4-1 0 16,0-3 132-16,0 0 25 0,-4 0 5 0,-3 0 1 15,0 0-5-15,7-7-1 0,-7 7 0 0,0-6 0 16,0 0-74-16,0 0-15 0,-7-4-4 0,4 1 0 0,-4-4 0 0,-4 4 0 16,-3-7 0-16,4 1 0 0,-1-4-51 0,-3-3-13 15,-4 0 0-15,4-3 0 0,-4-3 0 0,1-1 0 16,3 1 0-16,0-3 0 0,-1-1 0 0,5 4 0 0,-1 0 0 0,1 0 0 16,-1-1 28-16,8 4 2 0,-4-3 1 15,7 0 0-15,-4-3-31 0,4-1 0 0,4 1 0 0,-4 0 0 16,7-1 0-16,0 1 8 0,0-1-8 0,7 1 4 15,-4 0-4-15,8 3 0 0,0-1 0 0,3 1 0 16,0 0 0-16,4 3 0 0,3-3 0 0,0 6 0 16,0 0 0-16,-3 0 0 0,0 6 0 0,-1-3 0 15,-2 7 0-15,-8 2 0 0,3 1 0 0,-6 3 0 0,0 2-11 0,-4 1-1 32,-7 3-1-32,0 0 0 15,0 0-79-15,0 0-16 0,7 7-4 0,-4 2-1393 0</inkml:trace>
  <inkml:trace contextRef="#ctx0" brushRef="#br0" timeOffset="170015.54">8237 13943 1864 0,'-3'-12'41'0,"3"12"9"0,0 0 2 0,0 0 0 0,0 0-42 0,0 0-10 16,0 0 0-16,0 0 0 16,0 0 116-16,0 0 22 0,0 0 4 0,0 0 1 15,0 0-32-15,0 0-7 0,7 3 0 0,0 6-1 16,4 4-22-16,-1 6-4 0,1-1-1 0,3 1 0 0,3 3-20 0,-2 3-4 15,2 0 0-15,-3 0-1 16,7 4-23-16,-3-1-4 0,0 0 0 0,3 3-1 16,-3-2-11-16,3-1-1 0,-4-3-1 0,5 3 0 0,-5-6-10 0,1-3 12 15,-1 0-12-15,-2 0 12 16,-5-4-12 0,4 1 0-16,-3-4 0 0,-4 4 0 0,0-6 0 0,0-4 0 0,-7-6 0 0,0 0 0 15,0 0 0-15,0 3-20 0,0-3 3 0,-4 0 1 16,-3-3-84-16,0 0-16 0,-3-4-3 0</inkml:trace>
  <inkml:trace contextRef="#ctx0" brushRef="#br0" timeOffset="170327.96">8216 14464 3028 0,'0'0'128'31,"0"0"-103"-31,4-7 59 0,3 4 12 0,0-6 3 0,3 3 0 15,1-1-3-15,3-2 0 16,0-10 0-16,0 3 0 0,4-5-81 0,0-1-15 0,-1-3 0 16,4-1-12-16,1 4 12 0,2 1 8 0,-3-1-8 0,4 0 11 15,-4-3 2-15,4 3 1 0,-4-3 0 0,4 3 0 16,0 0-14-16,-4 3 9 0,0-3-9 0,-3 6 8 0,-1-3-8 0,-3 4 0 16,-3-1 9-16,-4 3-9 0,0 1 0 0,-3 3 8 15,-4-1-8-15,0 4 0 16,0 0-25-16,0 6-10 0,0 0-1 0,0 0-1 31,-8 6-113-31,1 3-22 0,0 4-5 0</inkml:trace>
  <inkml:trace contextRef="#ctx0" brushRef="#br0" timeOffset="170742.5">9010 14448 2419 0,'0'0'53'0,"0"0"11"0,0 0 3 0,0 0 1 0,0-6-55 0,0 6-13 16,0 0 0-16,0 0 0 0,0 0 105 0,0 0 19 0,0 0 3 0,0 0 1 15,3 9-52-15,-3 1-9 0,0 2-3 0,0 4 0 16,0 3 0-16,-3 3 0 0,3 0 0 0,-4 3 0 16,1 3 0-16,-1 0 0 0,-3 3 0 0,4 4 0 15,-1-1-51-15,1 1-13 0,3 3 0 0,-4-4 0 16,4-3 0-16,4 1 0 0,-1-4 0 0,1-3 0 15,3-3 0-15,0-3 0 0,0 0 0 0,4-7 0 16,-1-2 16-16,4-1 0 0,-3-3 0 0,3-3 0 16,0-3-16-16,4 0 0 0,-4-6 0 0,3 0 0 15,-2-4-24-15,-1-2 1 16,-4-1 1-16,1-5 0 0,-4 2-47 0,0-3-10 0,0-3-1 0,-3 3-1 16,-4-3-127-16,0 3-26 0</inkml:trace>
  <inkml:trace contextRef="#ctx0" brushRef="#br0" timeOffset="170936.06">8876 14749 3057 0,'-4'13'87'0,"4"-7"18"16,0 0-84-16,4 0-21 0,3-2 0 0,0-1 0 15,4-3 80-15,-1 0 11 0,8 3 2 0,-1-6 1 0,1 3-45 0,7 0-9 0,3-3-1 16,0-1-1-16,-3-2-23 0,3-3-5 0,0-1-1 0,1-2 0 31,-1 2-49-31,-3-2-11 0,-1 2-1 0,-3 1-1 16,1 0-167-16,-5-1-34 0</inkml:trace>
  <inkml:trace contextRef="#ctx0" brushRef="#br0" timeOffset="171517.69">8209 13620 2880 0,'0'0'64'0,"-3"3"12"0,-4 1 4 0,3-1 0 0,4-3-64 0,0 0-16 0,0 0 0 0,0 0 0 16,0 6 54-16,7 0 8 0,-3 1 2 0,6-4 0 15,4 3 0-15,-3 0 0 0,7-3 0 0,-1 4 0 16,4-4-52-16,-3 0-12 0,3-3 0 0,0 0 0 31,4 0 0-31,0 0 0 0,-1-3 0 0,5 0 0 0,-1-4 0 0,0 4 0 0,0-3 0 0,4 3 0 16,-4 0 0-16,0 0 0 16,1-1 0-16,-5 1 0 0,-2 0 0 15,-1 3 0-15,-7-3 0 0,0 0 0 0,-14 3 0 0,0 0 0 0,11-3 0 0,-8-4 0 16,1 1 0-16,-4-3 0 0,0-1 0 0,-7-2 0 15,-1-7 54-15,-2 3 8 0,-4 1 2 0,0-1 0 16,0 0-52-16,-4 1-12 0,0-1 0 16,4 0 0-16,0 4 0 0,0-1 0 15,0 1 0-15,3 2 0 0,4 1 0 0,0 3 0 0,0 2 0 0,4-2 0 16,-1 3-48-16,4 0-13 0,4 3-3 0,-4 0 0 16,0 0-153-16,0 0-31 0,31 6-7 0,-31-6-1 15</inkml:trace>
  <inkml:trace contextRef="#ctx0" brushRef="#br0" timeOffset="172266.29">9694 13689 1958 0,'-3'-3'43'0,"-4"0"9"0,-4 0 1 0,1 0 3 15,3 0-45-15,-4 3-11 0,0 0 0 0,4-4 0 16,-3 1 120-16,6 3 21 0,-3-3 5 0,0 0 1 0,4 0-70 0,-1 3-13 0,4 0-4 0,0 0 0 15,-3-3-17-15,3 3-4 0,0 0-1 0,0 0 0 16,0 0-7-16,0 0-2 0,0 0 0 0,7-3 0 31,-7 3-1-31,10 0 0 0,1 0 0 0,-1 3 0 0,1 0-8 0,-1 3-1 0,5-3-1 0,2 4 0 16,1 2 23-16,0-3 5 0,3 1 1 0,3 2 0 16,1 3-15-16,3 4-4 0,1 0 0 0,2 3 0 15,1 3 20-15,-4 0 4 0,0 3 1 0,-3 3 0 16,-4 3-31-16,-3 4-6 15,-4-1-2-15,0 4 0 0,-3-1 2 0,-4 1 1 0,0-3 0 0,-4 2 0 16,-3 1-17-16,0-1 0 0,-3 1 0 0,-1-3 0 0,-3-4 0 16,-3-3 0-16,3-3 0 0,-7 0 0 0,3-3 0 0,-3-3 0 15,0 0 0-15,-4-3 0 16,4-4 0 0,0-2 0-16,3-4 0 0,-3 0 9 0,4-3-9 0,3 0-13 0,7-3 4 15,0 0 1-15,0 0-76 0,0-6-14 0,0 0-3 0,3 0-922 16,8-1-184-16</inkml:trace>
  <inkml:trace contextRef="#ctx0" brushRef="#br0" timeOffset="175286.09">10862 13821 2796 0,'0'0'118'0,"7"6"-94"15,0-3 75-15,0 4 15 0,4 2 3 0,-1-3 1 16,1-3-45-16,3 4-9 0,0-4-1 0,0-3-1 16,0 0-31-16,4 0-7 0,0-3 0 0,3 0-1 15,4 6-11-15,-4-6-3 0,0-1 0 0,4 1 0 16,-4-3-1-16,3 0-8 0,-2 0 12 0,-1-1-4 16,-4 1-8-16,-2 3 0 0,-1 0 9 0,-4 0-9 15,-3-1 0-15,0 1 0 0,-7 3 0 0,0 0 8 16,0 0-68-16,0 0-14 0,-7 3-2 0,0 1-1 15,-3-1-155-15,-1 0-30 0</inkml:trace>
  <inkml:trace contextRef="#ctx0" brushRef="#br0" timeOffset="175462.04">11000 14062 3093 0,'0'0'130'0,"0"7"-104"0,0 2-26 0,0-3 0 15,0-6 88-15,3 3 12 0,4 4 2 0,0-1 1 16,0-3-40-16,4 0-8 15,-1 0-2-15,5 1 0 0,-5-1-25 0,8 0-4 16,-1-3-2-16,5 3 0 0,-1-3-22 0,0 0 0 16,0-3 0-16,4 3 0 15,0-6-67-15,-1 2-17 0,4 4-4 0,1 0-1 16,-5 0-153-16,5 4-30 0</inkml:trace>
  <inkml:trace contextRef="#ctx0" brushRef="#br0" timeOffset="176208.4">12414 14106 1893 0,'-3'13'41'16,"3"-7"9"-16,0 4 2 0,3 2 2 0,1 4-43 0,-1 3-11 0,4 2 0 0,0 8 0 0,0-1 104 15,8 3 20-15,-5 7 3 0,4 0 1 0,4-1 14 16,-4 1 3-16,4 3 1 0,3-4 0 0,0-5-50 16,0-1-11-16,4-6-1 0,-4 3-1 0,0 0-20 0,-3 1-4 0,-1-1-1 0,1 3 0 15,0-6-23-15,-4 0-5 16,-4 0-1-16,1-6 0 0,-4-3-15 0,-3-7-3 0,-1 1-1 15,1-4 0-15,-4-6-10 0,0-3 0 16,-4 0 9-16,1-7-9 0,-4-2 12 16,-4-7-3-16,0 0 0 0,-3-6 0 0,-3 0-9 0,-1-3 0 0,-7-4 0 0,4-2 0 15,0-4 0-15,-4 4-17 0,4-4 4 0,-4 1 1 16,4 2 12-16,0-3 16 0,0 1-3 0,3-4-1 0,1 3-12 0,6 1 0 16,-3 2 0-16,7-2 0 0,0 2 0 15,3 1 0-15,4 6 0 0,0-7 0 0,4 4 0 0,-1-4 0 16,8 4 0-16,3-1 0 15,0 4 0-15,4 3 0 0,-1 0 0 16,5 0 0-16,2 6 0 0,8 4-18 0,0-1 4 0,3 3 1 16,-7 1 21-1,4 5 4-15,0 1 0 0,0 3 1 0,-1 6-3 0,1 0-1 0,-4 4 0 0,4 5 0 16,-7 4-9-16,-1 3-12 0,1 3 2 16,-7 3 1-16,-1 3 9 0,-6-3 0 0,0 3 0 15,-8-3 0-15,-3 3 0 0,-3-2 0 0,-8 2 0 0,0-3 0 16,-3-3 24-16,-7-3 6 0,3-1 2 0,-6-2 0 15,-1 0-52-15,-3-7-9 0,3 1-3 16,-3-4 0-16,0 0 32 0,-4-6 0 0,0-3 0 0,0-3 0 0,1-1 20 0,3 1 9 0,-1 3 3 16,5-3 0-1,2-7-52-15,5 1-9 0,3-1-3 0,3 1 0 16,8-1-179-16,-1 1-36 0,8-4-7 0,3 3-2 0</inkml:trace>
  <inkml:trace contextRef="#ctx0" brushRef="#br0" timeOffset="177908.16">13593 14185 1997 0,'0'-3'56'0,"0"6"13"16,-4 0-55-16,4 0-14 0,-4 6 0 0,4-2 0 16,0-4 61-16,0 0 10 0,-3-3 1 0,3 0 1 15,0 0 19-15,0 0 3 0,0 0 1 0,0 0 0 16,3 0-9-16,-3-3-2 0,0 0 0 0,-3-1 0 15,3-2-8-15,-4 0-1 0,1 0-1 0,-1-1 0 0,1 1 12 0,-1-3 2 16,-3-1 1-16,0-2 0 0,4-7-46 0,-8 0-10 0,4-3-2 0,-4-6 0 31,-3 3-14-31,4-3-3 0,-4-4-1 0,0-2 0 0,-4-4-14 16,4-3-10-16,-4 1 2 0,1-7 0 16,2 6 8-16,5-3 0 0,-4 0 0 0,0-3 0 0,-1 3 0 0,5-3 0 15,-1 0 0-15,4 9 0 0,0 1 0 0,4 2 0 0,-1-2 0 0,1-1 0 16,3-3 0-16,3 1 0 0,1-1 0 0,3-12 0 15,3 9 0-15,4 3 0 0,4 3 0 0,3 1 0 16,7 5 24-16,1 4 6 0,2 3 2 0,5-3 0 16,-5 6-32-16,1 0 0 15,3 0 0-15,-3 0 0 0,0 0 0 0,-4 3 0 16,4 3 0-16,0 1 8 0,-4-1-8 0,0 0 0 16,-3 4 0-16,3 3 0 0,-7-1 0 0,-3 4-12 0,-4 0 12 15,0-1-13-15,-7 4-8 0,0 0-2 0,-7 3 0 0,0 0 0 16,0 0-57-16,0 0-12 0,-7-3-3 15,0 0 0-15,0 3-159 0,-4 0-32 0</inkml:trace>
  <inkml:trace contextRef="#ctx0" brushRef="#br0" timeOffset="179956.61">14051 13570 2508 0,'-7'0'71'0,"0"3"16"31,7-3-70-31,0 0-17 0,0 0 0 0,0 0 0 0,0 0 56 0,0 0 7 0,0 0 1 0,0 0 1 16,7-3-9-16,0 6-1 0,4 0-1 0,-1 4 0 15,1-1 2-15,-1 3 1 0,5 4 0 0,-1-1 0 16,3 7 0-16,1 3 0 0,3 0 0 0,0 0 0 16,4 3-11-16,0 3-2 0,-1 1-1 0,5-1 0 15,-1-3-15-15,-3 0-4 0,-1 3 0 0,1-3 0 16,0 0-12-16,-4-3-2 0,-4 0-1 0,5-3 0 15,-8-6-9-15,3-4 0 0,-3-3 0 0,-3 1 0 16,0-7 0-16,-4 0-9 16,3-4 0-16,-6 1 0 0,-4-3-80 0,0-3-16 0,-4-1-3 15,1-2-1-15,-4-1-23 0,-4-3-4 0,1 1 0 0</inkml:trace>
  <inkml:trace contextRef="#ctx0" brushRef="#br0" timeOffset="180231.69">14132 14100 3110 0,'0'0'68'0,"0"0"15"0,0 0 2 0,0 0 3 15,0 0-71-15,4-6-17 0,3-1 0 0,-4-2 0 16,4-3 70-16,4-1 10 0,0 0 3 0,-1 1 0 16,4-4-31-16,0-3-5 0,1 4-2 0,2-7 0 15,1 0-36-15,3 0-9 0,4-3 0 0,-1 0 0 0,-2 3 20 0,-1-3 3 0,0 0 0 0,0 0 0 31,-3 3-23-31,-4-4 0 0,0 5 0 0,0 2 0 0,-7 0 0 0,0 3 8 0,-3 1-8 0,-1 2 0 16,1 4 0-16,-4-1 8 0,-4 4-8 0,1 3 0 31,-4 0-17-31,3 0-8 0,-3-1-2 0,0 4 0 0,0 0-99 0,0 4-20 0,-4-4-4 0,4 0-818 32,-3 0-163-32</inkml:trace>
  <inkml:trace contextRef="#ctx0" brushRef="#br0" timeOffset="180653.65">14051 13329 2739 0,'0'0'60'0,"0"0"13"0,0 0 3 0,0 0 0 0,0 0-60 0,0 6-16 16,0-6 0-16,4 6 0 16,3 0 72-16,0-2 11 0,0-1 2 0,3 0 1 15,1 0-26-15,3 0-6 0,0 0-1 0,4 0 0 0,-4 4-21 0,7-4-4 16,-3 0 0-16,6 0-1 0,-2-3-27 0,6 0 0 16,-3 0 8-16,6-3-8 0,-2 0 0 0,-1 0 0 15,0 0 0-15,-3-1 0 0,-4 1 0 0,0-3 0 16,-3 3 0-16,-1 0 0 0,-3-4 0 0,-3 4 0 0,-11 3 0 0,11-6 0 15,-1 0 53-15,-6 0 9 0,3 2 2 16,-4-2 0-16,-3 0-52 0,0 0-12 0,-3-4 0 0,-1 1 0 16,1-4 0-16,-4 4 0 0,0-4 0 0,0-2 0 15,-4-1 28-15,4 0 2 0,-4 1 1 0,1-1 0 16,-1-3-50-16,1 3-9 0,2 1-3 0,1 2 0 16,-3 4 31-16,6-1 0 0,-3 1 0 0,0 3 0 0,4-1 20 0,-1 4 9 15,1 3 3-15,-1-3 0 16,1 3-72-16,3 0-15 0,0 0-2 15,3 6-1-15,-3 1-189 0,4 2-37 0</inkml:trace>
  <inkml:trace contextRef="#ctx0" brushRef="#br0" timeOffset="181268.86">14919 13909 1866 0,'0'0'52'0,"0"0"13"0,0-7-52 0,0 4-13 0,0-3 0 0,4 0 0 15,-4 6 98-15,0-3 17 0,0 3 3 0,3-3 1 16,1-4-2-16,-4 7 0 0,0 0 0 0,0 0 0 16,0 0-26-16,0 0-6 0,3 10-1 0,1 2 0 15,-4 4 8-15,0 3 0 0,-4-4 1 0,4 4 0 16,-3 6-31-16,-1 0-6 0,1 4-2 0,-1 2 0 16,0-3-22-16,1 4-5 0,-4-1-1 0,3 0 0 15,1 1-11-15,-1-4-3 0,4 0 0 0,0-3 0 16,0 0-12-16,0-3 0 0,4 0 0 0,-1-3 0 15,1 0 0-15,3-4 0 0,0 1 0 0,0-7 0 16,0-2 0-16,-7-7 0 0,0 0 0 0,11 0 0 16,-11 0-15-16,14-7 4 0,-4 1 1 0,1 0 0 15,0-3 10-15,-1-1-12 0,-3-2 12 0,0-4-12 0,0 3-33 0,0 1-7 16,0-4-2-16,0 0 0 16,1 7-62-16,-1-3-13 0,0-1-3 0,-4 4 0 15,1-1 4-15,-1 1 0 0,-3 2 0 0,0-5 0 16,0 3-72-16,-3-1-13 0,-1 1-3 0</inkml:trace>
  <inkml:trace contextRef="#ctx0" brushRef="#br0" timeOffset="181458.24">14796 14144 2638 0,'0'0'58'0,"-8"3"12"0,8-3 2 0,0 0 3 16,0 0-60-16,0 0-15 0,0 0 0 0,0 0 0 15,0 0 104-15,8 6 19 0,-1-3 3 0,0 1 1 16,0-1-51-16,7-3-9 0,-4 3-3 0,1-3 0 15,3-3-21-15,0 3-5 0,4-3-1 0,-4-1 0 16,0 1-22-16,0 3-5 0,0 0-1 0,0 0 0 16,0 0-43-16,1 0-9 15,-1 0-1-15,0 0-1 0,0 0-218 0,-3-3-43 0</inkml:trace>
  <inkml:trace contextRef="#ctx0" brushRef="#br0" timeOffset="182009.49">15469 12858 2067 0,'0'0'87'0,"0"0"-70"15,0 0 144-15,0 0 29 0,0 0 6 0,7 7 0 16,-3 2-56-16,3 0-11 0,0 7-2 0,0 3-1 0,-3 6-35 0,3 3-7 0,0 0-2 16,0 7 0-16,0 3-25 0,0 5-5 15,3 1 0-15,-2 10-1 16,-5-1-22-16,8 0-4 0,-4 1-1 0,0 5 0 0,3-2-17 0,-3-4-7 15,4 3 0-15,0 1 0 16,-4-7 0-16,3 0 0 0,1 0 0 16,-1 4 0-16,1-4 0 0,0-3 0 0,3-3 0 0,-4 0 0 15,1-7 0-15,-4-2 0 0,3-4 0 0,-3 0 0 16,1-6 0-16,-1-3 0 0,0-3 0 0,0-3 0 0,-7-4 0 0,3-5 0 0,-3-7 0 16,0 0 0-1,0 0-26-15,0 0-5 0,-3-7-1 0,-4-2 0 16,0 3-12-16,3 0-2 0,-3-1-1 0</inkml:trace>
  <inkml:trace contextRef="#ctx0" brushRef="#br0" timeOffset="184424.99">16365 13357 2880 0,'-7'6'128'0,"4"0"25"16,-4-2-122-16,0-1-31 0,3 0 0 0,4-3 0 16,-3 6 57-16,-1 0 6 0,4-2 1 0,0-4 0 15,0 6 0-15,4-3 0 0,3 3 0 0,0-3 0 16,0 4-52-16,7-4-12 0,0 3 0 0,4-3 0 15,3-3 21-15,4-6 2 0,6 3 0 0,1-4 0 16,3-2-23-16,1-3 0 0,2-4 0 0,-2 3 0 16,-1 1 0-16,0 2 0 0,0 1 0 0,-3 0 0 15,-4 2 0-15,1 4 0 0,-1 3 0 0,-7 0 0 0,0 0 0 0,-3 6 8 16,-4 1-8-16,-3-1 0 16,-1 0 9-16,-6 4-9 0,-1-4 12 0,-3 3-12 0,-3 4 30 0,-1-1-1 15,-6 1 0-15,-1 3 0 16,-3-1-1-16,0 1 0 0,0 0 0 0,-4 6 0 15,0 0-16-15,1 6-3 0,-4 0-1 0,-1 6 0 16,5-2-8-16,-1 2 0 0,0 1 0 0,4 6 0 0,0-4 0 16,4 1 0-16,-1 3 0 0,1-4 0 0,2-5-26 0,5-1-4 15,-1 3-1-15,4-9 0 0,0-6 50 0,4-3 9 0,-1-3 3 0,5-4 0 32,-5 0-31-32,8-6 0 0,-4 1 0 0,3-4 0 15,1-4 0-15,-1-5 0 0,1 0 0 0,3-4 0 0,0-3-28 0,-3 4 0 0,3-1 1 0,0 1 0 16,-3-1-29-16,3 1-7 0,-4-4-1 0,-3 4 0 15,0-1 0-15,0 0 0 0,-3-2 0 0,-4 2 0 32,0 1-153-32,-4-1-31 0,4 4-7 0</inkml:trace>
  <inkml:trace contextRef="#ctx0" brushRef="#br0" timeOffset="184610.35">16552 13736 2880 0,'-7'7'128'0,"7"-7"25"0,0 0-122 0,0 0-31 0,4 3 0 0,3 3 0 0,3-3 108 0,1 3 16 0,3-2 4 0,0-1 0 16,0-3-52-16,4 3-9 16,0-3-3-16,-1 0 0 0,1 0-51 0,0 0-13 15,-1 0 0-15,1-3 0 0,3 3 0 0,-3 0 0 16,3-3 0-16,-4 3 0 0,1-4 0 0,0 4 0 0,3-3 0 0,0 0 0 16,-3 3-159-16,-1 0-34 0,1-3-7 15</inkml:trace>
  <inkml:trace contextRef="#ctx0" brushRef="#br0" timeOffset="186562.11">18066 13398 1337 0,'0'0'56'0,"0"0"-44"16,0 0 195-16,0 0 39 0,0 0 8 0,0 0 2 31,0 0-52-31,0 0-9 0,0 0-3 0,0 0 0 16,0 0-104-16,-4 6-20 0,4 3-5 0,-3 1-1 0,3 5 3 0,-4 4 1 0,4 6 0 0,-3 0 0 31,3 4-53-31,0 2-13 0,0 0 0 0,3 4 0 16,-3-1 54-16,4 4 8 0,-4 0 2 0,7-1 0 15,-4-2-52-15,4-4-12 0,0 0 0 0,0-6 0 16,4-3 0-16,0-3 0 0,-1-6 0 0,4-1 0 0,0-2 0 0,4-4 0 0,3-9 0 0,0-7 0 16,4-5 0-16,0-4 0 0,3-3 0 0,0-3 0 15,0-6 0-15,-3-1 0 0,0-2 0 0,0-1 0 0,-4 1 0 16,-4-1 0-16,1 1 0 0,0-1 0 16,-4 7 0-16,-4 3 0 0,1 6 0 0,-1 3 0 15,-2 4 0-15,-1-1 0 0,-4 7 0 0,1 0 0 16,-4 6 0-16,0 0 0 0,0 0 0 0,3 6 0 15,1 7 0-15,-4 2 0 0,3 4 0 0,-3 6 0 0,0 0 0 0,4 0 0 16,-1 1 0-16,1 2 0 16,3-3 28-16,0 3 2 0,4-6 1 0,-1 6 0 15,4-6-31-15,-3 3 8 0,3-6-8 0,0 0 4 16,7-3-30-16,-3-7-5 16,3 0-1-16,4 1 0 0,-4-7 32 0,0 0 0 0,0-6 0 0,-3 3 0 0,3 0 0 0,-3 0 0 0,-1 3 0 15,-3-3 0-15,0-3 0 0,-3 0 0 16,0 0 0-16,-4-1 0 15,0 1 0-15,-7 3 0 0,3-3 0 0,-3 3-1064 16,0-6-208-16</inkml:trace>
  <inkml:trace contextRef="#ctx0" brushRef="#br1" timeOffset="194408.63">15854 11554 1094 0,'-4'-6'46'0,"1"-1"-37"31,3-2 95-31,-4 3 20 0,4-4 3 0,0 4 1 16,0 0-4-16,0 0 0 0,-3 2 0 0,3 4 0 0,0 0 7 0,0 0 1 0,0 0 0 0,0 0 0 16,0 0-43-16,0 0-8 0,0-6-1 15,0 6-1-15,0 0-24 0,0 0-5 0,0 0-1 0,0 0 0 16,0 0 1-16,7 0 0 0,0-3 0 0,0 6 0 15,0-3-22-15,0 3-5 0,0 4-1 0,4-4 0 32,-1 3-5-32,4 0-1 0,-3 4 0 0,7-1 0 15,-4 0 0-15,0 1-1 0,3-1 0 0,-2 4 0 0,2 2-2 0,1-2 0 0,-1 6 0 0,1 0 0 16,3-4 3-16,-3 7 1 0,0-3 0 0,-1 3 0 31,1-3-2-31,-4 0-1 0,4-1 0 0,-1 1 0 0,1 3-5 0,-4 0-1 0,4 3 0 0,-1 0 0 31,-3 0-8-31,4 1 0 0,-4-1 9 0,4 0-9 16,-4 3 10-16,0-3-2 0,0 3-8 0,0 0 12 16,-3 1 12-16,-1-4 3 0,4 0 0 0,-3 0 0 15,3 0-42-15,-3 3-8 0,-1-3-1 0,4 7-1 0,-3-4 25 0,0 0 0 0,-4 3 0 0,3 1 0 16,1-4 0-16,-1 0 0 0,-3 4 0 0,4-4 8 16,-4-3-8-16,0 3 0 0,0-6 0 0,0 6 0 15,0-6 0-15,0 3 0 0,-3 0 0 0,-1 0 0 16,1-3 0-16,-1 0 8 0,1 0-8 0,0 0 0 15,-4-3 19-15,0 3-1 0,3 0 0 0,-3-3 0 16,0-4-28-16,0 1-6 0,-3-3 0 0,3-4-1 0,-4-3 17 16,4 1 0-16,-4-1 0 0,4-6 0 15,-7 3 0-15,4-3-8 0,-4 0 8 0,3 0 0 16,-3-3 0-16,4 0 0 0,-1 0 0 0,-3 0 0 16,4-1 0-16,-1 4 0 0,-3-3 0 0,4 0 0 0,-1 3 0 0,0-3 0 0,4 3 0 0,-7-3 0 31,4 0 0-31,3 3 0 0,0 0 0 0,-7-3 0 0,0-4 0 0,7 7 0 0,-4-3 0 15,-3 0 0 1,0-3 0-16,4-1 0 0,-4 1 0 0,3 3 0 16,0-3 16-16,-3 0 1 0,0-1 0 0,0 1 0 0,4-3-17 0,-8-1 0 0,1 1 0 0,-1-4 0 31,0 4 0-31,-3-4 0 0,0 4 0 0,-3-1 0 16,-1 1 0-16,4-3 0 0,0-1 0 0,-4 0 0 0,4 1 9 0,0 2-1 0,0-2-8 0,3-1 12 15,-3 1-12 1,3 2 0-16,4-2 0 0,-3 2 0 0,-1 1 0 0,4 3 0 0,0-4 0 0,4 4 0 15,-4 0 0-15,3 0 0 16,1 2 0-16,3-2 0 0,0 3 0 0,0-3 0 0,0 0 0 0,0-1 0 16,0 4 0-16,0 3 0 0,7-3 0 0,-7 3 0 15,7 3 0-15,0 0 0 0,3 0 0 0,-3 4 0 16,4 2 0-16,-1 0 0 0,1 4 0 16,0 0 0-16,-1 2 0 0,4-2 0 0,-3 2 0 0,3 1 0 15,0 0 0 1,4-1 0-16,-4 1 0 0,4 0 0 0,-4-4 0 0,0 4 0 0,0-3 0 0,0 2 0 15,0 1 0-15,0 0 0 0,0-4 0 0,0 7 0 16,1-3 0-16,-1-1 0 0,-4 1 0 0,4 0 0 16,-3-1 0-16,0-2 0 0,-1-4 0 0,-3 1 0 15,4-4 0-15,-4-3 0 0,-7-3 0 0,7 0 0 0,0-3 0 16,0-3 0-16,-4-4 0 0,5-2 0 0,-5-4 12 0,4-3 0 0,-3-6 0 0,3 6 0 16,0-3-2-16,0 4-1 0,0-1 0 0,0 0 0 31,4 3-9-31,-4-2 8 0,0-1-8 0,3 3 8 0,1 3-5 15,-1 1-3-15,-3-1 0 0,4 4 0 0,0 0-26 0,-1-4-5 16,1 4-1-16,-1 2 0 0,-3-2 52 0,4 3 9 0,-4 3 3 16,0-4 0-16,0 1-24 0,0 3-8 0,0-3 0 15,0 2 0-15,-3 1-26 0,-1 0-5 16,1 3-1-16,-4 0 0 0,0 0 32 0,3-3 0 0,-3 3 0 0,4-3 0 16,-4-3-160-16,0 3-25 0,-4-4-6 0</inkml:trace>
  <inkml:trace contextRef="#ctx0" brushRef="#br1" timeOffset="199767.51">13945 10616 2030 0,'0'0'57'0,"0"0"14"0,0 0-57 0,0 0-14 0,0 0 0 0,0 0 0 15,0 0 54-15,0 7 8 16,-3-1 2-16,3 3 0 0,0-2 31 0,0 5 6 0,0-2 2 0,0 2 0 31,0 7-23-31,3-3-4 0,-3 6 0 0,4 0-1 16,-1-4-22-16,1 4-4 0,-1 0-1 0,1 0 0 0,-1-3-15 0,1 3-3 0,3-3-1 0,-3 0 0 16,-1-1-9-16,1-2-3 0,-1 0 0 15,-3-1 0-15,4-5-3 0,-1-4-1 16,-3-6 0-16,0 0 0 0,0 0-1 0,0 0-1 0,0-6 0 0,4-7 0 15,-4 1 3-15,0-1 1 0,0-2 0 0,0-1 0 16,0 0-3-16,0 1-1 0,0-4 0 0,0 0 0 16,0 0 1-16,0 0 1 0,3 0 0 0,-3 1 0 15,4-4-5-15,-4 3-8 0,3-3 11 0,1 3-11 0,-1 0 9 0,1 0-9 16,-1 1 0-16,5 2 9 16,-1 0-9-16,0 1 0 0,-4-1 9 15,8 7-9-15,-8-4 10 0,4 7-2 0,4-1-8 0,-4 7 12 0,0 0 15 16,4 7 2-16,-4-1 1 0,0 3 0 0,0 4-30 0,0 3 0 15,0-1 0-15,-4 4 0 0,4 3 8 0,-7-3-8 16,4 6 0-16,0-3 9 0,-1 0-9 0,-3-3 8 0,0 3-8 0,0-4 8 31,0-2-8-31,4 0-9 0,-8-1 9 0,4-2-13 0,0-4 13 0,0 1 0 16,0-10 0-16,0 0 0 0,0 0 0 0,0 0 0 0,0 0 9 0,4-3-9 16,-1-4 0-1,1 1 0-15,-4 0 0 0,3-7-10 0,1 1 10 16,-1-4 0-16,4-3 0 0,0 1 0 0,0-1 0 0,0 0 0 0,0 0 0 0,1 3 0 15,-1-2 0-15,3 2 0 0,-3-3 0 0,0 3 0 16,4 1 0-16,-1 2 0 0,5 1 0 0,-5-1 0 16,4 4 0-16,-3-1 0 0,-1 1 0 0,1 3 0 15,0-1 0-15,-1 7 0 0,-3 0 0 0,0 3 0 16,4 4 12-16,-8 2-3 0,4 4 0 0,-3 2 0 16,0 4 1-16,-1 0 0 0,-3 0 0 0,4 3 0 15,-4 3 1-15,0 0 0 0,0 0 0 0,0 0 0 16,0-3-35-16,0 0-6 0,0-3-2 0,3 0 0 15,-3-1 32-15,0 4 0 0,0-6 0 0,4 0 0 16,-1-4 20-16,1-2 9 0,-4-10 3 0,0 0 0 16,0 0-24-16,7 0-8 0,-4 0 0 0,4-7 0 15,-3 1 0-15,3-3-12 0,-4-1 12 0,4-2-13 16,1 2-10-16,-1 1-1 0,0 0-1 0,0-1 0 0,3 4 35 0,-3 0 7 0,0 2 2 16,4 1 0-1,0 0-31-15,-1 0-5 0,-3 0-2 0,4 0 0 16,-1-3 19-16,1-1 14 0,0 1-2 0,-1 0-1 0,1-1-11 0,-4 1 0 0,3 0 0 0,-3 0 0 31,0-4 0-31,1-2 0 0,-1-1 0 0,-4 4-11 16,4-4 11-16,-3 1 0 0,-4-1 0 0,3 4 0 15,-3-1 0-15,0 4 0 0,-3-3 0 0,3 5 0 16,0 4 0-16,0 0 0 0,-7-3 0 0,3 3 8 0,-3 3-8 0,0 4 0 0,0-1 8 0,0 3-8 31,0 4 0-31,0 3 8 0,0 2-8 0,3 1 0 0,1 0 0 16,-1 3 0-16,1-3 0 0,3 3 0 0,-4 0 0 15,4-3 0-15,4 3 0 0,-1-4 0 0,1 1-10 16,-1-3-3-16,4 0-1 0,4-1 0 16,-4-5 26-16,3-1 4 0,1-3 2 0,0-3 0 15,-1 1-18-15,4-4 0 0,0-4 0 0,1 1-9 0,-1-6-5 0,3-4-1 0,-3-2 0 16,4-1 0 0,0 0-13-16,-4 1-4 0,0-1 0 0,0-3 0 0,0 0-47 15,-3 4-9-15,-1-4-3 0,1-3 0 16,-4 3 39-16,4 0 8 0,-4 0 2 0,3 4 0 0,-3-1 9 0,-3 4 1 15,-1-1 1-15,1 4 0 0,-1-1 31 0,1 1 0 0,-1 2 0 0,-3 1 0 16,0 6 0-16,0 0 0 0,0 0 0 0,0 0 10 16,0 0 39-16,0 0 8 0,0 0 2 0,-7 6 0 15,4-2-7-15,-4 2-2 0,3 3 0 0,1 1 0 16,-4 5-10-16,3 1-1 0,-3 3-1 16,4 0 0-16,-5 0-10 0,5-1-1 0,-1 1-1 0,1 0 0 15,3-3-6-15,0-4 0 0,0 4-1 0,3-4 0 16,1-2-19-16,-4-4 0 0,7 0 0 0,-3-3 0 15,-4-3 0-15,7 4 0 0,3-1 0 0,-3-6 0 16,4-4 0-16,-4-2 0 0,0-7 0 0,0-3 0 0,0 4 0 16,0-4 0-16,-3-3 0 0,3 3 0 0,-4-3 0 15,1 3 0-15,-1 1 0 0,-3-1 0 0,4 3 0 16,-1 4 0-16,-3-4 0 0,0 3 0 16,0 1 0-16,0 6 0 0,4-4 0 0,-4 4 0 15,0 6 0-15,0 0 0 0,0 0 0 0,0 0 0 0,0 0 8 0,0 9-8 0,0 1 9 0,0 2-9 31,3 4 20-31,1 0-1 0,-1-1-1 0,1 4 0 0,3 0-7 0,-3 0-2 16,6 3 0-16,-3 0 0 16,4-4-6-16,-4-2-3 0,3 0 0 0,1-4 0 0,0-2 0 0,-4-1 0 0,3 1 0 15,1-7 0 1,-4 0-26-16,3 0-5 0,1-6-1 0,-4 0 0 0,4-4 32 0,-1-2 0 0,-3 0 0 0,0-4 0 16,4 0-57-16,-8-2-6 15,4-1-1-15,-3 0 0 16,3 1-51-16,-3-7-10 0,-1 3-3 0,1-3 0 0,-1 3 52 0,1 0 9 15,-1 1 3-15,1-1 0 16,-4-3-6-16,3 3-1 0,-3 0 0 0,4 0 0 16,-1 1 11-16,-3 2 3 0,4-3 0 0,-1 3 0 0,1 4 45 0,-4-1 12 0,3 4 0 0,1 3 0 0,-4 3 100 15,0 3 23-15,0 0 4 0,0 0 1 16,0 0-28-16,0 0-6 0,-4 6-1 0,1 0 0 0,-1 3 5 16,-3 1 1-16,4-1 0 0,-4 4 0 0,0-1-28 0,0 1-6 0,0-1-1 0,3 1 0 31,-3-4-51-31,3 1-13 0,-3 2 0 0,4-5 0 0,3 2 0 15,-4-3 0-15,4-6 0 0,4 7 0 16,-4-7 0-16,0 0 0 0,0 3 0 0,0-3 0 0,7 6 0 0,0-3 0 0,4 0 0 16,-4-3 0-1,3 0 15-15,1 0 0 0,-4 0 0 0,3-3 0 16,1 0-24-16,0 0-5 0,-1 0-1 0,1 3 0 16,-1-3 15-16,1 3 0 0,0 0 0 0,3 0 0 15,0 0 0-15,-4 6 0 0,4-3 0 0,1 6 0 16,-5-2 0-16,1 5 0 0,3 1 0 0,-4 2 0 15,1 1 0-15,-4 0 0 0,0 3 0 0,0-1 0 16,-7 1 0-16,4 0 0 0,-8 0 0 0,4-3 0 0,-3 2 0 0,-4-5 0 0,0 3 0 0,-1-1 0 31,-2-5 22-31,-1 2 7 0,1-2 2 0,-4-1 0 0,3-3-50 0,0-3-9 0,1 4-3 0,-1-4 0 32,1-3 39-32,3 0 7 0,-4-3 1 0,4 3 1 15,7 0-149-15,0 0-31 0,0-7-5 0</inkml:trace>
  <inkml:trace contextRef="#ctx0" brushRef="#br1" timeOffset="200765.32">15797 10547 2214 0,'0'0'48'0,"0"0"11"0,-3 4 1 0,-4-4 3 0,3 3-51 16,-3 0-12-16,0-3 0 0,0 6 0 0,4-3 116 0,-4 4 21 0,3-4 4 0,0 3 1 16,1 0-52-16,-1 4-10 0,4-4-3 0,-3 6 0 15,3 1-15-15,0 3-3 0,0-1-1 0,0 1 0 16,0 3-16-16,3 0-3 0,1-1-1 0,-1 1 0 15,1-3-11-15,3 0-3 0,0-4 0 0,0 1 0 16,0-1-11-16,4-2-2 0,-1-4-1 0,1 0 0 16,0-3 14-16,3-3 4 0,-4-3 0 0,4 0 0 15,0-6-39-15,4-1-7 0,-4-5-2 0,0-1 0 16,0 0 32-16,1-3 7 0,-1-3 1 0,-4 1 0 16,4-1-20-1,-3 0 0-15,0 0 0 0,-1 3 0 0,-3 0 0 0,-3 0 0 16,-1 4 0-16,1 2 0 0,-1 4 0 0,-3-1 0 0,-3 4 0 15,-1 3 0-15,4 3 0 0,-3 0 0 16,-1 6 0-16,1 3 0 0,-1 1 0 0,1 2 0 0,-4 4 0 0,7 3 0 16,-4-3 0-1,4 2 0-15,0 1 0 0,4 0 0 0,-1 0 16 0,4 0-1 0,-3 3 0 0,3-4 0 16,0-2-15-16,0 0 0 0,0-4 0 0,3-2-10 16,1-4 10-16,0 0 0 0,-1-6 0 0,4 0 0 15,0 0 0-15,-3-3 0 0,0 0 0 0,-1-3 0 0,1-1 0 0,-1-2 0 16,-3 0 8-16,0-4-8 15,1 1 8-15,-5 2-8 0,1-2 10 0,-1-4-10 0,1 3 8 0,-4 1-8 0,3-1 0 0,-3 1 9 16,0-1-9-16,0 4 10 0,0-1-10 0,0-2 10 16,0 2-10-16,0 1 0 15,0 0 0-15,-3-1-11 0,3-2 11 0,0-1 0 16,0 4 0-16,0-4 0 0,0 4 0 0,3-1 0 0,-3 4 0 16,4 0 0-16,-1 0 0 0,-3 6 0 15,0 0 0-15,11 3 0 0,-1 3 0 0,-3 3 0 0,4-2 0 0,-4 5 0 16,4 1 0-16,-1-4 0 0,1 4 0 0,-1-4 0 15,1 4-19-15,0-4-5 0,3-3 0 0,-4 1-1 16,4-1 38-16,4-3 8 0,0 0 2 0,-4 0 0 16,3-3-23-16,1-3 0 0,0 0 0 0,-4 0 0 15,3-3 0-15,-2-4 0 0,-1 4 0 0,0-3 0 16,0-4 0-16,-4 4 0 0,-2-1 0 0,-1-2 0 16,-4-4 0-16,1 3 0 0,-1 4 0 0,-3 3 0 15,-3-4 0-15,3 1 0 0,-7 3 0 0,0 6 8 16,-1 0-8-16,-2 3 0 0,-1 3 0 0,1 3 0 0,-1 1 0 15,-3 2 0-15,3 7 0 0,-3 3 0 0,7 0 0 0,-3 0 0 16,3 3 0 0,3 0 0-16,4-3 0 0,0 3 12 0,0-3-4 0,4-3 0 31,3 0-32-31,0-3-5 0,3-4-2 0,1 1 0 0,3-7 46 16,4-3 9-16,-1-3 1 0,1 0 1 0,3-3-26 0,-3 0 0 0,3-4 0 0,0 1 0 0,0 0 0 0,-7 0 0 0,4-4 0 0,0 4 0 31,-8 0-74-31,4 3-14 0,0-4-2 0</inkml:trace>
  <inkml:trace contextRef="#ctx0" brushRef="#br1" timeOffset="202192.86">16947 10413 1552 0,'0'0'44'0,"0"0"10"0,0 0-43 15,0 0-11-15,0 0 0 0,0 0 0 0,0 0 94 0,0 0 17 16,0 0 3-16,0 0 1 0,0 6-31 0,-3-3-5 16,3 3-2-16,0 4 0 15,0-1 41-15,3 4 8 0,-3 2 2 0,0 4 0 0,0 0 0 0,4 0 0 0,-4 0 0 16,0 3 0-16,4 0-52 0,-4-4-9 0,0 4-3 0,0-3 0 15,0-3-51-15,3-1-13 0,-3 1 0 0,0-6 0 16,4-1 54-16,-4 0 8 0,3-2 2 16,-3-7 0-16,0 0-52 15,0 0-12-15,7-10 0 0,0 1 0 0,-3-1 0 0,3-2 0 0,0-4 0 16,0 0 0-16,-4-2 0 0,1 2 0 0,-1-3 0 0,1 4 0 16,0-4 0-16,-1 0 0 15,-3 3 0-15,4 1 0 0,-1-1 0 0,-3 3 0 16,4-2 0-16,-1 2 0 0,1 4 0 0,-1-1 0 0,4 4 0 0,-3-3 0 0,3 2-8 15,-7 7-5-15,0 0-1 0,0 0 0 16,10 0 14-16,-10 0 10 0,15 3-2 0,-5 7 0 16,-3 2 9-16,0 4 2 0,0 3 0 0,-3-3 0 15,-1 2-11-15,1 1-8 0,-4-3 12 0,-4 3-12 16,4-4 8-16,0-2-8 0,0-1 0 0,0-2 0 16,-3-1 0-16,3-2 0 0,0-1 0 0,0-3 0 15,0-3 0-15,0 0 0 0,0 0 0 0,0 0 0 16,7-9 0-16,-4-4 0 0,4 0 0 0,1 1 0 15,-5-1 0-15,4-2 0 0,0-1 0 0,0 3 0 0,0-2 0 16,0 2 0-16,0 1 10 0,4 2-10 16,-4 4 0-16,-7 6 0 0,11-3 0 0,-1 3 0 0,4 3 0 0,-7 0 0 0,-7-3 0 15,11 6 0 1,-4 7 12-16,4 0-4 0,-8 2 0 0,1 1 0 0,-1 0-8 0,1-1 0 0,-4 1 0 16,0-4 7-1,3 4-7-15,-3-3 0 0,0-1 0 0,0-2 0 16,4-1 0-16,-4-3 0 0,0-6 0 0,0 0 0 0,0 0 0 15,3 7 0-15,-3-7 0 0,0 0 0 0,0 0 0 16,11 0 0-16,-4-4 0 0,0 1 0 0,0-3 0 0,0 0 0 16,0-1 0-16,4-2 0 0,-4-3 0 0,0 2 0 0,3-2 0 15,1-1 0-15,-4-3 0 0,4 1 0 0,-4 2 0 16,3-3 0-16,1 1 0 0,-8 2 0 0,4 4 0 16,-3 3 0-1,-4 6-26-15,0 0-5 0,0 0-1 0,0 0 0 0,4 9 52 0,-4 0 9 16,0 4 3-16,-4 3 0 0,4-1-24 0,0 1-8 15,-4 3 0-15,4 0 0 0,-3-1 0 0,3 1 0 0,0 0 0 0,0-3 0 16,3-4 0-16,1 1 0 0,0-1 0 0,3-2 0 16,-4-4 0-16,8 3 0 15,-4-5 0-15,3-1 0 0,1-3 0 0,-1-3 0 0,1-1 0 0,3-2 0 16,-3-3 0-16,3-1 0 0,0 1 0 0,0 0 0 16,-3-4 0-16,3 0 0 0,-4 1 0 0,4-1 0 0,-3-2 0 0,0 2 0 15,-1-3 0-15,1 4 0 16,-4-1 0-16,-4-2 0 0,1 2 0 0,-1 1 0 15,1-1 0-15,0 1 0 0,-4 2 0 0,0 1 0 16,-4-4 0-16,4 7 0 0,-4-4 0 0,4 7 0 0,0-3 0 0,-3 3 0 16,3 3 0-16,0 0 0 0,0 0 0 0,0 0 0 0,0 0 0 15,0 9 0-15,0 4 0 0,0-1 0 16,3 4 0-16,-3 0 0 0,0-1 0 0,4 1 0 16,-4 3 0-16,4-3 0 15,-1-1-26-15,1 1-5 0,-4 0-1 0,3-4 0 16,1 1 52-16,-1-1 9 0,1-2 3 0,3-1 0 0,-4 1-52 15,4-4-9-15,0-3-3 0,0 3 0 16,0-6 32-16,1 0 0 0,2-3 0 0,1 0 0 0,-4-3 18 16,3-4 10-16,1 1 1 0,0-4 1 0,-1 1-30 0,1-4 0 0,-1 0 0 0,1-6 0 15,-1 4-18-15,-3-4-10 0,4 0-1 16,0-3-1-16,-1 6 30 0,-3 0 0 0,0 3 0 0,4 1 0 16,-4-1 0-16,0 3 0 0,4 1 0 0,-1 3 0 15,-3-1 0-15,4 1 0 0,-4 2 0 0,3 1 0 0,1 3 20 0,-4 3 9 31,4 0 3-31,-4 3 0 0,3 3-24 0,1 1-8 0,0 5 0 0,-4 1 0 32,3-1-26-32,1 7-5 0,-4 0-1 0,0 0 0 0,0 3 32 0,0-3 0 0,-4 2 0 15,5-2 0-15,-5 0 0 0,1 0 0 0,-1 0 0 0,-3 3 0 16,4-10 0-16,-1-2 0 0,-3-1 0 0,4-3 0 16,-4-6 0-16,0 0 0 0,0 0 0 0,0 0 0 15,0 0-57-15,0-6-6 0,0-3-1 0,0-1 0 16,0 1-58-16,3-1-12 0,1-2-2 0,-1-1-1 15,1 4-88-15,-1 0-18 16,4-4-3-16,0 7-1 0</inkml:trace>
  <inkml:trace contextRef="#ctx0" brushRef="#br1" timeOffset="202409.12">18397 10654 2250 0,'0'0'49'0,"0"0"11"0,0 0 1 0,7 3 3 0,-3 0-52 0,-4-3-12 0,7 0 0 0,0 0 0 16,0-3 143-16,0 0 25 0,-3-3 6 0,3 3 1 0,-4-7-61 0,4 1-12 0,-3-1-2 0,-1-2-1 15,4-1-56-15,-3-5-11 0,0 2-3 0,-1-3 0 16,1 0 10-16,-4-3 1 16,0-6 1-16,0 3 0 0,0 0-25 0,-4 0-6 0,4-3-1 0,-7-1 0 15,3 1 4-15,-3 3 1 0,0 3 0 0,0 0 0 32,0 0-33-32,0 7-6 0,-3 2-2 0,-1 4 0 15,4 2-59-15,-4 1-12 0,-3 6-2 0,0 3-1 16,4 0-148-16,-5 7-30 0,1-1-5 0,-3 1-812 0</inkml:trace>
  <inkml:trace contextRef="#ctx0" brushRef="#br1" timeOffset="202565.48">18150 10425 3110 0,'0'0'68'0,"0"0"15"0,0 0 2 0,7 0 3 0,4 3-71 0,3-3-17 0,0 0 0 0,4-3 0 0,0 0 106 0,3 0 18 16,3 3 3-16,1 0 1 0,3 0-103 0,1 0-25 15,2 0 0-15,-2 0 0 0,2-3 31 0,-2 0 1 16,-1-4 0-16,3 4 0 15,-6 0-52-15,0 0-9 0,0 0-3 0,-1 3 0 0,-3-3 32 0,1-4 0 16,-8 4 0-16,0 3 0 16,-4 0 0-16,1 0 0 0,0 0 0 0,-4 0-1064 15,-4-3-208-15</inkml:trace>
  <inkml:trace contextRef="#ctx0" brushRef="#br1" timeOffset="209974.06">18479 13012 1958 0,'0'6'87'0,"0"-6"17"16,0 0-83-16,0 0-21 0,0 0 0 0,0 0 0 15,0 0 56-15,0 0 6 0,0 0 2 16,3-6 0-16,-3 0 47 0,4-4 9 0,-1-2 3 0,-3-1 0 16,4-2-43-16,-1-1-9 0,-3 0-2 0,4-3 0 15,-1 1-4-15,-3-4-1 0,4 0 0 0,-1-3 0 16,1-4-51-16,-1 1-13 0,4-6 0 0,0-4 0 15,0 0 54-15,4-5 8 0,3-1 2 0,0-10 0 16,0 4-52-16,4-3-12 0,3-4 0 0,4-2 0 16,3-1 0-16,4-2 0 0,0-4 0 0,6-6 0 15,-2 9 0-15,3-6 0 0,-1 0 0 0,5-3 0 16,-1 6 0-16,4 3 0 0,3-6 0 0,1 0 0 16,-1 10 0-16,-3-4 0 0,-4 3 0 0,8-2 0 15,-5 8 21-15,-2 7 2 0,-1 0 0 0,0 0 0 16,-3 7-11-16,0-1-1 0,0 0-1 0,0 7 0 15,-8 2-1-15,-2 10 0 0,-5 7 0 0,1-1 0 0,-4 3 11 0,0 1 1 16,-7-1 1-16,4 1 0 16,-4 2-22-16,-3-2-20 0,-4 2 4 0,0 1 1 0,-4 6 24 15,1 0 5-15,-4 3 1 0,0 0 0 16,0 0-123-16,0 0-24 0,0 0-4 0,4 6-2 16,-4 3-138-16,0 4-27 0</inkml:trace>
  <inkml:trace contextRef="#ctx0" brushRef="#br1" timeOffset="210703.8">18302 12724 1949 0,'0'-7'82'16,"0"7"-66"-16,0 0 64 0,0 0 12 0,0 0 2 0,0 0 1 16,0 0 26-16,0 0 6 0,4 7 1 0,3-1 0 15,-4 3-103-15,4 4-25 0,0 2 0 0,-3 1 0 16,3 3 56-16,0 0 7 0,0 3 1 0,4 0 0 15,-4 0-20-15,0 3-4 0,0 0-1 0,0 3 0 16,3-3-11-16,-3 0-3 0,1-3 0 0,-1-3 0 16,0 0-25-16,0-4 0 0,3-2 0 0,-3-4 0 0,4 1 56 0,-4-4 7 15,0 0 1-15,0-3 0 16,4-3-55-16,-4-3-9 0,3 0 0 0,-3-3 0 0,4 3 0 0,0-4 0 16,-1 1 0-16,1 0 0 0,-1-3 56 15,4-1 7-15,1-2 1 0,2-1 0 0,-6-3-64 0,3 1-16 16,0-1-2-16,4 0 0 0,-1-2 29 0,1 2 5 0,0 3 2 0,-1-2 0 15,-3 5-18-15,4 1 0 16,-8 3 0-16,5-1 0 0,-5 4 0 0,-3 3 0 0,0-3 0 0,0 3 0 31,0 0-99-31,-7 0-23 0,7 0-5 0</inkml:trace>
  <inkml:trace contextRef="#ctx0" brushRef="#br1" timeOffset="212077.38">20126 10002 1958 0,'4'-13'87'0,"-1"4"17"0,1 0-83 0,3-4-21 0,-4 0 0 0,1 1 0 16,-1-1 92-16,1 1 13 0,-1-4 3 0,4 4 1 15,-3 2 31-15,-4-2 5 0,3-1 2 0,1 4 0 16,-4 2-67-16,0-2-12 0,0 3-4 0,-4-1 0 16,1 4 0-16,3 3 0 0,-4 0 0 0,-3 3 0 15,0 1 0-15,0 5 0 0,-3 0 0 0,3 7 0 16,-8 3-51-16,1 3-13 0,4 3 0 0,-4 3 0 15,-1 4 12-15,5-1 0 16,-4 3 0-16,3 1 0 0,1-4-12 0,-1 1-16 0,0-1 3 0,4 3 1 16,4-5 12-16,-4-1 0 0,7-3 0 0,0 0 0 15,0-6 0-15,3 0 0 0,1-4 0 0,3-5 0 0,4-1 23 0,3-6 7 16,0-6 2-16,3 0 0 16,5-10-32-16,2 1 0 0,1-10 0 0,0 0 0 0,-1-3 0 15,5-3-10-15,-1 0 2 0,0-4 0 16,-3 4-12-16,3-3-3 0,-3-1 0 0,-1 4 0 15,-3 0 23-15,-3 6 0 0,0 0 0 0,-4 3 0 16,0 3 0-16,-7 4 0 0,-3 2 0 0,-1 4 0 16,-3 6 9-16,0 0-9 0,0 0 10 0,-3 13-10 0,-5-1 15 0,1 4-3 15,0 3-1-15,0 0 0 0,0 3-11 0,0 3 12 16,0-3-12-16,0 3 12 16,4-3-12-16,-1 3 8 0,1-7-8 0,6 4 8 0,-3-3-8 0,4 0 0 15,3 0 0-15,0-3 0 0,0-4 0 0,0-2 0 0,3-1 0 0,4-3 0 16,1-6 0-16,2 0 0 15,1 0 0-15,3-6 0 0,-3 0 0 16,3-7 0-16,-4 1 0 0,1-1 8 0,-4-3-8 0,4 1 0 16,-8-1 0-16,1 3 0 0,0 1 0 0,-4-1 0 0,-4 1 0 15,1 2 0-15,-4 1 0 0,-4 0 0 0,1-1 0 0,-1 1 0 16,-3 3 0-16,-3-1 0 16,-5 1 0-16,1 0 7 0,-3 3-33 0,3-1-5 15,-4 1-1-15,0 3 0 0,-3 0 46 0,3 3 9 0,4 1 1 0,0-1 1 16,0 3-69-16,7 0-13 0,-4 1-3 15,8-1-1 1,3-6-45-16,0 3-9 0,0 3-1 0,7-3-1 0,0 0-47 16,0 1-8-16,4-1-3 0,-1 0 0 15,4 0-58-15,1 0-12 0,-1-3-3 0</inkml:trace>
  <inkml:trace contextRef="#ctx0" brushRef="#br1" timeOffset="212421.93">20870 10281 2226 0,'0'0'94'16,"0"0"-75"-16,0 0-19 0,0 0 0 0,0-6 124 0,4 3 20 0,-4-4 5 0,0 1 1 16,0-3-18-16,3 2-3 0,-3-5-1 0,0 2 0 31,0-2-51-31,4-1-10 0,-4-2-3 0,3-1 0 16,1 0-51-16,-4-3-13 0,4 1 0 0,-1-1 0 0,1 3 0 0,3 0 0 0,-4 4 0 0,1-1 0 31,3 4 0-31,-4 0 0 0,1 2 0 0,3 1 0 0,0 6 54 15,3 0 8-15,-2 3 2 0,2 3 0 0,1 1-52 0,-1 2-12 0,1 4 0 0,-1-1 0 16,1 1 0-16,0-1 0 16,-1 4 0-16,-3-3 0 0,4-1 0 0,-4 1 0 15,0-1 0-15,-4 4 0 0,5-7 0 0,-5 4 0 0,-3-4 0 0,4 4 0 16,-4-7 0-16,0 3 0 0,0 1 0 16,0-4 0-16,-4 0-38 0,1 1-10 0,-1-4-3 0,0 0-977 15,1 0-195-15</inkml:trace>
  <inkml:trace contextRef="#ctx0" brushRef="#br1" timeOffset="212780.29">21287 9726 2188 0,'0'0'48'0,"0"0"11"0,0 0 1 0,0 0 1 0,0 0-49 0,0 3-12 0,3 3 0 0,-3 1 0 0,0 5 156 0,4-2 29 16,-4 2 6-16,0 1 1 0,3 5-80 0,1 4-15 15,-1 4-3-15,1-1-1 0,-1 0-28 0,4-3-5 0,4 3-2 0,-4-3 0 32,4 3-14-32,-4-6-2 0,7-1-1 0,-4 4 0 0,1-6-41 0,0-3 0 0,-1 2 0 0,1-2 0 15,-1-4 0-15,-3-3 0 0,4-2 0 16,-4-1 12-16,0-3-12 0,-7 0 0 16,0 0 0-16,0-7 0 0,0-2 0 0,-4 0 0 15,1-4 0-15,-1-3 0 16,1 1-110-16,-4 2-21 15,-4-6-4-15,1 7-1 0,-1-4-93 0,-3 0-19 0,3 4-4 0,-3 3-509 16,0-1-102-16</inkml:trace>
  <inkml:trace contextRef="#ctx0" brushRef="#br1" timeOffset="213498.62">21255 9945 640 0,'-4'7'0'0,"-3"-1"0"16,0 0 0-16,0 1 0 0,4 2 0 0,-4 0 0 15,0 4 312-15,3-7 62 0,0 0 13 0,4 4 2 0,0-4-213 0,0-6-44 16,0 0-8-16,0 0-1 0,11 3-47 0,-4 0-10 16,4 1-2-16,-1-4 0 0,1 0 0 0,-1-4 0 15,5 1 0-15,-5 3 0 16,4-3 0-16,-3 3 0 0,-1-3 0 0,5 3 0 0,-5 3-23 0,1-3-5 15,3 3 0-15,0 0-1 16,-3 1-27-16,3-1-8 0,0 3 0 0,-4 0 0 0,4 0 0 0,-3 1 0 16,3-4 0-16,-3 3 0 0,-1 0-12 0,1-2 1 0,-4 2 0 0,4 0 0 15,-4 0 11 1,0-2-10-16,-7-4 10 0,0 0-10 16,10 6-6-16,1-3-2 0,-4 3 0 0,-7-6 0 15,0 0 30-15,14 3 5 0,-3 0 2 0,-11-3 0 0,0 0-10 0,14 4-1 16,-14-4-8-16,0 0 12 0,0 0 20 0,0 0 4 0,0 0 1 0,0 0 0 15,0 0-2-15,0 0-1 0,0 0 0 0,7-7 0 16,0 1-2-16,-7-3-1 16,3-1 0-16,-3-2 0 0,-3 2-15 0,3-2-2 15,-7-1-1-15,3 4 0 0,-3-4-2 0,4 1-1 16,-4-1 0-16,3 1 0 0,0 2-10 16,4 1 0-16,-3-1 0 0,3 1 0 0,0 0-8 0,0-1 8 15,0 4 0-15,3 3 0 0,-3-3-20 0,0 6 1 0,8-4 0 0,-8 4 0 16,10-3 27-16,1 0 6 0,-4 3 1 0,7-3 0 15,0 3-24-15,0 3-5 0,0-3-1 0,0 0 0 16,4 3 15-16,0-3 0 16,-1 0 0-16,4 3 0 0,1-3-44 0,-1-3-5 0,0 3-2 0,0-3 0 15,0 0 31-15,-3 3 5 0,-4-3 2 0,4 3 0 16,-8 0 13-16,1-3 0 0,-11 3 0 0,10 0 0 16,-10 0 0-16,0 0 15 0,0 0-3 0,0 0-1 15,0 0 11-15,0 0 2 0,-3 3 1 0,3 3 0 16,-7 4 3-16,3-1 0 0,-3 7 0 0,0-4 0 15,0 7-19-15,0 0-9 0,0 0 10 0,3 3-10 16,1-4 17-16,-1 1-2 0,1 0-1 0,3-3 0 0,3-4-6 16,1 1-8-1,3-4 11-15,0 1-11 0,4-7 0 0,-1 0 0 0,1 0 0 0,3-6 0 0,0 0 10 16,0 0-10-16,0-4 8 0,0-2-8 0,0-4 0 0,4 1 0 16,-7-4 8-16,3 0-8 15,0 1-22-15,-4-1-6 16,1-3-2-16,0 7 0 0,-8-1 50 0,4-3 9 0,-7 7 3 0,0-3 0 0,0-1-24 15,0 4-8-15,-3-4 0 0,-4 4 0 0,-4-4 0 0,4 4 0 0,-7 2 0 16,3-2 0-16,-3 0 0 16,4 2 0-16,-4 1 0 0,-1 3 0 15,5 3-31-15,-4 0 1 0,3 0 0 0,1 0 0 16,2 3-60-16,5-3-12 0,-4 0-2 0,7 3-1 0,0-3-88 16,0 0-18-16,0 0-3 0,7-6-603 15,-4 0-121-15</inkml:trace>
  <inkml:trace contextRef="#ctx0" brushRef="#br1" timeOffset="213784.02">22151 9566 2066 0,'0'0'43'0,"0"0"10"0,0-6-42 0,0 6-11 16,-4-3 0-16,4 3 0 16,0 0 104-16,0 0 20 0,0 0 3 0,0 0 1 15,0 0-52-15,4-3-9 0,3 3-3 0,0 6 0 16,0 0 44-16,0 3 9 0,0 1 2 0,0 6 0 0,4 2-31 0,3 1-7 15,-3 0-1-15,3 3 0 0,-4 3-18 0,4-3-4 16,-3 3-1-16,3 0 0 16,0 0-45-16,0 0-12 0,-3 0 0 0,3 0 0 15,-3 1 0-15,-1-4 0 0,1-4 0 0,-1 4 0 0,1-3 0 0,-1 0 0 16,-2-3 0-16,2-7 0 0,-3 0 27 0,-3-5 3 0,-1 2 1 16,-3-6 0-1,0 0-50-15,0 0-9 0,4-6-3 0,-4-1 0 16,-4-2-129-16,4-1-25 0,-10-15-6 15,-1 10-1-15</inkml:trace>
  <inkml:trace contextRef="#ctx0" brushRef="#br0" timeOffset="-201739.25">17082 14009 1272 0,'-8'-9'26'0,"8"9"7"16,0 0-33-16,0 0 0 0,0 0 0 0,0-7 0 16,0-2 88-16,0-4 12 0,0-2 1 0,0 2 1 15,4 4-10-15,-4 3-1 0,4-1-1 0,-4 7 0 16,3-6-7-16,-3 3-2 0,4-3 0 0,-4 6 0 15,0 0-13-15,0 0-4 0,0 0 0 0,0 0 0 0,3 6 36 0,-3 0 8 0,4 4 0 0,-4 2 1 16,0 1-72-16,0-1-14 16,0 7-3-16,-4-3-1 0,4 6 36 0,-3-4 7 0,3 4 2 15,-4 0 0-15,1-3 0 0,3 3 0 0,-4 0 0 0,0 0 0 16,4 0-52-16,-3 0-12 16,-1-3 0-16,4 0 0 0,-3 2 0 0,3-2 0 0,0-3 0 0,3-3 0 15,-3-7 0-15,4 6 0 0,-1 1 0 0,1-4 0 16,0-2 0-16,3-7 0 0,0-4 0 0,0-2 0 15,0 0 0-15,3-4 0 16,-3 1 0-16,4-3 0 0,-4-1 0 0,4 0 0 16,-1-2 0-16,-3 5 0 15,0-2-48-15,0 2-13 0,0 1-3 0,0-4 0 16,-3 4-51-16,3 3-10 0,-3-1-3 0,-4 1 0 0,0 0 0 16,0 0 0-16,0 6 0 0,-4-7 0 0,-3-2-102 0,0 3-21 0,-4 3-4 0,4-1-1 15</inkml:trace>
  <inkml:trace contextRef="#ctx0" brushRef="#br0" timeOffset="-201563.69">17074 14116 1497 0,'0'0'32'16,"-7"3"8"-16,-3 0 0 0,3 0 4 0,0 0-36 0,3 0-8 0,-6 1 0 0,6-1 0 0,4-3 156 0,0 0 28 0,0 0 7 15,0 0 1-15,0 0-52 0,0 0-9 0,7 6-3 0,0-3 0 16,0-3-13-16,4 0-3 0,3 3-1 0,-3 0 0 16,3-3-24-16,-4 0-5 15,4 0-1-15,-3 3 0 0,3-3-65 0,-3 0-16 0,3 0 0 0,-4 0 0 16,1 0 0-16,-1 0 0 15,1 0 0-15,-4 0 0 16,4-3-99-16,-4 0-23 0,0-3-5 0,0 0-1229 0</inkml:trace>
  <inkml:trace contextRef="#ctx0" brushRef="#br0" timeOffset="-201073.01">17554 14109 2491 0,'0'0'55'0,"0"0"11"0,0 0 2 0,0 0 2 0,0 0-56 0,0 0-14 15,0 0 0-15,0 0 0 0,0 0 66 0,7 4 10 16,0 2 3-16,0 0 0 0,-3 4-40 0,3-1-8 0,-3 0-2 0,3 4 0 16,-4 3 47-16,4 2 10 15,-3 4 2-15,-1 0 0 0,-3 3-29 0,4-3-6 0,-4 3-1 0,3 0 0 16,-6 1-17-16,3-5-4 16,0 8-1-16,-4-4 0 0,1 0-14 0,3-3-2 15,-4-3-1-15,1 3 0 0,-1-7-13 0,1 1 0 0,-4-4 0 0,3-5 0 31,0-1-53-31,-3 0-14 0,4-3-2 0,-1-3-1 16,1-3-142-16,-1 0-28 0,-3-3-5 0</inkml:trace>
  <inkml:trace contextRef="#ctx0" brushRef="#br0" timeOffset="-200356.5">19205 13805 1497 0,'0'0'32'0,"0"0"8"0,4-3 0 0,3 0 4 0,-7-3-36 0,3-1-8 0,1 1 0 0,3 3 0 0,-7-3 104 0,0 6 20 16,7-3 3-16,-7 3 1 0,0 0 51 0,0 0 10 15,0 0 3-15,0 0 0 0,0 0-103 0,0 6-20 16,0 3-4-16,-4 4-1 16,1 3 28-16,3 2 6 0,-4 1 1 0,1 6 0 0,-1-3-56 0,1 6-11 0,3-2-3 0,0-8 0 31,-4-2-29-31,4 3 0 0,0 3 0 0,0-3 0 15,0-4 35-15,4 1 1 0,-4-4 0 0,3 7 0 16,4-6-28-16,-3-1-8 0,3 1 0 0,-3-4 0 0,6 1 28 0,-3-1-2 16,-3-3 0-16,6 1 0 0,-3-4-26 0,0-3 0 0,4 0 0 0,-4-3 0 31,0 0-46-31,0-4-14 0,-3-2-4 16,3-1 0-16,0 4 52 0,-4-3 12 0,4-1 0 0,-3-2 0 15,-1-1-105 1,1 4-19-16,-4-4-3 0,3 4-1 0,1 3-153 0,-4-1-31 0</inkml:trace>
  <inkml:trace contextRef="#ctx0" brushRef="#br0" timeOffset="-200144.08">19075 14009 2747 0,'0'0'78'0,"0"0"17"16,0 0-76-16,0 0-19 0,3-6 0 0,8 3 0 0,-1-4 55 0,1 4 7 0,3 3 2 0,0-3 0 0,4 0 0 0,-1 3 0 15,5-3 0-15,-5 0 0 0,4 0 0 0,-3-1 0 16,3-2 0-16,-3 6 0 16,3 0-52-16,-3 0-12 0,-1-3 0 0,1 3 0 31,-4-3-48-31,4 3-13 0,-4 0-3 0,3 0-887 0,-6-3-177 0</inkml:trace>
  <inkml:trace contextRef="#ctx0" brushRef="#br0" timeOffset="-192437.12">19749 13990 2196 0,'0'0'92'16,"0"0"-73"-1,0 0 93-15,0 0 20 0,0 0 3 0,0 0 1 32,0 0-92-32,3 3-17 0,-3-3-4 0,7 7-1 0,0 2 26 0,0-3 6 15,-3 4 1-15,6-4 0 0,-6 0-19 0,3 1-4 0,0 5-1 0,-4-2 0 0,1 2 27 0,0 1 6 16,-1 2 0-16,1 1 1 16,-4 6-1-16,0-3 0 15,0 3 0-15,0-4 0 0,-4 8-18 0,1-4-4 0,-1-1-1 0,0 1 0 16,1 0-25-16,-1-3-6 15,1 0-1-15,-4-3 0 0,3-4-9 0,1-2 12 0,-1-1-12 0,1-6 12 0,-4 0-12 16,0 0 0-16,0-6 0 0,3 0-11 16,-3 0-67-16,0 0-14 0,0-3-2 0,3-1-918 15,4 1-184-15</inkml:trace>
  <inkml:trace contextRef="#ctx0" brushRef="#br0" timeOffset="-191550.29">20345 13272 2310 0,'0'0'97'15,"3"3"-77"1,1 1 35-16,3-1 7 0,0 0 2 0,0 0 0 0,4 0-28 0,-1-3-4 15,4 3-2-15,0 0 0 16,4-3-7-16,-4 3-2 0,7 1 0 0,-3-1 0 16,0-3 15-16,-1 0 4 0,1 0 0 0,-1 0 0 15,-2 0 3-15,2 0 1 0,-3 3 0 0,-3 0 0 16,-1 0-14-16,1 3-2 0,-4-2-1 0,4 2 0 0,-4 0-2 0,0 0 0 16,0-3 0-16,-4 4 0 0,-3-7-1 0,0 0 0 15,0 0 0-15,0 0 0 0,0 0 17 0,0 0 3 0,0 0 1 0,0 0 0 16,0 0-30-16,0 0-7 0,0 0 0 0,-3 0-8 31,-4 3 19-31,0-3-3 0,0 0-1 0,0 0 0 0,0 0-6 0,0 3-1 16,-4-3 0-16,0 3 0 0,4-3-8 0,-3 3 10 15,-1 0-10-15,1 4 10 0,-1-4-10 0,0 3 8 0,1 0-8 0,-1 4 8 16,4-4 14-16,0 0 2 0,-3 1 1 0,2-1 0 0,1 3-38 0,0 1-8 16,0-1-2-16,4 1 0 15,-1-1 23-15,1 0 0 0,-4 1 0 0,3 2 0 16,-3 1 0-16,4 2 0 15,-5 4 0-15,1 3 0 0,0 0 14 0,0 0 7 0,0 0 2 0,0 0 0 16,0-3-23-16,0 3 0 0,0-7 0 0,4 4 0 16,-1 0 0-16,4-3 0 0,0-1 0 0,4 1 0 15,3 0-16-15,-4-4-7 0,8-2-1 0,-1-1-1 0,1 4 25 0,6-7 0 16,1 0 0-16,0 1-8 0,-1-4 8 0,5-3 0 16,-5 3 0-16,4-3-8 0,-3-3 8 0,0 0 0 15,-4-4 0-15,3 1 0 0,-2 0 20 0,-5-4 7 16,4 1 1-16,-3 3 0 0,-4 3-28 0,3 3 0 15,-3-4 0-15,-3 4 0 0,-4 0 0 0,0 0 0 0,0 0 0 0,0 0 0 32,0 0-107-32,0 0-26 0,0 0-6 0,0-9-1 15,-4 3-134-15,1-1-27 0</inkml:trace>
  <inkml:trace contextRef="#ctx0" brushRef="#br0" timeOffset="-191267.61">20324 13567 2649 0,'0'0'58'0,"0"0"12"0,0 0 2 0,0 0 4 16,0 0-61-16,0 0-15 0,7 3 0 0,3 0 0 15,1-3 54-15,-1 3 8 0,4-3 2 0,1 0 0 16,6-3-3-16,0 3 0 0,4-3 0 0,-1 3 0 16,-3-3-33-16,4 3-8 0,0 0 0 0,-4-3-1 15,0 3-19-15,0-3 10 0,1-4-10 0,-5 4 8 16,-3 0-107-16,0 0-21 0,-3 3-5 0</inkml:trace>
  <inkml:trace contextRef="#ctx0" brushRef="#br0" timeOffset="-188380.63">21036 13717 2030 0,'0'-6'57'0,"0"0"14"15,-3 3-57-15,3-3-14 0,0 6 0 0,3-4 0 16,-3-2 66-16,0 0 10 0,0 0 3 0,0 2 0 15,0 4 15-15,0 0 3 0,0 0 1 0,0 0 0 0,0 0-12 16,0 0-2-16,0 0-1 0,0 0 0 0,0 0-23 0,-3 7-5 0,-1 2-1 0,-3 4 0 31,4-1-19-31,-1 4-4 0,-3 3-1 0,3 0 0 0,1 2-10 0,-1 1-1 16,-3 7-1-16,4-4 0 0,3 3 3 16,-4-3 1-16,4 0 0 0,-3 0 0 0,3-3-22 0,3-3 0 0,-3 0 0 15,4-4 0-15,-1 1 0 0,1-3-12 0,-1-4 2 0,1 0 0 16,3-2 10-16,-4 2 0 15,5-3 0-15,-1-2 0 0,0 2 0 0,3-6-8 0,1 0 8 0,-1-3 0 16,1 3 0-16,0-3-8 0,3-1 8 0,0-2 0 16,0 0 0-16,0 0-8 0,0-4 8 0,0 4 0 15,0-7-16-15,-3 4 1 0,-1 0 1 0,1 2 0 16,-4-2-66-16,0-1-14 16,-3 4-2-16,-1-3-1 15,-3 3-103-15,-3-1-21 0</inkml:trace>
  <inkml:trace contextRef="#ctx0" brushRef="#br0" timeOffset="-188161.24">20959 13896 2577 0,'0'0'114'0,"7"-3"24"0,3-3-110 0,1 3-28 15,-1-4 0-15,1 4 0 16,0-3 74-16,3 3 10 0,-4 0 1 0,4 0 1 15,-3-1-19-15,3 1-4 0,-3 0-1 0,3 0 0 16,-4 0-22-16,1 0-5 0,3 0-1 0,-3 3 0 16,3-3-3-16,-4 3-1 0,1 0 0 0,-1 0 0 15,1 0-126-15,0-4-26 0,-1 1-5 0</inkml:trace>
  <inkml:trace contextRef="#ctx0" brushRef="#br0" timeOffset="-187934.57">21424 13843 3098 0,'-3'9'88'0,"-1"1"19"15,4-4-86-15,0-6-21 0,0 0 0 0,0 0 0 0,7 0 57 16,4 3 7-16,-1-3 2 0,1 3 0 0,0-3-34 0,-1 0-8 0,1-3 0 0,3 3-1 15,-4-3-23-15,5 3 0 0,-5 0 0 0,1 0 0 16,3 0-142-16,-4 3-33 0,4 0-6 0</inkml:trace>
  <inkml:trace contextRef="#ctx0" brushRef="#br0" timeOffset="-187347.56">21788 13664 1318 0,'0'0'56'0,"0"0"-45"15,0 0 97-15,0 0 20 16,0 0 4-16,0 0 1 0,0 0-6 0,0 0-2 0,0 0 0 0,0 0 0 15,0 0-32-15,0 0-6 0,0 0-2 0,0 0 0 16,0 0 7-16,0 0 0 0,0 0 1 0,7 3 0 16,-4 0-2-16,1 1-1 0,3 2 0 0,-4-3 0 15,-3 3-19 1,4 1-4-16,-4-7-1 0,3 9 0 0,1 3-22 0,-1 1-5 0,4 3-1 0,-3 3 0 16,-1-1-16-16,1 1-3 0,3 3-1 15,-3 0 0-15,3 0-18 0,-4 0 0 0,4 0 0 0,-3 0 0 16,3-3 0-16,-4 3 12 0,4 0-1 0,-3-4 0 15,3-2-11-15,-3-3 0 0,-1-4 0 0,1 0 0 16,-4 4 0-16,3-7 0 0,-3-6 0 16,0 0 0-16,0 0 0 0,0 0-9 0,0 0 0 0,0 0 0 15,0-6-70-15,0 0-13 0,0-4-4 0,0 1 0 16,0-1-164 0,0 1-34-16</inkml:trace>
  <inkml:trace contextRef="#ctx0" brushRef="#br0" timeOffset="-184844.34">22440 13868 2067 0,'0'-9'87'15,"-3"2"-70"1,3 7 140-16,0 0 28 0,0 0 6 0,0 0 1 15,0 0-112-15,0 0-21 0,0 0-5 0,0 0-1 0,3 7 0 0,1-1 0 0,-4 3 0 0,3 1 0 16,1 2-6-16,-1 4-2 0,1 6 0 0,-1-3 0 16,-3 3-4-16,4-4-1 0,-4 4 0 0,-4 3 0 15,4-3 20-15,-3 0 4 0,-1-3 1 0,1 3 0 16,-4 0-52-16,3 0-13 0,-3 0 0 0,0-6 0 16,-3-7 0-16,2 4 0 15,1-1 0-15,0-2 0 0,0-4 0 0,0 0 0 0,4-3 0 0,3-3 0 16,0 0-133-16,0 0-30 0,0 0-5 0,0 0-2 0</inkml:trace>
  <inkml:trace contextRef="#ctx0" brushRef="#br0" timeOffset="-183758.05">22839 13420 806 0,'0'0'36'0,"0"0"7"16,0 0-35-16,0 0-8 0,0 0 0 0,0 0 0 15,0 0-13-15,0 0-5 0,0 0-1 0,0 0 0 16,0 0-21-16,0 6-4 0,0-6 0 0,0 0-1 16,0 0 36-16,3 6 9 0,-3-6 0 0,0 0 0 15,0 0 0-15,0 0 0 0,0 0 0 0,0 0 0 16,0 0 55-16,0 0 13 0,0 0 2 0,0 0 1 0,0 0 1 0,0 0 0 16,0 0 0-16,0 0 0 15,0 0 15-15,0 0 3 0,0 0 1 0,0 0 0 16,0 0-11-16,0 0-3 0,0 0 0 0,4-6 0 15,-4 6-4-15,0 0-1 0,0 0 0 0,3-3 0 16,-3 3-14-16,0-7-3 0,0 7-1 0,0 0 0 0,0 0-3 0,0 0-1 16,0 0 0-16,0 0 0 0,0 0-20 0,0 0-4 0,0-3-1 0,0 3 0 31,0-6 29-31,0 6 6 0,0-3 0 0,0 3 1 16,0 0-18-16,0-6-4 0,0 6-1 0,0-7 0 15,0 7-5-15,0-3-1 0,0 3 0 0,0 0 0 16,0 0-1-16,0 0-1 0,0 0 0 0,0 0 0 0,0 0-2 0,0 0 0 0,0 0 0 0,0 0 0 31,0 0-20-31,0 0-8 0,0 3 0 0,-3 7 9 16,3-1 25-16,-4 7 5 0,4 0 1 0,0 2 0 0,4 1-14 0,-4 0-2 0,3 3-1 0,-3 0 0 31,4-3-23-31,3 3 0 0,-3 0 0 0,3-4 8 0,0-2 5 16,0 0 2-16,0-4 0 0,3 1 0 0,1-4-24 0,3 1-5 0,0-4-1 0,4-3 0 15,-1-3 15-15,1-3 0 0,3 0 0 16,0-7 0-16,1 1 8 0,2-4 4 0,-3-2 0 0,4 2 1 15,-4-2-13-15,-3-1 0 16,0 0 8-16,-1 1-8 0,-3-1 0 0,-3 0 0 0,-1 0 0 16,1-2 0-16,-4 2 0 0,0 3 0 0,-3-2 0 0,3-1 0 15,-4 4 0-15,-3-4-16 0,4 3 3 0,-4 4 1 16,0 0 12-16,0 2 0 0,-4 4-10 0,4 3 10 0,0 0 0 16,0 0 0-16,0 0 0 0,0 6 0 0,-3 4 0 0,3-1 0 0,0 4 0 15,0 2 0 1,3 1 9-16,1 0 7 0,-1 3 0 0,4-4 1 0,-3 1 0 0,3 3 0 0,0-4 0 0,0-2 0 31,4 0-2-31,-1-1-1 0,1-6 0 0,3 4 0 0,-3-1-5 0,3-3-1 16,0-2 0-16,0 2 0 0,0-3 0 0,0 0 0 15,-3 0 0-15,-1-3 0 0,1 0-8 0,-4 0 0 16,3 0 0-16,-2 0-11 0,2-3-80 0,-3 3-16 0,4 0-3 0</inkml:trace>
  <inkml:trace contextRef="#ctx0" brushRef="#br0" timeOffset="-183081.25">23929 13438 1552 0,'0'-6'44'0,"0"0"10"0,0 6-43 0,0-6-11 0,0-4 0 0,3 4 0 16,-3 6 104-16,0 0 20 0,0 0 3 0,0 0 1 15,0 0 2-15,0 0 1 0,0 0 0 0,0 0 0 16,0 0-56-16,0 0-11 0,0 0-3 0,-7 6 0 16,4 0 3-16,-1 7 0 0,-3 0 0 0,4 2 0 15,-1 1 0-15,1 3 0 0,-4 3 0 0,7 3 0 16,-7 0-8-16,3 0 0 0,1 3-1 0,-5-3 0 15,5 0-23-15,-1-3-5 0,1 0-1 0,3 0 0 16,0-3-11-16,0 0-3 0,0 0 0 0,7-1 0 16,-4-2-12-16,1-3 9 15,3-1-9-15,0 1 8 0,0-1 19 0,0-5 3 0,0 2 1 0,0-3 0 16,4-3-53-16,-4 0-10 0,0 1-3 0,0-4 0 16,4-4 18-16,-4-2 3 0,3 0 1 0,-3-3 0 15,-3-1-53-15,3 1-10 0,-4-4-3 16,1 4 0-16,0-4-68 0,-4 1-13 0,0-1-4 0</inkml:trace>
  <inkml:trace contextRef="#ctx0" brushRef="#br0" timeOffset="-182889.49">23731 13674 3012 0,'0'0'85'0,"0"0"19"0,0 0-83 0,0 0-21 0,7-4 0 0,4 1 0 15,0 0 70-15,3 0 10 0,0-3 1 0,3 3 1 16,5-4-30-16,2 1-7 0,1 0-1 0,0 3 0 16,-1-4-24-16,1 4-4 0,0 0-2 0,-1 0 0 15,-2 3-14-15,-1 3 9 0,0 0-9 0,-3-3 8 16,-1 3-127-16,1 4-25 0,-4-4-6 0</inkml:trace>
  <inkml:trace contextRef="#ctx0" brushRef="#br0" timeOffset="-182589.37">24268 13649 2649 0,'0'0'117'0,"0"0"25"0,0 0-114 16,0 0-28-16,7 6 0 0,0-3 0 15,0 0 57-15,0-3 6 0,3 3 1 0,1-3 0 0,0 0 0 0,-1 0 0 16,4 0 0-16,-3 0 0 0,3 0-52 0,0 0-12 0,0 0 0 0,0 3 0 16,-3 0 17-16,3 1 1 0,-3 2 0 0,3 0 0 15,-4 0-79-15,1-2-16 0,-1 2-3 0,1 0-1 16,0-3-116-16,-4-3-23 0,-7 0-5 0</inkml:trace>
  <inkml:trace contextRef="#ctx0" brushRef="#br0" timeOffset="-182282.19">24652 13485 2553 0,'0'0'53'0,"0"0"12"16,0 0-52-16,0 0-13 0,0 0 0 0,4 7 0 16,-1-1 104-16,1 0 19 0,-4-6 3 0,3 7 1 15,1 2-50-15,-1 3-9 0,-3 4-3 0,7 0 0 16,-3 3 51-16,-1-1 9 0,-3 1 3 0,4 3 0 16,-1 0-97-1,1 3-19-15,-4-3-4 0,4 0-8 0,-1 0 18 0,1 3-3 0,-1-3-1 0,1 0 0 0,3 0-14 0,-4-6 0 16,4-1 8-16,-3-2-8 15,-1-4-32-15,1-2-10 0,3-4-2 0,0-3 0 16,0-3-152-16,-3-1-32 0</inkml:trace>
  <inkml:trace contextRef="#ctx0" brushRef="#br0" timeOffset="-181697.39">25386 13542 2086 0,'0'0'59'0,"0"0"13"32,0 0-57-32,0 0-15 0,0 0 0 0,0 0 0 0,0 0 112 0,0 0 19 0,0 0 4 0,7 3 1 15,0 0-52-15,0 3-11 0,0 1-1 0,0 2-1 16,4 4 2-16,-4-1 1 0,3 1 0 0,-3 2 0 15,1 1-3-15,-1 0-1 0,0-1 0 0,0 4 0 16,-4-3-10-16,-3 6-3 0,0-3 0 0,0 3 0 16,-3 0-17-1,-4 3-3-15,0 0-1 0,3-10 0 0,-7 4-16 16,4 0-3-16,-3-3-1 0,-1 3 0 0,4-4-16 0,-3 1 0 0,-1 0 8 0,-3-1-8 16,3-5-20-16,1-1-7 0,3-3-1 0,0-6-1 15,3 0-79-15,-3-6-16 0,7-3-4 0,4-1-853 16,3-2-171-16</inkml:trace>
  <inkml:trace contextRef="#ctx0" brushRef="#br0" timeOffset="-181286.87">26074 13558 3340 0,'-4'3'74'0,"-3"-3"15"0,0 0 3 0,4 3 1 15,-4-3-74-15,0 0-19 0,7 0 0 0,0 0 0 16,0 0 55-16,0 0 7 0,0 0 2 0,0 0 0 0,0 0-52 0,0 0-12 15,0 0 0-15,0 0 0 0,0 0 0 0,0 0 0 16,0 0 0-16,7-3 0 31,-7 3-48-31,7-3-13 0,0-1-3 0,0 1 0 0,0 0-51 0,0 3-10 0,-4-3-3 0,8 3-1228 0</inkml:trace>
  <inkml:trace contextRef="#ctx0" brushRef="#br0" timeOffset="-181052.48">26561 13570 3110 0,'0'0'68'0,"0"0"15"0,0 0 2 0,0 0 3 0,0 0-71 0,0 0-17 0,0 0 0 0,0 0 0 15,0 0 0 1,0 0 0-16,7-3 0 0,-4 0 0 0,-3 3 0 0,7 0 0 0,0-3 0 0,-7 3 0 15,0 0 0-15,0 0 0 0,0 0 0 0,0 0 0 0,7 3 0 16,-7-3 0-16,0 0 0 16,0 0 0-16,7 3-150 0,-7-3-34 15,0 0-6-15</inkml:trace>
  <inkml:trace contextRef="#ctx0" brushRef="#br0" timeOffset="-180807.85">26924 13589 2419 0,'0'0'53'0,"0"0"11"0,0 0 3 0,7 3 1 0,-3 0-55 0,3 0-13 16,-4 0 0-16,4 1 0 0,-3-1 156 0,-4-3 29 15,7 3 6-15,-7-3 1 0,0 0-94 0,3 0-18 16,-3 0-4-16,0 0-1 0,0 0-50 0,0 0-9 15,0 0-3-15,11 0 0 0,-8 0-29 0,5-3-7 0,-1 3-1 0,0 0 0 32,0 0-92-32,0 0-18 0,0 0-4 0,0 0-768 0,0 0-154 0</inkml:trace>
  <inkml:trace contextRef="#ctx0" brushRef="#br0" timeOffset="-180631.95">27287 13551 3333 0,'-7'3'148'0,"4"1"30"0,3-4-142 0,0 0-36 0,0 0 0 0,0 0 0 16,0 0-76-16,0 0-21 0,7 0-5 0</inkml:trace>
  <inkml:trace contextRef="#ctx0" brushRef="#br0" timeOffset="-174718.95">27972 12877 2310 0,'-21'-6'48'0,"17"3"11"0,1 0-47 0,3 3-12 0,-8 0 0 0,8 0 0 31,0 0 68-31,0 0 11 0,0 0 2 0,0 0 1 16,0 0-29-16,8 3-5 0,2-3-2 0,1 3 0 0,-1 0-37 0,4 0-9 0,1 0 0 0,2 0 0 31,1 1 53-31,3-4 9 0,0 0 2 0,0-4 0 0,0 1-52 16,-3-3-12-16,0-3 0 0,-1 2 0 0,1-2 0 0,0 0 0 0,-1 2 0 0,1 1 0 31,-4 0 0-31,-3-1 0 0,-1 4 0 0,1 0 0 16,-4 0 0-16,0 3 0 0,-7 0 0 0,0 0 0 0,0 0 0 15,0 0 0-15,0 6 0 0,-7 1 0 0,3 2 54 0,-3 4 8 0,-3 2 2 0,-1-2 0 16,1 2 0 0,-1 4 0-16,-3 0 0 0,3 0 0 0,-3 3-52 0,0 0-12 15,0 0 0-15,0 3 0 16,-4 3 0-16,4 0 0 0,-4 0 0 0,4 4 0 0,-3-4 0 16,6 0 0-16,-3 0 0 0,0 4 0 0,7-4 0 0,-4-3 0 0,8 3 0 0,-4 1 0 15,7-1 18 1,0-6 1-16,3 3 0 0,4-6 0 0,0-1-31 0,4-5-5 0,3 0-2 15,0-7 0-15,4 0 19 0,-4-6 0 0,0 0 0 16,4 0 0-16,-4-3 0 0,0-3 17 0,-4-1-3 0,4-2-1 16,-3 3-13-16,0-4-18 0,3-2 4 0,-4 2 1 15,-3 1 13-15,0 0 0 0,1-1 0 16,-5 1 0-16,4-1-54 16,-3 1-8-16,3 0-2 0,-4 2 0 0,-3-2-51 0,4-1-10 0,-4 1-3 15,-4-4 0-15,4 4-51 0,-7-3-10 0,4-1-3 0</inkml:trace>
  <inkml:trace contextRef="#ctx0" brushRef="#br0" timeOffset="-174502.18">27915 13188 2747 0,'0'0'78'0,"0"0"17"0,0-7-76 0,4 1-19 0,-1 3 0 0,1 0 0 15,3 0 55-15,4 3 7 0,3-4 2 0,0 4 0 16,0 4 51-16,4-4 10 0,3 3 3 0,-4-3 0 15,4 3-103-15,1 0-25 0,-5 0 0 0,4 0 0 32,-3 0 56-32,0 1 7 0,-4-4 1 0,3 3 0 15,-2-3-52-15,2 3-12 0,-3-3 0 0,0 3 0 0,-3-3 0 0,3 3 0 0,-3-3 0 0,3 0 0 32,-4 0-100-32,-3 0-22 0,4-3-5 0,0 3-1 0,-4-3-51 0,0 0-10 15,0 0-3-15</inkml:trace>
  <inkml:trace contextRef="#ctx0" brushRef="#br0" timeOffset="-173847.59">28607 13445 2030 0,'0'0'57'0,"0"0"14"31,-4-3-57-31,4 3-14 0,-3-4 0 0,3 4 0 15,-4-3 116-15,4 3 21 0,-7 0 4 0,7 0 1 16,0 0-22-16,-3 0-5 0,-1 3-1 0,-3 1 0 0,3 2-40 0,1 3-8 0,-4-2-2 0,3 5 0 16,-3 1-51-16,4-1-13 0,-4 4 0 0,3-1 0 15,-3 1 40-15,4 0 6 0,-1 3 1 0,1-1 0 16,-1-2-24-16,4 0-5 0,0 0-1 0,4-4 0 16,-1 1-17-16,1-1 0 0,3 1 0 0,0-7 0 15,3 0 55-15,-3 0 7 0,4-2 2 0,3-4 0 0,-3 0-52 16,-1-7-12-16,4 1 0 0,0-3 0 15,-3-1 0-15,3 1 0 0,-3-4 0 0,-1 4 0 16,4-4 0-16,-3 1 0 0,0-1 0 0,-1 4 0 16,-3-4 0-16,0 4 0 0,-3 3 0 0,3-4 0 15,-7 1 0-15,0-1 0 0,-4 4 0 0,1-3 0 0,-4-1 0 0,-4 1 0 0,1 0 0 16,-1-1 0-16,-3 1 0 0,0 2 0 16,0-2 0-16,0 0 0 15,-4 6 0-15,4-4 0 0,-4 4 0 0,4 0 0 16,0 0-48-16,0 0-13 0,3 0-3 0,8-1 0 15,3 4-153-15,0 0-31 0,10 4-7 0</inkml:trace>
  <inkml:trace contextRef="#ctx0" brushRef="#br0" timeOffset="-173250.26">29175 13470 1983 0,'0'0'84'15,"3"6"-68"1,1 0 80-16,-1 1 15 0,1 2 3 0,-1-3 1 16,1 4-34-16,-1-4-6 0,4 0-2 0,1 0 0 0,-1 4-12 0,0 2-2 0,0-2-1 0,3 6 0 15,-3-4 4-15,0 1 1 0,0 2 0 0,1 1 0 16,-5 0-3-16,-3-1 0 0,4 4 0 0,-4-6 0 15,-4 2-28-15,-3 4-7 0,0-3-1 0,0 3 0 16,-4-4 13-16,4 1 3 0,-3-3 0 0,-1 2 0 16,4-5-40-16,-4-1 0 0,1 0 0 0,3-2 0 15,0-1-8-15,0 0 8 0,0-3-8 0,0-3 8 16,7 0-108-16,0 0-17 0,-4-3-3 0,4-3-1 16,4 0-98-16,-1-1-19 0,1-2-4 0</inkml:trace>
  <inkml:trace contextRef="#ctx0" brushRef="#br0" timeOffset="-172470.54">29880 12981 2131 0,'0'0'60'0,"0"0"14"16,-3 3-59-16,-1 3-15 0,1 3 0 0,-1 1 0 15,4-1 80-15,-7 7 14 0,4 0 2 0,-1-1 1 16,-3 4-20-16,3 6-4 0,-3-3-1 0,4 3 0 0,-4 0-11 0,3 0-2 0,1 4-1 0,3-1 0 31,-4 0-4-31,4-3-1 0,0 0 0 0,0 0 0 16,0-3-11-16,4-3-2 0,-1 0-1 0,4-3 0 0,0-1-24 0,0-5-5 0,8-4-1 0,-5-3 0 15,4-3-9-15,4 0 8 0,0-6-8 0,3 0 8 32,0-1 0-32,4-5-8 0,-1-1 12 0,1-3-4 0,3 1-8 0,0-4 0 15,1 0 0-15,-5 0 0 0,1-3 0 0,-4 4 0 0,0-1 0 16,-3 0 0 0,-4 0 0-16,0 0 0 0,-7 7 0 0,0-4 0 0,-3 4 0 0,-1 2 0 0,-3 1 0 0,-3 2 0 15,3 7 0-15,-4-3 0 0,1 0 0 0,-4 3 0 16,7 0 0-16,-4 3 8 0,-3 0-8 0,4 4 0 15,-1 2 0 1,1 7 8-16,3-4-8 0,0 4 0 0,0 3 15 0,0 0-3 0,3-4 0 16,1 4 0-16,3-3-3 0,0 0-1 15,0-4 0-15,3 1 0 0,1-1 8 0,0 1 2 0,3-1 0 0,0-2 0 16,-4-1-10-16,4 0-8 0,-3 1 9 0,3-1-9 16,0-2 10-16,0 2-10 0,1-3 10 0,-1 4-10 15,0-4 0-15,0-3 0 0,0 3 0 0,0-3 0 16,0-3-170-16,-3 0-27 0,3-3-6 0</inkml:trace>
  <inkml:trace contextRef="#ctx0" brushRef="#br0" timeOffset="-171249.22">30953 13542 1617 0,'0'0'33'0,"0"0"10"0,-4-3-35 0,4 3-8 0,-3-3 0 0,3 3 0 32,0 0 117-32,0 0 22 0,-7-4 4 0,7 4 1 15,-4 0-54-15,-3 4-10 0,0-1-3 0,0 0 0 0,-4 3-17 0,4 4-3 0,0-1-1 0,-3-3 0 16,6 4-18-16,-6 2-4 0,-1-2-1 0,4 2 0 15,-4 1 31-15,4-1 5 0,-3 1 2 0,3 2 0 16,0 4-63-16,0-3-8 0,3 3-9 0,4-4 9 16,-4 1 31-16,4-3 13 15,4-1 4-15,3 1 0 0,0-7-36 0,4 0-12 0,3-3 0 0,0 1 9 0,4-8 3 0,-1 1 1 32,4 0 0-32,4-6 0 0,0-1-13 0,-1 1 0 0,-2-4 0 0,2 1 0 0,1-1 18 15,-7-2 1-15,-1 5 0 0,-3-2 0 16,-3-4-9-16,0 3-2 0,-4 1 0 0,0 3 0 0,-4-4-8 0,-3 4 8 15,-3-1-8-15,3 1 8 16,-7-1 0-16,3 1 0 0,-7 3 0 0,1-4 0 0,-4 1-8 0,-4 3 8 16,4-1-8-16,-4 1 8 15,1 0-8-15,3-1 0 0,-4 4-12 0,4 0 12 16,0 0-37-16,0 0 0 0,3 0 0 0,1 0 0 16,2 0-80-16,1-1-16 0,4 1-3 0,3 3-704 15,0 0-140-15</inkml:trace>
  <inkml:trace contextRef="#ctx0" brushRef="#br0" timeOffset="-170395.06">31401 12363 2131 0,'0'0'60'0,"0"0"14"0,0 0-59 0,0 0-15 0,0 0 0 15,0 0 0-15,0 0 73 0,0 0 12 0,0 0 3 0,0 0 0 16,0 0-29-16,-4 6-6 0,-3-3-1 0,4 4 0 16,3-1 4-16,0 0 0 0,0 0 0 0,0 4 0 15,3-4-4-15,4 4 0 0,-3-1 0 0,3 3 0 16,7 4-32-16,0 3-6 0,7 0-2 0,0 0 0 15,1 3 0-15,-1-1-1 0,3 1 0 0,1 4 0 16,0-1 6-16,-1 0 2 0,1 3 0 0,3 0 0 0,4 0-3 16,0 4-1-16,3-4 0 0,-3 3 0 15,-4 1-3-15,0 2 0 0,1-3 0 0,-8 1 0 16,0 2 19-16,-7-2 3 0,0 2 1 0,-3 1 0 16,-8-1 9-16,1 1 1 0,-4 2 1 0,-4 1 0 15,-3 0-9-15,-3-1-1 0,-4 1-1 0,-1-1 0 0,-2-5-12 0,-1-1-3 16,-3-3 0-16,0-3 0 15,0-3-14-15,-1 0-6 0,1-6 0 0,0 3 0 16,3-4 0-16,1-2 0 0,3-4 0 0,0 1 0 16,3-4-12-16,4-3-3 0,7-3 0 0,0 0 0 15,0 0-56-15,0 0-11 0,0 0-2 0,11 0-1 16,-1 0-72-16,8 0-15 0,3-3-2 16</inkml:trace>
  <inkml:trace contextRef="#ctx0" brushRef="#br2" timeOffset="1307.97">20126 13630 801 0,'0'0'34'16,"0"0"-34"0,0 0 40-16,0 0 2 0,0 0 0 0,7 0 0 15,0 0-16-15,-7 0-3 0,7-3-1 0,0 3 0 16,-7 0 8-16,11 0 2 0,-4 0 0 0,0 0 0 15,0 0-7-15,0 0-1 0,0 0 0 0,0 0 0 0,0 0 12 0,0-4 3 0,0 4 0 0,0 0 0 16,0-3-15-16,4 3-2 0,-7-3-1 0,3 0 0 31,3 0-6-31,-3 3-2 0,0-3 0 0,4 0 0 16,-1-1-5-16,-3 1-8 0,4 0 11 0,0 0-11 0,3 0 12 0,-4 0-12 0,4 0 12 0,1 0-12 31,-5-1 22-31,4-2-2 0,-3 3-1 0,3 0 0 0,-3 0-6 16,6 0-1-16,1-1 0 0,-4 4 0 15,4 0 0-15,-1-3 0 0,1 3 0 0,-1 0 0 0,1-3-3 16,0 3-1-16,-1 0 0 0,1-3 0 0,0 3-8 0,3-3 0 0,-4 0 0 0,5 3 0 16,-1-3 12-16,0-4 0 0,4 4 0 15,-1-3 0-15,-2 3 5 0,2 0 2 0,1 3 0 0,0-3 0 16,-1 3-19-16,5-4 0 0,-1 1 0 0,0 3 0 16,-3-3 16-16,-1 0-3 0,1 0-1 0,0 3 0 15,-1-3-12 1,5 0 8-16,-5-1-8 0,5 1 0 0,-1-3 10 0,4 3-10 15,-4 0 10-15,4-3-10 0,-4 2 16 0,4 1-4 0,-4 0 0 0,3 0 0 16,-2 0-4-16,-5 3-8 16,5 0 11-16,-1 0-11 0,0-3 12 0,0 0-12 0,4-1 12 0,0 1-12 15,3 0 22-15,-3 0-2 0,3 0-1 0,0 0 0 16,1 0-19-16,-1 3 0 0,-3-4 0 16,3 4 0-16,-3-3 0 0,-1 0 0 0,1 0 0 15,3 0-9-15,-3 0 17 0,4 0 4 0,-5 3 1 0,1 0 0 16,0-3-13-16,0 3 9 0,-1 0-9 0,1-4 8 15,0 4 0-15,0 0 0 0,-1-3 0 0,1 3 0 16,3 0-8-16,4 0 0 0,0-3 0 0,0 3 0 16,0 0 0-16,-1-3 8 0,5 3-8 0,-5-3 8 15,-2 0-8-15,3 3 0 0,-1-3 0 0,1-1 8 0,0 1-8 16,0 3 0-16,3 0 0 0,0-3 8 16,-3 3-8-16,4 0 8 0,-8 0-8 0,4 0 8 15,-1 0-8-15,1 0 0 0,4-3 0 0,-5 3 0 16,5-3 0-16,-1 3 0 0,4 0 0 0,-4 0 0 15,1-3 0-15,-5 0 0 0,5 3 0 0,-1-4 0 0,0 1 0 0,4 3 0 0,0-3 0 0,0 3 0 32,0-3 0-32,0 3 0 0,-4 3 0 0,4-3 0 0,-4 0 0 15,1 0 0-15,-1-3 0 0,4 3 0 0,-4 0 0 0,4-3 0 16,0 0 0-16,0 3 0 0,-4-3 0 0,0 3 0 0,1 0 0 0,-1-3 0 31,0 3 0-31,4 0 0 0,4-4 0 0,-5 4 0 0,5 0 0 16,-1-3 0-16,-3 3 0 0,3 0 0 15,1 0 0-15,-1-3 0 0,1 3 0 0,-1 0 0 0,4-3 0 0,-4 3 0 0,4 0 0 16,0 0 0-16,-3 0 0 0,2 0 0 0,5 0 0 0,-4-3 0 16,0 3 0-16,0-3 0 0,0 3 0 0,0-3 0 15,3-1 0-15,-3 4 8 0,3-3-8 0,1 0 8 16,-4 3-8-16,3-3 0 0,-3 3 0 0,3 0 0 16,1-3 0-16,-1 3 8 0,1-3 0 15,3 3 0-15,3-3-8 0,-3 3 0 0,4-3 0 0,3 3 0 16,-4-4 17-1,4 4 5-15,-3-3 1 0,3 0 0 0,0 0-23 0,-4 0 0 0,1 0 0 16,3 0 0-16,0-1 0 0,3 1-8 0,1 0 0 0,0 0 0 16,3-3 19-16,0-1 4 0,0 1 1 0,0 0 0 15,7 0-4-15,-3-1 0 0,3 1 0 0,0 0 0 0,-3 3-12 0,-1-4 9 0,1 4-9 0,3 0 8 32,4-3 0-32,6 3 0 0,5-4 0 0,-5 1 0 15,8 0-8-15,-4-3 0 0,4-1 0 0,0 4 0 16,-4-4 28-16,4 1 3 0,-4 3 1 0,0-4 0 15,1 1-32-15,-5 3 0 0,1-1 0 0,0 1 0 0,0 0 0 0,3 3 16 0,-3-4-2 0,3 4 0 32,-4 0 2-32,1-3 1 0,0 3 0 0,0 0 0 0,-4 0-4 15,0 3-1-15,4-4 0 0,-4 1 0 0,4 3-1 0,-1-3-1 0,1 3 0 0,-4 0 0 16,-3-3 4-16,-4 3 1 0,-3 0 0 0,-4 0 0 16,-7-3-15-16,-4 3 0 15,-3-3 0-15,0 0-10 0,-3 3 20 16,-4-4 4-16,3 1 1 0,-7 0 0 0,-3 0-1 0,0 0 0 0,-7 0 0 0,0 0 0 15,-7 0-2 1,-4-1 0-16,-4 4 0 0,-2-3 0 0,-1 3-12 0,-4 0 0 0,1-3-9 0,0 3 9 16,-4-3 0-16,-4 3 13 0,1-3-1 0,0 0 0 15,-4 3 7-15,-7 0 1 0,0 0 0 0,0 0 0 16,0 0-30-16,0 0-6 0,0 0 0 0,0 0-1 16,0 0 1-16,0 0 1 0,-4-7 0 0,1 4 0 15,-1 0-7-15,1 0-2 0,-5 3 0 0,1 0 0 16,0 0-163-16,0 3-33 15</inkml:trace>
  <inkml:trace contextRef="#ctx0" brushRef="#br0" timeOffset="8494.72">1778 16470 1333 0,'0'-9'56'0,"0"3"-44"31,0 0 42-31,0-1 9 0,0 1 1 0,0 0 1 16,0 3 51-16,0 3 9 0,0-7 3 0,0 7 0 15,0 0-32-15,0 0-7 0,0 0-1 0,0 0 0 16,0 13-9-16,0 3-3 0,0 5 0 0,0 8 0 16,0 5 13-16,0 1 3 0,0 5 0 0,0 4 0 15,0 0-74-15,4 0-18 0,-4 0 0 0,0 3 0 16,0 0 55-16,7-3 7 0,-7 3 2 0,3 0 0 0,-3-12-52 0,4-1-12 15,3-3 0-15,-7-6 0 0,3 1 0 0,4-8 0 0,-7 1 0 0,4-3 0 16,3-10 0-16,-4 0 0 0,8-2 0 0,-11-4 0 16,4-7 10-16,3-5-1 0,-4-4 0 0,4-6 0 15,-3-6-9-15,3 0 0 0,-4-4 9 0,1-2-9 16,3-7 0-16,-4 3 0 0,4-2 0 0,-7-1 0 16,4 3 0-16,7 1 8 15,-11-1-8-15,3 0 0 0,4-2 0 0,-7-1 0 0,0-6 0 0,4 6 8 16,3 3-19-16,-4 1-3 0,4 2-1 0,-3 4 0 15,-1 0 27-15,4 2 4 0,-3 1 2 0,3 3 0 16,-7 9-18-16,4 4 0 0,3 2 8 0,-7 4-8 16,3 0 11-16,4 0-2 0,-3 3 0 0,-4 9 0 15,3 3 11-15,-3 10 1 0,7 3 1 0,-7 6 0 16,4 7-5-16,3-1-1 0,-7 7 0 0,3 0 0 16,4-1-6-16,-3-5-2 0,-1-1 0 0,8 1 0 0,-4-4-8 0,4-3 0 0,3-2 0 15,-4-8 0 1,1-5 8-16,3-4-8 0,-3-2 0 0,3-4 8 15,0-6-8-15,4-4-16 0,-8-2 4 0,4-7 1 0,-3 1 11 0,-1-7-8 16,5-3 8-16,-5-4-8 16,1-5 8-16,-8-1 0 0,8-2 0 0,-1-4 0 15,1 3 0-15,-8 4 0 0,8-1 0 0,0 1 0 0,-1 3 0 0,-6 5 0 16,3 1 0-16,7 3 0 0,-11 10 0 0,5 2 0 0,-5 4 8 16,-3 6-8-16,11 6 16 0,-4 7 0 0,0 6-1 0,0 6 0 31,-4 3 24-31,4 7 5 0,-7 2 0 0,11 4 1 0,-11 0-25 0,3 3-6 15,1 3-1-15,3 0 0 0,-3-3-1 0,3-1 0 0,-4-2 0 0,4 3 0 16,-3-3-12-16,3-3 11 0,-4-4-11 0,1 4 10 31,3-7-32-31,-7-3-6 0,3-3-2 0,5 0 0 0,-8-6 46 0,3-3 10 16,4-4 2-16,-7-2 0 16,0-10-64-16,0 0-13 0,0 0-3 0,0 0 0 15,0 0-48-15,0 0-9 0,4-3-3 0,-1-4 0 0,4 1-108 0,-3 0-23 0,3 0-4 0</inkml:trace>
  <inkml:trace contextRef="#ctx0" brushRef="#br0" timeOffset="9312.65">3002 16819 2174 0,'0'0'48'0,"-7"-7"9"0,4 1 3 0,-1 0 1 0,4-1-49 0,0 1-12 0,-7 3 0 0,3 0 0 16,4-3 108-16,-7 2 20 15,4 1 3-15,-4 0 1 0,3 3-57 0,1 0-11 0,-4 3-3 0,3 0 0 16,-3 7-9-16,4-1-1 0,-8 1-1 0,4 5 0 0,3 4-26 0,1 0-6 16,-4 6-1-16,3 0 0 0,-3 3 15 0,4-6 2 15,-4 3 1-15,3-3 0 16,4 3-17-16,0-6-3 0,0 0-1 0,0-3 0 15,0-1-14-15,4-2 9 0,3-4-9 0,-4-2 8 0,-3-7-8 16,0 0 0-16,7-3 0 0,-3-4 0 16,3-5-10-16,0-1 10 0,0-3 0 0,4-2-9 15,-1-1 9-15,-6-3 0 0,3-3 0 0,0 3 0 0,0 0 0 0,3 3 0 0,-6 0 0 0,3 7 0 32,-7-1 0-32,4 4 0 0,-1 3 0 0,-3-1 0 15,0 7 0-15,0 0 0 0,0 0 0 0,0 0 0 16,0 0 0-16,0 7 0 0,0 2 8 0,7 3-8 15,-7 1 13-15,0 0-1 0,0 5-1 0,4 1 0 0,-4 0 0 16,7 0 0-16,-4 0 0 0,4-1 0 0,0 1-3 0,0-3-8 16,4 0 12-16,-7-4-4 0,6 1-8 0,-3-1 0 0,7-2 0 0,-10-1 0 15,6-3 0-15,-3 1 0 0,8-1 0 0,-12 0 0 16,4-3 0-16,-3 0 0 0,-4-3 8 0,7 4-8 16,0-4 0-16,-7 0 10 0,0 0-10 0,0 0 10 15,7-4-10-15,-7-5 0 0,3 3 0 0,-3-7 8 16,0-2 0-16,0-1 0 0,-3-3 0 15,3 0 0-15,0-6-8 0,0 3 0 16,0-3 9-16,0 3-9 0,0 3 0 0,0 1 0 16,0 5 0-16,3 0 8 0,4 1-8 0,-7-1 0 0,4 1 0 0,3 2 0 15,-3 1 25-15,3 3 1 0,0-1 0 0,3 1 0 16,-3 3-26-16,4 0 0 0,-4 3 0 0,4 0 0 16,-1 3 0-16,1 0 0 0,3 3 0 0,3 4 0 15,-6 2 0-15,3 7-14 0,-3-3 2 16,3 0 0-16,0 6 3 0,4-7 1 0,-4 4 0 0,0 0 0 15,3-7-74-15,1-2-14 0,0 2-4 0,-4-2 0 16,7-4-78-16,-7-3-16 0,0-3-3 0,4 0-615 16,-1-3-122-16</inkml:trace>
  <inkml:trace contextRef="#ctx0" brushRef="#br0" timeOffset="9771.6">3715 17182 2419 0,'0'0'53'0,"0"7"11"0,0-1 3 0,7 0 1 0,-7-6-55 0,0 6-13 0,3 1 0 0,-3-7 0 0,0 0 105 0,0 0 19 0,0 0 3 16,0 0 1-16,7-4-52 15,-3 1-9-15,-1 0-3 0,5-6 0 0,-8-4 15 0,0-6 2 0,0-3 1 0,0-3 0 16,0 0-42-16,0 0-9 0,-8-6-2 0,5 0 0 16,-1-1-9-16,-3 1-3 0,4-1 0 0,-8 4 0 15,4-6-17-15,4 2 0 0,-8-2 0 0,8-1 0 16,-8-2 0-16,4 5-12 0,3 1 3 0,-3 3 1 15,4 6-14-15,-1 0-2 0,1 3-1 0,3 7 0 16,0 5-66-16,0 4-13 0,3 0-2 0,33 34-1 31,-12-9-57-31,-24-22-12 0,11 7-3 0</inkml:trace>
  <inkml:trace contextRef="#ctx0" brushRef="#br0" timeOffset="10019.63">3933 16640 1580 0,'0'0'67'0,"0"6"-54"15,0 3 143-15,0 1 29 0,-7 6 6 0,4-4 1 16,-1 7 0-16,-6 0 0 0,-1 0 0 0,-6 6 0 0,2 0-104 0,1 0-21 16,0 0-4-16,-3 0-1 15,2 0-11-15,1 0-3 0,-3 0 0 0,3-3 0 0,0-6-16 0,3-4-4 0,4 1-1 0,0-1 0 16,7-5-27-16,-7-1-9 0,7-6 0 0,0 0 0 16,0 3 24-16,0-3 5 0,0 0 0 0,7-3 1 15,3-3-21-15,5-4 0 0,-5-2 0 0,4-1 0 16,0-6 0-16,4 4 0 0,0-4 0 0,-1 3 11 15,1 1-11-15,3 2 0 0,0 4-10 0,-7 2 10 16,0 4 0-16,4 3 0 0,-4 3 11 0,-3 7-3 16,3 2 14-16,-4 7 3 0,-2 3 1 0,-1 3 0 15,0 0 8-15,-7 0 2 16,3 4 0-16,-3 2 0 0,0 3-24 0,0-5-12 0,-3 2 12 0,3-6-12 16,0 0-16-16,0-3-11 0,-7-3-1 0,7-7-1 15,7 1-19-15,-7-7-4 16,0-3-1-16,10-6 0 0,-6-3-171 0,3-7-35 0,0-2-6 0,10-10-2 15</inkml:trace>
  <inkml:trace contextRef="#ctx0" brushRef="#br0" timeOffset="10356.04">4304 16862 2404 0,'-11'13'68'0,"1"-4"15"15,3 1-67-15,0 2-16 0,-4 4 0 0,4 0 0 0,-4-1 137 0,4 4 24 0,0-3 5 0,4 3 1 16,-4-1-57-16,7-2-11 0,-4 3-3 0,4 0 0 15,4 0-43-15,3-1-9 0,-4-2-1 0,4-3-1 16,7-1-25-16,-3 1-5 0,-4-7 0 0,11 0-1 31,-8-6-11-31,4 0 0 0,8-3 0 0,-12-3 8 0,8 0-8 16,-1-7 0-16,-2-3 0 0,6 1 0 16,-11-4 0-16,1 3 0 0,3 0 0 0,-3 1 0 0,-8-1 13 0,4 4-2 15,-7-4-1-15,4 0 0 0,-8 4 7 0,1-4 2 0,-1 0 0 0,-6 4 0 16,-1 2-10-16,0-2-1 0,-3-1-8 0,0 4 12 15,-3 3-12-15,2 2 0 0,-2 1 0 0,6 0 0 16,-6 3-15-16,2 0-5 0,5 3-2 0,-1-3 0 31,8 3-73-31,3-3-14 0,0 0-3 0,0 0-1 0,0 7-111 16,3-4-21-16,4 0-5 0,-3 0-1 0</inkml:trace>
  <inkml:trace contextRef="#ctx0" brushRef="#br0" timeOffset="10803.9">4653 16822 2772 0,'0'0'61'0,"0"0"13"0,0 0 2 0,0 0 1 0,0 6-61 0,4 0-16 16,-4 0 0-16,7 4 0 0,-4 2 55 0,8 4 8 15,-8-3 1-15,4 5 1 0,0 1-7 0,1-3-2 0,2 3 0 16,1-4 0-16,-1-2-19 0,1 3-4 16,3 2-1-16,0-5 0 0,-3-4-9 0,3 1-3 15,-4-1 0-15,1-3 0 0,3 1-7 0,-3-4-1 0,-1 0-1 0,1 0 0 16,-1-6-3-1,-3-3 0-15,1-4 0 0,2-2 0 0,-6 2 2 0,3-2 0 0,3-7 0 0,-10 0 0 16,4 0 8-16,-4 1 2 16,3-4 0-16,-3 3 0 0,4-3-11 15,-4 0-1-15,0 3-8 0,0 0 12 0,0 4-4 16,0-1-8-16,-4 3 11 0,4 4-11 0,0 0 8 0,-3 2-8 16,3 7 0-16,0 0 0 0,0-6 0 0,0 6 0 0,0 0 0 0,0 0 0 31,0 0-117-31,0 0-18 0,0 9-3 0,0-2-848 0,3-1-170 15</inkml:trace>
  <inkml:trace contextRef="#ctx0" brushRef="#br0" timeOffset="12033.95">5997 17104 2052 0,'0'0'45'0,"0"0"10"0,0 0 1 0,0 0 1 0,0 0-45 0,0 0-12 0,0 0 0 0,0 0 0 31,0 0 87-31,0 0 15 0,0 0 3 0,7 0 1 0,-3-3-26 16,3-4-4-16,-4-2-2 0,4 0 0 16,1-7-7-16,-1-3-2 0,-4-3 0 0,4-6 0 0,0-3-14 0,0 2-3 0,-3-2-1 0,3 0 0 31,-4-4-11-31,4 1-3 0,-3-1 0 0,-1-6 0 15,1 1-13-15,0-1-2 0,-1-6-1 0,1 0 0 0,-1 6-5 16,1 3-2-16,3 1 0 0,-7 5 0 16,3 7-10-16,1 3 10 0,-1 7-10 0,1 5 10 0,-4 1-2 0,3 6 0 15,-3 3 0-15,4 6 0 16,-1 4 7-16,1 2 1 0,-4 4 0 0,7 6 0 16,-3 3 0-16,-1 6 0 0,4 0 0 0,0 4 0 0,0 3-2 0,4-4 0 0,-4 4 0 0,3-1 0 31,1-2-4-31,3-1-1 0,-7-5 0 0,7 5 0 0,0-6 0 0,-7 4 0 15,4-4 0-15,7 0 0 0,-15 0-9 0,8-3 0 0,-1-3 9 0,-3 0-9 0,0-3 0 0,1 0 8 32,-5 0-8-32,1 3 0 0,-1-7 0 0,1 1 0 0,-4 0 0 15,3-4 8-15,-3-2-8 0,-3-4-12 0,3-3 4 16,0-3 0-16,-7 0-40 0,3-3-7 0,-3-3-1 0,0-4-1 31,0-5-15-31,0-1-4 0,-4 0 0 0,1-3 0 0,-1-6-92 16,1 0-20-16,-5 0-3 0,5 0-1 15,-1-3-53-15,-3 6-11 0,4 0-3 0</inkml:trace>
  <inkml:trace contextRef="#ctx0" brushRef="#br0" timeOffset="12232.9">5969 16837 1978 0,'-7'3'56'0,"3"4"12"16,4-4-54-16,-7 3-14 0,7-6 0 0,-3 6 0 0,3-6 143 15,3 7 25-15,-3-7 6 0,7 3 1 0,-3 3-65 0,7-3-13 0,-1 0-2 0,4 0-1 31,0-3-25-31,4 4-5 0,0-4 0 0,-1 3-1 16,4-3-23-16,1 3-5 0,-1-6-1 0,0 3 0 0,4-3-18 0,-1 3-4 0,1-4-1 0,0 4 0 16,-1 0-11-16,-2-3 0 0,-1 3 0 0,3 0-11 15,-2-3-95-15,-5 3-19 0,4 0-4 0,4 0-1 32,-11 0-130-32,0 0-27 0</inkml:trace>
  <inkml:trace contextRef="#ctx0" brushRef="#br0" timeOffset="12678.17">6724 16674 2419 0,'0'0'107'0,"0"0"22"0,0 0-103 16,-4 7-26-16,1-1 0 0,-4 0 0 0,0 0 108 0,0-3 16 15,0 4 3-15,-4 2 1 16,4-3-52-16,-4 4-9 0,8-4-3 0,-11 4 0 15,7-1-51-15,-4 3-13 0,1-2 0 0,3 2 0 16,-4-2 46-16,4-1 6 0,-4 4 2 0,4-1 0 0,0-2-35 0,0-1-7 0,0 1-2 0,0-1 0 31,4 0 10-31,3-2 3 0,-8-1 0 0,5 0 0 0,3 0-23 0,0-6 8 0,3 4-8 0,5-1 0 16,-5 3 0-16,4-6 0 16,0 0 0-16,4 0 0 0,-1-3-16 0,4 0-7 0,-3 0-1 0,7-1-1 15,-4 1 48-15,7 0 9 16,-7 0 3-16,7 0 0 0,-3 0-5 0,-1 3-1 15,-2 0 0-15,2 3 0 0,-3 0-29 16,0 0 0-16,-3 3 0 0,0 4 0 16,-4-1 16-16,0 1 0 0,-4 2 0 0,-3 1 0 0,0 2-8 0,-3-2 0 0,-1 0-8 15,-3 2 12-15,0-2-4 0,-3 2 0 0,-1 1-8 0,0 0 12 16,-3-4-32 0,0 1-8-16,0-1 0 0,0-2-1 0,3 2 29 0,-3-5 0 15,4-1 0-15,3-3 0 16,0 0 0-16,7-3 0 0,0 0 0 0,-8-3 0 15,8-3-119-15,0-4-17 0,4-2-4 0,3-1-1 0,0-2-31 0,4-1-5 0,-1-3-2 0</inkml:trace>
  <inkml:trace contextRef="#ctx0" brushRef="#br0" timeOffset="13024.02">7059 16608 1918 0,'0'0'42'0,"0"0"9"0,0 0 1 0,0 0 3 15,0 0-44-15,0 0-11 0,0 0 0 0,0 0 0 16,0 7 149-16,-3 2 28 0,-1 1 6 0,1 2 1 15,-5 4-60-15,1-1-11 0,0 1-2 0,0 0-1 16,-3 3-27-16,-1-4-6 0,1 4-1 0,-5 0 0 0,5-3-24 0,-4-1-4 0,0 4-2 0,0-3 0 31,3-1-16-31,0 1-3 0,1-3-1 0,3-1 0 16,0 1-7-16,0-4-2 0,3 1 0 0,4-4 0 0,0-6-17 0,0 0 0 0,4 0 0 0,6-3 0 16,-3-4 0-1,7-2 0-15,-3 0 0 0,3-4 0 0,0 4 0 0,4-1 0 0,-4 4 0 16,4-3 0-1,-1-1 0-15,1 4 0 0,-1 3 0 0,-2 0 0 0,2-1 0 16,-3 4 0-16,0 0 0 0,1 4 0 0,-5 2 0 0,1-3 0 0,-8 6 0 0,4 1 0 31,-7-1 0-31,4 4 0 0,-8-1 0 0,4 4 0 0,-7 3 0 0,4 0 0 16,-8-1 0-16,1-2 0 0,-1 0 0 0,0-1 0 0,-3 4 0 0,0-3 0 16,4-4 29-16,-5 1 3 15,-2 0 0-15,3-1 0 16,0-2-67-16,3-4-13 0,-3 0-2 0,3 0-1 0,4-3-124 0,4 1-25 0,3-4-4 0,0 0-2 15</inkml:trace>
  <inkml:trace contextRef="#ctx0" brushRef="#br0" timeOffset="14228.13">7341 16825 1736 0,'0'0'49'0,"0"0"11"0,-3-3-48 0,-4 3-12 0,3-3 0 0,-3 3 0 16,4 3 168-16,-4 0 31 0,0 3 6 0,3 3 2 31,-3 1-63-31,0 2-13 0,0 1-3 0,3 6 0 0,-3 0-51 0,4 3-10 0,-1-4-3 0,1 7 0 31,3-6 0-31,0 6 0 0,0-3 0 0,3 0 0 0,4-3-51 0,0-3-13 0,0 3 0 16,4-7 0-16,3-3 0 0,0 1 0 16,0-7 0-16,4 0 0 0,-4-3 0 0,4-6 0 15,-4-7 0-15,3 1 0 0,1-4 0 0,-4 0 0 0,0 1 0 0,0-4 0 16,0-3 0-16,-3 3 0 0,0 0 0 0,-1 4 0 16,1-1 0-16,-4-3 0 0,0 7 0 0,0-1 0 0,-3 4 0 0,3-1 0 15,-7 7 0-15,0 3 0 16,0 0 0-16,0 0 0 0,0 6 0 0,0 4 0 15,0 2 54-15,0 4 8 0,0 0 2 0,0-1 0 16,-4 1-52-16,4 0-12 0,4-1 0 0,-4 1 0 16,3 0 0-16,1-1 0 0,-1 1 0 0,1-3 0 0,-1 2 0 0,4 1 0 15,-3-7 0-15,3 4 0 16,0-4 0-16,0-2 0 0,4-1 0 0,-4-3 0 0,0-3 0 16,3-3 0-16,-3 3 0 0,0-6 0 15,0-4-48-15,0 1-13 16,1-1-3-16,2 1 0 0,-3-3-51 0,0-1-10 15,0-3-3-15,0 4 0 0,0 2 0 0,0 1 0 0,-3 6 0 0,-1-3 0 16,5 2 52-16,-8 4 9 0,3-3 3 0,-3 3 0 16,4-3 0-16,-4 3 0 0,0 0 0 0,0 0 0 0,0 0 51 0,0 0 13 0,0 0 0 0,0 0 0 15,0 0 48-15,0 0 13 16,0 0 3-16,0 0 0 16,0 0-52-16,0 0-12 0,0 0 0 0,0 0 0 0,0 0 0 0,7 6 0 0,-4 1 0 0,4-1 0 15,-3 3 0-15,-1-2 0 16,1-1 0-16,-1 0 0 0,1 4 54 0,-1-4 8 15,1 3 2-15,-4 1 0 0,3-4 51 0,-3 0 10 0,4 0 3 0,-4 1 0 16,0-1-52-16,4 0-9 0,-4 1-3 0,0-7 0 16,0 0 0-16,0 0 0 0,0 0 0 0,0 0 0 15,0 0-51-15,0 0-13 0,0 0 0 0,3-7 0 16,1-2 0-16,-4-1 0 0,3-2 0 0,-3-4 0 16,0 4 54-16,0-4 8 0,0 0 2 0,-3-2 0 15,3 2-52-15,0-3-12 0,0 0 0 0,0 4 0 16,0-4 0-16,3 3 0 0,-3 0 0 0,0 4 0 15,4-1 0-15,-1 4 0 0,1-4 0 0,-1 4 0 16,1 3 0-16,-1-1 0 0,-3 7 0 0,0 0 0 0,0 0 0 0,7 0 0 16,0 7 0-16,0-1 0 15,0 0 0-15,1 7 0 0,-5-1 0 0,4 4 0 0,-3 0 0 0,-1-1 0 16,1 1 0-16,-1 0 0 16,1-1 0-16,-1 1 0 15,1 0 0-15,-4-4 0 0,3 1 0 0,-3-1 0 16,4-2 0-16,-4-4 0 0,0-6 0 0,0 0 0 0,0 0 0 0,0 0 0 0,0 0 0 0,0 0 0 15,3-3 0-15,1-3 0 0,-1-4 0 0,5 1 0 16,-5-7 0-16,1 0 0 0,-1 1 0 0,1-1 0 0,3-3 0 16,0 0 0-1,0 4 0-15,0 2 0 0,0-2 0 0,3 5 0 16,1-2 0-16,0 2 0 0,-1 4 0 0,1 0 0 16,-1-1 0-16,1 4 0 0,0 0 0 0,-1 6 0 0,1 0 0 0,3 4 0 0,-4-1 0 0,1 3 0 15,0 4 0-15,-1-1 0 0,1 7 0 0,-4 0 0 16,0 0 0-16,0-3 0 0,-4-1 0 0,5 4 0 15,-8 3 0-15,3 0 0 0,-3 3 0 16,-3-3 0-16,3 3 0 0,-4-3 0 0,0 0 0 16,4-6 0-16,-3-4 28 0,-1 1 4 0,1-4 0 15,-1 1 0 1,1-4-50-16,-1-3-10 0,4-3-1 0,0 0-1 0,-3-6-86 0,-1-1-18 16,1 1-3-16,3-6-1315 0</inkml:trace>
  <inkml:trace contextRef="#ctx0" brushRef="#br0" timeOffset="14865">8463 17022 2419 0,'0'0'53'0,"0"0"11"0,0 0 3 0,0 0 1 0,0 0-55 0,0 0-13 0,4 7 0 0,-1 2 0 16,1 4 105-16,3 2 19 0,0 1 3 0,-4 6 1 15,4 3-52-15,0 0-11 0,1 3-1 0,-1 4-1 16,0-1 1-16,0 0 1 0,3 1 0 0,-6-1 0 16,3 3-1-16,-4 1 0 0,1-7 0 0,-1 0 0 15,-3-6-51-15,4 0-13 0,-4 0 0 0,0-3 0 16,0-6 0-16,0-1 0 16,-4-6 0-16,1 1 0 0,-1-7 0 0,1 0 0 0,-1-7 0 0,-3 1 0 15,4-3 0-15,-4-7 0 0,0 0 0 0,-4-2 0 16,4-4 0-16,-4-3 0 0,4-1 0 0,0-2 0 0,0-3 0 0,0 0 0 15,0 2 0-15,4-5 0 0,-1 2 0 16,1 1 0-16,3 3 0 0,0 0 0 0,3-4 0 0,4 7 0 16,-3-3 0-16,3 3 0 15,3 0 0-15,4 0 0 0,-3 6 0 0,3 0 0 16,0 0 0-16,0 1 0 0,0 2 0 0,4 3 0 16,0 1 0-16,-1 5 0 0,1 1 0 0,3 3 0 15,-3 3 9-15,-4 0 3 0,-14 0 0 0,14 9 0 16,0 1 7-16,-7 2 1 0,0 4 1 0,-7 0 0 15,0-1-15-15,-3 4-6 0,-1 0 0 0,-3 0 0 0,-3 0 0 16,-5 0 0-16,-2-1 0 0,-4 1 0 0,3 0 0 0,-3-3 0 0,0-1 0 0,0-2 0 16,-1 3 0-1,1-7 0-15,0 0 0 0,0-2 0 0,0-1-20 0,3-3-4 0,4 0-1 16,3-3 0 0,1-3-89-1,3 0-18-15,3-6-3 0,4-1-849 0,4-2-169 0</inkml:trace>
  <inkml:trace contextRef="#ctx0" brushRef="#br0" timeOffset="15289.2">9021 16746 2508 0,'0'0'71'0,"0"0"16"0,0 0-70 0,-4-3-17 0,0 0 0 0,4 3 0 15,0 0 99-15,0 0 16 0,0 0 3 0,0 0 1 0,0 0-37 0,8 6-7 0,-5 1-2 0,4-1 0 31,0 6-7-31,0 1-2 0,0 3 0 0,0 3 0 0,4-1 0 0,-8 1 0 16,5 6 0-16,-1 0 0 0,0 0-51 0,0 0-13 0,-4-6 0 0,4 3 0 16,-3 0 0-16,3 0 0 0,-4 0 0 0,1 0 0 31,3-6 0-31,-7-1 0 0,3-2 0 0,-3-4 0 0,0 1 0 16,0-7 0-16,0 3 0 0,-3-6 0 0,-1 3 0 0,-3-6 0 0,0 0 0 15,-3 0 0 1,-1 0-48-16,1-4-13 0,-1-2-3 0,-3 0 0 15,3-7-51-15,-3 3-10 0,-3 1-3 0,-1-1-1228 0</inkml:trace>
  <inkml:trace contextRef="#ctx0" brushRef="#br0" timeOffset="15680.42">8809 16944 2310 0,'0'0'97'16,"0"0"-77"-16,0 0-20 0,0 0 0 31,7 0 157-31,0 0 28 0,-7 0 6 0,11 3 1 0,-1 0-52 0,1 0-9 0,3 0-3 0,0 1 0 15,4-4-51-15,-1 3-10 0,1-3-3 0,3 0 0 16,0-3-51-16,0 3-13 0,4-4 0 0,3 4 0 0,-3 0 0 0,-4 0 0 16,0 0 0-16,0 4 0 15,1-1 0-15,-5 0 0 0,1 3 0 0,0 0 0 16,-1 1-48-16,-3-1-13 0,0 0-3 16,-3 4 0-16,3-4-51 0,-3 3-10 0,-1 1-3 0,1-1 0 15,-1 1-71-15,-2-1-14 0,2 3-3 0,-3-2-1 16,0-4 91-16,-3 4 18 0,-4-4 4 0,3 0 1 15,-3-6 111-15,0 0 21 0,0 0 5 0,0 0 1 0,0 0 46 16,0 0 10-16,0 0 1 0,0 0 1 0,0 0-23 0,0 0-5 0,0 0-1 16,0 0 0-16,0 0 0 0,0 0 0 15,0 0 0-15,0 0 0 0,0 0 44 0,0 0 9 0,4-6 2 16,-4 0 0-16,0-4-88 16,0 4-18-16,-4-4-3 0,1 1-1 0,-1-3-9 15,-3-1 0-15,4-3 0 0,-4 1 0 0,3-1-204 16,1 3-42-16</inkml:trace>
  <inkml:trace contextRef="#ctx0" brushRef="#br0" timeOffset="15813.06">9324 16684 2747 0,'-14'-3'78'0,"7"-1"17"0,3 4-76 16,-3-3-19-16,0 3 0 0,4 0 0 15,3 0 111-15,-4 3 18 0,4-3 4 0,-3 7 1 0,3 2-86 0,0-3-16 0,0 4-4 0,3 2-1 16,1-5-48-16,3 2-10 0,-4-3-1 0,8 1-1 15,-4-1-127-15,3 0-26 0,1 0-5 0</inkml:trace>
  <inkml:trace contextRef="#ctx0" brushRef="#br0" timeOffset="16175.19">9613 16825 2508 0,'-7'6'71'0,"4"-3"16"0,-4 3-70 16,3 1-17-16,-3-1 0 0,3 0 0 0,-3 1 118 0,0 2 20 0,0-3 4 0,4 4 1 15,-4 5-44-15,0 1-9 0,0 6-2 0,0-3 0 16,-1 0 1-16,5-4 0 0,-4 4 0 0,3-3 0 31,4-4-71-31,0 4-18 0,0 0 0 0,4-1 0 0,3-2 0 0,0-1 0 0,4-2 0 0,-1-1 0 16,1 1 10-16,3-4-2 0,0-3 0 0,4-3 0 16,-4-3-8-16,3-3 0 15,-3-1 0-15,4-5 0 0,0-4 0 0,-4 0 0 16,0 1 0-16,0-1 0 15,-3 0-12-15,-1 1 12 0,-3-1-10 16,4-3 10-16,-8 7 0 0,-3-1 0 0,0-3 0 0,-3 4 0 16,-8-4 0-16,1 1 15 0,-1 5-2 0,-3 1 0 0,3-1-13 15,-6 7-18-15,-1 0 4 0,4 3 1 0,-4 3 13 16,1 0 0-16,3 4 0 0,-4-1 0 0,7-3-10 0,1 3 1 16,-1 1 0-16,4-1 0 0,7-6-79 0,0 0-15 0,0 0-3 0,4 6-1 15,-4 0-26 1,7 1-6-16,0-7-1 0,3 3 0 0,1 0-93 0,0 0-19 0,-1 3-4 15,1-3-665-15</inkml:trace>
  <inkml:trace contextRef="#ctx0" brushRef="#br0" timeOffset="16451.34">9920 17173 2880 0,'0'0'64'0,"0"0"12"0,0 0 4 0,0 0 0 0,-3-6-64 0,3-4-16 0,0 1 0 0,0-4 0 0,0-2 54 0,3-1 8 0,1 3 2 0,-1 1 0 16,1-10-32-16,3 3-5 0,3 0-2 0,-3-3 0 15,4 7 0-15,3-1 0 0,-3 0 0 0,3 4 0 32,3 2 2-32,-2 1 0 0,-1 3 0 0,3-1 0 15,-3 4 3-15,1 3 1 0,-1-3 0 0,0 6 0 16,0 7 8-16,-4-1 1 0,5 7 1 0,-8 2 0 0,0 8-25 0,0-1-4 16,-4-3-2-16,1 3 0 15,-4 3-10-15,3 0 0 0,-3 0 0 0,0-3 7 0,0-3-7 16,-3-3 0-16,3-3 0 0,-4 0 0 15,1-4 0-15,3-6 0 0,-4-3 0 0,4-3 0 16,0-3-60-16,-3-3-12 0,3-3-3 0,-4-4-972 16,4-3-194-16</inkml:trace>
  <inkml:trace contextRef="#ctx0" brushRef="#br0" timeOffset="17009.01">10735 16944 2880 0,'0'0'64'0,"-7"3"12"0,0 0 4 0,3 0 0 0,4-3-64 0,-7 3-16 15,7-3 0-15,0 0 0 0,0 0 124 0,0 0 21 16,0 0 5-16,0 0 1 0,4 7-88 0,3-4-18 0,-4 3-3 0,8-3-1 16,0 4-7-16,3-4-2 15,3-3 0-15,5 3 0 0,-1-3-23 0,14 3-9 0,-3 0 0 0,-1-3 0 16,1 0 0-16,0 3 0 0,-4-3 0 0,4 0 0 16,-4 3 0-16,4-3 0 0,-4 4 0 0,0-1 0 0,-3 0 0 15,0-3 0 1,-1 0 0-16,1 0 0 0,-4 3 0 0,-3 0 0 0,0-3 0 0,-4 0 0 15,0-3 0-15,-4 3 0 0,1 0 0 0,-4-3 0 16,-3 0 0-16,-4 3 0 0,0 0 0 0,0 0 0 16,0-7 0-16,-4-2 0 0,4 0 0 0,-7 2 0 31,3-2-52-31,-3-1-9 0,0 1-3 0,0 3-989 0,0-4-199 16</inkml:trace>
  <inkml:trace contextRef="#ctx0" brushRef="#br0" timeOffset="43848.56">12499 16527 2508 0,'-7'-6'71'0,"3"-1"16"0,-3 1-70 0,4 3-17 0,-1-3 0 0,-3 3 0 0,4-4 106 0,-4 4 18 16,3 0 3-16,-3 0 1 15,0 0-52-15,0 0-9 0,-4-1-3 0,4 4 0 16,-3 4-21-16,-1 2-5 0,1 0-1 0,-1 4 0 15,0 5 1-15,1 1 0 16,-1 3 0-16,1 6 0 0,3 3-16 0,-4 3-3 0,4 7-1 0,0 0 0 16,0-1-6-16,3-2-2 0,1-1 0 0,-1 4 0 0,4-7-10 0,0 1 8 15,0-4-8 1,4 0 8-16,-1-6-8 16,1 0 0-16,3-3 0 0,3-4 0 0,-3-2 19 0,8-7 1 0,-1-3 1 0,0-3 0 15,0-3-40-15,4 0-8 0,-1 0-1 0,4-6-1 0,-3-1 16 0,0-6 3 0,-4 1 1 16,3-4 0-16,1 0-3 15,-4-3-1-15,4 3 0 0,-4-3 0 0,0 4-3 16,-3-1-1-16,-1-3 0 0,-3 3 0 47,4 3 0-31,-4 1 0-16,-4 2 0 15,4 1 0-15,-3-1 8 0,0 4 9 0,-1 2-13 0,1 1 5 0,-4 6 8 0,0 0-10 0,0 0 10 0,0 0-10 0,0 0 10 0,0 0 0 0,0 0 0 0,0 0 0 0,0 6-27 0,0 1-3 0,0 2-1 0,-4 0 0 0,4 1 64 16,0 2 13-16,0 1 2 0,0 3 1 0,0-1-25 0,0 1-4 0,-3 3-2 0,6 0 0 31,-3-1-5-31,4 4-1 0,-4-3 0 0,7 0 0 16,-4-3-3-16,4-1-1 0,0 1 0 0,0-7 0 15,0 1-8-15,4-4 0 0,-4 0 0 0,4-6 0 0,-1 0-16 0,1-6-6 0,-1 0-1 0,1-7 0 16,0-2 23 0,-1-1 0-16,1-6 0 0,-1 0 0 0,1 0 12 15,-1-3 6-15,-3 3 2 0,1-3 0 16,-1 3-32-16,-4 0-7 0,4 0-1 0,-3 0 0 0,3 3 33 0,-4 4 7 15,1-1 0-15,-1 7 1 0,-3-1-21 0,0 4 8 0,0 6-8 0,0 0 0 0,0 0-14 0,4 9-7 16,-4 4-2-16,3-1 0 16,1 4 43-16,-4 3 9 0,3 0 2 0,-3 3 0 15,4 0 1-15,0-4 1 16,-1 4 0-16,1 0 0 0,3-3-33 0,-4 0 0 0,4 0 0 0,0-4 0 16,0 1 0-16,0-3-14 0,0-1 1 0,4 1 0 15,-4-7 13-15,4 0 0 0,-1-6 0 0,4 3 0 16,-3 1 0-16,0-1 16 0,-1 0-1 0,1 0-1 15,-1 0-14-15,1-3 0 0,-1 3 0 0,5-3 0 16,-8 0 0 0,3 0 0-16,-10 0 0 0,7-3 0 0,-7 3-8 0,7-3-5 0,-7 3-1 15,7-3 0-15,-3-3 22 0,-1-1 5 16,1 4 1-16,-4-6 0 0,3-1-14 0,-3-2-10 0,-3-4 2 0,3 0 0 0,0 4 8 0,-4-1 0 16,4-2 10-16,0 2-10 15,-3-3 0-15,-1 4 0 0,4-4 0 0,-3 4 0 0,3 2 8 16,-4-2-8-16,4 2 0 0,0 1 9 0,-3 0-9 0,3-1 0 15,0 4 0-15,0-4 0 0,0 4 0 0,3 0 0 16,-3 0 0-16,4-1 0 0,-4 7 0 0,0 0 0 0,0 0 0 0,3 0 0 16,4-3 0-16,0 6 0 0,1-3 0 0,2 4-11 15,-3-1 11-15,4 3 0 0,-1-3 0 0,1 0 8 16,-1 3-8-16,1 1 0 0,3-4 0 0,-3 0 0 16,3 0 0-16,-4-3 0 0,5 0 0 15,-1 0 0-15,-4 0 0 0,4 0 0 16,-3 0 0-16,3 3 0 0,-3-3-68 0,3 3-19 0,-4 4-3 15,1-1-1-15,0 0-37 0,-1 1-7 0,-3-1-1 0,4 0-1 16,-4 0-107-16,3 1-20 0,-6-4-5 0</inkml:trace>
  <inkml:trace contextRef="#ctx0" brushRef="#br0" timeOffset="44528.24">13497 16994 1960 0,'0'13'83'16,"0"-4"-67"-1,0 0 156-15,0-2 30 0,0-7 6 0,0 0 2 0,0 0-79 0,0 0-16 0,0 0-3 0,0 0-1 32,0 0-43-32,0 0-9 0,0 0-2 0,0 0 0 0,0 0-27 0,0-10-6 0,0 1 0 0,-3 0-1 15,3-4-11-15,0 0-3 0,0 1 0 0,0-4 0 16,0 4-9-16,0-4 0 0,0 0 0 0,3 4 8 16,-3-1-8-16,4-2 0 0,-4 2 0 0,3 0 0 15,1 1 0-15,3 3 0 0,-4-4 8 0,1 7-8 16,0-4 0-16,-1 4 0 0,4 3 0 0,-3-3 0 15,-4 6 0-15,7-4 0 0,0 1 0 0,-7 3 0 16,7 3 12-16,0 4 0 0,0-1 0 0,3 3 0 16,-6 4 9-16,3 0 3 0,0-1 0 0,0 1 0 15,0-1-7-15,0 4-1 0,0-4 0 0,4 1 0 16,0-4-5-16,-1 1-2 0,1-4 0 0,-1 0 0 16,1-3-9-16,3 1 0 0,0-4 0 0,0 0 0 15,0-4 0-15,0 1 0 0,1-3 0 0,-1 0 0 0,3-4 0 16,1 1 0-1,-8-1 0-15,5-2 0 0,-5-1 0 0,1-2 0 16,-4-1 0-16,0 0 0 0,0 4 0 0,-4-4 0 0,-3 4 0 0,4-4 0 16,-4 7 0-16,0 2 0 0,0 1 0 0,0 6 0 15,0 0 0-15,0 0 0 0,-7 6 0 0,0 1 0 16,0 2 0-16,0 7 0 0,3-4 0 0,1 4 0 16,-1 3 0-16,1-1 0 0,3 1 0 0,-4 0 0 15,4 3 8-15,4-3-8 0,-4 0 0 16,7-1 8-16,-4-2-8 0,4-3 12 0,0-4-12 0,4 4 12 15,0-4-12-15,-4 0 0 16,3-2 0-16,1 2 0 0,-1-6 0 0,1 4 0 0,-1-7 0 0,5 3 0 16,-8-6 0-16,3-1 0 0,-3 1 0 0,4-3 0 15,-4-3 0-15,0-4 0 0,0-3 0 0,-3 1 0 0,3-1 0 0,-4-3 0 0,1 4 0 0,-1-4 0 16,1 3 0-16,-1 0 0 0,1 1 0 16,-1-4 0-16,1 6 0 0,-1-2 0 0,1 2 0 0,-1 1 0 15,4 5 0-15,-3 1 0 0,0 0 0 0,3-1 8 16,-4 1-8-16,4 6 0 0,0-3 9 0,0 3-9 31,0 3 12-31,4 0-3 0,-4 0 0 0,4 7 0 0,-4-4 0 16,3 4 0-16,1 2 0 0,-4 4 0 15,3-4-6-15,-3 4-3 0,1 3 0 0,-1 0 0 0,0-4 0 0,0 4 0 16,-4 0 0-16,4-3 0 0,-3 2 0 0,-1-5 0 16,1 0 0-16,3-1 0 0,-4-6 0 0,1 1 0 0,3-4 0 0,-7-3 0 31,4 0-44-31,3 0-9 0,-4 0-2 0</inkml:trace>
  <inkml:trace contextRef="#ctx0" brushRef="#br0" timeOffset="44942.42">14637 16442 2649 0,'0'0'58'0,"0"0"12"0,-7 0 2 0,7 0 4 0,-4 0-61 0,1 3-15 0,-1 4 0 0,1-1 0 0,-1 3 105 0,1 4 19 16,3-1 3-16,0 7 1 0,0 3-33 0,3 0-7 15,1 3 0-15,3 3-1 0,-4 1-37 0,4-1-7 16,-3 0-2-16,3 0 0 0,3-3-33 0,-3 0-8 0,4-6 0 0,-4 3 0 31,4-3 0-31,-4 0 0 0,3-3 0 0,-3 2 0 16,0-5 0-16,-3 3 0 0,3-1 0 0,-3-2 0 16,-1-1 0-16,-3-2 0 0,4-1 0 0,-4-3 0 15,0-2-49-15,-4-1-12 0,1-3-3 0,-5 0 0 0,1-7-20 0,-3 4-4 0,-1-6 0 16,-3-1-1-1,0 1-165-15,-4-3-33 0,1-1-6 0</inkml:trace>
  <inkml:trace contextRef="#ctx0" brushRef="#br0" timeOffset="45081.52">14492 16787 1750 0,'0'0'49'0,"0"0"12"0,0 0-49 0,0 0-12 0,0 0 0 0,0 0 0 0,0 0 216 0,0 0 41 16,4 3 8-16,3 0 2 16,0 1-111-16,3-4-23 0,1 3-4 0,0 0-1 15,3-3-20-15,3 0-4 0,-3 3 0 0,8-3-1 0,-1 3-63 0,0-3-12 0,4 3-2 0,-1-3-1 31,1 0-8-31,3 0-1 0,-3 0-1 0,0 0 0 16,-1 0-25-16,-3 0-5 0,1 0-1 0,-1 0 0 16,0-3-103-16,-3 3-21 0,-1 0-4 0,-3 0-1296 0</inkml:trace>
  <inkml:trace contextRef="#ctx0" brushRef="#br0" timeOffset="45760.26">16094 16615 1497 0,'0'0'32'0,"0"-7"8"0,3 1 0 0,1 0 4 0,-1-4-36 0,1 1-8 0,-1 0 0 0,4-1 0 16,-3 1 118-16,3 3 22 16,-3 2 4-16,3 1 0 0,-7-3 20 0,0 6 4 15,0 0 1-15,0 0 0 0,0 0-28 0,-4 6-5 16,-3 4-2-16,-4-1 0 0,1 4-32 0,-1-1-6 15,1 4-2-15,-4 0 0 0,-1-1-48 0,-2 1-10 0,3 3-1 0,0 3-1 16,-8-7-34-16,8 1 0 16,-3 3 0-16,3 0 0 0,3-4 25 0,0 1-1 0,-3-3-1 0,7-1 0 15,0 1-23-15,4-4 0 0,-1 0 0 0,8-2 0 16,-4-7 0-16,7 3 0 0,3 3 0 0,1-6 0 16,7 0 0-16,-1-6 0 15,4 3 0-15,8-7 0 0,-5 4 0 0,4-6 0 0,4-1 0 16,3 0 0-16,-3 1 8 0,0-1 1 0,-4 4 0 15,0 0 0-15,-3 2-9 0,-7 4 0 0,-1 0 0 0,-2 6 0 16,-1 3-23-16,-7 4-6 0,3-4-2 0,-6 7 0 16,-1-1 31-16,-3 1 0 0,-3 2 0 0,-1 1 0 15,-3 0 20-15,0-1 9 0,-3 4 3 0,-5 0 0 16,1 0-24-16,-3 0-8 0,-4-1 0 0,-1-2 0 0,1-3 0 16,0-4 0-16,-4 1 0 0,8-4 0 15,-1 0-17-15,7-3-3 0,1-6-1 16,3 0 0-16,0 0-170 0,7-3-33 0,3-4-8 0</inkml:trace>
  <inkml:trace contextRef="#ctx0" brushRef="#br0" timeOffset="46135.61">16432 16552 2041 0,'4'-6'44'0,"-1"-4"10"0,1 1 2 0,3-4 2 0,0 4-46 0,0 0-12 0,0 2 0 0,0 1 0 15,-3 3 137-15,3 3 26 16,0 3 5-16,0 3 0 0,0 4-32 0,0-1-6 16,-3 10-2-16,3-3 0 0,3-1-16 0,1 4-3 15,-4 0-1-15,3 6 0 0,1-3-60 0,0 0-12 16,3 0-2-16,-4 3-1 0,4-3-14 0,-3 0-3 0,0 0-1 0,-4 0 0 15,3-3-15-15,-3-1 9 16,0 1-9-16,0 0 8 0,0-3-5 0,-3-1-3 0,0 1 0 0,-1-3 0 16,1-4 0-16,-4-3 0 0,0 0 0 0,0-6 0 15,0 0 0-15,-4 0-15 0,-7-3 5 0,4 0 1 16,-3-3-63-16,-1-3-13 16,1-4-3-16,-1-3 0 0,-3 1-92 0,0-1-20 0,-4 0-3 0,4 1-1 15,0-4-133-15,0 0-27 0,-11-12-6 16,11 12-1-16</inkml:trace>
  <inkml:trace contextRef="#ctx0" brushRef="#br0" timeOffset="47047.01">16415 16715 2419 0,'0'0'53'0,"0"9"11"0,0-2 3 0,3 2 1 0,1-3-55 0,3 1-13 16,0-1 0-16,0 3 0 0,0-2 105 0,4-1 19 0,3-3 3 0,0 3 1 31,3 1-51-31,1-4-9 0,0 0-3 0,3-3 0 16,0 0-18-16,0-3-4 0,0 0-1 0,1-1 0 0,-1-2-19 0,0 0-4 0,4 0-1 0,-4-1 0 15,0-2-18-15,0 0 8 0,0-4-8 0,-3 4 0 16,0-4 0-16,-4 4 0 0,0 2 0 0,0-2 0 15,-7-7 12-15,-4 7-12 0,1-1 12 0,0 4-12 16,-1-3 0-16,-3 3 0 16,-3-1 0-16,3 7-12 0,-8 0 60 0,1 3 13 0,0 10 3 0,-3-1 0 15,-1 1-52-15,1 3-12 0,-1 2 0 0,0 4 0 16,1 0 20 0,-1 3 2-16,4 1 0 0,0-1 0 0,7-3-12 0,-3 0-2 0,3-1-8 15,3 1 12 1,1-3-32-16,3 0-8 0,0-6 0 0,3-1-1 0,1-6 29 0,3 1 0 0,0-4 0 0,0-3 0 15,0-3 0-15,4-4 0 0,-4-5 0 0,0-4 0 0,0-3 0 0,4 1 18 16,-4-4-2-16,-3 3-1 16,-1-3-15-16,1 0-15 0,-4 0 3 15,0 0 1-15,0 0 11 0,-3 3-8 0,-4 0 8 0,3 1-8 16,-3 2 8-16,4 3 0 0,-4 4 0 0,0 3 0 16,0-1 0-16,0 7 0 0,0 0 0 0,0 0 0 0,0 10 0 0,3 2 0 15,-3 4 0-15,4 0 0 16,-1-1 0-16,4 4 0 0,-3 0 0 15,3 0 0-15,0 0 0 0,4-4 14 0,-4 1-3 0,3 0-1 0,1-1-10 0,-1 1 0 16,4-3 9-16,-3-1-9 16,3 1 0-16,0-1 0 0,0-5 0 0,4 2 0 0,-4 0 0 0,0-2 8 15,4 2-8-15,-4-3 0 0,0-6 0 0,0 0 0 16,0-3 0-16,0 0 0 16,-7-3 9-16,1-4-9 0,-5 4 12 0,1-3-12 15,-1-4 16-15,1-3-4 0,-4 4-1 0,0-7 0 16,0 0-35-16,-4-3-6 0,1 0-2 0,-4-3 0 15,-1-3 52-15,-2-3 9 0,-1-4 3 0,-3 1 0 16,0 2-52-16,0 4-9 0,0 0-3 0,3 3 0 0,1 3 52 0,3 0 9 16,0 9 3-16,0 1 0 15,-1 2-72-15,5 1-15 0,3 9-2 0,0 0-1 16,0 0-9-16,-7 6-1 0,3 4-1 0,1 2 0 16,-1 1 29-16,4-1 5 0,-3 4 2 0,-1 0 0 15,1-4 33-15,3 4 0 0,-4-4 0 0,4 4 0 16,0-3-58-16,0-1-5 15,0 1-1-15,4 2 0 0,-1-2 103 0,4 0 20 0,0-4 4 0,0 3 1 0,4 1-8 0,0 0 0 0,3-1-1 0,0-2 0 16,0-1 14-16,0 0 3 16,0 1 1-16,4-4 0 0,-1-3-58 0,5 0-15 15,-5-3 0-15,4 0 0 0,1-3 0 0,-1 0 0 0,0-3-12 0,-3-1 12 0,-1-2 0 16,-3 0 0-16,4-4 0 0,-4 1 0 16,-3-1 13-16,-1 0-3 0,1 1-1 15,-4-4 0-15,0 1-9 0,0 2 0 0,-4 4 0 0,1-1 0 16,-4 1 0-16,0-1 0 0,0 4 0 0,0 6 0 15,-7 0 0-15,0 0 12 0,0 3-12 0,-4 7 12 0,1 5-12 0,-1 1 0 16,0 6 0-16,1 0 0 16,-1 0 0-16,1 3 0 0,3 0 0 0,0 0 8 15,3-3-18-15,1 3-4 0,3-3-1 0,3 0 0 0,1-3 37 0,3 0 7 16,3-4 2-16,1-2 0 16,-1-4-31-16,5-2 8 0,-1-1-8 0,3 0 4 15,1-3-30-15,3-3-5 0,0 0-1 0,4-3 0 0,-4 0 52 0,0-3 9 16,0-1 3-16,-3-2 0 15,3 0-52-15,-3-1-9 16,0 1-3-16,-4-7 0 0,3 4-204 0,-3-1-42 0</inkml:trace>
  <inkml:trace contextRef="#ctx0" brushRef="#br0" timeOffset="48450.46">18874 16608 2188 0,'-4'-3'97'0,"1"0"20"0,-1-3-93 0,4 3-24 0,-3 0 0 0,3 3 0 16,0-7 56-16,0 7 6 0,0 0 2 0,0 0 0 15,0 0 0-15,0 0 0 0,0 0 0 0,0 0 0 16,0 7 51-16,0 2 10 0,3 0 3 0,-3 7 0 16,0 0-52-16,4 3-9 0,-4 6-3 0,0 0 0 15,3 3-51-15,-3-3-13 0,4-3 0 0,-4 0 0 16,3 0 54-16,1 0 8 0,-4-3 2 0,3-4 0 15,1-5-52-15,-1-4-12 0,-3 3 0 0,0-9 0 16,0 0 0-16,7-3 0 16,0-3 0-16,-3-3 0 0,3-4 0 0,-4-3 0 15,5-2 0-15,-5-1 0 0,1-6 0 0,-1 0 0 0,1 0 0 0,3-1 0 16,-7-2 0-16,7 3 0 0,-4 0 0 0,1 6 0 16,3 0 0-16,-4 4 0 0,8-1 0 0,-4 4 0 15,0-1 0-15,4 7 0 16,-4-1 0-16,3 4 0 0,1 0 0 0,-4 0 0 0,4 0 0 0,-1 3 0 15,1 3 0-15,-1 0 0 0,1 7 0 0,-1-1 0 16,1 4 0-16,0 5 0 0,-4 1 0 0,3 6 0 16,1-3 0-16,-4 0 0 15,0 3 0-15,0 0 0 0,-3-3 0 0,-1 0 0 0,1 3 0 0,-1-3 0 16,-3 0 0-16,0-3 0 0,4 0 0 0,-4-4 0 0,0-2 0 0,0 0 0 0,3-7 0 0,-3-6 0 16,0 0 0-16,0 0 0 15,0 0 0-15,7-10 0 0,0 1 0 16,0-7 0-16,0-6 0 0,0 4 0 15,4-4-51-15,0 0-9 0,-1 0-3 0,1-3 0 16,-1 3-1-16,1-3 0 31,3 3 0 1,0 0 0-32,-3 3 52 0,-1 3 12 0,1 4 0 15,0 5 0-15,-4 4 0 0,0 3-12 0,-4 7 12 0,1-1-12 0,-1 6 12 0,-3 4 0 0,0-3 12 0,-3 5-12 0,3 1 58 0,-4 0 5 0,1 3 1 0,3 0 0 0,-4-3 0 0,4 3 0 16,0-3 0-16,0-1 0 0,4-2-52 0,-1 0-12 0,1-4 0 0,3 1 0 0,0-4 0 0,0-3 0 0,0 1 0 0,7-1 0 15,-3-6 0-15,3 0 0 0,0-3 0 0,0-7 0 16,0-2 28-16,0-1 4 0,0 1 0 0,0-4 0 16,-3 0-52-16,0 1-9 0,-1-4-3 0,-3 3 0 15,0 1 52-15,-3-4 9 0,-4 3 3 0,0-3 0 16,-4-3-52-16,1 4-9 16,-4-1-3-16,-4 3 0 0,4 4 52 0,-4-4 9 0,4 3 3 0,-3 7 0 15,-1 0-52-15,1 3-9 0,3-4-3 0,-4 7 0 16,4 0 32-16,3 7 0 0,1-1 0 0,3 3 0 15,3-2-167-15,1-1-27 0,3 3-6 0,4 1-737 16,-4-4-148-16</inkml:trace>
  <inkml:trace contextRef="#ctx0" brushRef="#br0" timeOffset="48647.79">19967 16809 3229 0,'0'0'71'0,"0"0"14"0,-3 3 3 0,3-3 4 0,-7 0-74 0,7 0-18 0,-4-3 0 0,-3 0 0 0,4-6 62 16,-5-1 9-16,1-2 1 0,0-1 1 0,0-3-41 0,-3-2-8 0,3-8-1 0,0 5-1 16,-4-8-6-16,0 4 0 0,1-6-1 0,-4 3 0 15,3-4-15-15,1 4 0 0,-1-3 0 0,4 3 0 32,0 2-56-32,-4 8-4 0,8-1 0 0,-4 6-1 0,3 4-76 0,1 3-15 0,-1 2-4 0,1 1 0 31,-1 6-170-31,1 4-34 0</inkml:trace>
  <inkml:trace contextRef="#ctx0" brushRef="#br0" timeOffset="48789.39">19689 16561 2649 0,'0'10'58'0,"3"-1"12"0,-3 1 2 0,4-1 4 0,-4 0-61 0,7 1-15 0,-4 2 0 0,8 1 0 15,-4-4 129-15,3 1 23 0,1-1 5 0,3-3 1 32,4-2-69-32,-4-4-13 0,3 0-4 0,5-4 0 0,-1 4-36 0,0-3-8 0,0-3-2 0,4 3 0 0,-4 0-13 0,0-4-2 15,4 4-1-15,0-3 0 16,-4 0-34-16,0 3-6 0,0 6-2 0,-3-3 0 15,-1-3-117-15,-3 3-24 0,1 3-5 0</inkml:trace>
  <inkml:trace contextRef="#ctx0" brushRef="#br0" timeOffset="50533.51">21463 16376 1883 0,'4'-12'39'0,"-4"12"10"0,0 0-39 0,0-3-10 0,0 3 0 0,0-7 0 16,0 7 149-16,0-3 28 0,0-3 6 0,0 6 1 16,0-3-59-16,0 3-11 0,0 0-2 0,0 0-1 15,0 0-32-15,0 0-7 0,0 0 0 0,0 0-1 16,0 0-24-16,0 0-5 0,7 3-1 0,0 3 0 15,0 1-11-15,-4-1-2 0,4-3-1 0,0 3 0 16,-3 1-10-16,3-1-1 0,0 0-1 0,0 3 0 0,-3-2 3 0,-1-1 1 16,4 3 0-16,-3 1 0 15,-1 2 7-15,-3 1 2 0,4 3 0 0,-1 2 0 16,-3 4-28-16,4 7 0 0,-4-4 0 0,3 6 0 16,-3-3 0-16,4 4 0 0,-4-4 0 0,3 0 0 15,1-3 24-15,-1 0-1 0,1-3 0 0,3-3 0 0,-3 0-37 0,3-4-7 0,0-2-2 0,0 0 0 16,-4-4 23-16,4-3 0 15,0-3 0-15,-3-3 0 0,-1-3 0 0,1-3 0 0,-1-3 0 16,1-1 0-16,-4-2 0 0,4-1 0 0,-4 4 0 0,-4-4 0 31,0 4 0-31,1 2 0 0,-4 1 0 0,3 0 0 16,-3-4 0-16,-3-2 0 0,3 3 0 0,-4-4 0 0,0 4 0 0,-3 2 0 0,4-2 0 0,-4 3 0 16,0 2 20-16,-1 4 8 0,1 4 1 0,0-1 1 15,0 0-30-15,0 3 0 0,0 0 0 0,0 4 0 16,0-4 0-16,0 4 0 15,-1-1-8-15,1 0 8 0,0 1 0 0,4-1 0 0,-1 1 0 16,0 2 0-16,1 1 0 0,3-4-8 0,0 4 8 0,0-4 0 16,0 7 0-16,3-4 0 15,1 4 0-15,3 0 0 0,0-1 0 0,3 1 0 0,1 0 0 0,3-1 0 0,0-2 0 0,3-4 0 16,1-6 0-16,3 4 0 16,4 2 0-16,-1-3-8 0,5-6 8 0,-1 0 0 0,0 3 0 0,0-6 0 15,0 0 0-15,0-6 0 16,4-1 0-16,-4 1 0 0,0-7 0 15,1 1 0-15,-1-1 0 0,0 0 0 0,4 1 0 0,-8-1 0 16,4 0 0-16,-3 4 0 0,-4-4 0 0,4 7 0 0,-4-4 0 0,0 4 0 16,-3-4 0-16,3 7 0 15,-4 0 0-15,1 2 0 0,-4 1 0 0,0 0 0 16,0 0-16-16,0 3-5 0,-7 0-2 0,4-3 0 16,-4 3 37-16,0 0 7 0,0 0 2 0,7-3 0 0,-7 3-23 0,0 0 0 0,3-3 0 0,-3 3 0 31,0 0 0-31,0 0 0 0,0 0 0 0,0 0 0 0,0 0 0 0,-3-7 0 0,3 1 0 0,-4 0 0 15,1 3 0 1,-1 0 0-16,-3-1 0 0,0 1 8 0,3 3-8 16,-3 0 0-16,4 0 0 0,-1 3 0 0,-3 4 0 0,4-1 0 0,-1 0 0 0,1 7 0 15,-1-4 0-15,1 1 0 0,-1-1 0 16,4 4 0-16,0-1 0 0,0 1 0 0,4-1 0 0,-1 4 0 16,1-4 0-16,-1 1 0 0,4-1 0 0,0 1 0 0,0-4-20 15,4 1-3 1,-4-1 0-16,4 1 0 0,-1-4 23 15,4 0 0-15,0-3 0 0,1 0 0 0,-1-3 14 0,3 4 7 0,-3-4 2 0,0-4 0 16,1-2-37-16,-1 0-7 0,0-4-2 0,-4 1 0 0,5 0 23 0,-5-1 0 16,1-2 0-16,-1-1 0 15,-3 4 14-15,0-1 7 16,0 1 2-16,0 3 0 0,1-1-37 0,-5 1-7 0,4 0-2 0,-3 3 0 16,3-4 31-1,0 4 5-15,-4-3 2 0,4 3 0 0,-3 0-24 0,-4 3-5 0,0 0-1 0,0 0 0 31,0 0 15-31,0 0 0 0,0 0 0 0,0 0 0 0,0 0 0 0,0 0 0 0,0 0 0 0,0 0 0 16,0 0 0-16,0 0 0 0,3-3 0 0,-3 3 0 16,0-3 0-16,0 3 0 0,0 0 0 0,0 0 0 15,0 0 0-15,0 0 0 0,0 0 0 0,0 0 0 16,0 0 0-16,0 0 0 0,0 0 0 0,0 0 0 0,0 0 0 0,0 0 0 0,4-7 0 16,-4 7 0-1,0 0 0-15,0 0 0 0,3-6 0 0,-3 6 0 16,0 0 0-16,0 0 0 0,0 0 0 0,0 0 0 15,0 0 0-15,0 0 0 0,0 0 0 0,0 0 0 16,0 9 0-16,4 1 0 0,-4 2 0 0,4 4 0 0,-4 3 0 0,0 0 0 16,3 6 0-16,-3 0 0 0,4 3 0 0,-4 0 0 15,0 4 9-15,3-4-9 0,-3-3 15 0,4 0-3 0,-1 3-1 16,1-3 0-16,-4-3-22 0,3-3-4 0,1 0-1 0,3 0 0 31,-4-7 16-31,1 1 0 0,-1-4 0 0,1-3 0 16,-4-6 0-16,0 0 0 0,0 0 0 0,0 0 0 0,0-6 0 15,3 0 0-15,-3-7 0 0,0-2 0 0,0-7 0 0,-3 0 0 0,-1-3 0 0,4-4 0 16,0 4 18-16,-3 0 6 0,3-6 2 0,0 3 0 16,0-4-26-16,0 7 0 0,3-3 0 0,-3 3 0 0,7 3 0 0,-3 3-9 15,3 0 9-15,0 1-10 16,4 2 10-16,-4-3 0 0,3 3 0 0,1 1-8 16,-1-1-8-16,5 7 0 0,-5-1-1 0,4 4 0 15,-3-3 17-15,3 5 0 0,-3-2 0 0,-1 0 0 16,4 0 18-16,-3 2 7 0,-1-2 2 0,-3 3 0 15,1 0-19-15,-8 3-8 0,0 0 8 0,0 0-8 16,3 12 0-16,-3 1 0 0,0 0 0 16,-3 2 0-16,-5-2-20 0,1 2-8 0,0 1-3 15,-3 0 0-15,-4 0 31 0,0-1 0 0,-1-2 0 0,-2-1 0 16,-1 1 0-16,1-4 0 0,-1 1 0 0,0-4 0 16,8 0 16-16,-4-6 8 0,3 0 3 0,4 0 0 15,3-6-84-15,1 0-17 0,6-4-3 0,1-2-1 16,3-1-50-16,4 1-11 0,-1-1-1 0,4 1-1 15,4-4-92-15,0 3-19 0,-1-2-3 0</inkml:trace>
  <inkml:trace contextRef="#ctx0" brushRef="#br0" timeOffset="51325.14">22461 16715 1497 0,'4'9'133'15,"-4"4"-106"-15,0-4 185 0,0 4 38 0,0 3 7 0,3-4 2 16,-3 4-76-16,0-4-15 0,4 1-4 0,-4-1 0 16,3 1-60-16,1-4-12 0,0 1-2 0,3-4-1 15,0 0-43-15,0-3-9 0,3 1-1 0,1-4-1 0,3-4-12 16,-3-2-3-16,3 0 0 0,3-3 0 15,-3-1-6-15,1-2-2 0,-1-1 0 0,0 1 0 16,0-1-12-16,-4 0 9 0,5 4-9 0,-5-4 8 16,1 1 0-16,-4 3 0 0,-4-4 0 0,4 4 0 15,-7-4-8-15,0 7 0 0,0-1 0 0,-3 4 0 16,-1 3 0-16,-6 0 0 0,3 3 0 0,-4 7 0 16,1-1 0-16,-1 4 0 0,0 3 0 0,-3 2 0 15,4 1-10-15,-1 0-4 0,0 0-1 0,4 3 0 16,0 0 15-16,0-4 0 0,0 4 0 0,4-3 0 15,3-6 0-15,0 2 0 0,3-2 0 0,4 0 0 16,-3-7 0-16,3 3 0 0,3-2 0 0,5-1 0 0,-5 0 23 16,4-3 7-16,0-3 2 0,4-3 0 0,0 3-32 0,-1 0 0 15,1-3 0-15,3 0 0 16,-3-7-24-16,-1 4-5 0,-2-3-1 0,2-4 0 16,-6-3 30-16,-1 1 0 0,4-1 0 0,-3-3 0 15,-4 4-57-15,4-1-6 0,-4 0-1 0,0 1 0 16,-4-1 19-16,4 3 3 0,-3 1 1 0,-1-1 0 15,1 4 10-15,-1 3 3 0,-3-1 0 0,0 7 0 16,0 0-25-16,0 0-5 0,0 0-1 0,0 0 0 16,0 0-4-16,0 0-1 0,0 7 0 0,0-1 0 0,0 3 52 0,0-2 12 0,0 2 0 15,0-3 0 1,0 4-54-16,0-4-8 0,0 3-2 16,0-2 0-16,0-7 52 0,0 6 12 0,0-6 0 0,0 0 0 0,0 0 0 0,0 0 0 0,0 0 0 0,0 0 0 15,0 0 32-15,0 6 10 0,0-6 2 0,0 6 0 16,0 1-20-16,0 2-3 0,0-3-1 0,0 1 0 31,-3 2 16-31,3-3 2 0,0 1 1 0,-4 2 0 0,4-3-11 0,0 1-3 0,-3-1 0 0,3-6 0 16,0 0 13-16,0 0 2 0,0 0 1 0,0 0 0 0,0 3-21 0,0-3-4 15,0 0 0-15,0 0-1 16,3-3-3-16,4-7 0 0,-3 4 0 0,0-6 0 16,-1-1 3-16,4 0 0 0,-3-2 0 0,3 2 0 15,0 1 10-15,0-1 3 0,0 1 0 0,3-1 0 16,-3 1-7-16,4 5-1 0,0-2 0 0,-1 3 0 15,1-4-20-15,-1 4 0 16,1 0 0-16,-4 3 0 0,4-1 46 0,-1 8 14 0,1-1 4 0,-1 3 0 16,1 0-48-16,0 4-16 0,-1 2 9 0,-3 1-9 15,0-1 24-15,0 7-1 0,0-3 0 16,-3 6 0-16,-1 0-40 0,-3 0-8 0,4 0-2 0,-4-1 0 0,0 1 47 0,0-6 10 16,0 0 2-16,0-1 0 0,-4-5-32 0,4-4 0 15,0-6-8-15,0 0 8 16,0 0-130-16,0 0-19 0,-3-6-4 0,3-4-1 0</inkml:trace>
  <inkml:trace contextRef="#ctx0" brushRef="#br0" timeOffset="52774.97">23604 16433 1728 0,'-3'3'76'0,"-4"-3"16"0,3 3-73 0,-3-3-19 0,4 0 0 0,3 0 0 0,-4 3 106 16,1 0 18-16,-1 1 3 0,1-1 1 0,-1 3-52 0,1 0-9 0,3 0-3 15,-4 7 0 1,4 0 52-16,0-1 9 0,-4 4 3 0,4 3 0 15,4-1 0-15,0 1 0 0,-4 3 0 0,7 3 0 0,-4 0-103 0,4 0-25 0,0 0 0 0,0 1 0 32,-3-4 56-32,3-1 7 0,0-2 1 0,0 0 0 0,0-3-52 0,0-4-12 15,-3 1 0-15,3-1 0 0,-4-5 0 0,1-1 0 16,-1 0 0-16,-3-6 0 0,0 0 0 0,0 0 0 0,7-3 0 0,-3 0 0 16,-1 0 0-16,-3-3 0 15,4-4 0-15,-4-2 0 0,0 2 0 0,-4-2 0 0,1-1 0 16,-4 1 0-16,0-1 0 0,0 0 0 15,-4 1 0-15,-3 3 0 0,3-1 0 0,-3 4 0 0,-3 3 0 0,3 3 0 16,-4 3 0-16,0 3 0 16,4 7 0-16,4-4 0 0,-5 7 0 15,5 3 0-15,-4-4 0 0,7 7 0 0,0 0 0 0,3 0 0 0,1 3 0 0,-1-3 0 0,8-3 0 0,-4 3 0 32,3-6 0-32,4-1 0 0,-3-5 0 0,6-1 0 0,1-6 0 0,3 0 0 0,-3 4 0 15,6-4 0-15,4 0 0 0,1-6 0 0,2 0 0 16,1-4 0-16,0-2 0 0,-1-7 0 0,1 1 0 0,3-4 0 0,-3 0 0 15,0 0 0 1,-1-3 0-16,-3 0 0 0,1 0 0 0,-1 0 0 31,-4 4-48-31,1-1-13 0,-4 3-3 0,4 0 0 0,-8 4 52 0,1-1 12 0,-4 4 0 0,-3-1 0 16,3 4 0-16,-7 0 0 0,0 6 0 0,0 0 0 16,0 0 48-16,-4 3 13 0,-3 3 3 0,0 4 0 15,-4-1-52-15,4 7-12 0,-3-1 0 0,-1 4 0 16,1 0 0-16,3 3 0 0,-1-6 0 0,1 6 0 0,4-4 0 0,-4 1 0 0,7 0 0 0,0 0 0 31,0-7 0-31,0 1 0 0,3 0 0 0,4-4 0 0,-3-3 0 16,3-3 0-16,-7-3 0 0,11 4 0 15,-4-8 0-15,3 1 0 0,1-6 0 0,-4-1 0 0,0 1 0 16,0-4 0-16,0-2 0 0,0-1 0 0,0-3 0 0,0 7 0 0,-3-4 0 0,-1 7 0 31,1-4 0-31,-1 4 0 0,1-1 0 0,-1 4 0 16,-3 6 0-16,0 0 0 0,0 0 0 0,0 0 0 0,7 6 0 0,4 4 0 0,-4-1 0 0,4 4 0 15,-4 2 0-15,0 1 0 16,0 3 0-16,0-3 0 0,0-1 0 0,0 4 0 0,0-6 0 0,4-1 0 0,-4 1 0 16,3-4 0-16,-3-3 0 0,4-3 0 15,-4 1 0-15,0-1 0 0,4-3 0 0,-1-3 0 16,-3-1 0-16,0-2 0 0,4-6 0 0,-1-1 0 16,-2-3 0-16,-1 1 0 0,0-1 0 0,0-3 0 15,0 0 0-15,3 1 0 0,-3-1 0 0,4 0 0 16,-4 3 0-16,4 4 0 15,-1-1 0-15,-3 4 0 0,0-1 0 0,4 7 0 0,-4-3 0 0,4 3 0 16,-4 3 0-16,0 0 0 0,0 0 0 0,0 0 0 16,3 3 0-16,-3 3 0 15,0 1 0-15,4 2 0 0,-4 0 0 0,4 1 0 0,-4-1 0 0,3 4 0 0,-3 2 0 16,0 4 0-16,0-3 0 0,1 3 0 16,-1-4 0-16,-4 1 0 0,4 0 0 0,-3-4 0 15,3 4 0-15,-4-7 0 0,1 1 0 0,3-4 0 16,-4-3-48-16,1-3-13 0,3 3-3 15,0-6 0-15,-3-3-51 0,3 0-10 0,0-1-3 0,0 4 0 16,0-3-51-16,3 3-10 0,-3 0-3 0,4 3 0 16,0 0 52-16,-1 3 9 0,-3 0 3 0,4 3 0 15,-4 1 102-15,0-4 26 0,-4 3 0 16,4 3 0-16,1-2 152 0,-5-1 35 0,1-3 7 0,-1 0 2 0,4-3-58 0,-3 3-11 16,-4-3-3-16,7-3 0 0,0 0-12 0,-4-6-4 15,4-1 0-15,-3 1 0 0,-4-4-19 0,3 1-4 16,1-7-1-16,0 0 0 0,-1 0-71 0,-3 0-13 0,0 1 0 15,-3-4-9-15,-1-3 9 0,0-4 0 0,-3-2 10 0,0-7-10 16,-3-2 18-16,-1-1-2 0,-3-3-1 0,3 3 0 16,1 4-24-16,-4 2-5 0,3 4-1 0,1 3 0 31,-1 9-27-31,0 3-6 0,1 3 0 0,-1 10-1 0,1 3-97 0,-1 3-19 0,1 10-4 0,-1 0-1 31,0 5-201-31,4 1-40 0,-3 6-8 0,-1-3-1 0,4 3 300 16,4-3 61-16,-4 0 12 0,-1-3 3 0,8 0 252 0,0 0 50 0,0-4 10 0,8 1 3 15,-1-3-7-15,0-1 0 0,3 1-1 16,4-1 0-16,0-2-119 0,1-1-24 0,2 0-5 0,1 1-1 16,-1-4-51-1,1-3-11-15,3-3-1 0,0 0-1 0,1-3-26 0,2 0-4 0,1-3-2 16,0 3 0-16,-4-1-13 0,0-2-5 16,-3-3 0-16,-1 2 0 0,-3-2 0 0,1 3 0 0,-5 3 0 0,1-4 0 15,-1-2-73-15,-3 3-15 0,-7 6-2 0,0 0-947 16,0 0-190-16</inkml:trace>
  <inkml:trace contextRef="#ctx0" brushRef="#br0" timeOffset="53626.03">26275 16834 2419 0,'-7'3'53'0,"3"-3"11"0,-6 3 3 0,3 1 1 0,-4 2-55 0,-3 0-13 15,7 0 0-15,-7 4 0 0,3-1 105 0,-3 4 19 16,4-1 3-16,-5 4 1 0,5-3-52 0,-4 5-9 16,3 1-3-16,1 3 0 0,3 3 0 0,-1-3 0 15,5 3 0-15,3-3 0 0,0-3-51 0,7-3-13 16,0-1 0-16,0-5 0 0,4-1 54 0,-1-3 8 15,8-2 2-15,0-4 0 0,-1 0-52 0,4-4-12 16,1-2 0-16,9-10 0 0,-3-5 0 0,-6-1 0 16,-1 3 0-16,-4 0 0 15,1-3 0-15,-7 3 0 0,-1-3 0 0,1 7 0 0,-4-4 0 16,-4 3 0-16,1-3 0 0,-4 7 0 0,0-1 0 0,-7 4 0 16,0-4 0-16,-4 1 0 15,1-1 0-15,-4 4 0 0,-1-4 0 16,-2 4 0-16,-1-1 0 0,1 4 0 0,-1 3 0 0,4 0 0 0,0 0 0 0,3 6 0 0,1 0 0 0,2 3 0 15,5 1-48 1,-1-1-13-16,4 3-3 0,7 4 0 0,1-1-51 0,2 4-10 0,1-4-3 0,3 4 0 16,0 0-102-16,4-4-21 15,-1 1-4-15,1-1-1 0,-1 1 103 16,1-4 20-16,0 1 4 0,-1-1 1 0,-3-2 88 0,1 2 19 16,-5 0 3-16,4 1 1 0,-3-4 129 0,-4 0 27 15,0 1 5-15,-3-4 0 0,3 0 39 0,-4 0 7 0,-3-3 2 0,0 3 0 0,0 0-52 0,0-6-9 16,-3-6-3-1,3 2 0-15,-4 4-51 0,1-6-10 0,3-4-3 0,0-2 0 0,0-4 0 0,0 3 0 16,3 4 0-16,1-4 0 0,3 0-51 0,0-3-13 16,3 7 0-16,4-4 0 0,0 7 0 0,8-4 0 15,-5 1 0-15,4 5 0 16,1 1 0-16,2 3 0 0,1 0 0 0,0 3 0 16,3 3 0-16,-7 0 0 0,0 0 0 0,0 4 0 15,-3-1 0-15,0 3 0 0,-4 4 0 0,-4 6 0 16,1-1 0-16,-4 8 0 0,-3-1 0 0,3-3 0 15,-4-10 0-15,-3 4 0 0,4 6 0 0,-4-7 0 0,0 1 0 0,0-3 0 16,0-4 0 0,-4-3 0-16,4-3 0 0,-3 1 0 0,3-8 0 0,-4 4 0 31,1-3-151-31,3-3-33 0,-4-3-6 0,4-1-1205 0</inkml:trace>
  <inkml:trace contextRef="#ctx0" brushRef="#br0" timeOffset="55535.78">28233 16662 2188 0,'0'0'97'15,"0"0"20"-15,0 0-93 0,0-7-24 0,0 7 0 0,0-3 0 16,0 3 151-16,0 0 25 0,-4-6 6 0,4 6 1 15,-3 0-88-15,-1 0-18 0,-3 3-3 0,0 0-1 16,0 4-7-16,-4-1-2 0,1 3 0 0,-4 1 0 16,3-1 0-16,-6 0 0 0,-1 1 0 0,0 2 0 15,1-2-51-15,-1-1-13 0,0 1 0 0,1-1 0 16,3 0 0-16,0-2 0 0,-1 2 0 0,5-3 0 16,3 1 0-16,3-1 0 0,1 0 0 15,3-6 0-15,3 7 0 0,4-1 0 0,4-3 0 16,3 0 0-16,4-3 0 0,-1 0 0 0,4-3 0 0,4-3 0 15,-4 3 0-15,0-7 0 0,1 4 0 0,-1 3 0 0,0-4 0 16,0 4 0-16,0 0 0 0,0 3 0 16,-3 0 0-16,0 3 0 0,-1-3 0 0,-3 7 0 15,-3-1 0-15,-4 6 0 0,0 1 0 0,-7 3 0 0,0-1 27 16,-3 4 2-16,-4 0 1 0,0 3 0 16,-4 0-48-16,0 3-10 0,1-3-1 0,-4 0-1 15,3 0 30-15,1-7 0 0,-5 1 0 16,5-3 0-16,3-4 0 0,-4-3 0 0,4-6 0 15,0 0 0-15,0-3-57 0,0-3-6 0,3-4-1 0,1-2 0 16,3-1-51-16,3-2-10 0,1-4-3 0</inkml:trace>
  <inkml:trace contextRef="#ctx0" brushRef="#br0" timeOffset="55809.27">28480 16583 2511 0,'0'19'52'0,"0"-13"12"16,0 7-51-1,0 0-13-15,0 2 0 0,3 1 0 0,1 0 114 0,-1 2 20 0,1 4 4 0,6-3 1 16,-2 3-60-16,-1 0-12 0,3 0-3 0,1 0 0 16,-4-3 0-16,3-4 0 0,-3 4 0 0,4-3 0 15,0 0-15-15,-1 2-3 0,4-2-1 0,-3 3 0 16,-1-7-21-16,1 1-4 0,0-4 0 0,-4-2-1 16,0 2-19-16,3-6 0 0,-6 3 0 0,-4-6 0 15,0 0-14-15,0 0-6 0,0 0-2 0,0 0 0 16,0 0-16-16,0 0-3 0,0 0-1 0,-4-6 0 15,-3 0-120-15,0 0-24 0,0-4-5 0,-3 1-1 16,-1 3-102-16,-3-4-21 0</inkml:trace>
  <inkml:trace contextRef="#ctx0" brushRef="#br0" timeOffset="56793">28367 16938 1425 0,'0'0'60'16,"7"3"-48"-1,4-3 125-15,-1 3 26 0,1-3 5 0,3 3 0 0,0-3-83 0,4-3-17 0,-1 3-3 0,1-3-1 31,-1 0 51-31,5 0 9 0,-5-1 3 0,1-2 0 0,3-6-54 0,-3 2-10 0,-1-6-3 0,5 4 0 16,-1-1-32-16,-4 4-8 0,4 3 0 0,1-1-1 16,-5-2-19-16,4 0-19 0,-3-1 4 0,0 1 1 15,-4 3 14-15,-4-4 0 0,1 4 0 0,-4 0 0 16,0 2 30-16,-7 4 9 0,0 0 1 0,0 0 1 16,0 0-14-16,0 0-3 0,-7 0-1 0,0 0 0 15,-4 4 33-15,1-4 6 0,-1 3 2 0,-3 3 0 16,4 3 0-16,-1 4 0 0,0 3 0 0,4 2 0 15,0 4-52-15,0 3-12 0,4 1 0 16,3 2 0-16,-4-3 0 0,8-3 0 0,-1-3 0 0,1-1 0 16,3-2 0-16,0-3 0 0,3-1 0 0,5-2 0 15,-1-4 0-15,0-3 0 0,3-3 0 0,-2-3 0 16,2-3 0-16,-3-1 0 16,4-5 0-16,-4 2 0 0,0-5 0 0,-3 2 0 15,-1-2 0-15,1-1 0 0,-4 0 0 0,0-3 0 0,0 4 0 0,-3-1 0 16,-1-3 0-16,1 3 0 0,-4-2 0 0,3 5 0 15,-6 1 0-15,3 5 0 0,-4 1 0 16,4 6 0-16,0 0-25 0,0 0-8 0,0 0-2 0,-7 3 0 16,4 3 35-1,-1 4 0-15,4-4 0 0,-4 7 0 0,4-4 0 0,4 4 0 0,-4-1 0 16,7 4 0-16,-3 0 0 0,3-1 9 16,0 1-1-16,3 0 0 0,-3-1-8 0,4 4 0 0,0-6 9 0,-1 2-9 0,1-2 8 15,-1-1-8-15,-3-2 10 0,4-1-10 0,-1 1 13 0,-2-4-3 16,2 3-1-16,1-6 0 0,-4 4 0 0,0-4 0 15,3 0 0-15,-3-3 0 0,-3 3-9 0,3-3 0 0,-7 0 0 16,7-3 0-16,0 0 0 0,0-3 0 0,-3-4 0 0,-1 1 0 16,1-4 0-16,-4 1 0 0,3-7 0 0,-3 3 0 15,0-3 0-15,0-3 0 0,0 4 0 0,-3-8 0 32,-1 5 0-32,1-5 0 0,-4 1 0 0,0-3 0 0,0 3 0 15,-4-3 0-15,4 3 0 0,-4-3 0 16,8 6 0-16,-8-4 0 0,8 5 0 0,-4-1 0 15,0 6 0-15,3 0 0 0,1 4 0 0,-1-1 0 0,0 7 0 0,1 0 12 0,3-1-12 16,0 7 12 0,0 0-68-16,0 0-14 0,0 0-2 0,0 0-1 15,0 0 24-15,-7 3 5 0,3 4 0 0,1-1 1 16,-1 3-4-16,1 1-1 0,-1 2 0 0,4 1 0 0,-3-1 12 16,3 1 1-16,-4 3 1 0,4-1 0 0,0-2 46 0,0 3 10 0,0-4 2 0,0 1 0 15,0-1 12-15,4 1 4 16,-1-4 0-16,-3 1 0 0,4-1-18 0,-1-3-3 0,1 7-1 15,-1-7 0-15,4-3 25 0,-3 0 5 0,3-6 0 0,0 6 1 16,4 4-8-16,-4-1-1 16,7 6-1-16,-4 1 0 0,5-4-14 15,-1-2-2-15,0-4-1 0,3 0 0 0,5 3-22 0,-1-3 0 0,0 4 0 0,4-4 0 16,-4 0 0-16,0-6 0 0,0 0 0 0,0-1 0 16,0-2 0-16,-6 0 0 0,2 0 0 0,-3-1 0 0,-3-2 0 0,-4-4 0 0,0 1 0 0,0-1 0 31,-3 4 0-31,-1-4 0 0,-3 4 0 0,0 0 0 15,0 9 16-15,0 0 0 0,-7 0-1 0,-4 3 0 16,4 0-15-16,-3 0 0 0,-4 0 0 0,3 7 0 16,1-4-14-16,-5 3 1 0,5 4 0 0,-1-1 0 0,1 7 13 0,6 0 0 0,-3 3 0 0,4 0 0 31,3 3 0-31,3 0 0 0,4 0 0 0,0-3 0 16,4-3 12-16,3 0 6 0,0-4 1 0,0 1 0 15,4-7-31-15,-4 1-5 0,0-4-2 0,4-3 0 16,-4 0 34-16,0-3 6 0,0 0 2 0,4-3 0 0,-4-3-33 0,0 0-6 0,-4-1-2 0,4-2 0 15,1 3-92-15,-1-4-18 0,-4 1-4 0</inkml:trace>
  <inkml:trace contextRef="#ctx0" brushRef="#br0" timeOffset="57610.3">30579 17098 2868 0,'-4'-4'60'0,"4"4"13"0,0-6-58 0,-3 0-15 0,3 0 0 0,0-1 0 16,0 1 79-16,0 0 13 0,0 0 2 0,0-4 1 15,3 1 1-15,-3-7 1 0,4-3 0 0,-4 0 0 16,3 1-58-16,-3-4-12 0,4 3-3 0,-4-6 0 16,0 3 13-16,-4-3 3 0,1 0 0 0,-1-4 0 15,-3-2-26-15,-3 0-5 0,3-4-1 0,-8 1 0 16,1 2-8-16,0-2 8 0,-3-1-8 0,-1 4 8 15,4 3-8-15,3 3 0 0,-3 0 0 0,7 6 7 16,-3 3-7-16,6 7 0 0,-7-1 0 0,8 7 0 16,3 3-58-16,0 0-8 0,0 0-2 0,3 10 0 15,4 5-19-15,-3 7-4 16,7 3-1-16,-1 0 0 0,-3 7-12 0,4-4-4 0,-1 3 0 0,1 1 0 16,0 2-40-16,-4-2-8 0,0-1-1 0,0 3-1 15,0-2 99-15,-4-4 20 0,1 0 4 0,-4-3 1 16,0 3 34-16,0-6 0 0,0 0 12 0,0-3-3 0,3-3 41 15,1 0 8-15,-1-7 2 0,1 0 0 0,-4-9 9 16,0 0 3-16,7 0 0 0,0-6 0 0,0 0-7 0,4-7-1 16,-1 1 0-16,1-4 0 15,-1 4 7-15,1-4 1 0,0 0 0 0,3 0 0 0,-4 4-23 16,4-1-4-16,-3 1-1 0,3 2 0 0,0 1-16 0,0 0-3 0,0-1-1 0,1 4 0 16,2 3-12-16,-3 0-4 0,0 0 0 0,1 3 0 15,2 3 26 1,-3 0 5-16,0 6 1 0,0 1 0 0,1 2-20 0,-5 4-3 0,1 0-1 15,-1 2 0-15,-3 4-6 0,0 0-2 0,1 0 0 0,-5 0 0 16,1-3-8-16,-1-3 0 0,1-1 0 0,-4-2 0 16,3-4 0-16,1 4 0 0,-1-4 0 0,4-3 0 31,-3 1-56-31,-1-1-12 0,4-3-4 0,0 0 0 0,0-3-44 0,4-3-10 0,0 3-2 0</inkml:trace>
  <inkml:trace contextRef="#ctx0" brushRef="#br0" timeOffset="57766.56">31168 17069 2538 0,'0'0'53'0,"0"-3"11"15,3-3-51-15,-3 3-13 0,4-3 0 0,0 2 0 16,-1-5 85-16,-3 0 15 0,0-1 2 0,0-2 1 0,4-4-49 0,-4-3-10 0,-4 0-1 0,4 1-1 16,0-4-29-16,-3 0-5 0,-5-3-8 0,5 3 11 31,-1 0-116-31,-3 0-23 0,-3 3-5 0</inkml:trace>
  <inkml:trace contextRef="#ctx0" brushRef="#br0" timeOffset="57934.39">31108 16596 2989 0,'-11'0'62'0,"4"0"15"15,0 3-61-15,0 0-16 0,0 0 0 0,4 0 0 0,3-3 28 0,-7 4 4 0,7-4 0 0,0 0 0 16,0 0-52-16,0 0-9 0,0 0-3 0,0 0 0 31,7 0-83-31,3 0-17 0,1 0-3 0,-1 0-1 16,4 0-108-16,1 0-23 0</inkml:trace>
  <inkml:trace contextRef="#ctx0" brushRef="#br0" timeOffset="58350.99">31440 16634 1697 0,'10'3'35'0,"1"0"9"15,-1-3-35-15,1 0-9 0,-4 0 0 0,0 0 0 16,0 0 104-16,-7 0 18 0,4 3 4 0,-4-3 1 0,0 0 17 0,0 0 3 0,0 0 1 16,0 0 0-16,-4 3-27 0,-7-3-5 0,1 3 0 0,-1 0-1 15,-3 0-39-15,-3 1-8 0,-1-1-2 0,0 3 0 16,1 0-43-16,-1 4-9 0,0-4-2 0,1 3 0 31,3 1 16-31,3 2 4 0,0-2 0 0,4 2 0 16,0 1-32-16,4-4 0 0,3 4 0 0,3-1 0 15,1-2-20-15,3-4-9 0,0 3-3 0,4 1 0 0,-1-4 32 0,1-3 0 16,-1 0 0-16,4 0 0 16,1-3 0-16,-1 0 0 0,0-3 0 0,3 3 0 15,1-3 0-15,0 0 0 0,3 0 0 0,0 0 0 16,-3 3 20-16,3 0 9 0,-4 0 3 0,1 3 0 16,0 0-20-16,-4 0-3 0,0 0-1 0,-3 0 0 0,-1 4 13 0,-3-1 3 0,-3 0 0 0,-1 1 0 15,-3-1 12-15,0 0 4 0,-3 3 0 0,-1-2 0 16,1-1-28-16,-4 3-12 0,0 1 10 0,-4-4-2 15,0 4-8-15,1-4 0 0,-8 0 0 0,4 0 0 16,0 1 0-16,0-4 0 0,0 0 0 0,0 0 0 16,-1-3-46-16,5 0-9 0,-1 0-1 0,8-3-1 15,-4 3-73-15,7 0-14 0,0-6-4 16</inkml:trace>
  <inkml:trace contextRef="#ctx0" brushRef="#br0" timeOffset="58629.08">31796 16511 2488 0,'0'44'52'0,"0"-25"12"0,3 0-52 15,-3 3-12-15,4 0 0 0,-1 0 0 16,-3 3 134-16,4-3 24 0,-4 3 5 0,4-3 1 15,-1 0-61-15,1 0-12 0,-1 0-3 0,4-4 0 16,-3-2-33-16,3 3-7 0,0-7-2 0,-4 1 0 16,4-1-30-16,-3 1-7 0,-1-7-1 0,1 1 0 0,-4-7-8 0,0 0 0 0,0 0-10 0,0 0 10 31,0 0-39-31,-4-10-1 0,4 1-1 0,-7-1 0 16,4-2-95-16,-4-4-20 0,0 0-3 0,0 1-1 15,-4-1-160-15,1-3-32 16</inkml:trace>
  <inkml:trace contextRef="#ctx0" brushRef="#br0" timeOffset="59123.22">31704 16693 1864 0,'4'19'83'0,"-4"-13"17"16,7 4-80-16,-4-4-20 0,4 0 0 0,0 4 0 0,0-4 67 0,0 0 9 0,4 0 3 0,-4-3 0 15,4 1 30-15,3-1 7 0,-4 0 0 0,5-3 1 16,-1-3-35-16,3 0-7 0,-3-4-2 0,4 1 0 16,0-3-26-16,-1 2-6 0,-3-2-1 0,4 0 0 15,0-1-24-15,-8 1-6 0,4 2-1 0,0-2 0 16,-3 3-9-16,-4 0 8 0,4-1-8 0,-4 1 8 15,0 3-8-15,0 0 0 0,-4 0 9 0,-3 3-9 16,0 0 30-16,7 3 2 0,-7-3 0 0,4 6 0 16,-4 3 3-16,-4 1 1 0,1-1 0 0,-1 4 0 15,1-1-16-15,-1 1-4 0,1-1 0 0,-4-2 0 16,3 2 4-16,1 1 0 0,-1-4 0 0,4 1 0 16,0-1-4-16,4 1 0 0,-1-4 0 0,4 0 0 0,0 0-16 15,0 1 0-15,0-1 8 0,1-3-8 16,2 3 0-16,-3-3 0 0,4 1 8 0,-4-1-8 15,3 0 0-15,1-3 0 0,0 0 8 0,-1 0-8 16,1 0 8-16,-1-3-8 0,1-4 9 0,-1 1-9 16,1 0 8-16,-4 0-8 0,4-4 0 0,-4 4 9 0,-4-3-9 0,1-1 0 0,-1 4 0 15,-3-4 8 1,4 4 20-16,-4 0 3 0,0-4 1 0,-4 1 0 16,1 0-32-16,-4-1 0 0,0-2 0 0,0-1 0 0,0 1 0 0,0-1 0 0,-4 4 0 0,4-1 0 31,-4 4 0-31,4 0 0 0,-3 3 0 0,-1 3 0 0,4-4-16 0,0 4-10 15,3 0-2-15,-3 0 0 16,4 0 8-16,3 0 0 0,-4 4 1 0,4-4 0 0,0 0-3 0,0 0-1 16,0 0 0-16,0 0 0 0,0 6-15 0,0-6-3 15,4 9-1-15,-1-2 0 16,4-1-74-16,4 0-14 0,-4 0-3 0,4 4-1 0,-1-1-107 16,1 4-22-16,-1-4-4 0</inkml:trace>
  <inkml:trace contextRef="#ctx0" brushRef="#br0" timeOffset="60136.42">32360 16897 2868 0,'7'6'60'0,"0"0"13"0,0 1-58 0,1-4-15 0,-5 0 0 0,-3-3 0 16,7 3 85-16,-7-3 15 0,0 0 2 0,4-3 1 15,-1-3-23-15,4-4-5 0,-7 4-1 0,4-3 0 16,-1-4-37-16,1 4-7 0,-4-7-2 0,3 3 0 16,-3 1-20-16,4-4-8 0,-1 1 0 0,1-1 9 0,3 0-9 0,-3 1 0 0,3-4 0 0,0 3 0 15,0 0-12-15,0 4 3 0,-4-1 0 0,4 1 0 16,-3 2 9-16,3 4-13 0,-4 3 5 0,-3 3 8 15,0 0-12-15,7 0 12 0,1 6-12 0,-1-3 12 16,0 4 0-16,-4-1 0 0,1 0 0 0,-1 0 0 16,1 1 0-16,-1-1 0 0,1 0 0 0,-1 4 8 15,-3-4-8-15,4 3 8 0,-4-2-8 0,0-1 8 16,0-6-8-16,3 6 0 0,-3-6 0 0,0 6 0 16,0-6 0-16,0 0 0 0,0 0 0 0,4 7 0 15,-4-7-13 1,3 3 5-16,-3-3 8 0,4 6-13 0,-4-6 13 0,4 6 10 0,-1 1-2 0,-3-1 0 15,0-6-20-15,4 6-5 0,-4-6-1 0,3 6 0 16,-3-6 10-16,0 0 8 0,0 0-12 0,0 0 12 16,0 0-15-16,0 0 4 0,0 0 1 0,0 0 0 15,0 0 10-15,0 0 0 0,0 0 0 0,0 0 0 16,0 0 8-16,4 7 0 0,-4-7 0 0,0 0 0 16,0 0-8-16,3 3-10 0,-3-3 10 0,0 0-13 15,0 0 13-15,0 0 16 0,0 0-3 0,0 0-1 16,0 0-12-16,0 0 0 0,0 0 0 0,0 0 0 15,0 0 0-15,0 0 0 0,0 0 0 0,4 6 0 16,-4-6 0-16,0 0 0 0,0 0 0 16,0 0 0-16,0 0 0 0,0 0 0 0,0 0 0 0,0 0 0 15,0 0 0-15,0 0 0 0,0 0 0 0,0 0 0 16,0 0 0-16,0 0-15 0,0 0 2 0,0 0 0 0,0 0 21 16,0 0 4-16,0 0 0 0,0 6 1 15,0-6-13-15,0 0 0 0,0 0 0 0,-4 7 0 16,1-1 0-16,3 0 8 0,0-3-8 0,-4 4 0 15,4-7 12-15,0 6-4 0,-3 0-8 0,3 0 12 16,0 1-4-16,3 2-8 0,-3-3 11 0,0 1-11 16,4 2 14-16,-4-3-4 0,0 4-1 0,3-4 0 15,1 3 5-15,-1-2 1 0,-3 2 0 0,7 0 0 0,0 1-4 16,0-1-1-16,0 1 0 0,4-4 0 0,3 3-10 0,0-5 0 0,0-1 0 16,0 0 0-1,1-3 0-15,-1 0 0 0,-4 0 0 0,1-3 0 0,-1-4 0 0,-3-2 0 16,-3-4 9-16,3 1-9 0,-3-4 0 0,-1 1 0 0,-3-1 0 15,4 0 0 1,-1 0 0-16,-3 1 0 0,0-1 0 0,0 0 0 0,0 1 0 0,0-1 0 16,0 0 0-16,-3 1 0 0,3-1-9 0,0 4 9 0,-4-4-10 0,4 6 10 31,0-2-15-31,0 6 3 0,-3-1 1 0,3 7 0 0,0 0 11 0,0 0-12 16,0 0 12-16,0 0-12 0,0 0 12 0,0 0 0 0,3 7 0 0,1-1-8 15,-4 3 8-15,3 1 8 0,-3-1-8 16,4 4 11-16,-1-1-11 0,1 4 10 0,-1 0-10 0,1 2 10 15,3 1 4-15,-4 0 1 0,4 0 0 0,1 3 0 16,-1 6 1-16,0-3 0 0,0 6 0 0,-4 1 0 16,1-1 8-16,-1 4 1 0,1-1 1 0,-4 1 0 15,0 2-18-15,0-2-8 0,0 2 0 0,-4 1 8 16,4 3-8-16,-3-4 0 0,3-2 0 0,-4-1 0 16,-3-2 0-16,4-1 0 0,-1 0 0 0,-3-6 3 15,-4-3-3-15,1-3 0 0,-1-3 0 0,-3-4 0 16,0-5 0-16,0-7 0 0,-4-3 0 0,1-4 0 15,-1-5 0-15,0-7 0 0,1 0 0 0,-1-3 0 0,0-3 0 0,4 3 0 16,0-6 0-16,4 3 0 0,3 3 0 0,0-3 0 0,0 0 0 0,7 0 0 16,3 3 0-1,1-6 0-15,6 2 0 0,4 1 0 16,4 3 0-16,3-3 0 0,7 7 0 0,4-4 0 0,7 3 0 0,0 0 0 0,3 3 0 16,0-6 0-1,4 3 0-15,4 1 0 0,-5-1 0 0,-2 3 0 16,3 1-141-16,3-4-25 0,11 3-5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20:31:3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13792 0 0,'0'0'400'0'0,"0"-1"0"0"0,0-2-206 0 0,0 3 82 0 0,0 0 63 0 0,0 0 12 0 0,0 0 11 0 0,0 0 45 0 0,0 0 17 0 0,0 0 6 0 0,0 0-54 0 0,0 0-229 0 0,0 0-260 0 0,2 0-773 0 0,14 8-1623 0 0,-6-4 1207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20:50:14.6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910 711 1497 0,'0'-6'66'0,"0"0"14"0,0 0-64 0,0-1-16 0,0 1 0 0,0 3 0 16,0 3 106-16,0 0 18 0,0-6 3 0,0 6 1 16,0 0-52-16,0 0-9 0,0 0-3 0,0 0 0 31,0 0 52-31,0 9 9 0,0 0 3 0,0 7 0 0,0 0-52 0,0 6-9 0,0 0-3 0,-3 9 0 31,3-3 0-31,0 4 0 0,0 2 0 0,-4 1 0 0,4-1-51 0,-7 7-13 0,7-7 0 16,-3 4 0-16,-5-4 47 0,8 4 6 0,-3-7 2 0,3 1 0 31,-7-1-38-31,7-12-7 0,0 3-2 0,0-3 0 0,0-10-8 16,0 1 0-16,7-1 0 0,-7-9 0 15,0 0 0-15,0 0 0 0,0-6 0 0,3-7 0 0,5 4 0 0,-5-13 0 0,4 0 0 0,-3 0 0 16,-4-3 0-16,3 0 0 0,4-4 0 0,-7 1 0 16,0 3 0-16,4-3 0 0,-4 0 0 0,7-4 0 31,-7 7 0-31,0-3 0 0,0 3 0 0,0-3 0 0,0 3 0 0,0 0 0 15,3 0 0-15,-3-1 0 0,7-2 0 0,-7 6 0 0,4-6 0 0,-4 9 0 16,3-6 0-16,-3 3 0 0,8 10 0 0,-8-7 0 16,0 6 0-16,0 7 0 0,0 0 0 0,0 6 0 15,0 0 0-15,0 0 0 0,0 0 0 0,3 6 0 16,4 3 0-16,-3 7 0 0,-4 3 0 0,10 0 0 0,-10 0 16 16,7 6-3-16,-3 0 0 0,-1 0 0 0,4 3-13 0,-3-6-18 0,6 6 4 0,1-3 1 31,-7 7 61-31,3-7 13 0,-4 3 3 0,4 3 0 15,7 1-64-15,-3-1 0 0,-8-6-9 0,15 3 0 16,-7-3 9-16,3 0 11 0,0 1-3 0,0-4 0 16,4-4-8-16,-4 4 0 0,0-12 0 0,7 2 0 15,-7-6 0-15,4 1 0 0,-4-7 0 0,0 0 0 16,7-10 0-16,-10-2 0 0,3-1 0 0,0-12 0 0,4 3 0 0,-8-9 12 0,1-4-12 0,-8 4 12 31,8-10-2-31,-8 7 0 0,4-1 0 0,-7 1 0 16,0-1-2-16,0 1 0 0,0 2 0 0,-7-5 0 15,4 5 0-15,-4 4 0 0,3-6 0 0,-6 2 0 0,6 7-8 0,-6 0 0 0,3 0 0 16,-4 3 7 31,7 7-33-16,-10 2-5-31,7 4-1 0,-3-4 0 0,6 10 32 0,-6 3 0 0,-1 0 0 16,7 6 0-16,-6 7-57 0,6-4-6 0,4 10-1 0,-7 3 0 0,14-6-102 0,-3 9-21 0,-4-3-4 0</inkml:trace>
  <inkml:trace contextRef="#ctx0" brushRef="#br0" timeOffset="370.4">1686 981 2293 0,'0'0'50'0,"-7"-3"10"0,0-3 3 0,0 2 2 15,4-5-52-15,-4 6-13 0,3-3 0 0,-3-1 0 0,3-5 96 0,4 9 17 16,-10-4 3-16,10 7 1 0,0 0-48 0,0 0-9 15,0 0-3-15,0 0 0 0,-4 7-3 0,4 2-1 0,-7 7 0 0,4-7 0 16,-4 10-5-16,3 3-2 16,4 0 0-16,-3 0 0 0,3-3-15 0,0 6-3 15,0-3-1-15,0 0 0 0,3 0-4 0,-3 3-1 0,4-6 0 0,3 9 0 16,3-9-9-16,-6-1-1 0,6-5-1 0,1 3 0 16,0-13-11-16,3 0 8 0,-4 0-8 0,4-3 8 15,4-3-8-15,-4 0 0 0,-3-7 9 0,3-5-9 16,-4-1 8-16,1 0-8 0,0-6 10 0,-8 0-10 15,1 0 10 1,3-3-10-16,-7 3 10 0,0 0-10 0,0 0 10 0,-7 1-10 0,3 5 10 16,-10-9-10-16,3 6 11 0,1 3-11 0,-4 1 12 0,-7 2-12 15,6 7 8-15,-6-4-8 0,0 1 0 0,7 6 0 32,-7 0-51-32,7 6-17 0,-7-3-3 0,6 6-1 15,5 0-96-15,-1 1-19 0,1-1-4 0</inkml:trace>
  <inkml:trace contextRef="#ctx0" brushRef="#br0" timeOffset="1360.86">1986 796 2419 0,'0'0'53'0,"-7"3"11"0,4 0 3 0,-4 0 1 0,7-3-55 0,-4 4-13 0,4-1 0 0,-7 6 0 0,3-3 105 0,4 4 19 0,0 5 3 0,4-5 1 15,-4 9-103-15,7 3-25 0,-3-4 0 16,3 8 0-16,-7-5 78 0,10 8 10 0,-6-4 3 0,6 6 0 16,-6-3-35-16,3 1-8 0,7-4 0 0,-11 3-1 0,8-6-20 0,-4-6-4 15,4-1-1-15,-4-2 0 16,0 2-13-16,-4-5-9 0,4-1 12 0,-3-3-12 15,3 1 0-15,-7-7 0 0,0 0 0 0,0 0 0 16,0 0 0-16,-11-10-14 0,4 1 1 0,4 0 0 16,-11-7-55-16,3 0-10 0,1-3-2 0,-1 4-1 15,-3-4-53-15,3 6-10 0,-3-5-3 0,-3 2 0 16,6 3 52-16,0 4 11 0,-3-7 1 16,4 10 1-16,-1 0 18 0,4-1 3 0,-4 4 1 15,4 3 0-15,4 0 68 0,-4 0 13 0,3 7 3 0,4-1 1 16,0 0 39-16,0 0 8 0,0 7 2 0,11-7 0 15,-11 0-16-15,10 4-3 0,-6-1-1 0,7 1 0 16,-1-1 8-16,1-3 2 0,3 1 0 0,0-1 0 16,7-3 7-16,0 0 1 0,0-3 1 0,4-3 0 0,0 0-65 0,-4-3-8 15,7-1-13-15,-3-2 3 0,3-7 47 0,-3 1 10 0,0 5 1 0,-4-9 1 16,-7 4-27-16,7 2-6 16,-3-6 0-16,-1 4-1 0,-3-1-15 0,-3 7 0 15,0-4 0-15,-1 0 0 0,-6 4 0 16,3 6 0-16,-7-3 0 0,0 6 0 0,0-7 13 0,-7 1 0 15,7 6 0-15,-4 0 0 0,-6 6 31 0,2 1 5 0,5-1 2 0,-11 3 0 32,7 7-41-32,-4 3-10 0,1 0 0 0,3 9 0 0,-4-9 0 15,4 9 12-15,3-3-12 0,-3 3 12 0,4-6-12 0,3 3 0 0,-4-3 0 16,4 3 0-16,0-12 0 0,4 2 0 0,-4-2 0 0,10 0 0 16,-6-10 0-16,3 0 0 0,4 0 0 0,-8 0 0 15,8-6 0 1,-1-3 0-16,4-1 0 0,-3-8 0 0,0 2-10 0,-1-2 10 0,1-11 0 0,-8 5-9 15,8-1 9-15,-8-4-10 0,4 1 10 0,-3-3-10 16,-4 6 10-16,7-3-10 0,-7 3 10 0,0 0-10 16,0 10 10-16,0-4 14 0,0 7-3 0,0 2-1 15,0 7-10-15,0 0 0 0,0 0 0 0,0 10 0 16,0-1 0-16,0 10 0 0,3 0 0 0,1 6 0 16,3-6 0-16,-7 9 0 0,11-6 9 0,-8 6-1 15,8-6 0-15,3 3 0 0,-4-3 0 0,8 6 0 0,-4-12 0 16,0 3 1-16,7 0 0 0,-6-7 0 15,2-2-24-15,-3-1-5 0,0-3 0 0,1 4-1 16,2-7 35-16,-3-3 7 0,-3 0 2 0,3 0 0 0,-3 0-23 16,-1-3 0-16,-6-1 0 0,6-2 0 15,-3-3 0-15,-3 3-8 0,-4-7 0 0,7 7 0 16,-7-4-57-16,0-2-11 0,0 2-3 0,0 1 0 0,0 0-90 0,0 5-19 16,0-2-3-16</inkml:trace>
  <inkml:trace contextRef="#ctx0" brushRef="#br0" timeOffset="1686.59">2755 771 2415 0,'0'0'68'0,"0"0"16"0,0 0-68 0,0 6-16 0,0 0 0 0,4 1 0 16,-4 5 130-16,3-5 22 0,4 2 5 0,-3 4 1 15,3 5-79-15,-4-5-16 0,4 6-3 0,1 6-1 16,2-6 22-16,-3 9 5 0,4-3 1 0,-1 3 0 0,-3 3-37 0,4-2-7 16,0 5-2-16,-1-9 0 0,1 3-33 0,-1-2-8 15,1-4 0-15,-4-4 0 16,4 1 0-16,-4-6 0 0,3 2 0 0,-6-2 0 15,3-1 0-15,0-5 0 0,0 2 0 0,-7 1 0 16,0-10-49-16,0 0-12 0,0 0-3 0,0 0 0 16,0-7-72-16,-11 1-16 0,1-3-2 0</inkml:trace>
  <inkml:trace contextRef="#ctx0" brushRef="#br0" timeOffset="1988.02">2692 1097 2491 0,'0'6'52'0,"-4"4"12"0,4-1-51 0,0 1-13 0,0-1 0 15,4-3 0-15,3 0 143 0,-7 1 25 0,3-1 6 0,4-3 1 32,4 0-78-32,-4 0-15 0,4 1-3 0,-1-4-1 15,1 0-47-15,3 0-10 0,3 0-1 0,-2-4-1 0,6 1-1 0,-7 3 0 0,7-3 0 0,-3 3 0 32,3 0-54-32,0 0-12 0,4 3-1 0,-1 0-1 0,-2 4-97 0,2 5-19 0,1-5-4 0,-4 2-1 31,0 3-213-31,0 4-42 0,-3-6-9 0,3-1-1 15,0 3 176-15,-6-2 36 0,-1 2 8 0,3-5 0 0,-6-1 396 0,-4 0 80 0,4 1 15 0,-4-1 3 16,-4 0 34-16,4-6 6 0,-7 0 2 0,0 0 0 16,0 0-103-16,0 0-20 0,0 0-4 0,0-6-1 15,-7-4-102-15,4 1-21 0,3 0-4 0,-11-10-1 16,4 0-36-16,0 0-7 0,-4-6-1 0,1 3-1 16,-1-6-55-16,1 6-12 0,-1-9-1 0,7 12-1 15,-6-9-140-15,-1 9-28 0,8-6-6 0</inkml:trace>
  <inkml:trace contextRef="#ctx0" brushRef="#br0" timeOffset="2133.42">3087 834 2796 0,'-4'15'118'0,"4"-5"-94"15,-7 2 59-15,7-2 12 0,0 5 2 0,7-5 1 32,-7 2-75-32,4 4-15 0,3 0-8 0,3-7 8 0,-2 4-242 0,2-4-48 0</inkml:trace>
  <inkml:trace contextRef="#ctx0" brushRef="#br0" timeOffset="2442.23">3380 975 3040 0,'-36'34'64'0,"22"-18"12"0,4 3-60 0,-1-7-16 0,4 7 0 0,0 6 0 16,3-9 105-16,-3 9 19 0,4-9 3 0,3 6 1 15,0-4-103-15,3 4-25 0,4 0 0 0,-3-9 0 16,3 2 0-16,0-2 0 0,11 0 0 0,-8-10 0 15,4 3 56-15,1-3 7 0,6 0 1 0,-7-3 0 16,3-6-79-16,1 0-15 0,0-4-3 0,-1-5-1 16,1-1 54-16,0 0 12 0,-1-6 1 0,-6 0 1 31,3 4-55-31,-3-4-11 0,-1 0-3 0,4 3 0 16,-14 0 5-16,4-3 1 0,-4 0 0 0,-4 3 0 0,4 1 46 0,-14 5 10 0,7-9 1 15,-7 9 1-15,0 1-15 0,3 6-3 0,-10-1-1 0,7 1 0 16,-7 6-10-16,7 6 0 0,-4-2-12 0,4 2 12 15,0 0-26-15,3 3 2 0,4 1 1 0,4-1 0 16,-4 7-92 0,7-10-18-16,7 7-4 0,-7-1-1 0,10 4-22 0,1-10-5 0,-4 7-1 0</inkml:trace>
  <inkml:trace contextRef="#ctx0" brushRef="#br0" timeOffset="2692.21">3761 1163 2918 0,'-4'6'61'0,"4"-6"13"0,0 0-59 0,-7-3-15 0,7 0 0 0,-3-3 0 15,3-1 124 1,3-2 21-16,-3-7 5 0,7 1 1 0,-3 2-84 0,3-9-17 0,0 3-3 0,3-3-1 31,8 4-15-31,-11 2-3 0,11-6-1 0,-4 6 0 16,0 4-27-16,4-1 0 0,-1 4 0 0,1 2 0 16,-4 4 31-16,7 3 1 0,-7 0 0 0,0 7 0 0,4 2-52 15,-4 10-9-15,0-4-3 0,-3 11 0 0,3-1 52 0,3 6 9 0,-6 0 3 0,0 4 0 31,-4-1-52-31,0-2-9 0,-4-1-3 0,4 4 0 0,-7-14 52 0,0 8 9 0,0-10 3 0,0 2 0 16,0-8-24-16,-7 0-8 0,7-4 0 0,-3-3 0 16,-4 1-77-16,0-14-15 0,-4 4-4 15</inkml:trace>
  <inkml:trace contextRef="#ctx0" brushRef="#br0" timeOffset="5625.02">522 1674 2055 0,'0'0'87'15,"0"0"-70"-15,0 0 71 0,0 0 15 0,0 0 2 0,0 0 1 16,0 0-14-16,11-3-2 0,-11 0-1 0,10 0 0 16,-6 3-20-16,6 0-4 0,-6-4-1 0,7 4 0 15,-1 0-51-15,4 0-13 0,-3 4 0 0,-1-4 0 16,12 0 54-16,-8 3 8 0,7-3 2 0,0 0 0 15,4 3-64-15,6-3-8 0,-6 3-4 0,0 3-1 16,3-3 21-16,4 1 4 0,3-1 0 16,0 0 1-16,11 3-5 0,0 0-8 0,3-3 11 0,22 4-11 15,-4-1 0-15,0-3 0 0,4 3 0 0,10-2-12 16,-7-1 40-16,3-3 9 0,5 0 2 0,13 3 0 16,-3-3-28-16,-1 0-11 15,-3 0 8-15,22 0-8 0,-11-3 0 16,3 3 0-16,0 0 0 0,18-3 0 0,-7-1 0 0,-7-2 0 0,3 3 0 0,18 0 0 15,-14 3 10-15,4 0-10 0,-8 0 12 16,18 3-12-16,-14-3 19 0,-4 3-3 0,-3 7-1 0,17-7 0 0,-17 0-7 0,-3 0 0 16,-5 3-8-16,15 0 12 0,-17-2-12 0,-1-1-8 15,-3 0 8-15,-1-3-13 0,-6 0 41 0,0 0 9 0,-4 0 2 0,7 0 0 16,-18-3-11-16,1 0-3 16,0-4 0-16,-1 4 0 0,-3-3-15 0,-3 3-10 15,-4 0 12-15,-11 0-12 0,-7-7 14 16,-3 7-4-16,-4 0-1 0,-6 0 0 0,-5 0-1 0,-6 3 0 15,-4-4 0-15,-3 4 0 0,-4 0 0 0,-4-3 0 16,1 3 0-16,-4-3 0 0,0 0-8 0,-4-3 0 16,4 6 0-16,-3-3 0 15,3 0-56-15,-7 3-12 0,7-4-4 0,0 1 0 16,0-3-165-16,7 3-34 0</inkml:trace>
  <inkml:trace contextRef="#ctx0" brushRef="#br0" timeOffset="9494.09">1199 2445 836 0,'0'0'24'0,"0"0"4"15,0 0-28-15,0 0 0 0,0-6 0 0,8 0 0 16,-8 3 82-16,0-4 10 0,0 4 3 0,3-6 0 15,-3 6-23-15,0-4-4 0,0 7 0 0,0-3-1 16,0-3 11-16,0 0 2 0,0 6 1 0,0-7 0 16,0 7-3-16,0 0-1 0,0 0 0 0,0-3 0 15,0 3 11-15,0-3 1 16,0 3 1-16,0 0 0 0,0 0-42 0,0 0-8 0,0 0-1 0,0 0-1 16,0 0 15-16,0 0 3 0,0 0 1 0,0 0 0 15,0 0-19-15,0 0-4 0,0 0-1 0,-3 0 0 16,-5 6-4-16,8 4-1 0,-3-1 0 0,3 4 0 15,0-1-5-15,-7 4-2 0,7-3 0 0,0 5 0 16,0 1-2-16,-4 0-1 0,4 0 0 0,0 0 0 0,-7 3-2 16,7-7 0-16,-3 4 0 0,3 0 0 0,0 0 3 15,-4 3 0-15,4-10 0 0,-7 10 0 0,7-3-19 16,-3 3 0-16,3 3 0 0,-7-3 0 0,7 3 0 0,-4-3 0 0,4 0 0 0,0 3 0 16,0-3 0-1,0 0 0-15,0 0 0 0,0-3 0 0,0-4 0 0,0-2 0 16,0-4 0-16,0-2 0 0,0-7 0 0,0 0 0 0,0 0 0 0,0 0 0 15,0-7 0-15,4-5 0 0,-4-4 0 0,7 4 0 16,-7-10 26 0,0 0 2-16,3 0 0 0,4 0 0 0,-3 0-20 0,-1-3-8 15,4 0 0-15,-3 3 8 0,3-3-8 16,4 0 0-16,-8 3 0 0,8-4 0 0,-1 1 0 0,-6 0 0 0,3 0 0 0,3 0 0 16,-3 0 0-16,0 0 0 0,-3 0 0 0,3 0 0 15,4 3 0-15,-8-3 0 0,1 0 0 0,3 3 0 16,-4 3 31-1,4 0 1-15,-7 0 0 0,4 10 0 0,-4-7-77 0,7 10-15 0,-7 0-4 0,0 6 0 16,0 0 89-16,0 0 18 0,0 6 3 0,0 6 1 16,0 7-27-1,0 3-4-15,0 0-2 0,0 6 0 0,0 1-14 0,0-1 9 0,0 3-9 0,3 1 8 16,-3-4-8-16,4 0 0 0,3-3 0 16,-7 0 0-16,4-3 0 0,3 0 0 0,3-3 0 0,-6-3 0 15,6-1 0-15,-6-5 0 0,3-1 0 16,3-3 0-16,1-6 0 0,-7 0 0 0,6-3 0 0,1-3 0 0,-1-3 0 0,-3-4 0 15,0-3 0-15,4-3 0 16,0 4-10-16,-8-13 10 0,8 6 0 0,-1-7-9 16,1 11 9-16,-8-7 0 0,8 3 0 0,0 6 0 15,-1 3 0-15,-6 4 0 0,6 3 0 0,1 6 0 16,-1 3 0-16,-6 3 0 0,7 3 0 0,-1 4 0 16,-6 0 12-16,3 9 0 0,3-1 1 15,-6 1 0-15,3 7 5 0,-4-11 1 0,1 11 0 16,-4-11 0-16,7 8-2 0,-7-1 0 0,4 3 0 0,-4-6 0 15,7 6-7-15,-7-9-2 0,0 6 0 0,0-3 0 16,0 0-8-16,0 0 0 0,3-3 0 0,-3 3 8 0,0-7-8 0,0 1 0 0,0 0 0 0,0-4 0 16,7 1-72-16,-7-7-8 15,0 0 0-15,0-6-1 16,0 0-117-16,0 0-23 0,4-3-5 0</inkml:trace>
  <inkml:trace contextRef="#ctx0" brushRef="#br0" timeOffset="9909.1">1979 2715 2185 0,'0'0'92'31,"-3"0"-74"-31,-4 0 130 0,3 0 25 0,-7 3 6 0,4 3 1 16,0 4-57-16,-3 2-11 0,3 4-3 0,-4-7 0 15,8 10-49-15,-8 0-11 0,0-3-1 0,8 6-1 16,-8 0-15-16,8 3-4 0,-4-3 0 0,3 3 0 15,-3-3-12-15,7 0-4 0,-3 0 0 0,3-7 0 16,0 1-12-16,3 0 9 0,-3-10-9 0,7 0 8 16,-3-3-8-16,-4-3 0 0,10 3-12 0,1-6 12 15,-1-6-14-15,1 3 5 0,-4-13 1 0,4 0 0 16,-1-3-2-16,1 0 0 0,-1 0 0 0,1-3 0 16,0 0 10-16,-1 0-13 0,-3 0 5 0,0 0 8 15,4 9 0-15,-1-3 0 0,-6 4 0 0,7 5 0 16,-11 7 0-16,3-6 0 0,-3 9 0 0,0 0 0 0,7 9 15 0,-3-3-3 0,3 4 0 0,-7 5 0 15,3 4 8 1,1-6 0-16,-4 6 1 0,7 2 0 0,-4-2 0 0,4 6 0 0,-7-6 0 16,11 3 0-16,-11-3-9 0,11 0-1 15,-8 0-1-15,1-7 0 0,3 4-10 0,3-7 0 0,-10 4 0 0,11-7 0 16,-8 0-17-16,8-3-9 16,-11-3-2-16,11 0 0 15,-8-6-80-15,4-3-17 0,-3-1-3 16</inkml:trace>
  <inkml:trace contextRef="#ctx0" brushRef="#br0" timeOffset="10144.82">2325 2517 2245 0,'0'0'47'0,"-7"0"10"0,7 7-45 0,-4-1-12 0,4 7 0 0,0-4 0 15,0 7 118-15,4-4 22 0,-4 7 4 0,7 0 0 16,-4 0-64-16,4 6-12 0,-3-3-4 0,-1 6 0 15,5-3 4-15,-5 0 0 0,4 6 0 0,-3-2 0 16,3-1-8-16,0-3 0 0,0 6-1 0,-4-9 0 0,4 6-23 0,4-6-5 0,-8 0-1 0,8 3 0 16,0-6 4-1,-8 0 1-15,8 0 0 0,-1-4 0 16,-6-5-51-16,6-1-9 0,-2-2-3 0,-5-4 0 0,-3-3 4 16,0 0 1-16,0-10 0 0,0 1 0 15,0-1-74-15,-3-5-15 0,-5-1-4 0,5 4 0 16,-8-10-132-16,-3 0-26 0</inkml:trace>
  <inkml:trace contextRef="#ctx0" brushRef="#br0" timeOffset="10546.59">2254 2862 2508 0,'0'7'71'0,"0"-7"16"0,0 3-70 0,0-3-17 0,0 0 0 0,4 9 0 16,-1-6 106-16,4 0 18 0,4 1 3 0,-8-4 1 15,12 3-59-15,-5-3-11 0,1 3-2 0,10-3-1 16,-10 0-37-16,10-3-7 0,-4 0-2 0,4 3 0 15,1-4 1-15,2 4 0 0,-2-3 0 0,2 3 0 16,-3 0-67-16,4 3-14 0,0-3-2 0,-4 7-1 16,-3-1-43-16,3 3-9 0,0-2-2 0,-7 5 0 31,7 1 0-31,-10 2 0 0,3-5 0 0,-4 5 0 0,1-2 52 0,0 0 9 0,-8-4 3 0,4 0 0 16,0 1 102-16,0-4 21 0,-7 0 4 0,0-6 1 15,0 0 102-15,0 0 21 0,0 0 4 0,0 0 1 16,0 0-103-16,0 0-20 0,-7-3-4 0,0-3-1 15,0-3 0-15,4-1 0 0,-4-2 0 0,3-1 0 16,-3 0-20-16,3 1-4 16,1 3 0-16,3-4-1 0,-7 0-19 0,3 1-3 15,4-1-1-15,0 4 0 0,0-4-16 0,-7 1 8 0,7-1-8 0,0 4 0 0,7-4 0 16,-7 1 0-16,0-4 0 0,4 7 0 0,3-4 9 0,0 4-9 16,0-1 0-16,4 4 9 0,-8 3-9 0,4 3 0 0,7-3 9 15,-10 3-9-15,6 3 16 0,1-3 0 0,0 6-1 0,-1 4 0 16,1-1-15-1,-1 0-12-15,-3 4 3 0,4-7 0 16,0 4-151-16,-1-1-31 0,4 1-5 0</inkml:trace>
  <inkml:trace contextRef="#ctx0" brushRef="#br0" timeOffset="10711.55">3104 3097 3240 0,'-10'-3'92'0,"10"0"20"0,-11 0-90 0,11-6-22 0,-7-1 0 0,4-2 0 16,-1-1 52-16,-3-2 5 0,4-4 2 0,-4 0 0 16,3-3-51-16,4 3-8 0,-7-3 0 0,3 3-11 15,4-3-136-15,-7-3-27 0,4 3-6 0</inkml:trace>
  <inkml:trace contextRef="#ctx0" brushRef="#br0" timeOffset="10844.84">3023 2571 3506 0,'-10'9'156'0,"-8"1"31"16,11-1-150-16,-4 0-29 0,1-2-8 0,10-1 0 15,-7 3 16-15,7-2 1 0,7-1 1 0,-4-3 0 16,4 3-95-16,4-3-19 0,3 7-4 0</inkml:trace>
  <inkml:trace contextRef="#ctx0" brushRef="#br0" timeOffset="11588.28">3524 2787 2194 0,'-10'-3'62'0,"10"3"14"16,-7-6-60-16,0 3-16 0,0-1 0 0,3-2 0 0,4 3 104 0,0 3 19 15,-7 0 3-15,7 0 1 16,0 0-36-16,-4 0-7 0,-3 3-2 0,4 0 0 15,-8 7-3-15,1 2-1 0,6 1 0 0,-6 6 0 16,-5 3-14-16,5-1-4 0,-1 5 0 0,4 2 0 16,-10 19 16-16,10-25-40 0,3 0-1 0,4-3-15 0,0-4-2 15,0-2-1-15,0 2 0 16,0 1-17-16,0 0 10 0,11-10-10 0,-8 7 8 16,8-4-8-16,-1-3 0 0,1 1 0 0,3 2 0 15,7-9 0-15,-10 0-9 0,6-9 0 0,1 2 0 16,-4-2-3-16,7-4 0 0,-7 1 0 0,8-7 0 15,-8 0 0-15,7 0-1 0,-4-3 0 0,5 4 0 0,-5 2 5 0,1 3 8 0,0 1-13 0,17-10 5 32,-18 12 8-32,-17 10 0 0,0 0 0 0,0 0 0 15,18-3-12-15,-18 3 0 0,0 0 0 0,11 3 0 0,-11-3 20 0,14 0 3 0,-14 0 1 0,0 0 0 16,14 0 3-16,-14 0 1 0,0 0 0 0,10-3 0 16,1-3 7-16,0-3 1 15,-1 2 1-15,-10-2 0 0,7-4-25 0,-3 1 0 16,-4-1-14-16,3-2 5 0,-3 2 9 0,0-3 0 15,-3 7 0-15,-1-4 0 0,1 4 0 0,-1 6 0 0,4-3 0 0,-10 6 0 16,3 3 0 0,3 3 0-16,-7 3 0 0,8 7 0 0,-8 0 9 15,1 3-9-15,-1 3 12 0,1 3-12 0,-1 0 0 0,8 0 0 0,-8 3 0 0,7 7-9 16,1-10 17-16,-1 0 3 16,4 0 1-16,0-3 0 0,0 0 0 0,4-3 0 0,3-1 0 0,4 1 0 15,-1-6-12-15,-3-1 0 0,11-2 0 0,-8-1 0 16,4-3 0-16,1-6 0 0,2 0 0 0,-3 0 0 15,0-6-10-15,4-3-1 0,0-1 0 0,-1 4 0 16,-3-10-37-16,1 1-7 0,-5-1-1 0,11 0-1 16,-10-3-68-16,7 4-14 0,-1-7-2 0,-3 0-481 15,7 0-96-15,-10-3-19 0</inkml:trace>
  <inkml:trace contextRef="#ctx0" brushRef="#br0" timeOffset="11883.43">4159 2715 3195 0,'-10'6'91'0,"3"1"19"15,-4 5-88-15,-3 1-22 0,3-1 0 0,1 7 0 0,-4-3 64 0,3 2 8 0,-7 1 1 0,4 3 1 16,4-9-37-16,-1 6-7 0,-3-1-2 0,3-2 0 31,8-3-7-31,-4-1-1 0,3 1-1 0,4-4 0 16,-7-3-7-16,7-6-2 0,0 0 0 0,0 0 0 16,11 0-10-16,-1-3 10 0,1-3-10 0,10-3 10 0,-10 5-10 0,6-11-9 0,5 5 9 0,-1-2-13 31,0 2 13-31,4 7 8 0,-8-3 0 0,11 0-8 0,-3 3 0 15,-4-1 0-15,8 1 0 0,-5 3 0 16,-3 0 8-16,1 3 5 0,-5 1 1 0,1 2 0 16,-4 6 6-16,-3-2 0 0,-1 5 1 0,1 1 0 0,-8 3-15 0,4 0-6 0,-7 0 0 0,-7 3 0 15,7-4 0-15,-3 1 0 0,-8 0 0 0,-3 0 0 16,3-4 0 0,-6 1 0-16,-1-3 0 0,-3-4 0 0,0-3-9 0,0 1-2 0,3-1 0 0,-14-16-713 31</inkml:trace>
  <inkml:trace contextRef="#ctx0" brushRef="#br0" timeOffset="12272.46">4992 2900 3214 0,'0'0'71'0,"0"0"14"0,0 0 3 0,0 0 3 0,0 0-73 0,0 0-18 0,3 6 0 0,1-3 0 16,3-3 32-16,7 0 2 0,4 0 1 0,-4-3 0 16,7-6 23-16,4 3 5 0,3-4 1 0,4 1 0 15,-1-4-52-15,-2 4-12 0,2-1 0 0,-6 4 0 16,-4 0 0-16,4 0 0 0,0 2 0 0,-4 1 0 16,0 0 0-16,-3 3 0 0,-1 3 0 0,1-3 0 15,-1 3 0-15,-6-3 0 0,3 0 0 0,-3 4 0 16,-11-4-100-16,0 0-22 0,0 0-5 0</inkml:trace>
  <inkml:trace contextRef="#ctx0" brushRef="#br0" timeOffset="13415.81">6837 2721 2188 0,'0'0'48'0,"-4"-6"11"0,1 3 1 0,-1-7 1 0,1 4-49 0,-1 0-12 0,-3 0 0 0,0-1 0 0,0 4 156 0,0 0 29 16,0 3 6-16,0 0 1 16,-7 6-103-16,3 1-20 0,1 2-4 0,-5 4-1 15,5-1 0-15,-1 4-1 0,1 9 0 0,-4-6 0 16,3 12-27-16,0-6-6 0,1 3-1 0,-4 10 0 15,7-7-16-15,0 1-3 0,0-4-1 0,3 0 0 16,4-3-9-16,0-6 0 0,0 3 0 16,11-3 0-16,-8-10 0 0,4 1 0 0,4-4 0 0,3-3 0 15,0-3 0-15,4-3-12 0,3 0 4 0,0-7 8 16,0-2-25-16,4-4 2 0,0 0 1 0,3 1 0 16,0-4-60-16,0 0-12 15,0 0-2-15,-3 4-1 0,-4-1-23 0,4 3-4 16,-7-2 0-16,-1 2-1 0,1 1 43 0,-4 5 9 15,0-5 1-15,-3 2 1 0,-1-2 13 0,-3 2 2 16,-3-2 1-16,-1 3 0 0,4-1 44 0,-3-2 11 0,-4 2 0 0,4-2 0 16,-4-1 8-16,3 4 3 0,-3-4 1 0,0 10 0 15,0-6 35-15,-3 2 7 0,3 4 2 0,-4 0 0 0,0 6 71 16,1-3 14-16,-4 6 3 0,0 4 1 16,0-4-65-16,0 10-12 0,-4-1-4 0,1 4 0 0,3 3 19 15,-4 0 3-15,0 0 1 0,4 6 0 0,0-9-50 0,0 9-9 0,4-9-3 16,3 3 0-16,0-6-14 0,0 0-3 0,3-4-8 15,1 4 12-15,3-13-12 0,0 3 0 0,0-3 0 0,3-3 0 16,1-3 0-16,3 0-10 0,-3-3 10 0,3-7-8 16,-4 1-2-16,5-4 0 15,-5 0 0-15,1-3 0 0,-1-2 2 0,4 2 0 0,-7-3 0 16,4 0 0-16,-7 0-2 0,3 6 0 16,-4-3 0-16,1 4 0 0,-4 2-9 0,3 1-1 0,-3 2-1 0,-3 4 0 15,3 6 41-15,0 0 9 0,-4 3 2 0,1 6 0 16,3 4 1-16,-4-4 1 0,1 7 0 0,3 3 0 15,0 0-33-15,3 3 0 0,-3 3 0 0,4 0 0 16,-1 0 0-16,4 3 0 0,0-3 0 0,0 7 0 16,0-7 8-16,0 0-8 0,4 0 0 0,-4 0 0 15,4 0 0-15,-1 0 0 0,4 0 0 0,0-3 0 16,-3 0 8-16,0 0 2 0,-1-3 0 0,1 0 0 16,-4-4-10-16,3-2 0 0,-3-1 0 0,1-2 0 15,-5-7 0-15,-3-3 0 0,0 0 0 0,0 0-11 16,0 0 1-16,0-6 0 0,-3-7 0 0,3-3 0 15,-8-2 10-15,5-4 0 0,-4-3-9 0,0-4 9 16,0 1 0-16,0 3 0 0,0-9 0 16,-4 5 0-16,8 1 0 0,-4 0 0 0,-1 0 0 0,5 0 0 15,-1-1 0-15,4 1 0 16,-3 3 0-16,6-3 0 0,-3 0 0 0,4-1 0 0,3 1 0 0,4 6 0 0,-4-6-8 0,7 6 8 0,-4-6 0 16,4 9 0-1,1-3 0-15,2 3 0 0,1 7 0 0,-1-4 0 16,1 7 0-16,3-1 0 0,0 4 0 0,1 3 0 15,-5 3 0-15,1 3 0 0,0 0 0 16,-1 6 8-16,1 4 4 0,-8 6 0 0,1-7 0 0,0 10 0 0,-4 3-1 0,-4 0 0 0,1 4 0 0,-4 2 0 16,-4-9-2-1,1 0 0-15,-4-3 0 0,-4 3 0 0,0-4-29 0,1 1-5 0,-4 0-2 0,-4-6 0 16,0-1 27-16,1-2 0 0,-1-1 0 0,-3-6 0 16,0 0 0-16,0-3 0 0,-1 0 0 0,1-3 0 15,0-3 0-15,3-4 0 0,1-2 0 0,-1 3 0 31,4-7-159-31,7 0-26 0,0 0-6 0</inkml:trace>
  <inkml:trace contextRef="#ctx0" brushRef="#br0" timeOffset="15634.9">8657 2925 3081 0,'0'0'136'0,"0"0"29"0,0 0-132 0,0 0-33 0,0 0 0 0,4-6 0 16,-1-1 87-16,1 1 10 0,-1-6 3 15,-3-1 0-15,0-6-40 0,0 4-7 0,0-7-1 0,-3 0-1 16,-1-3-27-16,1 6-6 0,-1-12-1 0,1 15 0 16,-1-12-12-16,1-1-5 0,-4 1 0 0,-1 0 0 31,1 0 0-31,-3 0 0 0,3-1 0 0,-7-11 0 16,7 8 0-16,-4 1 0 0,4-4 0 0,0 10 0 0,0 0 0 15,3 9 0-15,1 1 0 0,-1 5 0 16,1 1 0-16,3 6 0 0,0 0 0 0,0 3 0 0,0 0-106 0,7 6-14 0,0 3-4 0</inkml:trace>
  <inkml:trace contextRef="#ctx0" brushRef="#br0" timeOffset="15996.95">8872 2759 2905 0,'-3'6'64'0,"-1"4"12"0,1-1 4 0,-1 0 2 0,4 1-66 16,0-1-16-16,4-3 0 0,3 1 0 15,-4-1 80-15,8-6 12 0,0 0 2 0,-1 0 1 0,4-6-55 0,4-1-12 16,0-2-1-16,-1-4-1 0,4-2 2 0,-3 2 0 16,0-2 0-16,3-1 0 0,-4-3-19 0,1 3-9 15,0 1 10-15,-1-4-10 16,-3 3 8-16,1 4-8 0,-8-1 0 0,0 4 9 0,-4-1-9 0,1 7 0 16,-4-3 0-16,0 6 8 15,-4 0-8-15,1 3 8 0,-8 0-8 0,4 7 8 16,-4-4-8-16,-3 10 0 0,-3 2 9 0,3 1-9 15,-1 3 0-15,5 3 9 0,-4 3-9 0,3-2 0 16,4 2 14-16,-3 0-4 0,6 0-1 0,-3-6 0 16,7 3 0-16,0-6 0 0,0 0 0 0,7 0 0 0,0-4-9 0,0 1 0 0,4-3 0 0,3-4 0 15,0 0 0 1,7 1 0-16,-3-7 0 0,3 3 0 0,-3-6-10 0,3 0-4 0,-4-3-1 16,5-3 0-1,-5-4-77-15,1-2-15 0,-1-1-3 0,1-2-1 16,-4-4-119-16,0 0-24 0,-3-3-5 0</inkml:trace>
  <inkml:trace contextRef="#ctx0" brushRef="#br0" timeOffset="16234">9370 2524 2553 0,'3'9'108'0,"-3"7"-87"15,4-1 124-15,3-2 25 0,-4 3 5 0,4 6 1 16,-3-4-78-16,3 4-15 0,0 0-3 0,0 3-1 15,0 1-11-15,0-1-3 0,0 0 0 0,4 6 0 16,-4-12-52-16,0 0-13 0,0-1 0 0,0 1 0 16,0-3 0-16,-3 0 9 0,-1-4-9 0,4-2 8 15,-7-1-8-15,0-9-16 0,0 0 4 0,0 0 1 16,0 0-70-16,0 0-15 0,-3-6-2 0,-1-1-1 16,-3-5-95-16,0-1-19 0,0 1-4 0</inkml:trace>
  <inkml:trace contextRef="#ctx0" brushRef="#br0" timeOffset="16399.77">9257 2740 2310 0,'7'9'97'0,"-4"4"-77"31,5-7 86-31,2 4 18 0,-3 2 3 0,4-6 1 0,3 1-52 16,0 2-9-16,4-9-3 0,-4 3 0 15,7-3-19-15,-3 0-4 0,3-3-1 0,0 3 0 16,0-9-12-16,4 2-4 0,-4-2 0 0,4 3 0 15,-1 0-120-15,-3-1-25 0,-3 4-5 0</inkml:trace>
  <inkml:trace contextRef="#ctx0" brushRef="#br0" timeOffset="16679.48">9811 2439 1497 0,'-4'3'66'0,"-3"3"14"0,7-2-64 0,-3 2-16 0,-1 6 0 0,1-5 0 15,3-1 118-15,-4 6 20 0,4-2 4 0,0 2 1 16,0 1 27-16,0 0 6 0,0 2 0 0,0 1 1 16,4 3-39-16,-4 3-8 0,0-4-2 0,0 4 0 15,0 3 0-15,3 1 0 0,-3 5 0 0,4-3 0 16,-1 0-90-16,-3-3-18 0,4 1-4 0,-1 2-1 16,1-3 1-16,-1-3 0 0,4 0 0 0,-3 0 0 15,3-4-16-15,-4-5 0 0,1 0 0 0,3-4 8 16,-3-3-35-16,-4-6-5 0,0 0 0 0,0 0-1 15,3-6-24-15,-3-3-5 0,4-4-1 0,-4-3 0 16,-4-2-103-16,1 2-21 0,-4-6-4 0</inkml:trace>
  <inkml:trace contextRef="#ctx0" brushRef="#br0" timeOffset="17194.7">9758 2778 2649 0,'3'12'117'0,"4"-2"25"0,0 2-114 15,1-6-28-15,-1 4 0 0,3-1 0 0,1-6 57 0,3 4 6 0,-4-1 1 0,8 0 0 16,0-6-52-16,-1 0-12 0,1-9 0 0,7 3 0 16,-4-1 36-16,0-2 5 0,0-4 1 0,0 1 0 15,-3-1-33-15,3-2-9 0,-7 2 0 0,4-6 0 16,-4 7 0-16,0-1 0 0,-3 7 0 0,-1-10 8 16,-3 7-8-16,0 2 0 0,-3-2 0 0,-1 3 0 15,1 6 0-15,-4 0 9 0,0 0-9 0,0 0 0 16,0 0 20-16,-7 3-4 0,3 3 0 0,-3 7 0 15,0-1 25-15,0 7 5 0,0 0 1 0,0 6 0 16,0-3-21-16,0 3-4 0,4 0-1 0,-1 0 0 16,0 0 0-16,4 0 0 0,4-3 0 0,-4-3 0 15,7 0-8-15,-3 0-1 0,6-7-1 0,-3 1 0 16,7-1-11-16,-3-2 0 0,3-7 0 0,4 0 0 16,-1-3 0-16,1-3 0 0,0-3 0 0,3-4 0 15,-4-2 17 1,1-4 11-16,0 0 3 0,-4-2 0 15,0-1-50-15,-4 3-9 0,1 0-3 0,-4-6 0 0,0 4 31 0,-7-1 0 0,4-3 0 0,-8 6 10 0,1-6 13 0,-1 3 2 16,-3 10 1-16,0-7 0 0,0 4-26 0,0 2-19 0,0 1 3 16,0 0 1-1,3 2 24-15,-3 1 5 0,0 3 1 0,4 0 0 16,3 3-15-16,-4-7 0 0,4 7 0 0,0 0 0 16,0 0 0-16,4-6 0 0,-1 3 0 0,4 0 0 0,0 0-8 0,4 3-5 15,-1 0-1-15,5 0 0 0,-1 0 14 0,3 3 12 0,1-3-3 0,0 3 0 16,3 0 1-16,-4 0 0 15,1-3 0-15,3 3 0 0,-3-3-10 0,-1 4 8 0,-2-1-8 16,2 0 8-16,-3 0-8 0,-3-3-12 0,-1 3 2 0,1 0 1 16,-4-3-141-1,-7 0-28-15,0 0-6 0</inkml:trace>
  <inkml:trace contextRef="#ctx0" brushRef="#br0" timeOffset="17707.21">10971 2533 2478 0,'0'0'70'0,"0"0"16"0,0 0-69 0,-7 0-17 0,4 3 0 0,-4 0 0 16,0 1 132-16,0 2 24 0,-4 0 4 0,-3 3 0 15,0-2-45-15,-4 2-10 0,1 7-1 0,-1-4-1 31,-3 4-83-31,7 0-20 0,-8-4 0 0,5 4 0 16,-1 3 36-16,4-4 2 0,0-2 1 0,0 3 0 16,3-4-15-16,1 4-4 0,-1-10 0 0,4 0 0 0,7-2-12 0,0-4-8 0,0 0 8 0,0 0-8 15,11-4 0-15,6 1 0 0,-3-3 0 0,4 3 0 16,3-3 0-16,-3-1 0 0,-1 4 0 0,5 0 8 16,-5 3 4-16,4 0 0 0,1 0 1 0,-5 6 0 15,1-3 5-15,-4 10 1 0,-3-7 0 0,-1 4 0 16,1 5-19-16,-8 1 0 0,4-3 0 0,-7 2 0 15,4 1 0-15,-4 3 0 0,-4-4 0 0,-3 4 5 16,0-6-5-16,0 6 0 0,-7-1 0 0,0-8 0 16,0 5 0-16,-4-5 0 0,-3-1 0 0,3-2 0 15,1-1-69-15,-4-3-14 0,3-3-2 0</inkml:trace>
  <inkml:trace contextRef="#ctx0" brushRef="#br0" timeOffset="18542.61">12746 2655 2650 0,'0'0'75'0,"0"10"17"0,0-10-74 0,3 3-18 0,-3-3 0 0,7 3 0 16,-3-3 76-16,7 0 11 0,-4-3 2 0,0 0 1 16,3 0-21-16,1-7-4 0,-4 1-1 0,3 3 0 15,1-7-51-15,0 4-13 0,-1-4 0 0,1 1 0 16,-1-1 54-16,-3 4 8 0,1-7 2 0,-5 3 0 16,1 4-52-16,-4 3-12 0,0-1 0 0,-4 7 0 15,-3 0 0-15,0 0 0 0,-4 0 0 0,1 7 0 16,-1-1 39-16,1 3 5 0,-5 1 0 0,5 5 1 15,-4-2-27-15,0 3-6 0,0 6 0 0,-1-7-1 16,1 4-1-16,0 9 0 16,0 1 0-16,4-1 0 0,2 0-10 0,5-6 10 15,-1 6-10-15,8-9 10 0,-1-3-10 0,1-1 0 0,3-2 0 0,0-4 0 16,4 1 0-16,-1 2 0 0,1-9 0 0,3 0 0 16,0-3 0-16,0-3 0 0,4 0 0 0,-1-9 0 0,1 2 0 15,0-5-9-15,3 5 9 0,0-9-13 31,0 7-37-31,-3-1-7 0,3 1-2 0,-3-1 0 16,-1 4-121-16,1 3-24 0,0-1-4 0</inkml:trace>
  <inkml:trace contextRef="#ctx0" brushRef="#br0" timeOffset="18832.93">13240 2900 3556 0,'0'0'79'0,"0"0"16"0,0 0 3 0,0 0 1 0,0 0-79 0,0 0-20 0,-4 0 0 0,-3 0 0 16,0 0 32-16,7 0 2 0,-3-3 1 0,3 3 0 16,0 0-35-16,0 0 0 0,0 0 0 0,0 0 0 15,0 0-34-15,0 0-14 0,0 0-2 0,0 0-1010 16,3-6-203-16</inkml:trace>
  <inkml:trace contextRef="#ctx0" brushRef="#br0" timeOffset="19451.12">13522 2571 2260 0,'0'0'50'0,"0"0"10"0,0 0 3 0,0 0 0 0,0 0-51 0,0 0-12 0,0 0 0 0,0 0 0 0,0 0 123 0,-4 3 21 0,1 3 5 0,-4 0 1 31,0 1-34-31,-4 2-6 0,4 4-2 0,-3-4 0 0,3 7-28 0,-4-4-7 0,4 1-1 0,0 2 0 15,0-2-24-15,0 0-4 0,3-1-2 0,1-2 0 16,-1-1-24-16,1 0-5 0,3-2-1 0,0-7 0 16,3 9-12-16,-3-9 0 0,7 0 0 0,4 0 0 15,-1 0 0-15,1 0 0 0,0-3 0 0,3-7 0 16,0 1-15-16,0 0 4 0,0-1 1 0,0 1 0 31,0-7-10-31,0 0-1 0,0 1-1 16,-3-1 0-16,0 0 1 0,-4 1 0 0,0 2 0 0,-4 1 0 15,1 2 8-15,-4 4 1 0,0 3 1 0,0 3 0 0,0 0-5 0,0 3 0 0,-4 3-1 0,1 4 0 16,-1 2 36 0,1 1 7-16,3 6 2 0,-4-1 0 0,4 4 6 0,0 7 2 0,0 2 0 15,0 0 0-15,0 4-36 0,4-1 0 0,-4 1 0 0,0 2 0 16,3-2 14-16,1 2-1 0,-4-2 0 0,0 6 0 16,0-7-13-16,0 4-16 0,-4-1 3 0,4 4 1 15,-3-3 34-15,-1-4 7 0,-3 1 2 0,0 2 0 16,-4-5-31-16,-3-7 8 0,0 3-8 0,0-6 4 0,-4-3-4 0,1-7 0 15,-4 1 0-15,-4-4 0 16,4-2-26-16,0-4-5 0,3-3-1 16,0-3 0-16,4-7 32 0,4 1 0 0,-1-4 0 0,0-2 0 15,8-4 20-15,-1 0 9 0,1-6 3 0,6 0 0 16,1-3-52-16,3 3-9 0,-3-4-3 16,10-5 0-16,-4 6 32 0,4-4 0 0,4 4 0 0,3-3 0 15,0 6 20-15,4-1 9 0,0 5 3 0,3 2 0 16,-7 0-24-16,4 0-8 0,-8 7 0 0,5-4 0 0,-5 10 0 0,-3-1 0 15,-3 4 0-15,0 3 0 0,-1 3-17 0,-10-3-3 0,7 3-1 0,0 1 0 32,-7-4-135-32,7 3-26 0,-7-3-6 0</inkml:trace>
  <inkml:trace contextRef="#ctx0" brushRef="#br0" timeOffset="19791.54">13787 2818 2986 0,'0'0'84'0,"-4"-3"20"0,-3 0-84 0,3 0-20 0,1-3 0 0,-1 3 0 16,4 3 107-16,-3-4 17 0,3 4 3 0,0 0 1 0,0 0-103 0,0 0-25 0,0-6 0 0,0 6 0 31,7-3-148-31,0 0-36 0,0 0-6 0,4 0-2 0</inkml:trace>
  <inkml:trace contextRef="#ctx0" brushRef="#br0" timeOffset="20471.5">14732 2693 2419 0,'0'0'53'0,"0"0"11"0,0 0 3 0,4 6 1 0,-4-6-55 0,0 0-13 16,0 0 0-16,0 0 0 0,0 0 105 0,0 0 19 15,0 0 3-15,3-3 1 0,4-3 0 0,-3-4 0 16,3-2 0-16,0-1 0 0,0 1-52 0,0-7-9 0,0 0-3 0,4-3 0 15,-1-3-51-15,1-6-13 0,3-1 0 0,-4-2 0 16,4-1 0-16,4 1 0 16,-4 0 0-16,-3 2 0 0,3 1 0 0,-3-1 0 0,-1-2 0 0,1-1 0 15,-4 1 0-15,0 3 0 0,3-7 0 0,-3-6 0 16,0 6 0-16,1 7 0 0,-5-3 0 0,4 5 0 16,-3 7 0-16,-1 1 0 0,-3 2 0 0,4 3 0 15,-1 10 0-15,-3-7 0 0,4 7 0 0,-1 0 0 16,1 3 0-16,-4 3 0 0,0 0 0 0,0 0 0 15,0 0 0-15,10 6 0 0,1 3 0 0,0 4 0 16,-1-1 0-16,4 7 0 0,-7 3 0 0,4 0 0 16,-1 0 0-16,1 0 0 0,3 6 0 0,0-3 0 15,0 3 0-15,1 4 0 0,-1 2 0 0,3 1 0 16,-3-1 0-16,0 1 0 0,4 2 0 0,-4 1 0 16,0-4 0-16,-3 1 0 0,3-1 0 0,0 7 0 15,-3-9 0-15,-1 2 0 0,1-3 0 0,-1 4 0 16,1-7 0-16,-4-3 0 0,0 0 0 0,4-3 0 15,-8-6 0-15,4 0 0 0,0-4 0 0,-3-2 0 16,-1-1 0-16,-3-6 0 0,0-3 0 0,0 0 0 16,0 0 0-16,0 0 0 0,0 0 0 0,0-3 0 15,-3-6 0-15,-1-1 0 0,1 1 0 16,-1-4 0-16,-3 4-100 0,4-7-22 0,-4 0-5 0,0 1-1 16,0-1-153-16,0 0-31 0</inkml:trace>
  <inkml:trace contextRef="#ctx0" brushRef="#br0" timeOffset="20760.98">14908 2480 3110 0,'0'0'68'0,"0"0"15"0,0 0 2 0,0 0 3 0,0 0-71 0,0 0-17 16,0 0 0-16,7-3 0 0,4 0 88 0,0-1 13 0,6-5 3 0,1 6 1 15,3-3-51-15,0-1-10 0,4 1-3 0,3 0 0 16,0-1-41-16,1 1-20 0,-1 6 1 0,0-3 1 16,0 3 40-16,0 0 8 0,1-6 2 0,-5 6 0 15,1 0-24-15,-4 6-8 0,0-6 0 0,-3 0 0 32,-4 0-26-32,-3 0-5 0,-1 3-1 0,-3-3 0 0,0 0-13 15,1 0-3-15,-5-9-1 0</inkml:trace>
  <inkml:trace contextRef="#ctx0" brushRef="#br0" timeOffset="23885.94">1231 4170 1713 0,'-17'-16'36'0,"13"10"8"0,4-4-36 0,-11 1-8 0,8 0 0 0,-4-4 0 31,3 1 109-31,-3-4 20 0,4 3 4 0,-1-2 1 16,-3-1-21-16,4 0-4 0,3 1-1 0,-7-1 0 0,3 3 0 0,4-2-1 0,0-1 0 0,0 4 0 16,-7-1-47-16,7-3-8 0,0 4-3 0,0 2 0 15,0 1-27-15,7 3-6 0,-7 6 0 0,0 0-1 31,0 0 39-31,4 9 8 0,3 4 2 0,7 5 0 16,-11 8-28-16,8 2-4 0,-1 3-2 0,5 7 0 0,-5 3-9 0,1 2-1 0,6 8-1 0,-10-1 0 31,11-3-1-31,-7-3 0 0,-4 0 0 0,10-1 0 0,-3-2-2 0,-3 0 0 16,0 0 0-16,-1-7 0 0,4-2-3 0,-3-7-1 0,-1-3 0 0,5-4 0 16,-1-5-12-16,3-4 0 15,-10-5 0-15,11-4 0 0,-7-7 0 0,3-5 0 0,-4-4 0 16,1-3 0-16,3-6 0 0,-3-3 0 0,-1-3 0 0,4-7 8 15,-10 0-8-15,3 1 0 0,-4-4 0 0,4-3 0 16,-7 3 0-16,0-3 0 0,-7-3 0 0,7 3 0 16,-3 7 0-16,-4-1 0 0,3 7 0 0,-6-1 0 15,6 7 0-15,-3 0 0 0,4 6 0 0,-4 1 0 16,3 2 0-16,0 3 0 0,4 4 0 0,-7 0 0 16,7 9 0-16,0 0 0 0,0 0 0 0,0 0 0 15,0 9-26-15,7 0-5 0,-3 7-1 0,0 0 0 16,3 3-104-16,7-1-20 0,-4 1-5 0</inkml:trace>
  <inkml:trace contextRef="#ctx0" brushRef="#br0" timeOffset="24291.83">1803 4374 2880 0,'0'9'128'0,"0"0"25"0,0 1-122 0,0-1-31 0,0-2 0 0,3 2 0 16,4-3 62-16,-3 0 6 0,3 1 2 0,3-1 0 0,-2-3-10 0,2 0-1 0,8 0-1 0,-4-3 0 31,0 0-37-31,0-6-7 0,4 0-2 0,6-4 0 0,-9 1 1 0,6-3 0 0,0-1 0 0,-4-6 0 16,1 4-5-16,0-4-8 0,-8-3 11 0,8 3-11 15,-14 0 11-15,6 3-11 0,1 4 10 0,-11-1-10 16,0 1 10-16,0 2-10 0,0 4 10 0,-7 0-10 16,3 0 12-1,-6 6-3-15,-1-4-1 0,-3 8 0 0,3 2 0 0,-3 0-8 0,-4 7 12 0,4-1-4 16,0 7-8-16,4 0 10 0,-4 6-10 0,3 0 10 15,0 0-10-15,1 3 0 0,6 4 9 0,-3-1-9 16,4-6 0-16,3 3 0 0,0 1 0 0,3-4 0 16,4-7 0-16,-3 1 0 0,6-3 0 0,1-4 0 15,0-2 0-15,3-4-12 0,0-6 4 0,7 0 0 16,0-3-58-16,-7-3-11 0,7-1-3 0,4-2 0 16,-11-3-39-16,7-1-8 0,1-3-1 0,-8 1-1 31,0-4-101-31,3 3-20 0,-2-3-4 0</inkml:trace>
  <inkml:trace contextRef="#ctx0" brushRef="#br0" timeOffset="24511.84">2374 4214 2518 0,'0'0'52'0,"0"0"13"15,-3-3-52-15,3 3-13 0,-7-4 0 0,3 4 0 16,-3 4 164-16,4-1 29 0,-5 3 7 0,5 3 0 0,-1 4-109 0,-6 3-23 0,3 2-4 0,3 1 0 31,-3 3-22-31,4 0-4 0,-4 0-1 0,3 3 0 16,1-3-7-16,3 0-2 0,0 3 0 0,0-3 0 0,0-3-13 0,3 0-3 0,1-4-1 0,6 1 0 31,-3 0-11-31,4-4 8 0,3-2-8 0,-3-1 8 0,3-3-8 0,7 1 0 0,-7-4 0 0,7-3-11 31,0 0-3-31,-3-3-1 0,10 0 0 0,-10-7 0 0,3 1-68 0,0-1-13 0,-7-5-4 0,7-1 0 16,-10 3-92-16,3-2-20 16,0-1-3-16</inkml:trace>
  <inkml:trace contextRef="#ctx0" brushRef="#br0" timeOffset="25800.25">2723 4107 2893 0,'-3'3'82'0,"-4"0"18"16,3-3-80-16,-3 4-20 0,7-4 0 0,-3 6 0 16,3 0 75-16,0 0 11 0,0-6 2 0,0 10 1 15,0-1-45-15,3 4-10 0,4-1-2 0,-3 4 0 16,3 3 19-16,-4 0 3 0,8 2 1 0,-7 1 0 15,3 0-11-15,3 0-3 0,-6 3 0 0,6-3 0 16,1 0-33-16,-8 3-8 0,8-3 0 0,0-3 0 16,-1 0 0-16,-6-3 0 0,3 2 0 0,3-5 0 15,-6-4 28-15,6 1 3 0,-10-1 1 0,11-6 0 16,-11 1-32-16,0-4-12 0,0 0 1 0,0 0 0 16,0 0-59-16,0 0-12 0,0-7-2 0,0-5-1 15,0-1-35-15,-7 1-6 0,3-4-2 0,-3 0 0 0,0 1 0 0,0-4 0 16,-3 3 0-16,-1-3 0 15,8 0 0-15,-12 4 0 0,5-1 0 0,-1 0 0 16,1 4 52-16,-1 2 9 0,8 1 3 0,-8 3 0 0,0 0 136 16,8-1 28-16,-4 7 6 0,7 0 1 15,0 0 11-15,-4 3 2 0,4-3 1 0,0 10 0 0,-7-4-14 0,14 0-3 0,-7 1-1 0,0-1 0 16,11 3-40-16,-8 1-8 0,8-1-2 0,-7-3 0 16,6 4-3-16,1-4-1 0,3 0 0 0,-4-3 0 15,5 1-27-15,2-4-6 0,-6-4 0 0,6 1-1 16,1-3-15-16,-4 0 0 0,7-4 8 0,-3 1-8 15,3-7 0-15,-3 4 0 0,-1-4 0 0,1 0 0 16,-4 1 0-16,-3-1 0 0,-1 3 0 0,4 1 0 16,-10 3 0-16,3-1 0 15,-3 1 0-15,3-1 0 0,-7 7 0 0,0 3 0 0,0 0 0 0,0 0 9 16,-7 6 20-16,3 4 4 0,4-1 1 0,-11 7 0 16,11 0-3-16,-10 2-1 0,6 4 0 15,4 3 0-15,-7-3-8 0,4 0-2 0,3 0 0 0,0 0 0 16,0 0-10-16,3-3-2 0,4-3-8 0,0-1 12 15,4 1-12-15,-4-3 0 0,4-4 0 0,3-3 8 0,0-3-8 16,3 1 0-16,-2-8 0 0,-1-2 0 16,7 0 0-16,-7-4 0 0,4-2 0 0,-1-1 0 0,1-2 0 15,-4-4 0-15,-3 0 0 0,-1-3 0 16,-3 3 0-16,4-3-12 0,-4 4 12 0,-4-1-13 16,-3 0 13-16,0 3 0 0,0 1 9 0,-3-1-9 15,-8-3 0-15,1 7 0 0,-1-4 0 0,1 3 0 16,-5 1 0-16,1 6 0 0,-3-1 9 0,3 4-2 15,-1 0-7-15,5 3 0 0,-4 3 0 0,3 0 0 0,1 4-17 0,-1-1-3 0,7 0-1 16,-3 0 0 0,7 4-42-16,0-10-8 0,0 6-1 0,7 0-1 15,1 4 22-15,-1-4 5 0,3 0 1 0,4 0 0 0,-3 4-83 0,3-4-17 0,4 4-3 0,-4-4-1 32,0 3 17-32,7 1 3 0,-10-1 1 0,6 0 0 15,4 1 96-15,-3-1 19 0,0-2 4 0,3 5 1 16,0-6 8-16,-7 4 12 0,7-4-2 0,-10 3-1 0,3 1 71 0,0-4 15 15,-3 4 2-15,-1-4 1 0,1-3 24 0,-8 0 5 0,-3-3 1 0,0 0 0 16,0 0-28-16,0 0-6 0,0 0-1 0,0 0 0 16,0-6-32-16,0-4-6 0,-3 1-2 15,3-7 0-15,-7 4-26 0,3-7-6 0,-6 0-1 0,6 3 0 16,-3-2-12-16,4 2-8 0,3 0 8 16,0 1-8-16,-8-4 0 0,8 0 0 0,8-3 0 0,-8 3 0 15,3 4 0-15,4-4 0 0,-3 6 0 0,3 1 0 16,0-1 0-16,3 4 0 0,1 2 0 0,0 1 0 15,3 6 0-15,3 3 0 0,-6 0 0 0,6 4 8 16,1 2-18-16,-4 1-3 0,0-1-1 0,8 3 0 16,-8-2 30-16,3 2 5 0,1-2 2 0,3 2 0 15,0-2-23-15,-7-1-12 0,8 1 2 0,-8-1 0 16,7-3-32-16,-7-3-6 0,0 1-2 16,4-4 0-16,-4-4-33 15,-4 1-6-15,1-3-2 0,0 0 0 0,-1-1 67 0,-3-5 12 0,4 3 4 16,-4-4 0-16,3 0 8 0,-10 1-13 0,7-1 5 0,0 1 8 0,-7 2 14 0,4 1 10 15,-4 0 3-15,7 5 0 0,-7 4 19 0,0 0 4 0,0 0 1 0,0 0 0 32,-11 7-7-32,4 2-2 0,0 4 0 0,0-1 0 15,-3 4-18-15,-1 3-3 0,1 0-1 16,-5-1 0-16,5 1-7 0,-4 3-1 0,0-3-1 0,3 0 0 0,-3-4 3 0,7 1 1 0,-4-7 0 16,8 1 0-16,-4-1-5 0,3-6-1 0,4-3 0 0,0 0 0 31,0 0-33-31,0 0-6 0,11 0-2 0,-8 0 0 0,8-3 52 0,3 0 9 0,4-3 3 0,-4 3 0 15,0 0-24-15,4-1-8 0,-1 1 0 0,1 0 0 16,-4 3 0-16,7 0 0 0,-10 0 0 0,6 0 0 16,1 3 0-16,-7 0 0 0,3 4 0 0,0-1 0 15,0 0 0-15,-4 4 0 0,8-1 0 0,-11 1 0 16,0 2 0-16,4 4 0 0,-11-1 0 16,3 1 0-16,-3-3 0 0,0 2 0 0,-3 1 0 0,-4-3 0 15,3-1 0-15,-6-3 0 0,6 1 0 0,-7-1 0 16,-6-2 0-16,10-4 0 0,-11 0 0 0,4-3 0 15,0 0-17-15,3-3-3 0,-10 0-1 0,7-4 0 16,3 1-146-16,-3 0-29 0</inkml:trace>
  <inkml:trace contextRef="#ctx0" brushRef="#br0" timeOffset="26330.58">5017 4135 3110 0,'0'0'68'0,"0"0"15"0,0 0 2 0,-4 7 3 0,4-7-71 0,4 6-17 0,-4 3 0 0,3-2 0 0,4-4 55 0,4 0 7 0,3 0 2 0,0 0 0 31,0-3 0-31,7 0 0 0,0-3 0 0,4 0 0 0,0-3-52 0,3-1-12 0,0-2 0 16,-3 3 0-16,3-1 0 0,-3 1 0 0,-4 3 0 0,4 0 0 31,-1 0 0-31,-2 0 0 0,2-1 0 0,1 4 0 16,-4 4-151-16,7-1-33 0,-3 3-6 0</inkml:trace>
  <inkml:trace contextRef="#ctx0" brushRef="#br0" timeOffset="27134.56">6541 4038 1231 0,'0'-9'27'0,"0"-1"5"0,0-2 2 0,0-1 1 0,-8 1-35 0,8-1 0 0,0 4 0 0,0-1 0 0,0 4 130 0,8 0 19 32,-8 6 4-32,0 0 1 0,0 0 2 0,0 0 0 0,0 0 0 0,0 0 0 15,0 6-16-15,0 0-2 0,0 4-1 0,0-1 0 16,0 7-46-16,3 3-10 0,-3-1-1 0,0 8-1 16,4 5-23-16,-1 7-4 0,1-4 0 0,-1 4-1 15,1-4-34-15,3 4-6 0,-4-7-2 0,4 4 0 16,-3-4 44-16,-1-6 9 0,1 0 2 0,-1-3 0 15,1-6-52-15,-1-1-12 0,1-5 0 0,0-1 0 16,-1-2 0-16,1-4 0 0,3-3 0 0,-7 0 0 16,0-7 0-16,7-2 0 0,-4 0 0 0,1-10 0 0,3 3 0 15,0-6 0-15,0-3 0 0,4 3 0 0,-4 0 0 16,7 0 0-16,-4 0 0 0,4 3 0 0,0 1 0 16,1 2 0-16,2 3 0 0,1 1 0 15,-4 2 0-15,4 4 0 0,-1 0 0 0,1 3 0 16,-4 6 0-16,4 3-12 0,-1 0 3 0,-3 7 0 0,1-4 9 0,-1 4 12 0,0 3-2 0,-4 2-1 31,1-2-9-31,-8 3 0 0,4 3 0 0,-3 0 0 0,-4-3 0 0,0-1 0 16,0 1 0-16,0 3 0 0,0-6 0 0,-4 0 0 0,4-1 0 15,-3 1 0-15,3-4 0 0,0-2 0 0,-4-4 0 0,4 0 0 32,0-6-100-32,0 0-23 0,0 0-4 0,11-6-1 15,-4-3-117-15,4-4-24 0,-1-6-5 0</inkml:trace>
  <inkml:trace contextRef="#ctx0" brushRef="#br0" timeOffset="27948.25">7168 4201 2386 0,'0'0'106'16,"0"0"22"-16,0 6-103 15,-3 1-25-15,-1-1 0 0,1 3 0 0,-1 1 166 0,-3-1 28 0,0 4 6 0,0 2 0 16,0 1-108-16,-3 3-23 0,2 0-4 0,1 6-1 16,0-3 0-16,0 0 0 0,0 0 0 0,4-4 0 15,3 1-51-15,-4 0-13 0,4-6 0 0,4-1 0 16,-4-2 0-16,3-1 0 0,1-3 0 0,3-3 0 15,-4-3 0-15,4-3 0 0,4-3 0 0,0-7 0 16,-1 1 0-16,4-4 0 0,-3-3 0 0,3-3 0 16,-3 4 0-16,-1-7 0 0,4 3 0 0,-3 0 0 15,-1 0-48-15,-3 3-13 0,1 0-3 0,-5 7 0 16,4-1 52-16,-7 7 12 0,0 6 0 16,0 0 0-16,0 0 0 0,0 0 0 0,0 0 0 0,4 9 0 15,-4 7 48-15,0 3 13 0,3-1 3 0,-3 4 0 0,4 0-52 16,-4-3-12-16,3 0 0 0,1-3 0 15,-1-1 0-15,4 4 0 0,0-6 0 0,0-1 0 16,1-2 0-16,2 2 0 0,1-6 0 0,-1-2 0 16,4-1 0-16,-3-6 0 0,0-4 0 0,3-2 0 15,-4 0 0-15,4-4 0 0,-3 0 0 0,-4-2 0 0,7-1-100 16,-7-3-22-16,4-6-5 0,-4 6-1 0,3-3 103 0,-3 0 25 16,-3 4 0-16,3-1 0 15,-3 3-56-15,-1 0-7 0,1 1-1 0,-1 5 0 0,-3 1 32 0,0 3 5 0,0 3 2 16,0 3 0-16,0 0 91 0,0 6 18 0,0 3 4 0,0 7 1 15,-3 0-71-15,3 2-18 0,0 1 0 16,3 3 0-16,-3 3 55 0,0 0 7 0,0 4 2 0,4-4 0 16,-1 0-52-16,1-6-12 0,-1-1 0 15,4 1 0-15,0-3 54 0,0-4 8 0,4 1 2 0,0 0 0 16,-4-7-52-16,3-3-12 0,1 0 0 0,-1-6 0 16,1 0 0-16,0-3 0 15,-1-4 0-15,-3-2 0 0,0-4 0 0,4 0 0 0,-4 4 0 0,0-4 0 16,0 0 0-16,-3 1 0 0,3-1 0 0,0 3 0 15,0 1 0-15,0-1 0 0,0 4 0 0,-4 3 0 16,4-1 0-16,-3 4 0 0,3 3 0 0,0 0 0 16,0 3 0-16,-3 1 0 0,3-1 0 0,3 3 0 15,-3 0 0-15,0-3 0 0,0 4 0 0,0-1 0 0,4-3 0 0,0-3-16 16,-4 3 3-16,3-3 1 16,1 0 12-16,-1-3 0 0,5 0 0 0,-5-7 10 0,1-2-10 0,3 3 0 15,-4-4 0-15,1 0 8 16,-4 1-8-16,4-1 8 0,-4 1-8 0,0-4 8 15,0 0-8-15,0 7 0 0,-4 0 0 0,1-1 0 0,-4 4 12 0,0 0-4 16,0 3 0-16,0 3 0 0,-7-4 0 16,0 8 0-16,0-1 0 0,0 3 0 0,0 6 0 0,-4 1 0 0,4 3 0 0,-4 3 0 15,4-1-8-15,0 4 12 0,4 0-12 16,-4 0 12-16,3-3-12 0,4 0 0 0,0-7 0 0,4 1 0 16,-1-1 0-16,4-2 0 0,0 2 8 0,0-5-8 15,8-1 0-15,-5-3 0 0,4 3 0 0,0-6 7 16,4 0-7-16,-4-3 0 0,7-3 0 15,0 3 0-15,-3-3-28 0,3-1-3 0,-3 4 0 0,-1-3 0 16,5 0 31-16,-5-1 0 0,1-2 8 0,0 3-8 16,-1 2-100-16,1 1-28 0,-1 3-4 15</inkml:trace>
  <inkml:trace contextRef="#ctx0" brushRef="#br0" timeOffset="28848.44">8805 4214 1519 0,'0'0'43'0,"0"0"9"0,0-3-41 0,-3-4-11 0,3 1 0 0,0 0 0 16,-4-4 163-16,4 4 30 0,-3 0 7 0,-1 0 0 16,1-4-57-16,-1 4-12 0,-3 0-3 0,4 6 0 15,-4 0-51-15,-1 3-10 0,1 0-3 0,0 6 0 16,0 1 0-16,0 2 0 0,-3 4 0 0,-1 3 0 15,1 0 0-15,-1 2 0 0,-3 5 0 0,3 2 0 16,4-3-51-16,-3 3-13 0,-5 29 0 16,12-36 54-16,-1 1 8 15,1-6 2-15,3 0 0 0,0-4-52 16,3-2-12-16,4-4 0 0,-7-6 0 0,0 0 0 0,15 0 0 0,-1-6 0 0,-4-1 0 16,8-5-48-1,-4-1-13-15,0-2-3 0,0-1 0 0,-3-3 103 0,3-3 20 0,-3 3 4 0,-1-2 1 0,1 2-52 0,-4 0-12 0,0 0 0 16,0 3 0-1,-4 4 0-15,-3 2 0 0,4 4 0 0,-4 3 0 0,0 3 0 0,0 3 0 16,-4 0 0-16,4 7 0 0,0 2 0 0,0 4 0 0,0 3 0 16,-3 0 0-16,6-1 0 0,-3-2 0 0,0 6 0 0,4-6 0 31,-1 2 0-31,1 1 0 0,0-3 0 0,3 0 0 0,0-1 0 16,0-2 0-16,0-4 0 0,3 1 0 15,-3-1 0-15,4 1 0 0,3-4 0 0,-3-3 0 0,3 3 0 0,0-3 0 16,0-3 0-16,0 3 0 0,-3-3 0 0,-1-3 0 0,4 3 0 0,-3-3 0 15,0 0 8-15,-4 0 0 0,0 0-8 0,0-3 12 16,-7 6-12-16,3-4 0 0,1-5 0 0,-1 3 0 16,-3-4 0-16,0 4 0 0,0-7 11 0,-3 4-11 15,-1-3 10-15,1-1-10 0,-4 0 8 0,3-2-8 16,1-1 12-16,-1 0-4 0,1-2 0 0,-1 2 0 31,0 0-8-31,4 1 0 0,-3-1 0 0,6 0 0 0,-3 4 0 16,4-4 0-16,0 3 0 0,-1 4 0 0,1 3 0 0,3-1 0 0,-4 1 0 0,4 3 0 15,0 0 0-15,0 0 0 0,4 0 0 0,-4 0 0 16,4 3 0-16,-1 0 0 0,1 0 0 0,3 3 0 0,-7-3-21 16,7 3 0-16,-3 0 0 0,-1 0 0 15,1 0-35-15,3 3-8 0,-4 1 0 0,5-1-1 16,-1 0-101-16,-4 4-20 0,1-4-4 0</inkml:trace>
  <inkml:trace contextRef="#ctx0" brushRef="#br0" timeOffset="29113.27">9437 4530 2067 0,'0'0'87'16,"0"0"-70"-16,0 0 191 0,0 0 39 0,0 0 7 0,0 0 2 15,0 0-103-15,0-6-20 0,-4-3-4 0,1 2-1 16,-1-2-51-16,1 0-10 0,-1-1-3 0,-3 1 0 31,0-1-51-31,0 1-13 0,0-7 0 0,0 4 0 16,0-1 0-16,0 1 0 0,0-1 0 0,3 1 0 15,1 2 0-15,-1-2 0 0,1-1 0 0,3 4 0 0,0-1 0 0,3 1 0 0,1 3 0 16,-1-4 0-16,1 7 0 0,3 0 0 0,0 0 0 0,3 0 0 16,-3 0 0-16,4-1 0 0,-4-2 0 0,7 3 0 31,-3 3-100-31,3-3-22 0,0 6-5 0,0-3-1 16,0 0-14-16,4 0-3 0,-4-3-1 0,4 0 0 15,-4 3-162-15,3-3-33 0</inkml:trace>
  <inkml:trace contextRef="#ctx0" brushRef="#br0" timeOffset="29388.25">9708 4170 2649 0,'0'0'58'0,"0"0"12"0,0 0 2 0,0 0 4 0,-3 6-61 0,-4 4-15 0,3 2 0 0,-3 4 0 16,0 3 105-16,0 2 19 15,0 5 3-15,0 2 1 0,0-3-40 0,0-3-7 0,3 0-1 0,1 3-1 16,-1-6-35-16,4-1-8 0,4 4 0 0,-4-6-1 16,3-3-13-16,1 2-2 0,3-5-1 0,0-1 0 15,0-3-19-15,4 1 10 0,-1-7-10 0,1 0 8 0,3-3-8 0,0-4-12 0,0-2 2 0,0-1 1 31,0-2 9-31,-3-1 0 0,3-2 0 0,-3 2 0 0,-1-6 0 0,-3 4 0 16,0-1 0-16,0 0 0 16,-7-2 0-16,4 2 0 0,-4-3 0 0,-4 3 0 0,1 1 0 15,-4-1 0-15,-4 3 0 0,4 4 0 0,-3 0 0 0,-4 5 0 16,3-2 0-16,0 3 0 16,1 3-22-16,-1 0-2 0,1 3-1 15,3 3 0-15,0 1-63 0,3 2-12 0,0 1-2 0,4-1-1 16,0 0-69-16,0 1-15 0,4-4-2 0</inkml:trace>
  <inkml:trace contextRef="#ctx0" brushRef="#br0" timeOffset="29883.16">9970 4211 1919 0,'0'0'80'0,"0"0"-64"15,-4 3 180-15,4 6 36 0,-4-3 8 0,1 7 0 16,-1-1-97-16,1 4-20 0,-1 0-4 0,4 0-1 15,-3 2-31-15,3-2-7 0,-4 6 0 0,4-3-1 16,4-4-24-16,-4 4-5 0,3-6-1 0,1 2 0 16,3-2-32-16,0-4-6 0,0 1-2 0,0-1 0 15,4-2-9-15,-4-4 0 0,7 3 0 0,-4-3 0 16,1 0 0-16,0-6 0 0,-1 0 0 0,1-3 0 16,-4 3 0-16,3-7-12 0,1 1 2 0,0-1 1 0,-4-2 9 0,0-1-13 15,0 1 5 1,0 2 8-16,-4 1-9 0,4-1 9 0,-3 4 0 0,-1 3 0 15,-3 3 0-15,0 0 0 0,0 0 0 0,4 3 0 16,3 3 0-16,-3 4 8 0,-4-1 0 0,3 4 1 16,1-1-9-16,-1 7 0 0,1-3 0 0,3 3 0 15,0-4 28-15,3 1 3 0,-3-3 1 0,8-4 0 16,-5 4-52-16,4-7-9 0,4 0-3 0,-4 0 0 0,7-6 32 16,-3-3 0-16,-1-3 0 0,8-3 0 0,-4-1 17 0,-3-2 10 0,3-1 1 15,0-3 1 1,-3 1-29-16,-4-1 0 0,0 0 0 0,-3 1 0 15,-1-1 0-15,-3 3 0 0,-3-2 0 0,-1 2 0 0,1-2 0 0,-4 2 0 0,0-3 0 0,-4 4 0 32,1-4 8-32,-4 4-8 0,0-1 0 0,-4 0 0 15,1 4 0-15,-5 0 8 0,1-1-8 0,0 4 4 0,0 0-4 0,0 3 0 0,0-4 0 0,3 1 0 32,1 3-26-32,-1 0-5 0,4 0-1 0,0-4 0 15,4 1-128-15,3-3-25 0,0-1-6 0</inkml:trace>
  <inkml:trace contextRef="#ctx0" brushRef="#br0" timeOffset="30840.16">12566 4211 2448 0,'-7'12'108'0,"-4"1"23"0,4 2-105 0,0 4-26 0,0-3 0 0,4 6 0 32,-4-7 101-32,3 4 15 0,4 0 4 0,-3-3 0 0,3-1-45 0,3 1-9 0,1-3-2 0,-1-1 0 15,4-6 0-15,4 1 0 0,3-1 0 0,-4-6 0 16,8 0-44-16,-4-3-8 0,7-3-3 0,-3-1 0 15,0 1 9-15,-1-3 2 0,-3-4 0 0,4-3 0 16,0-2-4-16,-8 2-1 0,1 0 0 0,-4 4 0 16,0-4-4-1,-4 7-1-15,1-1 0 0,-4 4 0 0,0-3 2 16,-4 5 0-16,-3-2 0 0,0 6 0 0,0 0-1 16,-3 0 0-16,-4 6 0 0,-1 1 0 0,1 2-11 0,0 1 8 0,-3 5-8 0,3 4 8 15,-4 0-20-15,4 0-4 0,3 3 0 0,1 0-1 0,-1-1 27 16,4 1 6-16,3 0 0 0,1 0 1 15,3-3-17-15,0 0 0 0,3 0 0 0,4-4 0 16,1 1 0-16,-1-3 0 0,3-4 0 0,4 0-9 16,-3-2 9-16,3-1-12 0,0-6 12 0,0 0-12 15,0 0-40-15,0-6-9 0,4-1-2 0,-4 1 0 16,4-3-91-16,-1-4-18 0,1 1-4 0</inkml:trace>
  <inkml:trace contextRef="#ctx0" brushRef="#br0" timeOffset="31012.43">13007 4637 3283 0,'-7'6'138'0,"-4"1"-110"0,4-4 80 15,0-3 16-15,7 0 3 0,0 0 1 0,0 0-103 0,-3-3-25 0,3 3 0 0,-4-7 0 16,1 4 0-16,3-3 0 0,0 0 0 0,3-1 0 31,-3 1-28-31,4 0-10 0,-1 0-2 0,4-1-1 16,0 1-139-16,4 0-28 0,-4-4-6 0</inkml:trace>
  <inkml:trace contextRef="#ctx0" brushRef="#br0" timeOffset="31612.17">13194 4327 1744 0,'0'9'73'16,"0"-3"-58"-1,0 4 56-15,-4-1 11 0,4 1 2 0,0 2 1 16,-3 4 35-16,3-1 6 0,-4 4 2 0,1 0 0 15,-1-6 0-15,1 2 0 0,-1-2 0 0,4-1 0 16,-3 1-52-16,3-1-9 0,0 4-3 0,0-3 0 0,0-7-16 16,3 0-4-16,-3-6-1 0,7 0 0 15,0 0-18-15,0-3-3 0,4 0-1 0,-4-3 0 16,4-4-21-16,-1 1-15 0,1-1 3 0,-1-2 0 16,1-1 12-16,0-2 0 0,-1-4 0 0,1 3 0 15,-1-3 0-15,-3 4 0 0,0-1 0 0,0 0 0 0,-3 1 0 0,-4 2 16 16,3 1-3-16,1 2-1 15,-8 1-20-15,4 2-5 0,-3 4-1 0,3 3 0 16,-7 0 14-16,0 7 0 0,0-4 0 0,3 9 10 16,1 1 0-16,-1 6 0 0,1 3 0 0,-1 3 0 15,4 0 4-15,4 6 1 0,-4 0 0 0,3 4 0 0,1-1 4 0,3 1 1 0,-4 3 0 16,4-1 0-16,4-2 0 0,-4-1 0 0,0 1 0 16,4 2 0-16,-4-2-1 0,0-1 0 0,0 1 0 15,-4-1 0-15,4 1-3 0,-3-1-1 0,-4-2 0 0,3 5 0 16,-6-5-7-16,3-1 0 0,-4-3-8 0,-3-3 12 15,0 0-8-15,0-6-4 0,-3-3 0 0,-1-4 0 0,0-2 0 0,-3-4 0 16,0-3 0-16,0-6 0 0,0 0 0 0,0-3 0 16,0-4 0-16,3-2 0 15,-3-4 0-15,7 0-8 0,0-2 8 0,0-1 0 16,0 0-9-16,3-6 9 16,1 3 0-16,-1-3-9 0,4 3-13 0,0-3-2 0,4 0-1 0,-1-4 0 15,4 1 42-15,0 3 9 0,1 0 2 0,2 0 0 16,1 3-28-16,3 0 0 0,-4 3 8 0,8 0-8 15,0 4 0-15,3-4 0 0,-4 3 0 0,8 1 8 16,0 2-8-16,0 1 0 0,-1 2 0 0,1 4 7 16,-4 0-7-16,0 2 0 0,-3 1 0 0,0 3 0 0,-4 3 0 15,0-3 0-15,-4 4 0 0,-3 2 0 16,0-3 0-16,-7-3 0 0,0 0 0 0,0 0 0 16,0 0-76-16,0 0-16 0,0 0-2 0</inkml:trace>
  <inkml:trace contextRef="#ctx0" brushRef="#br0" timeOffset="32216.69">14785 3991 2269 0,'0'0'64'0,"-4"-6"15"15,1 3-63-15,-1-4-16 0,4 7 0 0,0 0 0 0,0-6 135 0,0 6 24 0,0 0 5 0,0 0 0 16,0 0-65-16,0 0-14 16,7 6-2-16,4 1-1 0,3 2-16 0,-3 4-3 0,6 2-1 15,1 1 0-15,3 3-8 0,0 6-2 16,0-3 0-16,1 6 0 0,2 0-9 0,1 1-3 0,0-1 0 0,-1 0 0 16,5-3-20-16,-5-3-5 0,1 0-1 0,0-3 0 15,-1 0-14-15,-6-7 0 0,3 1 0 0,-3-1 8 16,-1 1-8-16,1-1 0 0,0 4 0 0,-4-7 0 15,0 1 0-15,0 2 0 0,0-5 0 0,-7-1 0 16,4-3-26 0,-11-3-5-16,0 0-1 0,0 0 0 0,0 0 52 0,0 0 9 0,0-6 3 0,3-1 0 31,-6 1-74-31,-1-3-14 0,-3-1-4 0,0 4 0 16,-3 0-124-16,-1 0-24 0,0 2-6 0</inkml:trace>
  <inkml:trace contextRef="#ctx0" brushRef="#br0" timeOffset="32540.14">15021 4537 2986 0,'0'0'84'0,"0"0"20"0,0 0-84 0,0-3-20 15,0-4 0-15,0 1 0 0,0-3 107 0,4-1 17 16,-1 1 3-16,1-4 1 0,3 1-33 0,0-4-7 0,0 0 0 0,4-2-1 16,-1-1-63-16,4-3-13 15,0-6-3-15,1-1 0 16,-1 1-31-16,3-3-6 0,1-1-2 0,0 1 0 0,-4 3 51 0,0 3 9 0,0 3 3 0,0 0 0 15,0 3-24-15,0 0-8 0,-3 4 0 0,-1 2 0 16,-3 4 0-16,1-1 0 0,-1 4 0 0,-4-3 0 31,1 2-26-31,-1 1-5 0,1 0-1 0,-1-1 0 0,1 1 32 0,-1-3 0 0,4-1 0 0,-3 1 0 16,-1 0 0-16,4-1 0 0,-3 1 0 0,-1-4 0 31,1 4-154-31,0-1-25 0,-1 1-5 0</inkml:trace>
  <inkml:trace contextRef="#ctx0" brushRef="#br0" timeOffset="33163.74">14679 3790 2030 0,'0'0'57'0,"0"0"14"0,0 0-57 0,0 0-14 15,0 0 0-15,0 0 0 16,0 0 136-16,0 0 24 0,0 0 4 0,0 0 2 0,0 0-61 0,0 0-12 0,0 0-2 0,7 0-1 16,4 0 30-16,-4 4 7 0,3-1 1 0,-3 0 0 15,0 0-103-15,4-3-25 0,0 0 0 0,6 0 0 16,1 0 56-16,3 0 7 0,4 0 1 0,7-3 0 15,-4 0-52-15,4 0-12 0,-4-1 0 0,0-2 0 16,4 3 0-16,-4 0 0 0,0 0 0 16,0 0 0-16,1 3 0 0,-8 0 0 0,3-4 0 0,-2 4 0 15,-1 0 0-15,-4 4 0 16,1-4 0-16,0 0 0 0,-4 0 0 0,0 0 0 0,0 0 0 0,-14 0 0 16,11-4 0-16,-11 4 0 0,14-3 0 0,-14 3 0 15,10-3 0-15,1-3 0 0,-11 6 0 0,10-3 0 16,-2-3 0-1,-5 2 0-15,1 1 0 0,-1-3 0 0,-3 3 0 0,4 0 0 0,-4 3 0 0,0-3 0 16,3 3 0-16,-3-4 0 0,0 1 0 0,0 3 0 16,-3-3 0-16,-1 0 0 0,4 0 0 0,-3-3 0 0,-1 3 0 15,1-1 0-15,-1-2 0 0,-3 3 0 16,0-3 0-16,0-4 0 0,0 1 0 0,-4-4 0 16,4 7 0-16,-3-10 0 0,-1 1 0 0,0 2 0 0,-3-3 0 0,4 4 0 15,-1-1 0-15,1 1 0 16,-1-1 0-16,4 4 0 0,0-4 0 0,0 4 0 0,3 3 0 0,1-1 0 15,-1 4 0-15,4 3 0 0,0 0 0 0,0 0 0 0,0 0 0 0</inkml:trace>
  <inkml:trace contextRef="#ctx0" brushRef="#br0" timeOffset="44299.15">1372 5734 961 0,'0'0'40'16,"0"0"-32"-16,0-3 73 0,4-3 15 0,3 3 2 0,-7-3 1 15,3 3 9-15,-3-1 1 0,7-2 1 0,-3 0 0 16,3 0-22-16,-3-4-5 0,-4-2-1 0,10-4 0 31,-10 0 37-31,4 1 7 0,3-4 2 0,-4 3 0 0,-3 0 0 0,7 1 0 0,-3 2 0 0,-4-2 0 16,0 2-52-16,0 4-9 0,0-1-3 0,-11 1 0 16,8-1 9-16,-4 4 2 0,-4 3 0 0,4 3 0 15,-11 0-18-15,8 6-3 0,-8 0-1 0,1 7 0 31,-1 0-33-31,-3 2-8 0,-4 4 0 0,4 6-1 16,-4-3-3-16,1 6 0 0,-5 4 0 0,5-1 0 16,6-3-8-16,-3 4 0 0,0-1 0 0,7 0 8 0,3 1-8 15,0-4 0-15,-3 0 0 0,7-3 0 0,4-3 0 0,3-3 0 0,0 0 0 0,0-7 0 16,3 1-17-16,4-1-3 16,-3-2 0-16,6-1 0 0,4-3 30 0,4-2 6 15,-4-1 0-15,11-3 1 0,-4-3-17 0,4-4 0 0,-4-2 0 0,4 0 0 16,-1-1 0-16,1 1 0 0,-4-1 0 0,4 1 0 15,0 6 0-15,3-4 0 0,-4 4 0 0,1 3 0 16,-11 0 0-16,7 3 0 0,1 4 0 0,-8-1 0 16,-4 0 0-16,4 4 0 0,-3-1 0 0,0 7 0 15,-11-1 0-15,0 4 0 0,0 0 13 0,-7 3-4 0,-1-3-9 0,-2 3 0 16,-1-3 0-16,1-1 0 16,-4-2 12-16,3-3-4 0,-7 2 0 0,4-5 0 15,0-1-8-15,0-3 0 0,-4-2 0 0,4 2 7 16,4-6-7-16,-4 3-15 0,3-3 5 0,4 0 1 15,3-3-59-15,1 0-12 16,-4 0-3-16,7-4 0 0,0 1-90 0,10 0-19 0,-10-1-3 0</inkml:trace>
  <inkml:trace contextRef="#ctx0" brushRef="#br0" timeOffset="45133.53">1979 5919 2747 0,'-10'7'78'0,"6"-1"17"0,-3-3-76 0,3 3-19 0,-3 1 0 0,0 2 0 16,-3 4 106-16,3-1 18 0,-4 1 3 0,8 2 1 0,-12 4-52 0,8-3-9 15,-3 3-3-15,6 3 0 16,-6-4 0-16,6 4 0 0,-3-3 0 0,4 3 0 16,-4 0-51-16,3-3-13 0,4 0 0 0,-4-4 0 15,-3 1 0-15,7 0 0 0,0-4 0 0,7-2 0 0,-7-1 0 0,4-3 0 16,0 1 0-16,3-1 0 15,3-6 0-15,-6 0 0 0,6 0 0 0,4-3 0 16,-3-3-57-16,10-4-15 0,-7-2-2 0,7-1-1 16,-6 1-33-1,6-7-8-15,-7 3 0 0,7 0-1 0,-7-2 42 0,4 2 9 0,-4-3 2 0,0 0 0 32,4 4 0-32,-11-4 0 0,3 3 0 0,1-3 0 0,-1 4 51 15,-6-1 13-15,3 0 0 0,-4 4 0 0,5-1 48 0,-8 4 13 0,3-1 3 16,4 1 0-16,-7 6-20 0,0-4-4 0,0 4-1 0,-7 3 0 15,4 0 33-15,3 3 8 0,-8 1 0 0,5 2 1 0,-4 0-7 16,3 0-2-16,1 7 0 0,-4 0 0 0,3-1-57 0,-6 4-15 0,3 3 0 0,3-4 0 31,1 4 54-31,-8-3 8 0,11-1 2 0,-7 1 0 16,3-3-46-16,-3 2-9 0,7-5-1 0,0-1-8 0,0 1 0 0,7-4 0 0,-7 0-10 0,0-6 10 16,0 0 0-16,0 0 12 0,0 0 0 0,11 0 0 15,0-3-12-15,-4-3-17 0,3-1 4 0,-3-2 1 16,7 0 12-16,-10-1 0 0,3-2 0 0,4-1 0 15,-8 1 0-15,4-4 0 0,0 0 0 0,0 1 0 32,-3-1 0-32,3 0 0 0,-7 0 0 0,0 7 0 0,3 0 0 0,-3 2 0 15,0 7 0-15,0 0 0 0,0 0-10 0,0 0 1 0,0 0 0 0,7 7 0 16,-3 2 9 0,3 0 12-16,-3 4-2 0,-4 3-1 0,3-4-9 0,4 4 0 0,-7-4 0 0,4 4 0 31,3-3 0-31,-4-1 0 0,4 4 0 0,-3-4 0 0,-1 1 0 0,4 0 0 0,-3-1 0 15,3 1 0-15,4-4 0 0,-8 4 0 0,8-4 0 0,-1 0 0 16,1-2 0-16,-8-1 0 0,11 0 0 16,-3-3 0-16,0-3 0 0,-1 0 0 0,1-3-10 0,-1 0 10 15,4-6 0-15,-3-1 0 0,0 1 0 0,-1-4 0 16,4-2 0-16,-10-1 0 0,3 0 0 0,-4 1 10 0,5-1-10 16,-5 3 0-16,-3-2 0 0,7 2 0 15,-7 4 0-15,0-1 0 0,0 4 0 0,0 0 8 16,0 6-8-16,0 0 0 0,0 0 9 0,0 0-9 0,0 0 0 0,0 0 0 0,-7 6 0 0,7 0 8 31,-3 1-24-31,3-7-4 0,0 6 0 0,3 0-1 16,4 0-74-16,-7 1-14 0,4-1-3 0,-4-6-1 15,3 3 5-15,4 0 2 0,-3 0 0 0,3 0 0 16,3-3-35-16,-3 4-7 0,0-1-2 0,4 0 0 16,-7 0-87-16,6 3-18 0</inkml:trace>
  <inkml:trace contextRef="#ctx0" brushRef="#br0" timeOffset="45364.23">2663 6236 2026 0,'0'6'90'0,"4"1"18"0,-4-4-86 0,0-3-22 0,0 6 0 0,0-6 0 16,0 0 136-16,0 0 24 0,0 0 4 0,0 0 0 16,0 0-62-16,0-3-13 0,0-6-2 0,0-1-1 15,0 1-15-15,-4-7-3 0,4 4-1 0,-7-7 0 16,4-3-3-16,3 0-1 0,-11-3 0 0,8 0 0 16,-4-4-17-16,-4 1-3 0,8-6-1 0,-11 2 0 15,6 1-17-15,5-3-3 0,-8 2-1 0,4 1 0 16,4 3-10-16,-8 2-3 0,8 1 0 0,3 7 0 15,-7-1-8-15,3 3 0 16,-3 4 0-16,7 2 0 0,0 1-28 0,0 9-8 0,0 0-2 0,0 0 0 16,0 0-62-16,7 9-13 0,4 4-3 0,-8 2 0 15,8 1-160-15,-1 3-33 0</inkml:trace>
  <inkml:trace contextRef="#ctx0" brushRef="#br0" timeOffset="46162.64">3023 6039 2508 0,'0'0'71'0,"-7"0"16"0,4 0-70 0,-4 0-17 0,3 3 0 0,-6-3 0 0,6 3 136 0,-7 0 23 0,4 0 5 0,4 3 0 32,-8 1-58-32,8 2-12 0,-8 1-2 0,4 2-1 0,4 4-73 0,-4-4-18 0,3 4 0 0,-3 0 0 15,3-1 55-15,4 1 7 16,-3-3 2-16,3-1 0 0,0-3-52 0,3 1-12 0,1-4 0 0,3-3 0 15,4 0 0-15,-8-6 0 0,8 0 0 0,-1-3 0 16,1-4 0-16,-1 1 0 0,1-3 0 0,3 2 0 16,-3-6 0-1,-8 1 0-15,8-1 0 0,-1 0 0 16,1-2 0-16,-7-1 0 0,6 0 0 0,-3 3 0 0,0 4 0 16,0 2 0-16,-7 1 0 0,0 9 0 0,0 0-48 0,0 0-13 0,0 0-3 15,11 9 0 1,-11 1 103-16,3 5 20 0,4 1 4 0,-3 3 1 0,7 0-52 0,-11 0-12 15,10-1 0-15,-6 1 0 0,3 0 0 0,-4-3 0 0,8-1 0 0,-1 1 0 16,-6-7 0 0,7 1 0-16,-1-4 0 0,1-3 0 0,-11-3 0 15,10 0 0-15,4-3 0 0,1-3 0 16,-5-4 0-16,-3 1 0 0,0-4 0 0,0 1 0 0,-3-4 0 0,-4 1 0 0,0-4 0 0,0 3 0 16,0-3 0-16,-4 0 0 0,4 1 0 0,0-1 0 15,-7 3 0-15,4 4 0 0,-1-1 0 0,-3 1 0 16,7-1 0-16,-3 4 0 0,3-4 0 0,0 7 0 15,3-4 0-15,-3 4 0 0,7 0 0 0,-7 6 0 0,4-3 16 0,6 3 1 0,1 0 0 0,-8 0 0 16,15 3-27 0,-4 0-6-16,0 0 0 0,7 3-1 15,-6-3-38-15,6 1-7 0,0-1-2 0,-4-3 0 16,1 3 1-16,0-3 0 0,-1 0 0 0,5-3 0 31,-5-4-1-31,1 4-1 0,-1-6 0 0,1 0 0 0,0-4 52 0,-1-3 13 16,1 1 0-16,0-4 0 0,-8 0-54 0,4 0-8 15,-3-3-2-15,0 3 0 0,3 7 103 0,-11-1 20 0,4 7 4 0,-3 0 1 0,-4 6 0 0,0 0 0 0,0 0 0 0,0 9 0 16,0 4 0-16,-4 2 0 16,-3 4 0-16,4 3 0 0,-8 0 0 0,8 0 0 15,-8 3 0-15,0 0 0 0,4-6-52 0,0 3-12 0,0-3 0 0,4-3 0 32,-8-1 0-32,11-2 0 0,-7-4 0 0,7 1 0 15,-3-4 0-15,3-6 0 0,0 0 0 0,0 0 0 0,0 0 0 0,10 0 0 0,1-3 0 0,-4 0 0 16,3-1 0-16,1-2 0 0,-1 0 0 0,5 0 0 15,2-1 0-15,-3 4 0 0,8 0 0 0,-8 0 0 16,7 0 28-16,-7 0 2 0,7 3 1 0,0 3 0 16,-7 0-31-16,0 0 0 0,1 0 0 0,-5 3 0 15,1 4-19-15,-1-1-9 0,-3 4-3 0,0-1 0 16,0 1 50-16,-3 3 9 0,-4-1 3 0,0 1 0 16,0 0-50-16,-4-4-9 0,-3 1-3 0,0-1 0 15,0 1 31-15,-3-1 0 0,-4-2 0 16,3-1 0-16,-3-6 0 0,-4 0 0 0,4 1 0 0,0-8 0 15,0 1 12-15,-4-3 9 0,4-3 2 16,0-1 0-16,7 1-198 0,-4-4-39 0</inkml:trace>
  <inkml:trace contextRef="#ctx0" brushRef="#br0" timeOffset="46631.79">5362 5816 3110 0,'0'0'68'0,"0"0"15"0,-7 3 2 0,4 0 3 16,-4 0-71-16,7-3-17 0,-4 4 0 0,4-4 0 0,0 0 55 0,0 0 7 16,0 0 2-16,7 3 0 0,0-3 0 0,4 0 0 15,3 0 0-15,4-3 0 0,6-1-52 0,-6 1-12 0,10 0 0 0,0-3 0 16,4 0 0-16,0 2 0 0,0-2 0 0,-1 0 0 16,1-4 13-16,-4 4 0 15,0 0 0-15,-3 3 0 16,0 0-72-16,-4 3-14 0,4 0-3 0,-8 0-950 0,5 6-190 15</inkml:trace>
  <inkml:trace contextRef="#ctx0" brushRef="#br0" timeOffset="47086.65">6639 6108 3049 0,'0'0'67'0,"0"0"13"0,0 0 4 0,0 0 2 0,0 0-69 0,-3-4-17 0,-1-2 0 0,1 0 0 0,3-7 68 0,-4 1 11 0,4-7 1 0,0-3 1 16,0-3-13-16,0-3-4 0,0-4 0 0,0 1 0 31,4 3-51-31,-1-4-13 0,-3 4 0 0,4-3 0 15,-4 3 0-15,0 3 0 0,3-4 0 0,-3 1 0 0,0-3 0 0,0 6 0 16,0 0 0-16,-3 3 0 0,3 3 0 0,0 6 0 16,0 4 0-16,0 3 0 0,0 6-48 15,0 0-13-15,0 6-3 0,7 6 0 0,-4 4-109 0,8 3-23 16,-8 3-4-16</inkml:trace>
  <inkml:trace contextRef="#ctx0" brushRef="#br0" timeOffset="47493.75">7151 5829 2649 0,'0'0'58'0,"0"0"12"0,0 0 2 0,-7 3 4 0,0 0-61 0,0 0-15 0,0 6 0 0,0 1 0 0,-1 2 103 0,1 7 17 16,-3 0 4-16,3 9 1 15,0-3-47-15,0 3-10 0,0 1-1 0,3-1-1 16,1 0-1-16,-1-6 0 0,1 3 0 0,3-3 0 15,0-3-48-15,3-3-9 0,1-1-8 0,3-2 9 16,3-4-1-16,1-3 0 0,-1-2 0 0,4-4 0 0,1 0-16 0,2-7-4 16,-3-2-1-16,0 0 0 0,1-4 13 0,-1 0 0 15,0-5 0-15,0-1 0 0,-4 0 13 16,1 0 6-16,-4 0 1 0,0-6 0 16,-3 6-8-16,-1 1-2 0,-6-1 0 0,3 6 0 15,-11-2-32-15,4 2-6 0,-7 1-2 0,0-1 0 0,0 4 30 0,0-1 0 0,-4 4 0 16,0 3 0-16,4 0 0 0,-3 3 0 0,2 0 0 15,1 3 0 1,4 0-50-16,-1 3-4 0,4-3-1 0,0 7 0 16,4-4-89-16,-1 0-19 0,4 1-3 0,4-1-1 15,-4 0-138-15,0-6-28 0</inkml:trace>
  <inkml:trace contextRef="#ctx0" brushRef="#br0" timeOffset="48389.92">7447 5847 1828 0,'0'0'40'0,"0"0"9"0,0 0 2 0,-3-3 0 0,3 3-41 0,0 0-10 15,-7 0 0-15,3 3 0 16,-3 0 133-16,3 4 25 0,1-1 5 0,-1 3 1 16,4 4-29-16,-3 3-6 0,-1-1-1 0,1 7 0 15,-1-3-13-15,1 3-3 0,3 0-1 0,-4 0 0 16,4-3-44-16,0-4-9 0,4 4-2 0,-1-6 0 0,1 2-24 0,-1-5-6 15,4 2-1-15,0-2 0 0,4-4-25 0,0 0 0 16,-1-3 0-16,4 1 0 0,-3-4 0 0,-1 0 0 16,5 0 0-16,-5-4 0 15,4-2 0-15,-3 3 0 0,3-3 0 0,0-4 0 16,-3 4 0-16,3-10 0 0,0 4 0 0,-4-1 0 16,1-2 0-16,0 2 0 0,-8-3 0 0,4 4 0 15,0-4 0-15,-3 4 0 0,-1-1 0 0,1 4 0 0,-1-4 0 16,-3 4 0-16,4-1 0 0,-4 7 0 0,0 3 0 15,0 0 0-15,-4 3 0 0,1 4 0 0,3 2 0 0,-4 0 0 16,4 10 0-16,-3-3 0 16,6 3 0-16,-3 0 0 0,0 3 0 0,7-4 0 0,-3-2 14 15,-1 0-2-15,5-4-1 0,-1 1 0 16,0-7-11-16,3 0-16 16,4 1 4-16,-3-7 1 0,7 0 11 0,-4-4 0 0,3-2 0 0,-3 0 0 0,1-3 10 0,-1-4 4 0,-4-3 1 15,4 4 0 1,-7-4-24-16,4-3-5 0,-4 0-1 0,0 1 0 0,-3 2 24 0,3 3 5 0,-7-2 1 15,0 2 0-15,0 1-24 0,0 2-5 0,0 4-1 0,0 0 0 16,-4 3 15-16,4 3 0 16,-3 0 0-16,-1 6 0 0,4 0 0 0,0 0 0 0,0 4 0 0,0 2 0 15,4-2 0-15,3 2 0 16,-4 1 0-16,4-4 0 0,0 1 0 0,0-1 0 0,0-3 0 0,4 1 0 16,0-4 0-16,-1 0 0 0,1-3 0 0,-1 0 0 0,4 0 0 0,1-3 0 15,-5-4 0-15,4-2 0 16,0 0 0-1,0-1 0-15,-3 1 0 0,3-4 0 0,-3 1 0 0,-1-4 0 0,1 4 0 0,-1-4 0 16,-2 0 0-16,-1 4 0 0,0 2 0 0,-4 1 0 16,1 3 14-16,-1-1 6 0,-3 7 0 0,0 0 1 15,0 0-21-15,-7 7 0 0,4 2 0 0,-4 0 8 16,3 4-8-16,-3 3 0 0,3-1 0 16,-3 4 0-16,4 0 0 0,3 3 0 0,-4 3 0 0,4-3 0 15,0 0-14-15,0 0-7 0,4-3-2 0,-1-1 0 16,4-2 44-16,1-7 9 0,2 1 2 0,1-1 0 15,3-6-52-15,0 1-9 0,0-1-3 0,4-3 0 16,-1-3 32-16,1-4 0 0,-4-2 0 0,4-1 0 0,-4-2 20 16,0-1 9-16,0-5 3 0,0-1 0 0,-7 3-32 0,4-3 0 0,-1 0 0 15,-3 1 0-15,0 2 0 16,-3 0 0-16,0 1 0 0,-1-1 8 0,-3 3-34 16,0-2-5-16,-3 2-1 0,3 1 0 0,-4-1 52 0,0 1 9 0,1 2 3 0,3-2 0 15,-4 2-52-15,4 1-9 0,-3-1-3 0,3 4 0 31,3-3 32-31,-3 2 0 0,4 1 0 0,-1 0 0 0,5 0 0 16,-1 2 0-16,3-2 0 0,-3 0 0 16,4 3 19-16,3 3 9 0,0-3 3 0,0 0 0 0,4 3-31 0,3 0 8 0,0-4-8 15,7 4 4-15,1 0-4 0,-5 0 0 0,1 4 0 0,0-4 0 16,-4 3 0-16,-4 0 0 0,1 0 0 0,-4 0 0 16,-3 3-84-16,-1-3-17 0,-3 4-3 0,-3-7-1430 15</inkml:trace>
  <inkml:trace contextRef="#ctx0" brushRef="#br0" timeOffset="49312.37">9521 5835 2649 0,'0'0'58'0,"0"0"12"0,0 0 2 0,0 0 4 16,0 0-61-16,-3-6-15 0,3-1 0 0,0 1 0 0,-4 3 98 0,4-3 17 0,-3 2 3 0,3 4 1 16,-7-3-38-16,3 3-7 0,-6 0-2 0,3 3 0 0,-4 4-19 0,1-1-4 15,-1 7-1-15,0 5 0 0,-3 1-19 0,4 6-4 16,-4 7-1-16,3 2 0 0,4 1-12 0,0-1-4 0,0-3 0 0,3 1 0 16,4-4-8-16,0-3 0 15,4-3 0-15,-1 3 0 0,4-6 0 0,0-3 0 16,4-4 0-16,-4-2 0 0,7-4 0 0,-3 0-11 15,3-3 3-15,4-3 0 0,-1-3 8 0,1-6-13 16,3-1 5-16,7-5 8 0,-7-4 0 0,4 0 0 0,-4-3 0 0,0-3 0 31,1 0-63-31,-5 3-5 0,1-6 0 0,-1 6-1 16,-2 3-44-16,-1 0-9 0,0 0-2 0,0 7 0 0,0-4-53 16,0 7-11-16,-3-1-3 0,-1 4 0 15,1 0 102-15,-4 3 20 0,0-1 4 0,-7 4 1 0,0 0 51 0,7 0 13 0,-7 0 0 0,0 0 0 16,0 0 100-16,0 0 22 0,4 7 5 0,-4-1 1 15,0 3 0-15,0-2 0 0,-4 2 0 0,-3 0 0 16,3 1-8-16,-3-1 0 0,0 4-1 0,0-1 0 0,-3 4-64 0,3-3-13 16,0-1-2-16,0-2-1 31,-1-1-4-31,1 0-1 0,0 1 0 0,4-4 0 0,-1 0-34 0,1 1 0 0,3-4 0 0,-4 0 0 0,4-3 0 0,0 0 0 16,0 0 0-16,0 0 0 15,0 0 0-15,0 0 0 0,4-6 0 0,-1-1 0 16,1-2 0-16,-1 3 0 0,1-1 0 0,-4 1 0 15,3 0 0-15,-3 6 0 0,0 0 0 0,0 0 0 16,0 0 0-16,0 0 0 0,0 0 0 0,11 0 0 16,-11 0 0-16,14 6 0 0,-3 0 0 0,-1 4 0 15,1-4 0-15,-1 0 0 0,1 4 0 0,-4-1 0 0,4-3 0 0,-1 1-12 16,-10-7 0-16,14 3 0 0,-14-3 12 16,14 3 0-16,-14-3 0 0,11 0 0 0,-11 0 0 0,14 0 0 0,-14 0 0 15,0 0-9-15,0 0 18 0,0 0 4 16,0 0 1-16,0 0 0 15,0 0-94-15,0 0-20 0,7 6-3 0,0 0-1 16,0 4-68-16,-3-1-15 0,-1 1-2 0,1-1-1042 0</inkml:trace>
  <inkml:trace contextRef="#ctx0" brushRef="#br0" timeOffset="50095.46">10322 5775 2649 0,'0'0'58'0,"-3"-6"12"0,-1 0 2 0,-3-1 4 0,0 4-61 0,4 0-15 0,-4 0 0 0,-4 3 0 16,0 3 137-16,4 3 25 0,-3 4 5 0,-1 2 1 0,1 1-87 0,-1 3-17 15,0 2-3-15,1 1-1 0,-4 0-25 0,7 3-6 16,-4 0-1-16,8 0 0 0,-5 0-19 0,1-7-9 0,7 4 8 0,-3-6-8 15,3-4 0-15,3 1 0 0,-3-4 0 0,7 0 0 16,1-6 0-16,-1 0 0 16,3 0 0-16,1-6 0 0,-1 0 0 0,1-1 0 0,3 1 0 0,0 3 0 15,0 0 0 1,4 0 8-16,-4 0-8 0,4 3 8 0,-4-4 3 0,0 4 0 0,-4 4 0 0,1-1 0 31,-4 0 2-31,4 6 1 0,-8 1 0 0,1-1 0 0,-4 4-10 0,0-1-4 16,-7 4 0-16,3 0 0 15,-3-4 0-15,0 4 0 0,-4-4 0 0,1 4 0 0,-1-4 0 0,1-2 0 16,-1 2 0-16,1-2 0 0,-1-1 0 0,0-2 0 0,4-4 0 0,0 3 0 16,4-3 0-1,-1-3 0-15,4 3 0 0,0-3 0 0,0 0 0 0,0 0 0 0,7-6 0 0,4 0 0 16,-4-1-10-16,3 1 2 0,5-3 0 0,-1-1 0 0,0-2 8 0,0-1-12 16,4 1 12-16,-1-4-12 15,1 0 12-15,3 4 0 0,-3-4-9 0,3-3 9 16,-4 4-8-16,1-1 8 0,3-3-10 0,-7 3 10 15,4-2 0-15,0-1 0 0,-8-3-8 0,8 3 8 32,-8 0-9-32,1 4 1 0,0-4 0 0,-4 6 0 15,-4 1 8-15,1 2 0 0,-1 4 0 0,-6 0 0 0,3 3 16 0,-4 3 6 0,1 0 1 0,-1 3 0 16,-3 3-37-16,0 3-7 0,0 4-2 0,0 3 0 16,-4 2 41-16,4 4 8 0,-3 3 2 0,3 1 0 0,0 2-20 0,0 0-8 15,-1 0 0-15,5 0 8 0,3-2-8 16,0-5 0-16,3 1 0 0,1-3 0 0,3-3 0 15,0 0 0-15,0-4 0 0,4-2 0 16,-1-1 0-16,4-3 0 0,1 0 0 0,2-2 7 0,4-4-7 0,-3 0 0 0,3-4 0 16,0-2 0-16,1 0 0 0,-1 0 0 15,0-4 0-15,-4 4 0 16,5-3-31-16,-12 2-5 0,1 1-2 0,-1 0-1031 16,-3-1-207-16</inkml:trace>
  <inkml:trace contextRef="#ctx0" brushRef="#br0" timeOffset="50780.75">12693 5963 2847 0,'0'0'63'0,"0"0"13"0,0 0 2 0,0 0 2 0,0 0-64 0,7 3-16 16,0-3 0-16,4 0 0 0,-1 0 66 0,4-3 10 0,0-3 3 0,1 0 0 16,-1 0-35-16,3-4-8 0,-3 1 0 0,4-4-1 15,0 1-17-15,-4-1-3 0,3 1-1 0,-2-4 0 0,-5 3-6 0,4-2-8 16,-3 2 11-16,-4 1-11 16,-4 2 9-16,1 4-9 0,-1-4 0 0,-6 7 9 15,3 3 44-15,-7-3 9 0,-4 6 2 0,-3 0 0 16,0 4-64-16,0 5-8 0,-4 1-4 0,4 3-1 15,0-1 13-15,0 4 12 0,-4 6-3 0,4 0 0 16,0 3-1-16,0-3-8 0,3 4 12 0,-3 5-4 0,7-2-8 0,0-4 12 31,4-3-12-31,-1-3 12 0,8-3-12 0,-1-4 0 0,4 1 0 0,0-7 0 16,4 1 0-16,-4-1 0 0,4-3 0 0,-1-2 0 16,4-1 0-16,0-6-12 0,0-1 2 0,4 1 1 15,0-6 9-15,-1 3 0 0,1-4 0 0,3-2 0 16,-3 2-104-16,-1-2-20 0,1 2-3 0,0 1-854 15,-1 0-171-15</inkml:trace>
  <inkml:trace contextRef="#ctx0" brushRef="#br0" timeOffset="50966.56">13254 6224 3146 0,'0'0'69'16,"0"0"15"-16,0 0 2 0,0 0 2 0,0 0-70 0,0 0-18 0,-4-4 0 0,1-2 0 0,3 6 90 0,-4-3 14 0,1-3 4 0,-1 3 0 15,4-4-62-15,0 7-12 0,-3-3-2 16,3 3-1-16,-4-3-42 0,4 3-8 0,0-6-1 0,0 6-1 31,0-6-86-31,0 6-17 0,4-7-3 0,3 1-854 0,-4 0-171 0</inkml:trace>
  <inkml:trace contextRef="#ctx0" brushRef="#br0" timeOffset="51530.64">13458 5857 2649 0,'0'0'58'0,"0"0"12"0,-3-3 2 0,3 3 4 15,0 0-61-15,-7 0-15 0,0 3 0 0,0 3 0 16,0 0 140-16,0 7 24 0,0-1 6 0,0 1 1 0,0 6-69 0,-4-4-14 16,4 4-2-16,0 3-1 0,0-3-68 0,0 0-17 15,3-4 0-15,1 1 0 0,3 0 22 0,0-4 1 16,0-2 0-16,3-4 0 0,4 0-23 0,0-3 0 0,4-3 0 0,-4 0 0 15,4-3 0-15,3-3-10 16,-4 0 1-16,8-7 0 0,-4 1 9 0,4-4 0 16,-4 0 0-16,3-2-8 0,-3-1-4 0,1 0 0 15,-5-3 0-15,1 6 0 0,-1-3 12 0,-3 7 0 0,0-1 0 0,0 4 0 16,-7 3 0-16,4-1 0 0,-4 7 0 0,0 0 0 16,0 0 0-16,0 0 0 0,-4 10 0 0,1 2 0 15,-1 4 0-15,1 6 0 16,-1 0 0-16,4 9 0 0,0-2 0 0,0 5 0 15,0-3 0-15,4 4 0 0,-1 2 0 0,4 4 0 16,-7-3 0-16,8 6 0 0,-5 0 0 0,1 3 0 0,-1-7 0 0,1 4 0 16,-4-6 24-16,3-4 6 15,-3 1 2-15,-3-4 0 0,3 1-32 0,-4-4 0 0,-3-3 0 0,0 0 0 16,-4 0-22-16,-3-6-7 0,0 3-2 16,-3-6 0-16,-1-4 31 0,0 1 0 0,1-7 0 0,-1-3 0 15,-3-3 0-15,3-6 0 0,1-4 0 0,-1 1 0 16,4-7 19-16,-4-2 9 0,8 2 3 0,-5-6 0 15,8 0-50-15,0 0-9 0,4 0-3 0,3 3 0 0,0-3 50 0,3 0 9 16,8-3 3-16,0 0 0 0,-1 0-31 0,4-3 0 16,0 0 0-16,4 3 0 15,0-1 0-15,3 5 8 0,3 2-8 0,5-3 4 0,-5 6-4 16,5 4 0-16,-5-1 0 0,1 0 0 16,0 4 0-16,-4 3 0 0,-3 0 0 0,-1 2 0 15,-3 1 0-15,0 0 0 0,-3 3 0 0,-4 0 0 16,0-3-37-16,-7 3-7 0,0 0-2 0,0 0 0 15,0 0-150-15,0 0-29 0</inkml:trace>
  <inkml:trace contextRef="#ctx0" brushRef="#br0" timeOffset="53615.04">13765 6126 3340 0,'0'0'148'0,"0"0"31"15,0 0-143-15,0 0-36 0,0 0 0 0,0 0 0 0,0 0 58 0,4 4 5 0,-4-4 1 0,0 0 0 16,3 3-46-16,5 0-9 0,-8-3-1 0,7 0-8 31,0 0-101-31,0 0-27 0,0-3-6 0</inkml:trace>
  <inkml:trace contextRef="#ctx0" brushRef="#br0" timeOffset="56982.44">15060 5706 2310 0,'-14'0'48'0,"14"0"11"31,-7 3-47-31,7-3-12 0,-7 4 0 0,3-1 0 16,4-3 156-16,-7 3 28 0,7-3 7 0,-3 3 1 0,3 6-120 15,0-2-23-15,0 2-5 0,3 0 0 0,1 1-6 0,3-1-1 0,0 4 0 16,0-4 0-16,0 4 9 0,4 2 2 0,3-2 0 0,0 3 0 16,0-1-33-16,0 7-7 0,7-3 0 0,-3 3-8 15,3 0 0-15,-3 0 0 0,3 0-10 0,0 3 10 16,-3-6 44-16,-1-4 16 0,1 4 3 0,0-3 1 16,-4-4-52-16,0-2-12 0,-4 2 0 0,1-2 0 15,0-4 0 1,-4-3 0-16,-4 0 0 0,4 0 0 0,-7-3 0 0,0 0 0 15,0 0 0-15,0 0 0 0,0-6-36 0,0 6-11 0,0-6-1 0,-3 0-1 16,3 6-75-16,-4-7-16 0,1 1-2 0,-4 3-1 31,-1 0-39-31,1 0-8 0,0 3-2 0</inkml:trace>
  <inkml:trace contextRef="#ctx0" brushRef="#br0" timeOffset="57201.58">15057 6199 2649 0,'0'0'117'0,"0"0"25"15,0 0-114-15,0 0-28 0,0 0 0 0,0 0 0 0,0 0 108 0,0 0 16 0,7-7 4 0,0 1 0 16,0-3 0-16,0-1 0 0,3-2 0 0,1-1 0 16,3 1-93-16,0-7-19 0,0 0-3 0,4-3-1 15,0-3-12-15,3-3-16 0,0-4 3 0,4 1 1 16,-4 3 12-16,3 0 0 0,1 2 0 0,-4-2 0 31,0 6 0-31,-3-3 0 0,0 3 0 0,-1 3 0 0,1 1 23 16,-7-1 7-16,6 3 2 0,-6 4 0 0,-1-1-32 0,1 0 0 15,-4 7 0-15,-3-3 0 0,-1 3-22 0,1 2-7 16,-1-2-2-16</inkml:trace>
  <inkml:trace contextRef="#ctx0" brushRef="#br0" timeOffset="66545.5">1175 7657 2142 0,'0'0'44'0,"0"0"12"0,0-7-45 0,0 1-11 0,0 0 0 0,0-1 0 31,0 1 112-31,3 0 21 0,-3 0 4 0,0-1 1 16,0 4-42-16,0-3-9 0,0 0-2 0,0 6 0 16,0-7-10-16,-3 4-3 0,3-3 0 0,-4 3 0 15,-3-3-8-15,4 2-3 0,-8 1 0 0,4 0 0 0,3 0-17 0,-6 3-3 0,-1 0-1 0,8 0 0 32,-8 3-13-32,1 0-3 0,6 0-1 0,-6 4 0 15,-1-1-7-15,4 3-2 0,0 1 0 0,-4 9 0 16,1-4-5-16,-1 7-1 0,0 0 0 0,1 3 0 0,-1 0-8 0,8 4 0 0,3-1 0 15,-4 0 8-15,-3-3 0 0,7-3 0 0,7 0 0 0,-7-3 0 16,4 0-8 0,-1-7-11-16,4 4 3 0,4-7 0 0,-8 1 8 0,8-1 0 0,0-3 0 0,-1-3 0 15,4-3 0-15,0 0 0 0,4-6 0 0,-4 0-8 16,0 0-4-16,7-7-1 0,-6 4 0 0,6-7 0 16,-11 0 21-1,4 1 4-15,-3-4 0 0,0 0 1 0,-1-3-13 0,-6 3-18 0,3-3 4 0,-4 0 1 16,4 7 21-16,-3-1 5 0,-4 4 1 0,3 2 0 15,-3 1-14-15,0 2 0 0,7 4 0 0,-7 3 0 16,0 0 0-16,0 0 0 0,0 0 0 0,0 0 0 16,0 7 0-16,4-1 0 0,3 3 0 0,-3 1 0 15,3 2 0-15,-4-2 0 0,8-1 0 0,-8 4 0 16,4-4 12-16,4 7-3 0,-8-4-1 0,8 1 0 16,0-1 1-16,-1 1 0 0,1-4 0 0,-4 1 0 0,3-1-6 0,8-3-3 15,-11 4 0-15,4-4 0 16,-1 0 0-16,4 1 0 0,-3-1 0 0,0-3 0 0,-1 3 0 15,1-3 0-15,-1 0-10 0,1 1 10 16,-1-4-80-16,-2 0-10 0,2 0-2 0</inkml:trace>
  <inkml:trace contextRef="#ctx0" brushRef="#br0" timeOffset="70415.39">5366 7697 2419 0,'0'0'53'0,"-7"3"11"0,0 1 3 0,0-1 1 0,3 0-55 0,-3 0-13 0,7-3 0 0,-4 6 0 16,4-6 105-16,0 7 19 0,4-1 3 0,3 0 1 16,-3 0-103-16,3 1-25 0,3-1 0 0,4 0 0 0,-3-3 56 0,7 0 7 15,-1-3 1-15,4 0 0 0,1-3-1 0,6-3 0 16,-11-3 0-16,5-1 0 0,2-2-50 16,1-1-13-16,-4 1 0 0,0-1 0 0,-7 0 41 0,4 1 3 15,-7-1 1-15,-1 4 0 16,4-4-28-16,-14 4-5 0,4 0-2 0,-4 6 0 0,0-4-2 15,0 4 0-15,-4 0 0 0,-6 3 0 0,3-3-8 0,-4 6 0 0,-3 0 0 0,-4 3 0 32,-3 7 14-32,4-1-2 0,-1 7-1 0,0 0 0 0,4 3-11 15,0 0-16-15,-4 0 4 0,11 3 1 0,-3 3 21 0,-4-3 4 16,7 0 1-16,7-3 0 0,-4-6-15 0,8 3-10 16,-1 0 2-16,4-4 0 15,4-2 8-15,-1-1 0 0,-3-2 0 0,4-1 0 0,7 1 0 16,-4-4-13-16,7-3 5 0,0 0 8 0,0-3 0 15,0 0 0-15,4-6 0 0,3 3 0 0,-10-7 0 0,3 1 0 16,0-4 0-16,0-2 0 16,-3-1-110-16,3 0-14 0,-3-2-4 15,3-8 0-15,-3 5-102 0,3-5-21 0,-7 4-4 0,7-3-1 16,-10 0 0-16,3 3 0 0,0-3 0 0,0 3 0 16,-3 0 124-16,-1 4 24 0,-3-1 4 0,0 3 2 0,-3 0 163 15,-1 4 33-15,1 2 6 0,-4 4 2 0,0 0 165 0,0 3 33 0,-7 0 6 16,0 3 2-16,3 3-84 0,-3 0-16 15,-3 0-3-15,3 6-1 0,0 1-112 0,-4-1-22 0,7 4-5 0,-6-1-1 0,3 4 0 0,-4 3 0 32,4-3 0-32,-3-4 0 0,-1 4-32 15,4-1-8-15,0-2 0 0,0-4-1 0,0 4-37 0,3-4-7 0,1 1-2 0,3-4 0 16,0 0 23-16,0-3 0 0,0-3 0 0,0 0 0 0,0 0 21 0,14 4 9 16,3-8 2-16,1 4 0 0,-4-3-24 0,4-3-8 15,7 3 0-15,-1-3 0 16,1-1 0-16,3 4 0 0,-3-3 0 0,0 0 0 15,3 3 0-15,-7-1 0 0,0 1 0 0,0 6 0 0,-3 1 0 0,0 2 0 16,-4 3 0-16,-4 1 0 16,1 5 0-16,-8-2 0 0,4 6 0 0,-3-1 0 15,-4 1 0-15,0 0 0 0,-4 0 0 0,-3 0 0 0,4-4 0 0,-4 1 0 16,0-3 0-16,0-1 0 0,-4 1 0 0,4-4 0 16,-4-3 0-16,1 4 0 0,-1-7 0 0,-3-3 0 0,4 0 0 0,-1-3 0 15,-3-4 0-15,0 1 0 0,7-3 0 0,-4-1 0 31,1 1-64-31,6 0-10 0,-3-4-2 0,3 4 0 16,4-4-125-16,0 4-26 0,4-4-5 0,-1 7 0 0</inkml:trace>
  <inkml:trace contextRef="#ctx0" brushRef="#br0" timeOffset="70659.06">6555 7876 3110 0,'3'13'68'0,"-3"-13"15"0,-3 3 2 0,3-3 3 0,0 0-71 0,0 0-17 0,0 0 0 0,0 0 0 16,0 0 55-16,0 0 7 16,0 0 2-16,0-7 0 0,0-2 0 0,0 0 0 0,0-4 0 0,0-3 0 15,-4-2-52-15,4-4-12 0,-3-3 0 0,-1-1 0 16,1-2 0-16,-5 0 0 0,1 0 0 0,-3-4 0 0,3 4 0 16,-4 0 0-1,1 3 0-15,3 3 0 0,-1 0 28 0,1 3 4 0,4 4 0 16,-4 2 0-16,0 4-52 0,3 2-9 0,1 1-3 0,-1 0 0 15,4 6-179-15,0 0-36 16,0 0-7-16</inkml:trace>
  <inkml:trace contextRef="#ctx0" brushRef="#br0" timeOffset="70884.02">6410 7606 3110 0,'0'0'68'0,"-4"7"15"0,4-1 2 0,0 0 3 0,0-6-71 0,0 0-17 0,0 6 0 0,8 1 0 31,-5-1 106-31,4-3 18 0,0 3 3 0,4-2 1 0,3-4-96 0,3 3-18 0,1-3-4 0,0 3-1 15,3-3 11-15,0-3 3 16,0 3 0-16,4 0 0 0,0-3-23 0,-8-1 0 16,4 4 0-16,1-3 0 0,-5 3 0 0,1-3 0 15,3 3 0-15,-10 0 6 0,3 0-32 0,0 0-5 16,-4 0-1-16,1 0 0 0,-4 0-76 16,-3 0-16-16,-4 0-4 0</inkml:trace>
  <inkml:trace contextRef="#ctx0" brushRef="#br0" timeOffset="71059.12">6893 7904 3340 0,'0'0'74'0,"0"7"15"0,0-7 3 0,0 6 1 0,0-6-74 31,0 0-19-31,0 0 0 0,0 0 0 0,0 0 55 0,0 0 7 0,0 0 2 0,4 0 0 0,-4 0-52 0,7-6-12 15,-4 2 0-15,4 1 0 16,-7-3 0-16,0 6 0 0,0 0 0 0,0 0 0 0,8-3 0 0,-8 3 0 16,3-3 0-16,-3 3 0 15</inkml:trace>
  <inkml:trace contextRef="#ctx0" brushRef="#br0" timeOffset="85856.38">2268 7735 1824 0,'0'0'38'0,"0"0"8"16,-7-3-37-16,4-3-9 0,3 2 0 0,0 4 0 15,0 0 53-15,-4-6 9 0,4 6 2 0,0 0 0 16,0 0-9-16,0 0-2 0,0-3 0 0,0 3 0 16,0 0-33-16,0 0-8 0,0 0 0 0,4 3-1 15,-1 3 42-15,4 4 9 0,-3-1 2 0,3 7 0 0,-7 0 0 0,3 2 0 16,5 4 0-16,-5 0 0 16,1 3 0-16,3 0 0 0,-7 1 0 0,3 2 0 15,4 0 0-15,-3 0 0 0,3-3 0 0,-7-3 0 16,3 0-27-16,8 0-5 0,-8-3 0 0,5 3-1 15,-5-3-6-15,4-1-1 0,-7-2 0 0,4 3 0 16,3-6-24-16,-7-1 0 0,3-3 0 0,-3-9 0 0,0 0 0 0,0 0 0 0,0 0 0 0,0 0 0 31,0 0 0-31,0 0 0 0,-3 0 0 0,-4-3 0 16,3 0 0-16,-3 0 0 0,4-3 0 0,3-4 0 16,-8 1 0-16,5 0 0 0,3-4 0 0,-11 0 0 15,11-5 8-15,-3-1 2 0,3-3 1 0,-7-3 0 0,7 0-11 0,-4 3-16 0,4-3 4 0,0-4 1 31,0 4 11-31,0-3 0 0,4 0 0 0,-4 0 0 0,7 0 0 0,-7 2 0 16,3-2 0-16,-3 3 0 0,7 0 0 16,-3 3 0-16,-4 0 0 0,3 0-8 0,5 7 8 0,-8-4 0 0,3 3 8 15,4 4-8-15,-3-1 12 0,3 0-3 0,-7 4 0 0,7 3 0 16,0-1-9-16,-4 4-16 0,4 0 4 0,-3 0 1 16,6 3 11-16,1 0 9 0,0 3-1 0,-1 0-8 15,1 0 11-15,-4 1-11 0,3-1 10 0,1 3-10 16,3 0 9-1,-3 4-9-15,-1-4 8 0,1 3-8 0,-1 4 8 0,1-4-8 16,0 7 0-16,-1-3 8 0,-3-1 0 0,0 4-8 0,-3-1 12 0,3 1-4 16,-4-3 4-16,5 2 0 0,-8 1 0 0,0-3 0 15,0-1 2-15,0 1 1 0,-8-1 0 0,5-2 0 0,-4-1 0 0,3 0 0 16,-3-2 0-16,0-1 0 16,-3 0-6-16,-1-3-1 0,0-3 0 0,-3 3 0 15,4-3-8-15,-1 0 8 0,-3-3-8 0,4 3 8 0,-1-3-8 0,0 0 0 16,1 0-10-16,-1 0 10 15,1 0 0-15,6-4 0 0,-10 4 0 0,7 0 0 16,3 0 0-16,4 3 0 0,0 0 0 0,0 0 0 16,0-3-108-16,0 3-16 0,0-6-4 0,0 2 0 15,0 1-27-15,4-3-5 0,3 0-2 0</inkml:trace>
  <inkml:trace contextRef="#ctx0" brushRef="#br0" timeOffset="86176.36">2755 7911 2508 0,'0'0'71'0,"0"0"16"0,0 0-70 0,0 0-17 0,0 0 0 0,0 0 0 0,0 0 106 0,0 0 18 32,0 0 3-32,0-4 1 0,-7 1-52 0,4-3-9 0,3 3-3 0,-7-3 0 15,3-4-20-15,4 4-4 0,-7-4 0 0,3 1-1 16,1 0-13-16,3-4-2 0,-7 1-1 0,7 2 0 15,-4-2-8-15,4-1-2 0,0 4 0 0,0-4 0 0,0 4-13 0,0-1 9 16,0 1-9-16,4 0 8 16,3-1-8-16,-7 4 0 0,7-4 0 0,0 7 0 15,-7-3 0-15,11 0 0 0,-11-1 0 0,10 4 0 16,-6-3 0-16,6 3 0 0,-6 0 0 0,6-3 0 0,1 2 9 16,0 4-9-16,-1-3 10 0,1 3-10 15,-1 0 12-15,-6 3-4 16,-4-3-8-16,10 4 12 0,-6 2-12 0,3 0 0 0,4-3 0 0,-8 3 0 15,1 1-55-15,3-1-10 0,-7-6-3 16,10 3 0-16,-10-3-128 0,0 0-25 0,4 3-6 0</inkml:trace>
  <inkml:trace contextRef="#ctx0" brushRef="#br0" timeOffset="86336.2">3059 7870 2944 0,'0'0'65'0,"0"3"14"0,0-3 2 0,0 0 1 15,0 0-66-15,-11 0-16 16,11 0 0-16,0 0 0 0,0-3 62 0,-7 0 9 16,3-4 1-16,4 1 1 0,0 0-47 0,-7-4-10 0,7 1-1 0,-3 0-1 31,-1-1-70-31,4-2-13 0,-7 2-3 0,4-2-850 0,3 2-170 0</inkml:trace>
  <inkml:trace contextRef="#ctx0" brushRef="#br0" timeOffset="86495.31">2942 7490 3045 0,'0'0'67'0,"0"0"13"0,-7 7 4 0,7-7 2 0,0 0-69 0,0 3-17 0,-3 3 0 0,3-6 0 0,0 0 32 16,0 6 4-16,3 1 0 0,4-1 0 16,-3-3-76-16,6 0-14 0,1 0-3 0,-8 0-1 15,8 1-164-15,0 2-33 0</inkml:trace>
  <inkml:trace contextRef="#ctx0" brushRef="#br0" timeOffset="86918.16">3224 7641 2329 0,'0'0'51'0,"0"0"10"0,0 0 3 0,0 0 2 0,-3 6-53 0,3 0-13 0,0 1 0 0,-7 2 0 16,7 0 74-16,-4 1 12 0,4 2 2 0,0 1 1 16,-7 3 22-16,4-1 4 0,3 1 1 0,0 0 0 15,-7-1-48-15,7-2-10 0,0-1-2 0,0 1 0 16,0-4-20-16,0-2-4 0,7-1 0 0,-7-3-1 0,0-3-22 16,10 3-9-16,1-6 8 0,-8 0-8 15,8 0 0-15,0-3 0 0,-1-4 0 0,4 1 0 16,-3-1 0-16,-8 1 0 0,8-4 0 15,0 4 0 1,-1 0 0-16,-6-1 0 0,6 1 0 0,-3-4 0 16,0 4 0-16,0-1 0 0,-7 4 0 0,0 0 0 0,0 0 0 0,-7-1 0 0,0 1 0 0,0-3 0 15,-3 2-16-15,-1-2 4 0,-3 0 0 16,3 2 1-16,-3-2 11 0,0 3 0 0,-3-1 0 0,2 4 0 31,5 0-52-31,-1 0-9 0,1 3-2 0,3 3 0 0,0-3-104 16,3 3-21-16,4 0-4 0,0 4 0 0,0-4-103 0,0-3-20 0</inkml:trace>
  <inkml:trace contextRef="#ctx0" brushRef="#br0" timeOffset="87185.04">3507 7876 2880 0,'0'0'64'0,"0"0"12"0,0 0 4 0,0 0 0 0,-7 0-64 0,0-3-16 15,3 0 0-15,-3 0 0 0,3-4 69 0,-3 1 11 0,4-3 3 0,-4-4 0 16,0-3-52-16,0 1-11 16,3-4-1-16,-3 0-1 0,4 0 7 0,-5 1 2 15,5-1 0-15,-4 0 0 0,3 3-27 0,4 4 0 0,-3-1 0 0,3 1 0 16,3-1 0-16,-3 4 0 0,4-1 0 0,3 1 0 16,-4 3 0-16,5-1 0 0,2 1 0 0,1 3 0 15,-8 0 0-15,8 3 0 0,-1-3 0 0,1 6 0 16,-4-3 0-1,4 3 0-15,-1 3 0 0,1-3 0 0,-1 4-42 0,4-1-7 16,4 0-2-16,-4 0 0 16,-3 4-70-16,3-4-15 0,-3 3-2 0</inkml:trace>
  <inkml:trace contextRef="#ctx0" brushRef="#br0" timeOffset="87387.7">3842 7867 2833 0,'0'0'62'0,"0"0"13"0,-4 3 2 0,4-3 3 16,-7 3-64-16,7-3-16 0,-3 3 0 0,3-3 0 0,-7 0 116 0,7 0 20 15,-4-3 4-15,4 3 1 0,0-3-97 0,-7-4-19 16,3 4-4-16,4-3-1 0,-3-3-32 0,3 2-6 0,-7-5-2 0,3-7 0 16,-3 0 20-16,7 10 0 15,-3-1 0-15,3-2 0 0,-7-1-157 0,7 1-28 0,-4-4-6 16,1 4-1-16</inkml:trace>
  <inkml:trace contextRef="#ctx0" brushRef="#br0" timeOffset="87569.81">3729 7412 3225 0,'-7'3'71'0,"0"3"14"0,-4-2 3 0,1-1 4 0,3 3-74 0,7-3-18 0,-8 0 0 0,8-3 0 15,-3 6 41-15,3-6 5 0,0 0 1 0,3 7 0 0,5-4-47 0,-5 0-23 16,8 0 3-16,-1-3 0 31,-6 0-134-31,6 0-26 0,1 0-6 0</inkml:trace>
  <inkml:trace contextRef="#ctx0" brushRef="#br0" timeOffset="91076.95">8019 7610 2188 0,'0'0'97'0,"0"0"20"16,0 0-93-16,0 0-24 0,0 0 0 0,0 0 0 16,0 0 158-16,0 0 27 0,0 0 6 0,0 0 1 15,0 0-103-15,0 0-20 0,7 0-4 0,0 3-1 16,0 0 0-16,3-3 0 0,5 3 0 0,-1-3 0 15,0 3-51-15,0-3-13 0,3 0 0 0,8 0 0 0,-4 0 20 0,1-3 2 16,2 3 0-16,-3-3 0 0,1-3-22 16,-1 2 0-1,0 1 0-15,0-3 0 16,4 0-67-16,-1 3-14 0,-2-4-3 0</inkml:trace>
  <inkml:trace contextRef="#ctx0" brushRef="#br0" timeOffset="113239.98">9592 7710 1958 0,'0'0'87'0,"4"6"17"0,-1-3-83 16,-3-3-21-16,4 7 0 0,-1-4 0 15,4 3 107-15,-3-6 17 0,6 3 3 0,-6-3 1 16,3 0-47-16,0 0-9 0,-4-3-1 0,8 3-1 16,-4-3-22-16,4-3-4 0,-1-1 0 0,4-2-1 0,4-1-14 0,-4 1-2 0,0 0-1 0,4-1 0 31,-8 1-14-31,5-1-2 0,-1 1-1 0,-4 0 0 15,1-1-23-15,-4 4-5 0,0 0-1 0,0-1 0 0,-3 1 46 0,-4 0 9 0,0 0 1 0,0 6 1 32,-7-4 11-32,-1 4 1 0,-2 0 1 0,-1 4 0 0,1 2-7 0,-4 0-2 15,-1 4 0-15,1 2 0 0,0 1-22 0,0 5-5 0,0 4-1 0,0 0 0 16,0 0-13-16,0 3-18 0,3 0 4 0,1 4 1 16,2-4 35-16,-2 0 7 0,6-3 2 15,1 3 0 1,-1-6 1-16,4 3 1 0,4-7 0 0,-1 4 0 15,4-3-33-15,0-4 0 0,4-2 0 0,0 2 0 0,-1-5 0 0,4 2 0 0,0-3 0 0,1 0 0 16,2-6 0-16,4 0 0 0,-3 0 0 0,3-6 0 16,0 3 0-16,-3-6 0 0,0-1 0 0,-1 1 0 31,1-1-61-31,0-2-19 0,-4-1-4 0,3 1-1 16,-3-4-43-16,1 4-8 0,-5-7-1 0,4 3-1 15,-3-6-158-15,-1 6-31 0</inkml:trace>
  <inkml:trace contextRef="#ctx0" brushRef="#br0" timeOffset="113605.9">10181 7556 2486 0,'0'-6'71'0,"0"0"14"0,0 6-68 0,0 0-17 0,-3-3 0 15,-4-1 0-15,3 4 135 0,-3 4 23 0,0-1 5 0,0 3 1 16,-4 0-75-16,4 0-14 0,-7 7-3 0,4-4-1 16,-1 7-31-16,0-3-7 0,1 2-1 0,-1 1 0 15,4 0-12-15,-3-4-2 0,3 1-1 0,-1 2 0 0,1-5-1 0,0-1 0 16,4 1 0-16,-1-4 0 15,4-6-7-15,0 0-1 0,0 0-8 0,0 0 12 0,4 6-12 0,3 0 0 0,0-6 0 0,0 4 0 32,4-4 8-32,3-4-8 0,-4 1 0 0,4-3 9 15,4 0 1-15,0-4 0 0,3 1 0 0,4-4 0 16,-1 4 8-16,4 0 2 0,-3-1 0 0,3 4 0 16,-3 3-12-16,0 3-8 0,-1 3 9 0,-2 3-9 0,-5 4 16 0,1-1-4 0,-4 4 0 0,-3-1 0 15,-1 1-12-15,-3 2 0 0,0 1 0 0,-3 0 0 16,-8 2 0-16,4-2 0 0,-7 3 0 0,4 0 4 15,-8-4-4-15,1 1 0 0,-5-3 0 0,1 2 0 16,-3-5 0-16,-1 2 0 0,0-2 0 0,1-4 0 16,-1-3-26-16,4 0-5 0,-7 0-1 0,7-6 0 15,0 3 15-15,3-6 2 0,0 0 1 0,4-1 0 16,4-2-131-16,3 0-27 0,0-1-4 0</inkml:trace>
  <inkml:trace contextRef="#ctx0" brushRef="#br0" timeOffset="114053.22">10672 7506 1824 0,'0'0'76'15,"0"0"-60"-15,-8 0 89 0,8 0 19 0,0 0 3 0,0 0 1 16,0 0 0-16,-3 6 0 0,3-6 0 0,-4 7 0 15,1-1-52-15,3 3-9 0,0 1-3 0,0 2 0 16,3 1 0 0,1 2 0-16,-1 4 0 0,5 0 0 0,-5 3-1 0,4 0-1 0,0 0 0 0,0 0 0 31,0-3 3-31,0 3 1 0,-3-7 0 0,3 4 0 0,0-3-53 0,-3-1-13 16,3-2 0-16,0 0 0 0,0-4 0 0,-4 0 0 0,4-2 0 0,-3-1 0 15,-4-6-17-15,7 3-7 0,-7-3 0 0,0 0-1 16,3-3-63-16,-3-3-12 15,0-1-2-15,0 1-1 0,0-3-122 0,-3-4-25 0</inkml:trace>
  <inkml:trace contextRef="#ctx0" brushRef="#br0" timeOffset="114268.42">10520 7766 2375 0,'0'0'100'16,"7"3"-80"-16,0-3 104 0,0 0 22 0,4 4 4 0,-1-4 1 15,1 0-49-15,-1-4-10 0,4 4-1 0,1-3-1 16,-1 3-30-16,0-3-5 0,3 0-2 0,1 0 0 16,3 0-35-16,-3 0-7 0,0-4-2 0,3 4 0 15,0 3 5-15,0-3 1 0,0 3 0 0,-3 0 0 32,-1 3-15-32,1 0-18 0,-4 0 4 0,4 4 1 15,-8-4-72-15,5 3-15 0,-5 0-2 0,1 1-1 16,-1-1-48-16,-3 3-9 0,4-2-3 0</inkml:trace>
  <inkml:trace contextRef="#ctx0" brushRef="#br0" timeOffset="114419.55">11120 7867 3348 0,'-7'3'148'0,"3"0"31"0,-3 0-143 0,0-3-36 0,0 3 0 0,3-3 0 15,-3 0 58-15,4-3 5 0,-1 0 1 0,-3 0 0 0,4-4-43 0,-1 1-8 16,-3 0-1-16,3-3-1 15,-3-1-72-15,4-2-15 0,-1-1-2 0,-3-3-1 16,4 1-191-16,-1-1-38 0</inkml:trace>
  <inkml:trace contextRef="#ctx0" brushRef="#br0" timeOffset="114553.62">10986 7497 2492 0,'0'0'105'0,"0"0"-84"16,0 0 107-16,0 0 20 0,0 0 5 0,0 0 1 15,0 0-95-15,0 0-19 0,0 6-4 0,0 0-1 16,3 0-35-16,1 1 0 0,-1 2-10 0,4-3 10 16,0 4-155-16,4-1-23 0,-4 1-5 0</inkml:trace>
  <inkml:trace contextRef="#ctx0" brushRef="#br0" timeOffset="115114.11">11268 7876 2605 0,'-4'19'54'0,"1"-13"14"32,3 0-55-32,0-6-13 0,0 7 0 0,0-7 0 0,0 0 92 0,0 0 15 0,0 0 3 0,0 0 1 15,0 0-35-15,0-10-8 0,-4 1 0 16,4-4-1-16,0-2-30 0,-3-1-5 0,3-3-2 0,0 0 0 16,-4 4 3-16,4-1 1 0,0 0 0 0,4 1 0 15,-1-1-34-15,-3 3 0 0,7 1 0 0,-3 2 0 16,3 1 9-16,-4 0-9 0,8 2 0 0,-4 1 9 15,0 0-9-15,0 3 0 0,4 0 0 0,-4 3 0 16,3 3 10-16,-3 0-10 0,0 3 12 0,0 3-12 16,-3 1 20-16,3 2-4 15,0 1 0-15,-3 3 0 0,-1 2 8 0,-3 1 2 0,0-3 0 0,0 6 0 0,0-6-7 0,0 2-2 16,-3 1 0-16,3-3 0 16,0-4-17-16,-4 1 10 0,4-4-10 0,0-2 8 15,0-7-8-15,0 0 0 0,0 0 0 0,0 0 0 0,0 0-8 16,0-3-1-16,4-4 0 0,-1-2 0 15,1-1-1-15,3-2 0 0,-4-4 0 0,4 1 0 0,0-1 10 0,0 0 0 0,4 0-9 16,0 1 9 0,-1 2 0-16,1 1 0 0,-1-1 0 0,1 1 8 15,3 2 2-15,-3 1 0 0,3 3 0 0,0-1 0 0,0 1-10 0,0 3 0 0,-3 0 0 0,3 3 0 16,-7 0 0-16,3 0 0 16,1 6 0-16,0 0 0 15,-4 1 0-15,-4 2 0 0,1 0 0 0,-1 4 0 0,-3 3 0 0,0-1 0 0,-3 1 0 16,-1 3 0-16,1 0 0 0,-1-1 0 0,1 1 0 15,-1 0 0-15,1-3 28 16,-1-1 3-16,4-2 1 0,-4-4 0 16,1 1-52-16,3-4-9 0,0-6-3 0,0 0 0 0,0 0 52 15,0 0 9-15,0 0 3 0,0 0 0 0,0 0-32 0,0 0 0 0,0 0 0 0,0 0 0 16,0 0-22-16,0 0-7 0,0 0-2 0,0 0 0 16,0 0-77-16,0 0-16 0,0 0-4 0</inkml:trace>
  <inkml:trace contextRef="#ctx0" brushRef="#br0" timeOffset="116233.15">11956 7719 1580 0,'0'-6'67'0,"-4"0"-54"15,4 3 143-15,-3-4 29 0,-1 1 6 0,1 3 1 16,3 0-36-16,-8 3-6 0,5 0-2 0,-4 0 0 31,3 6-17-31,-6 3-4 0,3 1-1 0,0 2 0 0,-4 4-48 0,4 0-10 0,-4 3-1 0,4 2-1 32,-3-2-26-32,3 3-4 0,3-3-2 0,-3 0 0 0,4 0-12 0,-1-4-2 0,4-2-1 0,0 3 0 15,0-7-19-15,4 0 0 0,3-2 8 0,-4-1-8 16,4-3 0-16,0-3 0 0,0-3 0 0,4-3 0 15,0-1 0-15,-1-2-11 0,1-4 11 0,-1-2-13 16,1-1-2-16,-1 0 0 0,1-2 0 16,0-1 0-16,-1 0 15 0,-3 3 16 0,4 4-3 15,-4-1-1-15,0 1-37 0,0 2-8 16,-3 4-2-16,-1 3 0 0,-3 3 35 0,0 0 0 0,7-3 0 0,-7 3 0 16,0 0 0-16,7 3 11 0,-3 3-2 15,-1 4 0-15,1-1 3 16,-1 3 0-16,4 1 0 0,-3 0 0 0,3-1 0 0,-4 1 1 0,1-1 0 0,3 1 0 15,0-1-13-15,-3-2 0 0,6 2 0 0,-3-2 0 0,0-1 0 0,4-3 0 0,-4 4 0 0,4-4 0 16,-4-3-11 0,3 3-5-16,1-2 0 0,-1-1-1 15,1-3-59-15,3 3-12 0,-3 0-3 0,3 0 0 16,-4 0-51-16,1-3-10 0,0 3-3 0,3 0 0 16,-4-3 62-16,4 0 12 0,-3 0 2 0,-1 0 1 15,1 0 52-15,-4 0 10 0,0-3 3 0,0 3 0 16,-3-3 140-16,-1 0 28 0,4 0 5 0,-7 3 2 0,0-6-41 0,0-1-8 15,0-2-1-15,0 0-1 0,0-1-42 0,0-2-8 0,0-4-1 0,0-3-1 32,-3 0-24-32,3-3-5 0,-4 0-1 0,4-3 0 0,-3-3-17 15,-1 0-3-15,-3 0-1 0,4-1 0 16,-4 4-8-16,0-3 0 0,-1 6 0 0,5 0-11 16,-4 3-1-16,3 4 0 0,-3-1 0 0,4 7 0 0,-4 2-40 0,3 1-9 0,1 0-2 0,3 6 0 31,-7 3-83-31,3 0-17 0,-3 3-3 0,4 4-1 0,-1 2 19 0,-3 4 3 0,3-3 1 0,1 5 0 15,-1 1 75-15,4 0 15 0,-3 3 3 0,3-3 1 16,-4 0 64-16,4-4 13 0,0 1 2 0,4 0 1 16,-4-1 87-16,3 1 18 0,1-3 3 0,3 2 1 15,-4-5-45-15,5 2-9 0,2-2-1 0,-3 2-1 16,4-2-19-16,-1-4-3 0,1 0-1 0,-1-3 0 16,5 0-21-16,-1 0-5 0,0-3-1 0,0 0 0 15,0-3-13-15,4 0-4 0,-1-3 0 0,4-3 0 16,-6-1 0-16,2-2-1 0,1-1 0 0,0 0 0 15,-4-2-24-15,0 2-5 0,0 1-1 0,-4-1 0 16,1-2 24-16,0 2 5 0,-4 0 1 0,0 4 0 16,-4-4-15-16,1 7 0 0,-4-3 8 0,0 3-8 0,0 6 8 0,0 0-8 15,-7 0 11-15,0 0-11 0,-4 3 20 0,4 3-4 0,-7 3 0 0,3 4 0 32,1 3 8-32,-1 2 0 0,1 1 1 0,3 3 0 15,-4 3-25-15,4-3 0 0,3 3 0 0,1 0 0 0,-1-6 0 0,8 0 0 0,-1 0 0 0,1-4 0 31,3-2 0-31,4 0 0 0,-1-1 0 0,1-3 0 0,6-2 31 16,-3-4 1-16,4 0 0 0,3-3 0 0,0 0-24 0,1 0-8 16,-1-3 0-16,0 0 0 0,-3-4 0 0,-1 4 0 15,-3-3 0-15,4 0 0 0,-4 3-26 0,0-4-5 0,-3 4-1 0,-1 0 0 32,-6-3-43-32,3 0-9 0,-4-1-1 0,-3 4-1416 0</inkml:trace>
  <inkml:trace contextRef="#ctx0" brushRef="#br0" timeOffset="119307.6">13698 7857 1792 0,'0'0'51'0,"0"0"10"15,0 0-49-15,0 0-12 0,0 0 0 0,0 0 0 16,0 0 156-16,0 0 29 0,0 0 6 0,0 0 1 16,4-6-52-16,-1 3-9 0,1-3-3 0,-1 2 0 0,-3-5 1 0,0 0 0 15,-3-1 0-15,3-6 0 16,-4 1-53-16,1-4-10 0,-1-3-2 0,1 0-1 15,-1-3-51-15,1 3-12 0,-4 0 0 0,7 0 0 16,-4 3 0-16,1-6 0 0,-1 3 0 0,1-3 0 16,3 0 0-16,-7-3 9 0,3 0-9 0,1-10 8 0,-1 0-8 0,-3 4 0 15,7 3 0-15,-4 2 0 16,1 4 0-16,3 3 0 0,0 4 0 0,0-1 0 16,0 3 0-16,0 4 0 0,0-1 0 0,3 7 0 0,1-4 0 0,7 7 0 15,-4 0-8-15,3 0 8 16,4 6 0-16,0 0 0 15,4 0 0-15,0 7 0 0,3-4-10 0,4 3 10 0,-1-2-13 0,8 2 5 16,-4 0 8-16,0 1 0 0,1-4 0 0,-1 4 0 0,-3 2 0 16,-8 1 0-16,1-1 0 0,-4 4 0 0,-3-4 0 0,-1 1 0 0,-6-4-12 0,-1 4 4 31,-3-4-48-31,0 1-8 0,-7 2-3 0,0-2 0 16,0-1-62-16,-7 0-13 0,0 4-2 0,0 0-1 0,-8-4-76 15,1 4-15-15,-3-1-4 0,2 4 0 0,-2-4-13 16,-1 1-3-16,0-4-1 0,1 4 0 15,-1-1 94-15,4 1 19 0,0-4 4 0,-1 4 1 16,8-4 185-16,-3 1 37 0,3 2 7 0,3-2 2 16,0 2 146-16,4-2 30 0,0-1 5 0,4 3 2 0,3-2-75 0,0 2-14 0,-4-2-3 0,8-1-1 15,-1 1-58-15,8-4-11 0,-4 0-2 0,4 0-1 16,-1 1-27-16,4-4-6 0,4 0-1 0,0-3 0 16,-1 0-19-16,4-3-4 0,1 0-1 0,6-7 0 15,3 1-31 1,1-4-6-16,0 1-2 0,0-1 0 0,-1 4-13 0,-2-4 11 0,-5 1-11 0,1 2 10 0,-4 1-10 15,0 0 10-15,-3-1-10 0,-4 4 10 16,0 0-10-16,-3-1 0 0,-4 1 0 16,-4 3-11-16,-3 3 1 0,0 0 0 0,0 0 0 0,0 0 0 0,-7 6 59 0,0 4 12 15,-3 2 3-15,-1 4 0 16,1 6-52-16,-1-3-12 0,-3 6 0 0,3 0 0 0,1 0 0 0,-1 3 0 0,4-3 0 0,0 0 0 16,4 0 0-16,-1-6 0 15,4 3 0-15,0-3 0 0,4-3 0 0,-1-7 0 0,1 0 0 16,6 1 0-16,-3-4 0 0,4-3 0 15,3-3 0-15,0-3 0 0,4 0 28 0,-1-3 4 0,1-7 0 0,0 1 0 32,3-4-24-32,-4 0-8 0,1 1 0 0,-4-4 0 15,0 0-26-15,0 3-5 0,-7 1-1 0,4 2 0 0,-4 0 52 0,-3 1 9 0,-4 3 3 16,0-4 0-16,-7 4-52 16,-1-1-9-16,1 1-3 0,-3 2 0 0,-1 1 42 0,1 3 8 0,-4 3 2 15,3 0 0-15,-3 0-32 0,0 3-7 16,3 3-1-16,1-2 0 15,-1 2-52-15,4 0-10 0,0 0-2 0,3 1-1 0,1-1-20 0,3 0-4 0,3 1-1 16,1-1 0-16,3 0-63 0,0 0-13 0,0-3-2 0,7 4-549 16,-3-1-110-16</inkml:trace>
  <inkml:trace contextRef="#ctx0" brushRef="#br0" timeOffset="119577.27">14517 7857 2617 0,'7'3'57'0,"3"4"12"0,-2-1 3 0,-1 0 2 0,0 0-59 0,-4 1-15 15,1-1 0-15,-4-6 0 0,0 0 146 0,0 0 26 16,0 0 6-16,-4 3 1 0,1 0-86 0,-4-6-17 15,0 0-3-15,-1-3-1 0,-2-4-46 0,-1-5-10 32,4-1-1-32,-3-3-1 0,3-3-14 0,0 3 0 0,3 1 0 0,-3 2 0 0,3-3 16 0,4 0 0 15,0 4 0-15,0 2 0 16,4-3-16-16,-1 7 0 0,5-4 8 0,2 4-8 0,-3-4 0 0,4 7 8 16,-1 0-8-16,4 0 0 15,-3-1 8-15,7 4-8 0,-4-3 0 0,7 3 0 16,0-3-12-16,0 2-9 0,0 1-2 0,1 3 0 0,2-3 37 15,-3 6 7-15,1-3 2 0,-1 7 0 16,4-1-91-16,-8 0-19 0,1 4-3 0,-4-1-1443 0</inkml:trace>
  <inkml:trace contextRef="#ctx0" brushRef="#br0" timeOffset="120113.68">16147 7393 2905 0,'0'0'64'0,"0"0"12"0,-4-3 4 16,-3 0 2-16,4 0-66 0,-5 3-16 0,5 3 0 0,-4-3 0 15,0 3 78-15,-4 3 12 0,1 1 2 0,-1-1 1 0,1 3-52 0,-5 1-10 16,1-1-3-16,-3 4 0 16,3-4 29-16,-4 4 6 0,0-4 1 0,4 7 0 15,0-4-52-15,0 1-12 0,3 2 0 0,1-2 0 16,3-1 0-16,3-2 0 0,1-4 0 0,3 0 0 15,0 1 0-15,7-4 0 0,0 0 0 0,0 0 0 0,7-3 0 0,0-3 0 0,4 0 0 0,-4 0 0 32,3 0 0-32,1-4 0 0,7 1 0 0,-1 3 0 0,5-3 0 0,-1-1 0 15,0 1 0-15,7 3 0 0,-6 0 0 0,-1 0 0 16,-3 3 0-16,-4 0 0 0,-4 3 0 0,-3 3 0 16,-3 3 0-16,-4 1 0 0,-3 2 0 0,-1 4 0 15,-3 0 0-15,-3-1 0 0,-1 4 0 16,-3 0 0-16,0 3 0 0,-4-6 0 0,-3 3 0 0,0-1 0 15,-3 1 0-15,-1-3 0 0,-3-1 0 0,0-2 0 0,-1-4 0 16,1 1 0-16,4-4 0 0,-1-3 0 0,4 0 0 16,3 1 0-16,1-8 0 0,3-2 0 0,3 0 0 0,4-7 0 15,0 1-202 1,4-4-43-16,3-3-9 0,3 0-1077 0</inkml:trace>
  <inkml:trace contextRef="#ctx0" brushRef="#br0" timeOffset="120329.58">16538 7214 2649 0,'0'0'58'0,"0"0"12"0,4 7 2 0,-1-1 4 0,1 3-61 0,-4 4-15 0,0-1 0 0,0 7 0 15,0 3 105-15,0 0 19 0,0 3 3 0,0 0 1 16,3 0-52-16,-3-3-9 0,4 3-3 0,-1 1 0 0,1 2 0 0,-1-6 0 16,1 3 0-16,3 0 0 0,0 0-51 0,0-3-13 15,0 3 0-15,0-3 0 0,0 0 0 0,4-3 0 16,-4 0 0-16,0-1 0 15,4-2 0-15,-4-7 0 0,-4-2 0 0,1-1 0 16,-1 0 0-16,-3-6 0 0,0 0 0 0,0 0 0 16,0 0-48-16,0 0-13 0,0-6-3 0,-3 0 0 15,-4-1-51-15,0-2-10 0,0 0-3 0,-8-1-784 16,1 1-158-16</inkml:trace>
  <inkml:trace contextRef="#ctx0" brushRef="#br0" timeOffset="120865.33">16362 7622 2188 0,'7'-3'97'0,"3"0"20"16,1 0-93-16,0 0-24 0,-1-1 0 0,4 1 0 0,0 0 107 0,1 0 17 15,2 0 3-15,1 3 1 16,-1-3-59-16,1 3-11 0,0 0-2 0,3 3-1 0,0-3-37 0,0 3-7 0,0-3-2 0,1 0 0 16,-1 0-9-16,0-3 0 0,4 0 0 0,-4 0 0 15,0-1 0-15,0 1 0 0,0 0 0 0,0-3 0 16,1 0 0-16,-5-1 0 0,1 1 0 0,-4 0 0 31,-3-4 0-31,-1 4 0 0,1 3 0 0,-1-3 0 0,-6 3 0 0,3-1 0 16,-7 4 0-16,0 0 0 15,0 0 62-15,0 0 10 0,0 0 3 0,-4 10 0 0,-3-1-18 0,0 7-3 0,0 0-1 0,0 6 0 16,0 3-42-16,-3 0-11 0,2 0 0 0,-2 3 0 0,3-6 0 0,0 0 0 16,0 3 0-16,7-3 0 15,-4-3 53-15,4-4 9 0,0 1 2 0,4-3 0 16,-1-4-52-16,4-3-12 0,0-3 0 0,4-3 0 15,0 0-48-15,-1-6-13 16,1 0-3-16,3-7 0 0,0 1 72 0,-3-4 13 0,3-3 3 0,0 1 1 0,-4-1-25 0,1-3 0 0,-1 3-12 16,1 0 12-16,-4 0-10 0,0 4 10 15,-3-1 0-15,3 0-9 0,-4 4 9 16,1-1 0-16,-4 4 0 0,3-1 0 0,-3 4 0 0,0 6 0 16,0 0 0-16,0 0 0 0,0 0 0 0,0 0 0 0,0 0 8 15,0 3-8-15,0 7 13 0,4-1-1 16,-4 1-1-16,3 2 0 0,1 4 4 15,-1-1 1-15,1 1 0 0,3 0 0 0,0-1 1 0,0 1 1 16,4-3 0-16,-4-1 0 0,0 1-9 0,3-4-1 0,1 1-8 0,0-1 12 16,-1 0-12-16,4-2-8 15,-3 2 8-15,3-3-13 0,0 1 13 0,0-4 0 0,0 3 0 16,0-3 0 0,4 3-105-16,-4-6-19 0,0 0-3 0,-3-6-1 0,3 3-102 15,-3-3-21-15,-1-4-4 0</inkml:trace>
  <inkml:trace contextRef="#ctx0" brushRef="#br0" timeOffset="121126.27">17558 7274 2161 0,'0'0'61'0,"0"0"14"0,0 0-60 16,0 0-15-16,0 0 0 0,0 0 0 15,0 9 180-15,3 4 32 0,-3 6 8 0,4 0 0 16,-4 3-124-16,3-1-26 0,1 5-5 0,-1-1-1 0,4 0 0 0,-3 3 0 15,3 0 0-15,0-3 0 0,-3 3-22 0,3-6-5 16,0 4-1-16,0-1 0 0,0 0-6 0,0-7-2 16,0 4 0-16,0-3 0 0,0-3-28 15,0 3-10-15,0-7 0 0,-3-2 0 0,-1-4 1 0,1 0 0 16,-1 0 0-16,-3-6 0 16,0 0-80-16,0 0-16 0,0 0-3 0,0 0-1 15,-3-6-15-15,-1-3-4 0,-3-7 0 0,-3 4-716 0,-1-7-144 0</inkml:trace>
  <inkml:trace contextRef="#ctx0" brushRef="#br0" timeOffset="121634.72">17473 7647 2631 0,'0'0'58'0,"0"0"12"0,4 6 2 0,-1 1 2 0,1-1-59 0,3 0-15 0,0 0 0 0,0-2 0 15,3 2 76-15,-3-3 12 0,4 0 2 0,0-3 1 0,-1 3-32 0,4-3-7 16,-3-3 0-16,3 0-1 15,0-3-19-15,0-1-4 0,0-2-1 0,0 0 0 16,1-1-10-16,-1 1-1 0,0-1-1 0,3 1 0 16,1 0-15-16,-7 2 9 0,3 1-9 0,0 3 8 15,0-3-8-15,0 3 0 0,0 3 0 0,-3-4 0 0,3 4 0 0,4 0 0 16,-4 0 0-16,0-3 0 0,0 0 0 16,0 0 0-16,-3 3 0 0,-1-3 0 0,4-3 9 0,-3-1 0 15,-4 4 0-15,4-3 0 0,-1 0-9 0,-3-1 0 16,0 1 0-16,-3 0 0 0,-1 0 0 0,1-1 0 15,3 1 0-15,-4 3 0 0,1-3 0 0,-4-1 0 16,0 7 0-16,0 0 0 16,0 0 0-16,0 0 0 0,0 0 0 0,0 0 0 15,-4 3 16-15,-3 1 0 0,0-1 1 0,0 0 0 0,-3 6-1 0,-4-2-1 16,3 2 0-16,-7 0 0 0,1 1 7 0,3 2 2 16,-1 1 0-16,1-1 0 0,0 7 1 0,4-3 1 0,3 3 0 0,0 3 0 15,3 0-10-15,4 3-1 16,0-6-1-16,4 2 0 0,3 1-10 15,0 0-4-15,7-3 0 0,3 0 0 0,1 0 0 0,0-7 0 0,6 1 0 0,1-7 0 32,0 0-26-32,-1-2-5 0,1-8-1 0,0 1 0 0,0-3 52 0,-1 0 9 0,1-4 3 0,0 1 0 15,-1 0-24-15,-3-4-8 0,1 4 0 0,-8-1 0 16,0 4 0-16,-4 0 0 0,1-4 0 0,-4 4 0 16,-3 0 0-16,3-1 0 0,-4 4 0 0,1 0 0 31,-4 3-77-31,0 0-15 0,0 0-4 0,0 0-938 0,-4-3-188 0</inkml:trace>
  <inkml:trace contextRef="#ctx0" brushRef="#br0" timeOffset="124204.21">19103 7280 1792 0,'-4'-6'51'0,"4"3"10"0,-3-3-49 0,3 6-12 0,0-4 0 0,0 4 0 15,0 0 105-15,0 0 19 0,0 0 3 0,0 0 1 16,0 0 0-16,0 0 0 0,-4 7 0 0,4 5 0 16,4 4-52-16,-4 6-9 0,3 0-3 0,4 9 0 15,-3-3-51-15,3 4-13 0,0-1 0 0,0 0 0 16,4-2 54-16,-4-1 8 0,3-3 2 0,4 3 0 15,1-9-52-15,-1 3-12 0,0-6 0 0,0-4 0 16,0 1 54-16,0-7 8 0,4-6 2 0,-8 0 0 0,1-6-52 0,3-1-12 0,-3-2 0 0,-1-3 0 16,4-4 54-16,-3-3 8 15,0 0 2-15,-1-9 0 0,1 3-52 0,-4 0-12 0,0 3 0 0,0-3 0 16,-4 3 0-16,1-3 0 0,-1 3 0 0,1 0 0 16,-4 0 0-16,0 6 0 0,0-3 0 0,0 4 0 15,-4 5 0-15,4 1 0 0,0 3 0 16,0 6 0-1,0 0 0-15,0 0 0 0,0 0 0 0,0 0 0 16,0 9 0-16,0 4 0 0,0-1 0 0,4 4 0 16,-1 0 0-16,1-1 0 0,0 4 0 0,-1-3 0 15,4-1 0-15,0-2 0 0,0-1 0 0,0 1 0 0,0-4 0 0,4 1 0 0,0-4 0 16,3 0 0-16,0-3-16 0,3-3-5 0,1-6-2 0,3 3 0 16,-3-3 23-16,3-4 0 0,0 1 0 0,0 0 0 15,-3-4 0-15,0-3 8 0,-1 1-8 0,-3-1 8 16,0 0 8-16,-3 4 0 0,0-1 1 0,-4-2 0 15,0 2-17-15,-4-3 0 0,1 4 0 0,-4 2 0 16,0 1 0-16,0 3 0 0,-4-1-13 0,1 4 5 16,-4 3 8-16,0 3 9 0,-4 1-1 0,4 5-8 15,-4 4 0-15,1 2 0 0,-1 7 0 0,1 0 0 0,3 3 0 0,-4 0 0 0,0 4 0 0,4-4 0 32,0 0 0-17,4 0 0-15,-1 0 0 0,4-3 0 0,0-3 0 0,4-1 0 0,-1 1 0 0,4-3 0 0,0-4 0 0,4 1 0 16,0-7 0-16,-1 1 0 0,4-1 0 15,0-3 0-15,1-3 0 0,2 0 0 16,1-3 0-16,-4-3 0 0,7-1 0 0,-3-2 0 16,3-4-65-16,-3 1-20 0,3-1-4 0,0-2-1 0,-4 5-64 15,1-2-13-15,0 2-2 0</inkml:trace>
  <inkml:trace contextRef="#ctx0" brushRef="#br0" timeOffset="124468.45">20122 7299 2082 0,'0'-12'44'0,"0"5"8"0,0-2-41 0,0 3-11 0,0-1 0 0,0 7 0 0,0 0 123 0,0 0 22 0,0 0 5 0,-7 7 1 16,4 2-33-16,-8 0-6 0,4 4-2 0,0 3 0 15,-3 2-26-15,3 1-4 0,-4 3-2 0,4 3 0 16,-4-3-19-16,8 0-4 0,-4 0-1 0,3 0 0 16,1 0-20-16,3 0-4 0,0-3-1 0,3 0 0 15,1-4-13-15,6 1-4 0,-3-3 0 16,7-4 0-16,1 0-12 0,-1-2 0 0,3-1 0 0,1 0 0 15,-4-6 0-15,4 0 0 0,-1-6 0 0,1 0 0 16,0-4 0-16,-1 1-12 0,1-4 12 0,0 1-13 16,-4-1-8-16,0 1-2 0,0-1 0 0,0-3 0 15,-7 7-103-15,4-4-21 0,-4 1-4 0</inkml:trace>
  <inkml:trace contextRef="#ctx0" brushRef="#br0" timeOffset="124784.72">20419 7174 2030 0,'-4'-7'57'0,"4"1"14"0,-3 0-57 16,3 6-14-16,0-6 0 0,0 6 0 0,0 0 105 0,0 0 19 15,0 0 3-15,0 0 1 0,0 0 0 0,0 0 0 0,3 6 0 0,1 0 0 16,-1 4-52-16,1-1-9 0,-4 3-3 0,7 4 0 31,-4 0 0-31,4 3 0 0,1-1 0 0,-1 1 0 0,0 0-51 16,3 0-13-16,4 3 0 0,0 0 0 0,1-3 54 0,-1-1 8 0,3 1 2 0,-6-6 0 15,3 2-52 1,0 1-12-16,-3-3 0 0,-1 2 0 0,4 1 0 0,-7-3 0 0,4-4 0 0,0 7 0 16,-4-4 0-16,-4-2 0 0,4-1 0 0,-3-3 0 15,-4 1 0-15,0-7 0 0,0 0 0 0,0 0 0 16,0 0 0-16,0 0 0 0,-4-7 0 0,-3 1 0 15,4-3-151 1,-1-4-33-16,1 4-6 0</inkml:trace>
  <inkml:trace contextRef="#ctx0" brushRef="#br0" timeOffset="125527.09">20373 7412 2880 0,'0'0'64'0,"0"0"12"0,0 0 4 0,0 0 0 0,0 0-64 16,7 0-16-16,4-3 0 0,-1 3 0 16,1-3 54-16,3 3 8 0,-4-3 2 0,8-1 0 0,0 1-52 0,-1 3-12 0,1-6 0 15,3 3 0-15,0 0 0 0,0 0 0 0,1-4 0 0,-1 4 0 32,0-3 0-32,0 3 0 0,0 0 0 0,4 0 0 15,-7-4 0-15,3 4 0 0,0-6 0 0,-3 2 0 16,-4 4 0-16,3-3 0 0,-6 0 0 0,0 3 0 15,-1-1 0-15,-6-2 0 0,3 3 0 0,-7 3 0 0,0 0 0 0,0 0 0 0,0 0 0 0,0 0 0 16,3 6 54 0,-6 4 8-16,3-1 2 0,-4 4 0 0,1 6-35 15,-4-1-6-15,3 4-2 0,1 3 0 0,-1-3 0 0,0 0 0 0,1 0 0 0,3 3 0 32,3-6 0-32,-3-3 0 0,8-1 0 0,-5-2 0 0,8 0-10 0,-4-1-3 0,3-6 0 0,1 1 0 15,3-4-8-15,0 0-9 0,0-6 9 0,7 0-13 16,-7-4 13-16,8 1 0 0,-5-3 0 0,1-4-9 15,0 1 9 1,-4-1-10-16,0-3 10 0,-4 1-10 0,1-1 10 0,-4 0 0 0,0 4-9 0,-3-1 9 31,-1-2 0-31,-6 2 12 0,3-3-2 0,-4 4 0 0,-3 2-10 0,-4-2-11 0,1 2 3 16,-1 1 0-16,-3 3 8 16,0 3 0-16,-7-4 0 0,7 7 0 0,-4 0 0 0,0 0-12 0,4 7 12 15,0-4-12-15,4 3 21 0,3 0 4 0,-4 1 1 0,8 2 0 16,-1-3-57-16,4 4-11 0,0-4-2 0,4 0-1 15,3 4 10-15,0-4 3 0,0 0 0 0,3 0 0 16,4 1-5-16,0-1-1 0,1 0 0 0,-1 4 0 16,3-4-13-16,-3 0-2 15,4 4-1-15,0-4 0 0,-1 3 22 0,-3-2 4 16,4 2 0-16,0-3 1 0,-1 4-20 0,1-4-4 0,-4-3-1 0,4 3 0 0,-4 1 52 0,-4-4 12 16,5-3 0-16,-5 3 0 15,-3-3 100-15,-3 3 22 0,-4-3 5 0,0 0 1 16,0 0-23-16,0 0-4 0,0 0-1 0,0-6 0 0,-4-4-36 0,1 1-7 0,-4-4-1 0,3 1-1 15,1-1-15 1,-4 1-2-16,3-4-1 0,0 4 0 0,4-4-29 0,-3 3-8 0,3-2 0 0,3 2 0 16,1 1 0-16,0-1 0 0,3 0 8 0,0 4-8 15,3 3 8-15,1-4-8 0,-1 4 8 0,5 0-8 16,-1 3 12-16,0 0-1 0,0-1-1 0,3 4 0 31,-2-3 0-31,6 0 0 0,-4 3 0 0,1-3 0 0,0 3-10 0,-1 0 10 0,-3 3-10 0,-3-3 10 31,3 6-33-31,-3 1-6 0,-1 2-2 0,-3 4 0 0,4-4-144 0,-4 4-29 0,4-4-5 16</inkml:trace>
  <inkml:trace contextRef="#ctx0" brushRef="#br0" timeOffset="126043.39">22620 7142 2553 0,'0'0'108'0,"4"7"-87"16,-1 2 86-16,4-3 17 0,0 4 3 0,4 2 1 31,3-2-103-31,0 5-25 0,4-2 0 0,3 3 0 16,0-1 84-16,4 1 12 0,-4 0 3 0,4-1 0 15,-1 1-38-15,1-4-7 0,0 1-2 0,-1 3 0 0,1-7-22 0,0 4-5 0,-1-4-1 0,1 0 0 16,-4 1-5-16,-3-4-2 0,3 0 0 0,-3 4 0 16,-1-4-9-16,-6 0-8 0,3 1 12 0,-7-4-12 15,-3 3 8-15,-1-3-8 0,1 3 0 16,-4-2 0-16,0 2-36 0,-7-3-12 0,3 3-1 0,-6 0-1 16,-1-2-79-1,-3 2-16-15,0-3-3 0,0 0-1 0,0 0-42 0,-4-3-8 0,0 3-1 0,4 1-1 16,-3-4-88-16,-1 3-18 0</inkml:trace>
  <inkml:trace contextRef="#ctx0" brushRef="#br0" timeOffset="126214.65">22811 7575 2005 0,'0'0'88'0,"0"0"20"0,0 0-87 0,0 0-21 15,0 0 0-15,0-6 0 0,3-1 164 0,1-2 29 0,-1-3 6 0,4-1 1 16,4-3-63-16,-1-3-12 16,1-2-2-16,0-1-1 0,3-7-40 0,0 4-8 0,3-3-2 0,1-3 0 15,0 2-32-15,-4 1-6 16,3 0-2-16,-2 0 0 0,-1 3-12 0,-4 3-4 15,1 0 0-15,-1 6 0 0,-2 0-16 0,-1 7 0 0,-7 0 0 0,0 2 0 32,0 1-60-32,0 6-7 0,0 0-1 0,0 0 0 15,-4 0-99-15,-3 3-20 0</inkml:trace>
  <inkml:trace contextRef="#ctx0" brushRef="#br0" timeOffset="126612.31">22655 6891 2649 0,'-3'4'58'0,"-1"-1"12"0,1 3 2 0,3-6 4 0,0 6-61 0,-4 1-15 0,4-1 0 0,4 0 0 0,-1 0 54 0,4 1 8 16,0 2 2-16,1-3 0 0,2 1 0 0,1-1 0 16,-1 0 0-16,8 0 0 15,-4-2-12-15,7-1-3 0,0-3 0 0,1 0 0 0,2-3-27 0,1-1-6 16,0-2 0-16,-1-3-1 0,1-1 6 0,3 1 2 16,-3 0 0-16,-4-1 0 0,-3-2-23 0,3 2 0 15,-3 4 0-15,-1 0 0 0,-3-1 8 0,0 1-8 0,0 0 8 0,4 0-8 16,-7 2 13-1,-1 1-1-15,1 0-1 0,-4 3 0 0,-7 0 8 0,0 0 1 0,0 0 1 16,0 0 0-16,0 0 6 0,-4-6 1 0,-3 3 0 0,0 0 0 16,0-4-16-16,0 1-2 0,-3 0-1 0,-5-1 0 15,1-2-6-15,0 3-3 0,-3-4 0 0,3 4 0 16,-4 0 0-16,4 0 0 16,0-1 0-16,3 1 0 0,0 3-77 0,1 0-15 15,3-3-4-15</inkml:trace>
  <inkml:trace contextRef="#ctx0" brushRef="#br0" timeOffset="128955.56">24423 7158 2260 0,'-11'-16'47'0,"8"10"11"0,-4 0-46 0,3-1-12 0,1-2 0 0,-1 3 0 16,1 3 64-16,-1 0 10 0,4 3 2 0,0 0 1 15,-7 0-10-15,3 0-3 0,-3 3 0 0,0 0 0 16,0 3 52-16,0 0 9 0,-3 4 3 0,-1 2 0 15,4 4-52-15,-4 0-9 0,1 2-3 0,-1 4 0 16,1 0-51-16,3 0-13 0,-4 3 0 0,4 0 0 16,0-3 28-16,3 4 2 0,-3-1 1 0,4-3 0 15,-1 0-31-15,4-7 8 0,0 4-8 0,0-6 0 16,4-1 0-16,-1-6 0 0,1 1 0 0,6-4 0 16,-3-6-20-16,4-4-11 0,3-2-1 15,-3 0-1-15,3-7 33 0,0-3 0 0,0 0 0 0,0-3 0 16,0 3 0-16,-3-2 20 15,-1 2-2-15,1 0-1 0,-4 6-17 0,0-2 0 0,-3 5 0 16,3 4 0-16,0 3 0 0,-7 3 0 0,7 0 8 0,0 6-8 0,-4 4 12 0,8-1-2 0,-7 7 0 16,6-1 0-16,-3 1 20 15,0 3 4-15,4 0 1 0,-4-1 0 0,3 1-35 16,-2-3 0-16,2 0 0 0,1-1 0 0,-1-2 0 0,4-4 0 0,-3 4 0 0,0-7 0 31,-1 0 0-31,4-3 0 0,-7 1 0 0,4-4 0 0,-1-4-45 16,5 1-16-16,-5-3-3 0,4 0-1 0,-3-10-50 0,-1 0-9 15,-2 1-3-15,2-7 0 16,1 0-205-16,-4 0-42 0</inkml:trace>
  <inkml:trace contextRef="#ctx0" brushRef="#br0" timeOffset="129306.48">24751 7039 2188 0,'-4'-10'97'0,"4"4"20"16,0 6-93-16,0 0-24 0,0 0 0 0,0 0 0 15,0 0 107-15,4 6 17 0,-1 4 3 0,1 2 1 16,3 1-49-16,0 3-10 0,0-1-1 0,-3 7-1 15,3-3 13-15,0 6 2 0,0-3 1 0,-4 3 0 16,4-3-23-16,4 3-5 0,-4-3-1 0,4 3 0 16,-1-3-24-16,-3-3-5 0,7 0-1 0,-3-4 0 15,0 4-15-15,-4-6-9 0,3 3 10 0,1-7-10 16,-4 3 24-16,0-5 0 0,-4-1-1 0,-3-6 0 16,0 0-70-16,0 0-13 0,0 0-4 15,0 0 0-15,0-3-51 0,-3-3-10 0,-4-4-3 0,-4 1 0 16,4-4 30-16,-3 4 6 0,-1-4 0 0,-3-2 1 15,-4-1 15-15,1 3 4 0,-1-2 0 0,4 2 0 16,-4 1-2-16,1 2 0 0,2 1 0 0,1 3 0 0,0 2 44 0,4 1 9 0,3 3 1 16,0 3 1-16,0 1 55 0,-1-1 10 0,5 3 2 15,3-6 1-15,0 0 34 0,0 6 6 16,0-6 2-16,7 10 0 0,-3-4 20 0,3 0 4 16,3-3 1-16,1 4 0 0,-1-4-42 0,8 0-8 0,-4-3-2 15,4 3 0-15,-1-3 4 0,5-3 0 16,-1 3 0-16,3-3 0 0,1 0-40 0,0-1-7 0,-1 1-1 0,1 0-1 15,-4 0-19-15,0 0 0 0,1 0 0 0,-1 3-9 16,-4 3-111-16,1-3-21 0,0 0-5 16,-4 0-1222-16</inkml:trace>
  <inkml:trace contextRef="#ctx0" brushRef="#br0" timeOffset="129840.39">26247 7007 2188 0,'0'0'48'0,"0"0"11"0,0 0 1 0,0 0 1 15,0 0-49-15,0 0-12 16,0 0 0-16,0 0 0 0,0 0 54 0,7 0 8 15,-4 4 2-15,8-1 0 0,-4 6 44 0,3 4 8 16,1 2 3-16,0 4 0 0,-1 0-26 0,1 6-5 0,-4 0 0 0,3 3-1 0,-2 1-30 16,-1-4-5-1,0 0-2-15,0 3 0 0,0-3-11 0,-4 0-3 16,4 3 0-16,0-6 0 0,-3 3-21 0,-1 4-5 16,1-4-1-16,-1-3 0 0,1-7-9 15,-4 1 0-15,0-7 0 0,4-2 0 0,-4-7-64 0,0 0-8 0,0 0-1 0,-4-3-1 16,0-4-70-16,1 1-13 0,-4-7-3 0,3 1-1 15,-3-4-117-15,-3 1-23 0,-11-20-5 16,-1 4-1-16</inkml:trace>
  <inkml:trace contextRef="#ctx0" brushRef="#br0" timeOffset="130126.75">26155 7296 1792 0,'0'0'51'0,"-4"6"10"16,1-3-49-16,-1 4-12 0,1-4 0 0,3-3 0 0,0 0 105 0,0 0 19 15,3 6 3-15,4 0 1 16,-3-3 0-16,7 1 0 0,-1-1 0 0,1 0 0 15,-1-3-52-15,4 0-9 0,1 0-3 0,6 0 0 16,0-3-8-16,0 3-3 0,4-3 0 0,-1-1 0 16,-2 1-33-16,2 0-8 0,-3 0 0 0,1 3-1 0,-1 0-11 0,0 0 0 0,0 3 0 0,0 0 0 15,0 4 0-15,-3-4 0 0,0 6 0 0,-1-3 0 32,-3 1-49-32,1 2-12 0,-1-3-3 0,0 4 0 15,-4 2-21-15,1-5-5 0,-4 2-1 0,4 0 0 16,-4-2 35-16,3-1 6 0,-3 3 2 0,0 1 0 0,-3-4 29 0,-1 0 7 15,-3-6 0-15,4 7 1 0,-1-1 11 0,-3-6 16 0,0 0-4 0,0 0-1 16,0 0 51-16,0 0 10 0,0 0 3 0,0 0 0 16,0 0-15-16,0 0-2 0,0 0-1 0,0-3 0 15,0-4-10-15,0 1-3 0,-3 0 0 0,-1 0 0 16,1-7-28-16,-4 4-5 0,3-4-2 0,-3 1 0 0,0-4-25 0,0 3-6 16,-3-5-1-16,2 2 0 15,1-3-150-15,0 3-31 0,-3-6-5 0,-1 4-2 16</inkml:trace>
  <inkml:trace contextRef="#ctx0" brushRef="#br0" timeOffset="130264.85">26578 7039 2269 0,'0'0'64'0,"0"0"15"16,-7 0-63-16,7 0-16 0,-3 3 0 0,3-3 0 0,0 0 105 0,-4 3 19 16,4-3 3-16,0 10 1 0,0-4-103 0,4 0-25 15,-1 3 0-15,4 1 0 16,-3-4-97-16,3 4-25 0,0 2-5 0,4-3-922 15</inkml:trace>
  <inkml:trace contextRef="#ctx0" brushRef="#br0" timeOffset="131122.54">26977 7396 2188 0,'0'0'48'0,"0"0"11"0,0 0 1 0,3 3 1 0,5 4-49 0,-8-7-12 16,3 3 0-16,4-3 0 0,-7 0 105 0,0 0 19 0,4-3 3 0,3 0 1 15,-4-4-52-15,1 1-9 16,-4-3-3-16,0-1 0 0,3 1 18 0,-6-4 3 0,3 1 1 0,-4-1 0 16,1-3-40-16,-1 1-8 15,1-1-2-15,-1 0 0 0,4-2-24 0,-3 2-4 0,3 3-8 0,0-2 11 16,0 2-11-16,0 1 0 0,3 2 0 0,1-2 0 16,-1 2 0-16,1 4 0 0,-1 0 0 0,1-1 0 15,-1 4 0-15,-3 3 0 0,7 3-11 0,0 1 11 0,0-1 0 0,0 3 0 16,-3 3 0-16,3 4 0 0,0 0 0 15,-3 2 0-15,3 7 8 0,-4-3-8 0,1-3 0 0,-4 6 0 16,3-4 0-16,-3 1 0 16,0-3 13-16,0 0-1 0,0 2-1 0,0-5 0 0,0-1-11 15,4-5 0-15,-4-1 9 0,0-6-9 0,0 0 0 0,7 0 0 16,0-3 0-16,0-3 0 0,0-4-11 16,0 1 11-16,4-4-13 0,-4-2 5 15,3 2 8-15,1-3 0 0,-1-2 0 0,1 2-8 0,0 0 8 16,-1 4 0-16,1-1 0 0,-1 1 0 0,-3 2 0 0,8 4 0 0,-8-4 0 0,3 7 0 31,-10 3 0-31,7 0 0 0,-7 0 0 0,11 7 8 0,-4-1 9 16,0 6 3-16,-4 1 0 0,1 0 0 0,-4 5 15 0,0-2 3 15,4 0 1-15,-4-1 0 0,-4 4-39 0,4-6 0 16,-4 2 0-16,4-5 0 0,0 2 0 0,0-5 0 0,0-1 0 16,0 0 0-1,0-6 0-15,0 0 0 0,0 0 0 0,0 0-8 0,8-9-1 16,-1-1 0-16,0 1 0 0,0 3 0 0,3-4 18 0,-3 1 4 0,0 3 1 0,0-1 0 15,1 1-25-15,-1 3-5 0,0-3 0 0,0 2-1 16,-7 4 17-16,10-3 0 0,1 3 0 16,-11 0 0-1,14 3 0-15,-3 1 0 0,-11-4 0 0,7 9 0 0,0-3 0 0,0 7 0 16,-4-1 8-16,4 1-8 0,-3-1 0 0,-1 1 0 0,1 3 0 0,3-4 0 0,-4 1 0 0,5 2 0 16,-1-5 0-16,0-1 0 15,3-2 0-15,1-1 0 0,-1 0 0 0,4-3 0 16,1-3 0-16,2 0 0 0,-3-3 0 0,4-3 0 15,-4 0 0-15,0-4 0 0,0 1 0 0,-3-4 0 0,3 1 9 0,-3-4-1 16,-1 0 0-16,1-3 0 0,-1 1-8 0,-3 2 0 16,-3 0 0-16,3-3 0 0,-3 1 0 0,-4 2 10 15,0 0-10-15,-4 1 10 0,0 5-10 16,1 4 0-16,-4 0 0 0,0 6 0 0,0 3 0 0,0 6 0 16,0 1 0-16,0 2 0 15,0 4 0-15,-1 3 10 0,1-1-10 0,4 1 10 16,-1 3-10-16,4 0 0 0,0 0 0 0,4 0 0 0,3-3 16 0,0-3-3 15,4-1 0-15,3-2 0 0,0 2-5 0,0-5 0 0,4-1-8 0,-1-2 12 16,1-1-12 0,3-6 0-16,0 3 0 0,0-3 0 0,1-3 0 0,-1 3 0 15,-4-3 0-15,1-4 0 0,0 1 0 0,-8 3-12 16,1-3 1-16,-4-1 0 16,-4 1-91-16,1 3-18 0,-4-3-4 0</inkml:trace>
  <inkml:trace contextRef="#ctx0" brushRef="#br0" timeOffset="133973.6">28833 7283 1440 0,'0'0'60'0,"0"0"-48"16,-4-6 96-16,4 6 20 0,0 0 3 0,0 0 1 16,0 0-35-16,0 0-6 0,0 0-2 15,0 0 0-15,0 0 2 0,0 0 0 0,0 0 0 0,7 10 0 32,0 2-15-32,0 4-4 0,-3 3 0 0,6 3 0 0,-3 3-12 0,0 0-4 0,0-3 0 15,1 3 0 1,-1 0-28-16,3-3-7 0,-3 0-1 0,0 0 0 0,0 0-6 0,-3-4-2 0,3 1 0 0,-4-3 0 0,1 0-1 0,-4-1-1 31,3-2 0-31,1-4 0 0,-4-3-18 0,0 4-4 0,0-4-1 16,0-6 0-16,0 0-116 0,0 0-23 15,0 0-5-15,0 0-1 0,0-9-98 0,0-1-20 0,0-12-4 0,4 0-1 16</inkml:trace>
  <inkml:trace contextRef="#ctx0" brushRef="#br0" timeOffset="134311.37">29111 7224 1879 0,'0'0'41'0,"0"0"9"0,0 0 2 0,0 0 0 0,0 0-41 0,0 6-11 0,-3 0 0 0,-1 4 0 16,-3-1 139-1,0 4 25-15,0-1 6 0,-4 1 1 16,1 6-49-16,-1 3-10 0,1 0-1 0,-4-4-1 16,3 4-40-16,-3 0-8 0,0 0-2 0,-4-3 0 15,4 0-22-15,3 0-5 0,-3-1-1 0,0-2 0 16,4 0-12-16,-1-7-4 0,4 1 0 0,3-1 0 0,1-6-6 0,3-3-2 0,0 0 0 0,0 0 0 31,7 3-8-31,0-3 0 0,4-3-10 0,3 0 10 0,0 0 0 0,0-3-9 16,0 2 9-16,4-2 0 0,-4 3 0 0,3 0 0 15,1 0 0-15,3 3 0 0,-3 0 0 0,3 3 0 0,0 0 0 0,0 3 0 16,-3 4 26-16,0-4 4 0,-1 3 1 0,-3 4 0 31,-3 0-11-31,0 2-1 0,-4 1-1 0,0 3 0 0,-4-4 2 0,1 4 1 0,-1 0 0 0,-3-3 0 16,-3 2-11-16,3-5-2 0,-4 3-8 0,1-4 12 15,-1-2-33-15,1-4-7 0,-1 0-2 16,4-6 0-16,0 0-97 0,0 0-19 0,0-6-4 0</inkml:trace>
  <inkml:trace contextRef="#ctx0" brushRef="#br0" timeOffset="134653.97">29718 7450 2245 0,'-7'-10'47'0,"7"10"10"0,0 0-45 16,0 0-12-16,0 0 0 0,0 0 0 0,0 0 114 0,0 0 21 0,0 0 4 0,3 10 1 15,1-4-36-15,0 3-8 0,-1 1 0 0,-3 2-1 16,4 4-23-16,-1 0-5 0,-3-1-1 0,4 1 0 31,-4 3-15-31,0 0-3 0,0-1-1 0,0 1 0 16,-4 0-24-16,4-3-5 0,-3-1-1 0,-1 1 0 15,1-3-17-15,-5-1 0 0,5 1 8 0,-4-1-8 16,0-2-57-16,0-1-15 0,0 0-4 0</inkml:trace>
  <inkml:trace contextRef="#ctx0" brushRef="#br0" timeOffset="157594.57">9680 8898 2310 0,'-10'-15'48'0,"6"11"11"0,1 1-47 0,3 3-12 0,0-6 0 0,0 6 0 16,0 0 53-16,0 0 9 0,0 0 2 0,0 0 0 16,0 0 0-16,0 6 0 0,0 1 0 0,0 5 0 31,3 1 0-31,1 5 0 0,-1 4 0 0,-3 3 0 0,7 1 0 0,-3 11 0 0,6 1 0 0,-3 3 0 15,0-4-20-15,-3-2-4 16,3 2-1-16,0-2 0 0,0-4-15 16,-3 0-2-16,-1-2-1 0,1-1 0 15,-1-6-13-15,1 0-8 0,-1 0 8 0,-3-3-8 16,4-7 15-16,-4-2-2 0,-4-1 0 0,4-9 0 0,0 0-13 0,0 0-18 0,0-3 4 0,-3-7 1 16,-1 1 27-16,4 0 6 0,-3-7 0 0,3 0 1 15,0-3-21-15,0 1 0 0,0-1 0 0,0 3 0 16,3-3 0-16,1 4 0 0,-1-1 0 0,4 0 0 15,0 4 0-15,4-1 0 0,0 1 0 0,3-1 8 16,0 4-8-16,3-1 0 0,1 1 0 0,0-1 0 16,3 4 0-16,0 0 0 0,4 0 0 0,-4-1 0 15,4 7 8-15,-8 0 3 0,4 4 1 0,-6 5 0 0,-1-3 8 0,0 7 3 16,-7 2 0-16,3 1 0 16,-6 6-2-16,-4-3 0 0,3 3 0 0,-6 3 0 0,-1 0-9 0,-3 0-1 0,-3 0-1 0,-1 0 0 15,-3-3-10-15,-4 0 8 16,-3-3-8-16,4 3 8 15,-5-6-8-15,-2 2 0 0,-1-2 0 0,0 0 0 0,4-4 8 0,0-2-8 0,0-1 8 0,3 1-1 32,1-4-7-32,6-3 0 0,-3-3 0 0,3 0 0 15,1-3-20-15,6 0 0 0,-3-7 0 0,7 1 0 16,0-4-89-16,4 1-19 0,3-1-3 0,3-2-1 16,4-1-156-16,4 0-31 0</inkml:trace>
  <inkml:trace contextRef="#ctx0" brushRef="#br0" timeOffset="158991.53">10202 9384 2840 0,'-3'6'63'0,"-1"1"13"0,-3-1 2 0,4 0 1 0,-1 4-63 0,1-4-16 16,-1 0 0-16,4 1 0 16,0-1 78-16,4-3 13 0,-4 3 2 0,0-6 1 15,7 6-46-15,0-2-10 0,0-4-2 0,3 0 0 16,1-7-12-16,0 1-4 0,3 0 0 0,3-4 0 15,-3 1-8-15,4-4-1 0,0-2-1 0,3 2 0 0,-3-2-10 0,-1-1 12 16,-3 0-12-16,0 4 12 0,0-4-12 16,-3 3 0-16,0 4 9 0,-4 0-9 0,0 2 0 15,-4 1 9-15,-3 0-9 0,0 6 0 0,-7-3 32 0,4 6-1 16,-8 0 0-16,4 3 0 0,-4 0-39 0,1 4-8 16,-1 2-2-16,1 1 0 0,-1-1 29 15,1 4 5-15,-1 0 2 0,4 3 0 0,-4-1-18 0,8-2 0 16,-4 3 0-16,3-3 0 0,4-1 0 0,0 1 0 15,0 0 0-15,4-4 0 0,-1-2 0 0,4-1 0 0,0 0 0 0,4-2 0 16,-4 2 0-16,4-6 0 16,3 0 0-16,0-3 0 15,0 0 0-15,0 4 0 0,4-4 0 0,-1 0 0 0,5 0 0 0,-5 0 0 16,1 0 0-16,-4 3 0 0,4-3 0 0,-4 0 0 0,0 0 0 0,0 0 0 16,0-3 0-16,0-1 0 0,0 1 0 0,-14 3 0 15,11-3 0-15,3-3 0 0,-4 3 0 0,-10 3 0 16,8-7 0-16,-5 1 0 0,1 0 0 0,-1-4 0 15,-3 1 27-15,-3-3 1 0,-1 2 1 16,4-2 0-16,-7-7-21 0,3 3-8 0,-6-3 0 16,6-3 0-16,-6 0 0 0,3-3 0 0,0 0 0 0,0-6 0 15,0 0-19 1,-4-1-9-16,0-5-3 0,1-1 0 0,3 0 51 0,-4 1 9 0,4 2 3 0,0-2 0 16,0 8-52-16,0 1-9 0,3 3-3 0,-3 3 0 0,7 3 52 0,-3 4 9 15,3 2 3-15,3 4 0 16,-3-1-24-16,4 1-8 0,-1 3 0 0,4 2 0 15,1 1-26-15,2 0-5 0,1 3-1 0,3 0 0 16,-4 0 32-16,5 3 0 0,2 0 0 0,1 1 0 16,-1-1 0-16,5 0 0 0,-1 0 0 0,0 0 0 15,4 0 20-15,-4 0 9 0,0 0 3 0,0 1 0 0,0 2-24 0,-3-3-8 16,-4 3 0-16,0 4 0 16,-3-4 0-16,-4 0-10 0,0 4 10 0,0-1-12 15,-7 0-31-15,0 4-6 0,0-4-2 0,-7 4 0 16,0 0-34-16,-4 2-7 0,-3-2-2 0,-4 2 0 15,1 1-67-15,-1 3-14 0,1 0-2 0,-1 3-1 16,-3-4-132-16,3 8-26 0,-21 17-6 0,11-8-1 0,7-10 275 16,7-3 54-16,10-9 14 0,-3-1 0 0,0 1 0 0,0 2 0 0,4-2 0 0,-4-1 0 15,3 1 193-15,4-1 42 0,0-2 8 0,0-1 1 32,4-2-67-32,-1-1-13 0,-3-6-4 0,11 3 0 0,-1 0-42 15,4-3-9-15,4-3-1 0,0 0-1 0,3-3-35 0,0-1-6 0,-3-2-2 0,6 3 0 16,-3-4-44-16,4 4-8 0,0-4-3 15,3 4 0-15,-7-3 0 0,4-1 0 0,-7 1 0 0,3 0 0 16,-4-1-9 0,1 1 0-16,0-1 0 0,-4 1 8 0,0-4-8 0,-4 4 0 0,1 0 0 15,0-1 8-15,-4 1 28 0,0 3 4 0,-7 6 2 0,0 0 0 16,0 0-57-16,0 0-11 0,0 0-2 0,0 0-1 16,-4 6 52-16,4 6 10 0,-3 1 3 0,-1 6 0 0,-3-4-16 0,0 7-4 15,3-3 0-15,-3 3 0 0,0 0-6 0,4 0-2 16,-1 3 0-16,1 3 0 15,3-6-8-15,0 0 0 0,0 0 0 0,3-3 0 16,1-3 0-16,3-1 0 0,0-5 0 0,4-1 7 16,3 1-7-16,-4-7 0 0,4 0 0 0,4-3 0 0,-4-6 0 0,4-4 0 15,-1 1 0-15,1-7 0 16,-4 0 0-16,0 1 0 0,0-4 0 0,-3-3 0 16,0 3 0-16,-4 0 0 0,0 0 0 0,-4 1 0 0,1 5 0 0,-4-3 0 15,-4 4 0-15,1-1 0 16,-4 4 0-16,0 0 0 0,-4-1 0 0,-3 4 0 15,3 0 0-15,-3 2 0 0,0 1 0 0,-4 3 0 0,1 0-14 0,3 0-2 16,0 3-1-16,3 1 0 16,0-1 1-16,1 0 1 0,3 0 0 0,3 3 0 15,4-3-61-15,0 4-12 0,0 2-2 16,7-3-1-16,-3 1 5 0,6-1 1 0,1 0 0 0,0 0 0 16,3 1-47-16,0 2-10 0,-4 1-2 0,8-1 0 0,0 3-10 15,-1-2-2-15,4 2-1 0,1 1 0 16,-1 0 89-16,0-4 19 0,0 3 3 0,0 1 1 15,-3 0 45-15,3-1 0 0,-7-3 8 0,0 4-8 0,-3 0 131 0,-1-4 19 16,1 4 4-16,-4-4 1 0,-3-3 14 0,-4-6 3 16,0 0 1-16,0 0 0 0,0 0-40 0,0 0-8 0,0-6-1 0,-4 0-1 0,-3-7-55 0,3 1-12 31,-3-4-1-31,0-6-1 0,0 0-25 0,4-3-5 16,-4 3 0-16,3-3-1 0,1 3-11 0,-1 0-3 15,4 0 0-15,0 6 0 0,4-2-9 0,-1 5 12 16,4 0-12-16,0 1 12 0,0-1-12 0,0 4 0 0,4 0 9 0,3 2-9 0,0 1 0 0,4 0 0 15,-4-1 0-15,7 4 8 16,4 0-6-16,0 0-2 0,-1 3 0 0,4 3 0 16,-3 3 0-16,3 4 0 0,1-4 0 15,2 4 0-15,-6-1 0 0,0 0 0 0,-4 1 0 0,0-1 0 0,0 1 0 0,-3-1 0 16,-4 0 0-16,0-2 0 0,-3-4 0 0,-4 3-8 16,-7-6 8-16,0 0-10 15,0 0-116-15,0 0-23 0,0 0-5 0</inkml:trace>
  <inkml:trace contextRef="#ctx0" brushRef="#br0" timeOffset="160183.9">11963 9416 2310 0,'0'0'48'0,"0"0"11"0,0 0-47 0,0 0-12 0,0 0 0 0,0 0 0 31,0 0 156-31,0 0 28 0,0 0 7 0,0 0 1 0,7-4-103 16,0 4-20-16,3-3-4 0,-3 0-1 16,4-3-7-16,3 3-1 0,-3-4-1 0,-1 1 0 15,4-3-37-15,-3 3-7 0,3-4-2 0,0-2 0 16,-3 2 4-16,3 1 1 0,-3-4 0 0,3-2 0 0,-4 2-14 0,1 4 11 0,-4-4-11 0,0 7 10 16,-4 0-10-16,-3 6 12 0,0 0-12 0,-3-4 12 15,-4 1-4-15,0 3-8 0,0 0 12 0,0 3-4 16,-4 4 20-16,1-1 3 0,-5 0 1 0,5 0 0 15,-4 4-32-15,0 2 0 0,-1-2 0 0,1 5 0 16,4 1 0-16,-4 3 0 0,0 0 0 0,3 0 0 16,0 3 0-16,4 0 0 15,4-1 0-15,-1-2 0 0,4 0 8 0,4 0-8 0,3 0 0 0,0-4 9 16,4 1 9-16,-1-3 2 0,4-1 0 0,4 1 0 16,-1-4-20-16,8-3 8 0,0 1-8 0,3-4 0 15,-3-3 12-15,-1 0-12 0,1 0 12 0,3-3-3 16,-6 0-9-16,2-4 0 0,-3 1 0 0,1 0 0 15,-5-1-28-15,1 1-3 0,-4 3 0 0,4 0 0 16,-8-3-129-16,1 2-25 0,-1-2-6 0</inkml:trace>
  <inkml:trace contextRef="#ctx0" brushRef="#br0" timeOffset="161004.54">14122 9149 2067 0,'0'0'87'0,"0"0"-70"15,-4-6 140-15,1 3 28 0,-1-1 6 0,-3 1 1 16,7 3-56-16,-7 0-12 0,0 3-1 0,0 1-1 16,-4 2-46-16,1 0-8 0,-1 4-3 0,1 2 0 15,-5 1-24-15,5-1-5 0,-4 7 0 0,-4 0-1 16,4 0-11-16,0 6-3 0,-4 0 0 0,4 3 0 0,4 0-10 0,-1 0-3 0,4 4 0 0,0-10 0 31,3 3-8-31,4-3 0 0,0 0 9 0,4-3-9 16,-1 3 0-16,4-1 0 0,1-2 0 0,2 3 0 15,8-9 0-15,-4-7 0 0,7-6-8 0,0-3 8 0,0-6-16 16,4-4 3-16,0-3 0 0,-1-3 0 0,1-2-7 0,0-5 0 0,0-2-1 0,3 0 0 16,-7 0-3-16,0 3 0 0,0 0 0 0,-3 3 0 15,0 0 0-15,-8 3 0 0,1 3 0 16,-1 1 0-1,-6 2-12-15,-1 4-2 0,1-1-1 0,-8 7 0 0,4 3 71 0,-3 0 13 0,-4 3 3 0,-4 3 1 16,4 1-27-16,0 5-6 16,0 1 0-16,0 6-1 0,0-4 8 0,3 7 1 15,1 0 1-15,-1 0 0 16,1 0 11-16,3 0 3 0,3-3 0 0,-3 0 0 0,4-1-48 0,3-2-10 0,0-3-1 16,0-4-1-16,4 1 21 0,-1-4 0 0,4 0 8 0,4-6-8 15,-4 0 0-15,7-6 8 0,-3-4-8 0,3 1 0 16,-7-4 10-16,4-2-10 0,-4-1 12 0,0 0-12 15,-3 1 12-15,-1-1-12 0,-3 0 12 0,0 1-12 16,-3-1 8-16,-4 3-8 0,0 1 0 0,-4 3 0 16,-3-4 18-16,0 4-3 0,-3-4-1 0,2 4 0 0,-6 2-22 15,0-2-5-15,-3 3-1 0,-1-1 0 16,4 4 14-16,-4 3 16 16,1 0-3-16,-1 0-1 0,4 3-65 0,3 4-14 0,1-1-2 0,3 3-1 15,3-2-74-15,4-1-14 0,4 3-3 0,-1 1-1 16,8-1-53-16,-1 1-10 0,4-1-3 0</inkml:trace>
  <inkml:trace contextRef="#ctx0" brushRef="#br0" timeOffset="161356.35">14637 9475 1892 0,'7'13'53'0,"-4"-4"13"0,1-3-53 0,-1 4-13 0,-3-1 0 0,0-3 0 32,0 4 198-32,0-4 37 0,0-6 7 0,0 3 2 0,0-3-105 0,0 0-21 0,0 0-4 0,-7 0-1 31,4-3-39-31,-4 0-8 0,0-3-2 0,0-4 0 0,3-2-7 0,1-4-1 0,-4-3-1 0,3 4 0 15,0-4-38-15,1 0-7 0,-1 0-2 0,1 0 0 16,3 4-8-16,-4-1 0 0,4 0 0 0,0 1 0 16,4 2 0-16,-1-3 0 15,1 4 0-15,3-1 0 0,0 4 8 0,0-4-8 0,0 1 0 16,4 2 8-16,-1 1-8 0,1 0 8 0,3 2-8 16,0 1 8-16,-3 3-8 0,3 3-9 0,0 3 9 0,-3 0-13 15,3 0 13-15,0 4-12 0,0 2 12 0,0-3-12 16,0 4-13-16,-3 2-3 0,3-2 0 0,-4 2 0 15,1 1-62-15,0-1-13 0,-4 1-2 0,0-1-1 16,-4 1-33-16,4-4-6 0,0 1-2 0,-3 2 0 16,3-2-113-16,0-1-24 15,-4 0-4-15</inkml:trace>
  <inkml:trace contextRef="#ctx0" brushRef="#br0" timeOffset="162023.84">14993 9494 2322 0,'4'9'103'0,"-1"1"21"0,-3-1-100 0,0 1-24 0,0-1 0 0,0-3 0 0,0 1 180 16,0-7 30-16,0 0 6 0,0 0 2 0,0 0-94 15,0 0-18-15,-7-4-4 0,0-2-1 0,0 0-58 0,0-4-12 16,3-2-3-16,-3-1 0 16,4 1-2-16,-4-4-1 0,3 4 0 0,1-4 0 15,-1 0-16-15,1 4-9 0,-1-1 10 0,4 1-10 0,0 2 0 0,0 1 8 0,0-1-8 0,0 1 0 16,4 0 0-16,-1 2 0 0,4 1 0 0,0 3 0 16,-3 0 0-16,6 0 0 0,-3 3 0 0,0-4 0 15,4 4 0-15,-4 4 0 0,0-4 0 0,4 3 0 16,-1 0-27-16,1 0-1 0,0 0-1 0,-1 0 0 15,-3 0 29-15,4 4 0 0,-1-4 0 0,-3 3 0 16,4 0 0-16,0 1 0 0,-4-4 0 0,0 0 0 16,3 3 0-16,-3-3 0 0,0-3 0 0,4 3 0 15,0-3 16-15,-4-3 8 0,3 0 3 0,4-3 0 16,-3 0-43-16,3-4-9 16,-3 1-2-16,3-1 0 0,-4-2 27 0,1-1 0 0,-1-2 0 15,1 2 0-15,-4-3 16 0,0 1 8 0,-3-1 1 0,-1 4 1 31,1 2-42-31,-1 1-8 0,-3 2-1 0,0 7-1 0,0 0 45 0,-7 7 9 0,0-1 1 0,0 7 1 16,-4-1-48-16,4 4-10 0,-7 3-1 0,4 3-1 16,3-1 50-16,-4 5 9 0,4-1 3 0,0 0 0 15,3 0-24-15,1-3-8 0,-1 0 0 0,4-3 0 16,4-4-26-16,3 1-5 0,0-4-1 0,0 1 0 16,7-4 32-16,-3-2 0 0,3-1 0 0,0-3 0 15,4-3 0-15,-4 0 0 16,3-3 0-16,1 0 0 0,0-7 20 0,-1 4 9 0,1-3 3 0,0-4 0 15,3 1-52-15,-4-4-9 0,5-3-3 0,-1 3 0 16,0-2-95-16,-3-1-19 0,-1 0-4 0,4 3-1 16,-3-2-35-16,0 2-7 0,-4-3-2 0,3 3 0 15,-3 1 75-15,1-1 14 0,-5 3 3 0,-3-2 1 16,0 2 126-16,0 1 26 0,-3-1 5 0,-4 4 1 0,3-1 64 0,-3 1 12 0,-3 6 4 0,3 3 0 16,0 0-7-1,-4-3-1-15,-3 3 0 0,4 3 0 0,-8 0-47 0,4 3-9 0,-3 0-3 0,2 4 0 31,-2-1-8-31,-4 1-1 0,3 2-1 0,1 4 0 16,-5 0-47-16,5 2-12 0,-4 1 0 0,3-3 0 0,1 3 0 0,3-4 0 0,0 4 0 0,3-3 0 31,0 0 0-31,4-1 0 0,0-2 0 0,4 2 0 0,3-2 0 0,0 0 0 16,4-4 0-16,3 0 0 0,0-2 0 0,4-4 0 0,-1-3 0 0,4 0 0 16,1 0 28-1,2-3 3-15,-3-1 1 0,4-2 0 0,0 0-32 16,-4 0-15-16,-3-4 2 0,3 1 0 0,-4 3-90 0,-3-4-17 15,1 4-4-15</inkml:trace>
  <inkml:trace contextRef="#ctx0" brushRef="#br0" timeOffset="162390.74">16168 8983 2439 0,'0'0'103'0,"0"6"-83"16,0 0 148-16,0 4 28 0,0 5 7 0,0-2 1 31,3 6-86-31,1 0-17 0,-4 3-3 0,3 0-1 16,1-1-34-16,3 1-7 0,-3-3-2 0,-1 3 0 0,4-3-26 15,-3-3-6-15,3-1-1 0,-4 1 0 0,4 0-13 0,-3-4-8 0,3 4 10 0,-4-4-10 32,4 1 0-32,-3-4 8 0,-1 4-8 0,1-4 4 0,0-2-4 0,-4-1-12 0,0-6 12 0,0 0-13 31,0 0-47-31,0 0-10 0,0 0-2 0,0 0 0 0,0-3-44 0,-4-7-10 0,0 1-2 0</inkml:trace>
  <inkml:trace contextRef="#ctx0" brushRef="#br0" timeOffset="162742.03">16020 9259 2761 0,'0'0'57'0,"0"0"15"15,0 0-58 1,0 6-14-16,0-6 0 0,7 6 0 0,-4-3 138 0,4 1 25 0,-3-1 5 0,6-3 0 0,1 3-57 15,3-3-12-15,4 0-3 0,-1 0 0 0,5 0-61 0,-1-3-13 0,0 0-2 0,4-1-1 16,-1 1-31-16,-3 0-5 0,4-3-2 0,0 0 0 16,0 3 19-16,-4-1 0 0,3 1 0 0,1 3 0 15,-4 0 0-15,0 0 0 0,1 0 0 0,-8 3 0 32,3 4-157-32,4-1-28 0,-3 3-6 0,0 1-1 15,3 2-153-15,-3-2-31 0,-1 2-7 0,4 1-1 0,-3-4 276 0,-4 1 56 16,4-1 10-16,-8 0 2 15,1-5 217-15,-4 2 43 0,0-3 9 0,-3 0 2 0,-4-3 20 16,0 0 4-16,0 0 1 0,0 0 0 16,0 0-103-16,0 0-20 0,0 0-4 0,-4-6-1 15,4-4-102-15,-7 4-26 0,3-3 0 0,-3-1 0 0,0 1 0 16,-3-4 0-16,3 1 0 0,-4-1 0 16,1-2 0-16,-5-1 0 0,1-3 0 0,0 0 0 15,4 0-112-15,-4 1-28 0,-1 2-6 0</inkml:trace>
  <inkml:trace contextRef="#ctx0" brushRef="#br0" timeOffset="162861.16">16471 8945 3132 0,'-7'-3'89'0,"7"3"19"0,0 0-87 0,0 0-21 0,0 0 0 16,0 0 0-16,0 0 59 0,0 0 7 0,0 0 2 0,0 0 0 16,4 6-38-16,3 4-7 0,0 2-2 0,3-2 0 15,4 2-170-15,-3-2-35 0,7 2-6 0</inkml:trace>
  <inkml:trace contextRef="#ctx0" brushRef="#br0" timeOffset="163240.75">16905 9080 2986 0,'-7'3'84'0,"0"0"20"0,0 4-84 0,-4-1-20 0,4 0 0 0,-3 7 0 16,3-1 56-16,-4 4 6 0,4 3 2 0,4 0 0 15,-5-1 0-15,1 1 0 0,4 0 0 0,-1 0 0 16,1 0-8-16,3-1 0 0,3 1-1 15,1-3 0-15,3 0-37 0,0-4-7 0,4-2-2 0,3-4 0 16,0 0-9-16,3-3 0 0,1-3 0 0,3-3 0 16,0-3 0-16,1 0 0 0,2-7 0 0,-6 4 0 15,3-4 0-15,-3 0 0 16,-1-2 0-16,-3-1 0 0,1 0 9 0,-1-2 0 0,-4 2 0 0,1-6 0 16,-4 3-9-16,-4 0-12 0,1 4 2 15,-8 2 1-15,1 1 9 0,-8-1 0 0,1 4 0 16,-4-1 0-16,0 7 24 0,-4 0 6 0,-3 0 2 0,0 3 0 15,-1 0-52-15,5 3-9 0,-4 0-3 0,-4 3 0 16,7 1 32-16,4-4 0 0,0 3 0 0,7 0 0 16,0-3-57-16,0 4-6 15,7-7-1-15,0 3 0 0,3 3 0 0,1 0 0 0,-1 1 0 0,8-1 0 16,0 0-51-16,-1-3-10 0,4 4-3 0</inkml:trace>
  <inkml:trace contextRef="#ctx0" brushRef="#br0" timeOffset="163513.26">17272 9425 3276 0,'-7'-3'145'0,"3"-3"30"0,-3-1-140 15,4-2-35-15,-1-1 0 0,1 1 0 0,3-3 62 0,-4-4 6 0,4 0 0 0,0 0 1 16,4 1-45-16,-4-4-8 0,3 3-3 0,4-2 0 16,0-1-13-16,0 3 0 0,4-3 0 0,0 4 0 31,3 2 0-31,0 4 0 0,0-1 0 0,0 1 0 15,4 2 0-15,-4 1 0 0,0 0 0 0,4 3 0 16,-4 0 0-16,3 6 0 0,1 0 0 0,0 6 0 0,-4 1 28 0,0 2 4 0,-4 7 0 0,1-3 0 16,0 3-24-16,-4-1-8 0,-4 1 0 0,1 3 0 31,-1-3 0-31,1 3 0 0,-4-3 0 0,-4 0 0 0,1-1 0 0,-1 1 0 0,1-3 0 0,-4 0 0 16,0-1-128-16,-1-2-26 0,-2 2-5 0</inkml:trace>
  <inkml:trace contextRef="#ctx0" brushRef="#br0" timeOffset="164042.76">18757 8986 2610 0,'-7'-6'116'0,"4"3"23"0,-4 3-111 0,3-4-28 0,-3 4 0 0,3 4 0 0,-3-1 65 0,0 0 8 0,0 3 2 0,-3 0 0 16,3 4 42-16,-4 2 9 0,0-2 2 0,1 5 0 16,-4-2-103-16,3 3-25 0,-3-1 0 0,0 1 0 15,0 3 56-15,3-4 7 0,-3 1 1 0,4 0 0 32,3-4-52-32,-1-2-12 0,1-1 0 0,4 1 0 15,3-4 0-15,0 0 0 0,3-3 0 0,4 0 0 0,1-6 0 0,2 0 0 0,4 0 0 0,4-3 0 16,3-4 0-16,4 4 0 0,-1-3 0 0,12-1 0 15,-1 1 0 1,0 3 0-16,-3-1 0 0,3 1 0 0,-10 3 0 0,0 3 0 16,-4 6 0-16,-7 0 0 0,0 4 0 0,-7 2 0 0,0 1 0 0,-3 3 0 15,-4-1 0-15,-4 4 0 0,-3 0 0 0,-3 0 0 16,-5 0 0-16,-2-1 0 0,-4 1 0 0,-1 0 0 16,1 0 0-16,-3-4 0 0,-1-2 0 0,4 3 0 15,0-7 0-15,-1 1 0 0,5-4 0 0,-1 0 0 16,8-3 0-16,2-3 0 0,1 0 0 0,7 0 0 15,0 0-56-15,4-6-13 0,3-3-3 16,4 2-1-16,3-2-139 0,7-1-28 0,0 1-6 0</inkml:trace>
  <inkml:trace contextRef="#ctx0" brushRef="#br0" timeOffset="164990.16">19177 9369 3225 0,'0'0'92'0,"0"0"19"16,0 0-89-16,0 0-22 0,-4 3 0 0,4-3 0 0,-7 0 107 0,0 0 17 0,4 0 3 0,-4-7 1 15,0 1-103-15,0-3-25 0,3-1 0 0,-3-2 0 32,4-1 0-32,-4-6 0 0,3 4 0 0,-3-4 0 0,0-3 0 0,0 0 0 0,0-3 0 0,3-3 0 15,-3-1 0-15,4-2 0 0,-4 3 0 0,3 0 0 16,4 3 0-16,-3 6 0 0,3 0 0 0,0 10 0 16,0-1-46-16,0 4-14 0,0 3-4 0,0 3 0 15,0 0-51-15,0 0-10 0,3 9-3 0,-3 4 0 16,0-1-45-16,-3 7-10 15,-1 0-1-15,0 0-1 0,1 0 91 0,-1 2 18 0,1-2 4 0,-1 3 1 16,1-3 108-16,-1 0 22 0,4 0 4 0,0-4 1 16,0 1 95-16,4-3 19 0,-4-4 4 15,7 0 1-15,0 1-88 0,4-1-18 0,-1-3-3 16,1 1-1-16,3-4-7 0,3-3-2 0,1 0 0 0,3-3 0 16,4-4 0-16,3 1 0 0,0-3 0 0,1-4 0 15,-1 1-51-15,-3-4-13 0,3-3 0 0,0 0 0 16,0 4 0-16,-3-7 0 0,0 3 0 0,-1 0 0 15,-3 3 0-15,-3 1 0 0,-4-4 0 0,0 6 0 0,-3 1 0 0,-1-1 0 16,-6 1 0-16,0 2 0 16,-1 4 20-16,-3 3 0 0,-3 0 1 0,-1 3 0 15,-3 3-33-15,-4 3-8 0,1 4 0 0,-1-1-1 16,-3 10 21-16,0 0 0 0,-4 3 0 0,4 3 0 16,-3 0 0-16,2 3 0 0,5 0 0 0,-1 0 0 0,4-2 0 0,0-4 0 15,4-1 0-15,3 1 0 0,3-3 0 0,-3-3 0 16,7-4 0-16,4 1 0 15,-1 0 0-15,1-7 0 0,3 0 0 0,4 0 0 16,-1-6 0-16,5-3 0 0,-1 0 0 0,3-3 0 16,-2 0 21-16,2-7 9 0,1 0 2 0,0-2 0 15,-4-1-24-15,-4-3-8 0,1 0 0 0,0 1 0 0,-8-1-26 0,4-3-5 0,-6 0-1 0,-1 3 0 32,0 0 32-32,-4 7 0 0,1-1 0 0,-4 4 0 0,0 3 0 15,0-1 8-15,0 7 1 0,0 0 0 0,0 0-9 0,-7 0 10 0,3 7-10 0,-3-4 10 16,4 6-10-16,-1 0 0 0,4 1 0 0,-4 6 0 15,4-1 0-15,4 1 0 0,0 0 8 0,-1 2-8 16,1 1 9-16,3 3-9 0,0 3 10 0,3 0-10 16,-3-3 14-16,4 7-3 0,-1-4-1 0,1 0 0 31,0-3-34-31,3 3-6 0,-4-3-2 0,1 0 0 0,0-4 32 0,-1-2 0 0,1 0 0 0,-1-4 0 16,-3 1 0-16,0-1 0 0,0 1 0 0,0 0 0 15,-7-4 0-15,4-3 0 0,-4 0 0 0,0-6 0 16,-7 0 0-16,-4-3 0 0,1-3 0 15,-1 0 0-15,1-7 0 0,-1-6 0 0,-3 1 0 0,3-7 0 16,1-1 20-16,-1-5 9 0,1 0 3 0,6-1 0 16,-3-2-24-16,3 3-8 0,1-1 0 0,3-5 0 15,3 2 0-15,1-3 0 0,7 1 0 0,-1-4 0 16,1 3-26-16,3 1-5 0,4-1-1 0,-1 4 0 16,4 5 32-16,0 1 0 0,4 3 0 0,-4 6 0 15,1 4 0-15,2 2 0 0,4 4 0 0,-3 2 0 0,-4 4 20 0,4 3 9 0,-7 0 3 0,-1 10 0 31,-3 2-52-31,-3 7-9 0,-8 6-3 16,-3 0 0-16,-7 7 32 0,-3-1 0 0,-4 0 0 0,-4 4 0 0,-3-10 0 0,-4 3 0 0,1-6 0 0,-5-3 0 16,1-3 0-16,0-7 0 0,0-3 0 15,3-3 0-15,0-3 0 0,4-6 0 0,3 0 0 0,4-4 0 32,4 1-202-32,-1-7-34 0</inkml:trace>
  <inkml:trace contextRef="#ctx0" brushRef="#br0" timeOffset="179425.5">1139 10971 1746 0,'0'0'49'0,"0"0"12"0,0 0-49 0,0 0-12 16,0 0 0-16,0 0 0 16,0 0 96-16,0 0 17 0,0 0 3 0,0 0 1 15,0 0-29-15,0 0-5 0,0 0-2 0,4 0 0 16,3 3-1-16,-3 3 0 0,3-3 0 0,3 0 0 16,-3 7-20-16,4-1-5 0,-1 1-1 0,12 5 0 15,-8 4 8-15,7-3 2 0,-7 3 0 0,7-1 0 16,0 4 0-16,4 0 0 0,-11 0 0 0,11 0 0 15,-4 0-56-15,0 0-8 16,0-3-8-16,-3 3 8 0,3 0 0 0,0 0 0 0,0 0 8 16,-6-7-8-16,-5 1 12 0,8 0-4 15,-1-4-8-15,-2 1 12 0,-1-4-12 0,-4 1 0 0,1-4 0 16,3 0 0-16,-3 1 0 0,-4-4 0 0,3 0-13 0,-6-3 4 16,-4 0 9-16,0 0 0 0,0 0 0 0,0 0 0 15,0 0-53-15,0 0-9 0,-4-6-2 0,-3-1 0 16,4 4-51-16,-8-3-10 0,4 3-3 0</inkml:trace>
  <inkml:trace contextRef="#ctx0" brushRef="#br0" timeOffset="179697.23">1302 11501 2747 0,'-11'6'78'0,"11"-3"17"0,0-3-76 0,0 0-19 0,0 0 0 0,0 0 0 16,0 0 66-16,0 0 10 0,0 0 1 0,0 0 1 31,0-3-37-31,0-3-7 0,4-1-2 0,3 1 0 16,-4 0-1-16,4-4-1 0,-3-2 0 0,6-1 0 0,1 1 18 0,-7-7 3 0,6 3 1 0,1-6 0 16,3 0 9-16,-4-3 3 0,8 0 0 0,-4 0 0 15,-3 0-52-15,3 3-12 0,-4-3 0 16,1 3 0-16,3 3 0 0,-3 4 0 0,-1-1 0 0,1 0 0 15,3 1 0-15,-10 2 0 0,6 4 0 0,-3-4 0 16,4 4 16-16,-8-1 0 0,8 4 0 0,-8 0 0 31,4 3-26-31,-3-4-5 0,3 1-1 0,-7 3 0 0,0 3-140 0,0 0-29 0,4-6-6 16</inkml:trace>
  <inkml:trace contextRef="#ctx0" brushRef="#br0" timeOffset="180289.54">1849 11397 2066 0,'0'0'43'0,"0"0"10"16,0 0-42-16,0-6-11 0,0 0 0 0,3-1 0 15,-3 1 83-15,7 3 14 0,-3-3 3 0,3 3 1 16,-4 3-8-16,1-4-1 0,3 4-1 0,-4 4 0 15,4-1-22-15,4 3-4 0,-7 3-1 0,6 1 0 16,-10 2 26-16,11 1 5 0,-11 3 1 0,3-1 0 0,4 1-34 0,-7 6-6 0,4-3-2 16,-1 3 0-1,-3-4-10-15,7 1-1 0,-7 0-1 0,0 0 0 16,0 0-34-16,0-4-8 0,-7 1 0 0,7 3 0 16,0-7 0-16,0 1 0 0,0-4 0 0,0 1 0 15,0-10-49-15,0 0-12 0,0 0-3 0,0 0 0 0,0 0-102 0,0-10-21 0,7 1-4 16</inkml:trace>
  <inkml:trace contextRef="#ctx0" brushRef="#br0" timeOffset="180606.55">2152 11388 2066 0,'0'0'43'0,"0"0"10"0,0 0-42 16,0 0-11-16,0 0 0 0,0 6 0 0,0 0 156 0,0 4 28 0,0-1 7 0,-7 4 1 15,3-4-70-15,-6 1-14 0,6 2-2 0,-6 1-1 16,-1-1-46-16,1 1-10 0,-1-1-1 0,0 4-1 15,1-4-20-15,-4-2-4 0,3 2-1 0,0 1 0 16,4-7-3-16,-3 4-1 0,3-4 0 0,3-3 0 16,-3 3-18-16,7-6 0 0,0 0 0 0,0 0 0 15,0 0 0-15,0 0 0 0,0 0 0 0,0 0 0 16,0 0 0-16,7-6 0 0,4 3 0 0,-1-3 0 16,5-4 0-16,-5 4 0 0,4-3 0 0,0-1 0 15,8 1 16-15,-8 2 0 0,7-2 0 0,0 3 0 16,-10-1 0-16,6 7-1 0,1-3 0 0,-8 6 0 15,5 4 10-15,-5-1 3 0,1 3 0 0,3 4 0 16,-11 3-19-16,4 2-9 0,-3 1 10 16,3 3-10-16,-7 0 32 0,0 0 0 15,3 3 0-15,-3-3 0 0,-3 0-24 0,3 0-8 0,0-3 0 0,-7-3 0 16,3-1-17-16,4-5-3 0,-10-1-1 0,10-3 0 16,0-6-75-16,0 0-14 0,0 0-3 0</inkml:trace>
  <inkml:trace contextRef="#ctx0" brushRef="#br0" timeOffset="181654.99">2808 11109 2553 0,'0'0'53'0,"0"0"12"15,0 0-52-15,0 0-13 0,0 0 0 0,0 0 0 16,0 0 126-16,7-3 22 0,-3 3 5 0,3 0 1 15,3-4-42-15,-3 4-8 0,0 0-1 0,8 0-1 16,-5 0-59-16,11 0-12 0,-7 0-3 0,8 0 0 16,-1-3-8-16,-7 0-1 0,7 0-1 0,4 0 0 15,-11-3-18-15,7 3 8 0,0-4-8 0,-7 4 0 16,0 0-33 0,8 3-14-16,-1-3-2 0,-4 3-1 0,5 0-113 0,-1 0-22 0,0 0-5 0</inkml:trace>
  <inkml:trace contextRef="#ctx0" brushRef="#br0" timeOffset="184892.72">4364 11134 2206 0,'3'6'98'0,"4"3"20"15,-3-2-94-15,7-4-24 0,-1 3 0 0,1-3 0 16,-1-3 52-16,1 0 5 0,3 0 2 0,0-3 0 15,0-3 4-15,4 0 1 0,-8-4 0 0,5 1 0 0,-1-4-64 16,0 1-21-16,-4 2 0 0,8-2 0 16,-14-1 41-16,6 4 9 0,-6-4 2 0,3 4 0 15,-7-1 18-15,0 1 4 0,0 3 1 0,0 3 0 16,-7 0 2-16,3-1 1 0,1 1 0 0,-4 3 0 16,3 0-18-16,-7 3-4 0,-3 4-1 0,-3 2 0 15,3 4 2-15,-1-4 1 0,-2 4 0 16,3 2 0-16,0 1-46 0,3 3-10 0,-3 0-1 0,3 2-1 15,1 1 21-15,3 4 8 0,-4 2 0 0,8-3 0 16,-1 0 5-16,1-3 1 0,3 0 0 0,3-3 0 0,1-1-6 0,6 1 0 16,1 0-8-16,-1-6 12 0,-3-4-12 0,11 0 0 0,-4-5 0 15,7-1 0 1,-3-3-8-16,3-3 8 0,4-4-12 0,3 1 12 16,0-7-9-16,0 1 9 0,1-4 0 0,2-3-9 15,-6 4-19-15,-4-1-4 0,4-3-1 16,-7 4 0-16,-1-1-102 0,-3 0-20 0,0 1-4 0,-3-1-1 0,3 0-74 0,-7-3-15 0,4 4-3 0,-1-4-377 15,-6 6-75-15</inkml:trace>
  <inkml:trace contextRef="#ctx0" brushRef="#br0" timeOffset="185231.56">4911 11024 1728 0,'0'-12'76'0,"0"12"16"0,0 0-73 0,0 0-19 0,0 0 0 0,-7 3 0 0,0 0 192 0,0 3 34 0,-4 0 7 0,7 4 2 0,-6-1-95 0,-1 4-18 0,1 2-4 15,6-2-1-15,-6-1-44 0,-1 1-9 0,0-4-1 0,8 4-1 16,-8-4-22-16,4 4-5 0,4-4-1 0,-1 4 0 15,1-7-17-15,3-6-3 0,0 0-1 0,0 0 0 16,0 0-13-16,0 0 0 0,3-3 0 0,4 3 0 16,0-3 0-16,4 0 0 0,-4 3 0 0,3-3-10 15,1-4 10-15,0 4 0 0,3 0 0 0,3 3 0 16,-2-3 0-16,-1 3 9 0,3 3-1 0,1-3-8 16,3 3 20-16,-3 0-4 0,-1 4 0 0,1-1 0 15,0 3 13-15,-4 1 3 0,3 2 0 0,-3 4 0 16,-3-4-24-16,-4 4-8 0,0-3 0 0,0-1 9 15,-3 1-9-15,-4-1 0 0,0-2 0 0,0 2 0 16,-4-2 0-16,-3 2 0 0,0 1 0 0,-3-1 0 0,-1 1 0 0,0-7 0 16,-3 0 0-16,4 1 0 0,-8-4 0 0,4-3 0 15,0 0 0-15,-4-3 0 0,4-4-110 16,3 4-14-16,1-3-4 0,3 0 0 16,0-7-118-16,3 1-24 0</inkml:trace>
  <inkml:trace contextRef="#ctx0" brushRef="#br0" timeOffset="185490.36">5172 10955 2553 0,'0'0'53'0,"0"0"12"16,7 6-52-16,-7 4-13 0,0-1 0 0,3 1 0 16,4-4 113-16,-3 3 20 0,-1-2 4 0,4 2 1 0,-3 0-44 0,3 1-9 0,4-1-1 0,-4 4-1 15,0-4-39-15,3 4-7 0,1-4-1 0,0 4-1 16,-4-4 23-16,3 7 5 0,1-4 1 0,-1 1 0 15,1 2-52-15,-4 1-12 0,7 0 0 0,-7 3 0 0,0-1 0 16,4-2 0-16,-1 0 0 0,-6-1 0 16,3-2 0-16,-4 0 0 0,5 2 0 15,-5-2 0-15,8-4 0 0,-11-3 0 0,3 1 0 0,-3-7 0 16,0 0 0-16,0 0 0 0,0 0 0 0,0 0 0 16,0-7-100-16,-3 1-22 15,3-6-5-15,-7-1-1 16,0 1-170-16,-1 2-34 0</inkml:trace>
  <inkml:trace contextRef="#ctx0" brushRef="#br0" timeOffset="185759.21">5144 11272 2474 0,'3'6'70'0,"4"-3"16"15,-7-3-69-15,7 0-17 0,0 0 0 0,4-3 0 0,-1 0 109 0,1-3 19 0,0-1 3 0,3 1 1 31,-4 3-42-31,1 0-8 0,3 3-2 0,0-3 0 16,7 3-26-16,-10 0-6 0,3 0 0 0,7 3-1 16,-7-3-33-16,7 3-6 0,-7-3-8 0,8 3 11 0,-5 0-11 0,1-3 0 0,-4-3 0 0,7 3 0 15,-7-3 0-15,7 0 0 0,1 3 0 0,-8-3 0 16,0 0-28-16,-4 3-7 16,1-4-1-16,0 4-1 0,3 4-146 0,-4-4-29 15,-3 3-5-15</inkml:trace>
  <inkml:trace contextRef="#ctx0" brushRef="#br0" timeOffset="185901.21">5764 11366 2853 0,'0'0'120'15,"0"0"-96"1,0 0 123-16,0-6 24 0,-3-1 5 0,3-2 0 0,-4-1-116 16,1 1-23-16,-1-3-5 0,4-4 0 0,-7 0 0 0,4 1 1 0,-1-4 0 0,-3 0 0 31,4-3-101-31,-4 3-20 0,-1-3-4 0,1 0 0 15,-3 3-160-15,6-3-32 0</inkml:trace>
  <inkml:trace contextRef="#ctx0" brushRef="#br0" timeOffset="186095.35">5634 10917 3070 0,'-11'4'136'0,"4"2"28"15,4 0-131-15,-1 0-33 0,-3 1 0 0,4-1 0 0,3 0 55 0,0 1 4 0,0-7 1 0,3 6 0 16,4 3-52-16,0-6-8 0,4 4 0 0,-1-1 0 15,1 0-146-15,3-3-22 0,0 4-4 0,0-1 0 16,0 3-84-16,-3-3-17 0</inkml:trace>
  <inkml:trace contextRef="#ctx0" brushRef="#br0" timeOffset="186612.01">5923 11275 2310 0,'0'9'97'15,"-7"1"-77"16,4-4 137-31,3-3 28 0,0-3 6 0,0 0 1 16,0 0-103-16,0 0-20 0,-7 0-4 0,3-3-1 0,0-3 0 0,1-4 0 0,3-2 0 0,-4-1 0 16,4-2-64-16,0-4 0 0,0-3-8 0,4 3-1 15,-4 3 9-15,3 1 11 0,-3 2-3 0,4 1 0 16,0-1-8-16,-1 7 0 0,1-1 0 0,-1 1 0 16,-3 6 11-16,7 0-3 0,0 3-8 0,0 0 12 15,0 1-1-15,0 2-1 0,0 0 0 0,0 4 0 16,-3-1 7-16,3 0 2 0,-3 4 0 0,-1-1 0 15,-3 4 3-15,4 0 1 0,-4-1 0 0,0 1 0 16,0 0-10-16,0-4-1 0,0 4-1 0,0-7 0 16,0 1-11-16,3-1 0 0,-3-2 0 0,0-7 0 0,0 0 0 15,7-4 0-15,0-2 0 0,-7 0 0 16,7-4-18-16,0 1 4 0,-3-3 1 0,7-4 0 16,-4 3 3-16,0-6 1 0,0 1 0 0,3 2 0 0,1 0 9 0,-1 1-12 15,1 2 12-15,0 1-12 16,3 2 12-16,-7 1 0 0,0 6 0 0,7-1 0 15,-7 1 0-15,-3 6 0 0,3-3 12 0,0 7-4 0,-4-1 8 0,1 3 1 0,6 4 1 0,-10-1 0 16,4 1 5 0,-4 0 1-16,0 2 0 0,0 1 0 0,-4 0-13 0,4-1-3 0,0 4 0 0,-7 0 0 15,4-7-8-15,3 4 0 0,0-6 0 0,-4 2 0 16,4-3 0-16,0 1 0 0,0-4 0 16,0-6-11-16,0 0 11 0,0 0-12 0,4-3 12 0,-1 0-12 15,4-3 2-15,-3-4 0 0,-1-2 0 0,1 2 0 16,-1 1 10-16,1-4-8 0,-1 4 8 0,1 0-8 31,-4 2 8-31,3 1-10 0,5 3 10 0,-8 3-10 0,0 0-14 0,0 0-4 0,3 3 0 0,4 0 0 16,-3 3-110-16,-1-2-22 15,1 2-5-15</inkml:trace>
  <inkml:trace contextRef="#ctx0" brushRef="#br0" timeOffset="187027.44">6523 11052 2234 0,'0'0'94'16,"0"0"-75"-1,-4 3 154-15,-3 1 31 0,0 2 7 0,0 0 1 0,0 0-68 0,0 4-12 0,-4 2-4 0,1-2 0 16,3 2-51-16,-4 4-10 0,4-4-3 0,0 4 0 31,0 3-51-31,0-3-13 0,0-1 0 0,3 4 0 0,1-6 0 0,3-1 0 0,-4 1 0 0,8-4 0 16,-4-9 0-16,3 6 0 0,1-2 0 0,3-1 0 16,0-3 0-16,-3-3 0 0,6 3 0 0,-3-7 0 31,0 1-48-31,4-6-13 0,-1-1-3 0,1-6 0 0,0 0 64 0,-1 4 0 15,1-1 0-15,-4 0 0 0,0 4 0 0,4 2 0 0,-8 1 0 0,1 3-9 16,-4 6 9-16,0 0 0 0,0 0 0 0,0 0 8 16,7 3 11-16,-4 0 2 0,1 0 1 0,-1 3 0 31,-3 4 6-31,4 2 0 0,-1 1 1 0,1-1 0 16,-1 4-13-16,-3 0-4 0,4-1 0 0,3 1 0 0,-4-3-12 0,1 2 9 0,3-2-9 0,0-1 8 15,4-2-8-15,-8-1 0 0,1-3 0 0,3 1 0 16,3-4-40-16,1-3-11 0,-8 0-1 0,8 0-1 15,-4-6-75-15,4-1-14 0,-1-2-3 0</inkml:trace>
  <inkml:trace contextRef="#ctx0" brushRef="#br0" timeOffset="187607.36">6777 10889 2880 0,'0'7'128'0,"0"2"25"31,0-3-122-31,3 7-31 0,1-1 0 0,-1 1 0 16,1-1 57-16,0 4 6 0,-1 0 1 0,4 3 0 16,0-1-8-16,-3 1 0 0,3 3-1 0,0 3 0 0,0-6-37 0,0 3-7 15,-4 0-2-15,4 0 0 0,-3-3 44 0,-4 6 9 0,4-3 2 0,-1-3 0 32,-3-1-52-32,0 1-12 0,0-6 0 0,0-1 0 0,-3-6 0 0,-1 1 0 0,4-7 0 0,-4 0 0 31,-3 0-49-31,0-7-13 0,0 1-2 0,-3-3-1 15,-1-4-50-15,1 1-9 0,-1-1-3 0,0-2 0 0,4-1-63 0,-3 3-13 0,3 1-2 0,3-1-1 32,1 4 74-32,-4 3 14 0,7-1 3 0,0 7 1 0,0 0 114 0,0 0 35 0,-4-3 1 0,4 3 0 15,0 0 44 1,0 0 10-16,0 0 2 0,4 6 0 0,-1-2 28 0,1 2 7 16,3 0 1-16,0 0 0 0,3 1-52 0,1-1-9 0,0-3-3 0,-1 0 0 15,8 3 0-15,-4-2 0 0,7-1 0 0,-3-3 0 16,3 0-51-16,-4 0-13 0,1-7 0 0,3 1 0 15,-3 0 18-15,0-4 1 0,-1-2 0 0,1 3 0 16,-1-4-19-16,-2 0 0 0,2 1 0 0,1-4 0 16,-4 4 0-16,-3-4 0 0,3 0 0 0,-4 4 0 15,1-4-19-15,-4 0 3 0,0 1 0 0,-4 5 0 0,1 1 16 16,0 3 0-16,-4 6 0 0,0 0 0 16,0 0 28-16,-8 6 8 0,1 3 3 0,0 7 0 0,0 0-6 15,-3 3-1-15,3-1 0 0,0 4 0 16,-4 3-4-16,7-3-2 0,-3 3 0 0,4-3 0 0,-1-3 4 15,4-3 1-15,4 0 0 0,-4-1 0 16,3-5-19-16,4-1-4 0,1 0-8 0,-1-2 12 16,3 2-12-16,1-6-8 0,3 0 8 0,0-3-13 15,0 0 13-15,0-3 0 0,4-3 0 0,-4-3 0 0,0 2 0 0,0-2 0 0,-3-1 0 0,3 4 0 32,-4-3-105-32,-2-1-19 0,2 1-3 0</inkml:trace>
  <inkml:trace contextRef="#ctx0" brushRef="#br0" timeOffset="188507.86">8072 11106 2419 0,'-4'0'107'0,"-3"0"22"0,7 0-103 16,0 0-26-16,-4-4 0 0,4 4 0 16,0 0 56-16,-7 0 7 0,7 0 1 0,-7 4 0 0,4-1 0 0,-4 3 0 0,0-3 0 0,0 3 0 15,0 4 26-15,3-1 6 0,-3 4 0 0,0-1 1 16,0 1-39-16,0 3-8 0,3-1-2 0,1 1 0 15,-1 0-15-15,1-1-3 0,3 1-1 0,3-4 0 16,1 1-29-16,-1-4 8 0,1-2-8 0,3-1 0 16,3-6 0-16,1 0 0 0,0-6 0 15,3-1 0-15,-4 1 16 0,8-3 1 0,0-1 0 0,3-5 0 16,-4-4-17 0,5 0 0-16,-5 0 0 0,1 0 0 0,-8 1 0 0,1 2-12 0,0 0 1 0,-4 4 1 15,-4-1 10-15,-6 1 8 0,-1-1-8 16,-3 4 11-16,0-1-3 15,-7 4-8-15,0 0 12 0,0-1-4 0,0 4-8 0,-4 0 8 0,0 3-8 0,4 3 8 16,-3-3-8-16,2 7 0 0,1-4 0 0,0 3 0 16,7 3-55-16,-3 1-13 0,6-4-2 15,4 3-1-15,0 1-29 0,7-1-7 0,4-2-1 0,-1 2 0 16,8-3-32-16,0 4-6 0,-1-4-2 0,8 0 0 16,0 4-105-16,3-7-22 0,0 3-4 0,0-3-1 15,4 0 119-15,-4-3 23 0,0 0 5 0,1 0 1 16,-5 3 214-16,-2-3 43 0,-1 4 9 0,-4-1 2 15,-3 0 112-15,-3 3 22 0,0-3 5 0,-4 0 1 0,0 0-100 0,-7-3-20 0,0 0-4 0,0 0-1 16,0 0-40-16,0 0-8 0,-4-6-2 16,1 0 0-16,-4-7-41 0,0 1-8 0,3-1-1 15,-7-6-1-15,4 1-22 0,-3-4-4 0,-1-3 0 0,4 3-1 16,-3 0-15-16,-1-6-8 0,0-4 10 0,1 1-10 31,-1-4 0-31,1 1 8 0,-4-1-8 0,3-9 0 0,-3 7 0 16,7 5 0-16,0 1 0 0,0 3 0 0,3 6 0 0,1 3 0 0,-1 3 0 0,4 1-10 15,0 2 10-15,4 1-10 0,3 2 10 0,0 1-10 16,3-1 10-16,1 1-8 0,0 0 8 16,6-1-8-16,-3 4 8 0,7-3 0 0,-3 2 0 0,7 1 0 15,-4 3 0-15,4-3 0 0,3 2 0 0,-3 4 0 16,-1 0 0-16,1 0 0 0,0 4 0 0,-4 2 8 31,-4 0-8-31,1 4 0 0,-4-4 0 0,-3 3 0 16,-1 1-23-16,-6 2-9 0,-1 1-1 0,-3 2-1 0,-7-2-77 0,0 6-15 0,-3-4-3 0</inkml:trace>
  <inkml:trace contextRef="#ctx0" brushRef="#br0" timeOffset="188689.45">8269 11046 3173 0,'0'9'90'0,"0"1"19"0,7-4-87 0,-3 4-22 0,6-1 0 0,1-3 0 0,3 0 88 0,4-2 14 0,-1-4 2 0,4 0 1 31,1-4-54-31,2-2-11 0,5-3-3 0,-1 3 0 0,0-4-29 0,4 4-8 0,-4 3 0 0,4-4 0 32,-4 1-32-32,0 0-7 0,-3 0-1 0,3-1-1 15,-7 4-160-15,0-3-32 0</inkml:trace>
  <inkml:trace contextRef="#ctx0" brushRef="#br0" timeOffset="189257.54">10149 10933 2098 0,'-7'-6'93'0,"0"0"19"16,0 2-89-16,-3-2-23 0,3 3 0 0,0 3 0 15,-4 0 112-15,0 0 17 0,1 3 4 0,-4 0 1 16,0 4-27-16,-4-1-6 0,4 3-1 16,-4 1 0-16,1-1-20 0,-1 1-5 0,0-1-1 0,4 3 0 0,0-2-30 0,0-4-5 0,3 0-2 15,1 1 0 1,3-1-29-16,3-3-8 0,-3 0 0 0,7-3 0 0,0 0 52 0,0 0 10 0,0 0 2 0,0 0 0 31,11 0-84-31,-1 0-16 0,4-6-3 0,1 6-1 0,2-6 32 0,4 3 8 0,1-4 0 0,-1 1 0 16,7 0 0-16,0-4 10 15,-3 1-1-15,0 6 0 0,-1 0 10 0,-6 3 1 0,3 0 1 0,-7 6 0 32,0 0 4-32,-3 0 1 0,-4 1 0 0,0 2 0 0,-7 4-7 15,0 5-2-15,-4-2 0 0,1 6 0 16,-4-3-17-16,-4 3 0 0,-3-3 0 0,4-1 0 15,-5 1 0-15,1-3 0 0,-3 0 0 0,3-1 0 0,-4-2 0 0,0-4 0 0,4 1 0 0,-3-1 5 16,2-6-5-16,1 4 0 0,0-4 0 0,4-3 0 16,3 0-72-1,0 0-10-15,3-7-2 0,4 1-1 0,0 0-109 0,7-7-22 0,0 1-4 0</inkml:trace>
  <inkml:trace contextRef="#ctx0" brushRef="#br0" timeOffset="189479.2">10354 10770 2620 0,'0'0'116'0,"0"6"24"15,4 4-112-15,-4-4-28 0,3 3 0 0,4 4 0 0,-3 0 64 0,6 2 6 0,-3-2 2 0,4 6 0 32,-1 3 32-32,5-4 6 0,-5 4 2 0,8 3 0 0,-8-3-47 0,5 0-9 0,-1 0-1 0,3 0-1 15,-6 0-19-15,3-3-4 0,0 0-1 0,-3-4 0 16,-1 1-30-16,1-3 0 0,-4-1 0 0,0-2 0 31,0-1 0-31,-3-3 0 0,3-3 0 0,-7-3 0 16,0 0 0-16,0 0 0 0,0 0 0 0,0 0 0 15,-4-6-61-15,1 0-6 0,-1 0-1 0,-3-4 0 16,-4 1-63-16,1-1-13 0,-1 1-2 0,-3-4-1 0,0 1-120 16,-4-1-24-16,1 1-5 0</inkml:trace>
  <inkml:trace contextRef="#ctx0" brushRef="#br0" timeOffset="190390.55">10291 11096 2030 0,'3'10'57'0,"1"-4"14"16,3 0-57-16,3 0-14 0,1-2 0 0,3-1 0 0,0 0 150 0,4 0 27 0,-4 3 6 0,7-3 1 15,0-3-71-15,0 0-13 0,0-6-4 0,4 3 0 16,-4-6-43-16,4-1-9 0,-4 1-1 0,7-1-1 16,-3-2-42-16,3-1 0 0,1 1 0 0,-5-1 0 15,4-3 0-15,-6 4 0 0,2-4 0 0,-3 4 0 16,-3-1 11-16,0 4 0 0,-4 3 0 0,-4-4 0 15,1 4-11-15,-4 0 0 0,-3-4 0 0,-1 4 0 16,-3 6 9-16,0 0 0 0,-7-3 0 0,0 6 0 16,-4 0 35-16,1 3 8 0,-4 1 0 0,0 2 1 15,0 7 2-15,-4-1 0 0,4 7 0 0,-4 0 0 16,4 3-39-16,0 0-7 0,0 4-1 0,3-4-8 16,4 0 13-16,0-3-4 0,4-3-1 0,-1-4 0 15,8 1-8-15,-1-4 0 0,4-2 0 0,0-4 0 16,4-3-10-16,-1-3-4 0,1-3-1 0,3 0 0 15,4-6 15-15,-1-4 0 0,1 0 9 0,0-2-9 16,-1-4 0-16,1 0-8 0,-4 0-1 0,0-3 0 0,-3 4 0 0,3-1 0 0,-7 0 0 0,3 0 0 31,-2 7 9-31,-1-1-12 0,-4 4 12 0,1-1-12 0,-1 7 12 16,-3 3 0-16,0 0 0 0,0 0 0 0,0 0 0 0,4 6 0 0,-4 1 10 0,3 5-10 31,1 4 11-31,-1 0-11 0,1-1 12 0,-1 7-12 16,1-6 12-16,-1 6-12 0,4-7 12 0,1 4-12 0,-1-3 11 0,0 0-11 0,0-4 10 0,3 1-10 31,-3-7 0-31,4 0 0 0,3-3 0 0,-3-3 0 0,3-3 0 0,0 0 11 0,0-3-11 0,0-4 10 16,-3 1-10-16,-1-3 0 0,1-4 0 0,-4 0-11 15,0 0 19-15,-4 1 3 0,1-4 1 0,-1 0 0 16,-3 0-12 0,-3-6 0-16,-1 0 0 0,1 3 0 0,-4 0 8 0,0-6 0 0,-4 3 0 15,1-3 0-15,3 0-8 0,-4 6-11 0,4-3 3 0,-4-1 0 16,1 11 0-16,3 2 0 0,0 7 0 0,0 3 0 15,0 3-20-15,7 0-3 0,-4 6-1 0,0 7 0 32,1-4-9-32,3 4-3 0,0-1 0 0,0 4 0 0,0-1 26 15,3 1 5-15,-3 3 1 0,4-3 0 0,0-1 12 0,3 1 0 0,-4-3 0 0,1 2 0 16,3-2 20-16,0-1 1 0,-4-2 0 0,8-1 0 16,-4 1-5-16,0-1 0 0,4-3-1 0,-4 0 0 0,3 1-15 15,1-4 9-15,-1 3-9 0,1-3 8 16,0 0-8-16,-1-3 8 0,1-3-8 0,3 0 8 15,-4 0-8-15,8-3 0 0,-4-1-10 0,0 1 10 0,4 0 0 0,-4 0 0 0,4-1 0 0,-4 1 0 32,0 0 0-32,4 3 0 0,-8-4 0 15,4 4 0-15,-3 3 0 0,-1-3 0 0,1 3 0 0,-4 0 0 0,-3 0 0 16,-1 0 0-16,-3 0 0 0,7 0 0 0,-7 0 0 16,0 0 0-16,0 0 0 0,0 0 0 0,0 0 0 0,0 0 0 0,0-6 0 0,0 0 0 15,0 6 0-15,4-7 0 16,-4 7 0-16,0 0 0 0,0 0 0 0,0 0 0 0,0 0 0 0,0 0 0 31,0 0 0-31,0 0 0 0,-4-3 0 0,4 3-9 0,0 0-3 0,0 0 0 16,0 0 0-16,0 0 0 0,0 0-6 0,0 0-2 0,0 0 0 0,0 0 0 15,0 0-1 1,0 0-1-16,0 0 0 0,-3 3 0 0,-1 1-89 0,4-4-17 0,-3 6-4 0</inkml:trace>
  <inkml:trace contextRef="#ctx0" brushRef="#br0" timeOffset="190838.01">11490 10990 2362 0,'0'6'67'0,"0"0"15"0,0 0-66 0,4 4-16 0,-1-4 0 0,1 0 0 16,-1-3 86-16,4 1 14 0,-3-1 2 0,6 0 1 0,-3-3-31 0,0-3-7 16,4 3-1-16,0-3 0 15,-1-1-51-15,1-2-13 0,-1-3 0 0,1-1 0 0,-1 1 0 0,1 0 0 16,0-1 0-16,-4-2 0 0,0-1 54 0,0 4 8 0,-4-4 2 0,-3 1 0 15,0 2-52-15,0 1-12 0,-3 3 0 0,-1-1 0 16,-3 1 40-16,0 6 4 0,-7 0 2 0,3 3 0 16,-3 3-22-16,0 7-5 0,0-1-1 0,0 4 0 15,-4 0 1-15,4 0 0 0,0 5 0 0,0-2 0 16,3 3 1-16,1-3 0 0,-1 0 0 16,4 3 0-16,4-7 8 0,3 1 1 0,0 0 1 0,3-1 0 31,1-5-16-31,3-1-3 0,0 1-1 0,7-4 0 0,-3-3-20 0,6 0-4 15,-3 0-1-15,4 1 0 0,3-4 15 0,0-4 0 0,0 1 0 0,1 0 0 16,-1-3 0-16,0 0 0 0,0-1 0 0,0 1 0 16,-3 0 0-16,0-4 0 0,-4 4 9 0,-4 0-9 15,-3 3-100 1,0-4-27-16,0 4-5 0</inkml:trace>
  <inkml:trace contextRef="#ctx0" brushRef="#br0" timeOffset="191822.37">12838 10936 2188 0,'0'0'48'0,"0"0"11"0,-4-3 1 0,1-3 1 15,-1 3-49-15,4 3-12 0,-7-3 0 0,3 3 0 16,1-4 105-16,-4 4 19 0,3 0 3 0,-3-3 1 15,4 3-44-15,-4 3-8 0,3-3-1 0,-3 4-1 16,0-1-12-16,0 3-2 0,0 0-1 0,0 1 0 16,-4-1-15-16,4 3-2 0,0 4-1 0,-3-1 0 0,3 1-9 0,-1-1-3 0,1 4 0 15,4 0 0-15,-1-1-13 0,1 1-4 0,-1 3 0 0,4-7 0 32,0 1-12-32,4-4 0 0,-1 4 8 0,1-7-8 15,3 4 0-15,0-4 0 0,4-3 0 0,-1 0 0 16,1-3 0-16,3-3-8 0,-4 0 8 0,5-7 0 15,-5-2-8-15,4-7 8 0,-3 0 0 0,-1 1 0 0,1-1 0 0,0 0 0 0,-1 0 0 16,-3 3 0-16,0 1 0 0,-3 2 8 0,-1 1-8 0,1 2 0 31,-4 4 0-31,0 6 0 0,0 0 0 0,0 0 0 0,0 0-20 0,0 9-1 0,0 1 0 0,0 5 0 16,0-2 41-16,3 3 8 0,1 2 1 0,-1 1 1 16,5 0 3-16,-1 3 1 0,3-3 0 0,1 3 0 15,-4-3-34-15,7-4 0 0,0 1 0 16,0 3 0-16,4-7 0 0,-1 1-11 0,5-4 0 0,-1 1 0 15,-4-4 11-15,5 0 16 0,-5 1-4 16,1-4-1 0,-1-3-11-16,-2-7 10 0,-1 1-10 0,-4 0 10 0,1-4-10 0,-4 4 12 15,0 0-12-15,-4-7 12 0,1 4 0 0,-4-4 0 0,0-2 0 0,0-1 0 16,-7 0-12-16,3-2 0 0,-3-1 0 0,-3-3 0 16,-1-3 8-16,1 0-8 0,-4-7 0 0,-1 4 8 0,1-3-8 0,0 2 8 15,0 1-8-15,3 3 8 16,1 0-8-16,-1-3 0 0,1 3 0 0,-1-3-11 15,4 2 11-15,0 5-8 0,4-1 8 0,-5-4-8 0,5 8 8 16,3 2 0-16,0 3-9 0,3 4 9 0,1 0-8 0,3-1 8 16,4 4-10-16,-1 0 10 0,4 3-18 0,0-1 2 0,1 1 1 0,2 0 0 15,1 0 23-15,-1-3 4 0,5 6 0 0,-1-3 1 32,0-1-13-32,4 1 11 0,-4 0-11 0,4 0 10 0,-4 0-10 0,0 0 10 0,0 3-10 15,-3 0 10-15,-1 3-10 0,-3 0 0 0,1 3 0 16,-5 1 0-1,-3-1-28-15,-3 0 1 0,3 4 1 0,-7-1 0 0,-4 0-74 16,1 4-16-16,-8-4-2 0,1 1-1 0,-1 2-127 0,-7 1-26 16,1-1-4-16</inkml:trace>
  <inkml:trace contextRef="#ctx0" brushRef="#br0" timeOffset="191973.02">13039 10908 2131 0,'-7'28'44'0,"7"-18"11"0,3-1-44 16,1 1-11-16,6-4 0 0,1 0 0 0,-1 0 144 0,1 1 26 15,3-1 6-15,4-3 0 0,-1 0-40 0,5 0-8 0,-5 0-1 0,8-3-1 16,-4 0-56-16,4 0-11 0,-4 0-3 0,4 0 0 16,3-3-31-16,-3 0-6 0,3 0-2 0,0 0 0 15,-3 0-17-15,3-4 0 0,-3 1 0 0,3 0 0 16,-7 0-89 0,-3-4-15-16,-1 1-4 0,1-4 0 0,-4 1-142 0,-3-1-29 0,3 4-5 0</inkml:trace>
  <inkml:trace contextRef="#ctx0" brushRef="#br0" timeOffset="192207.69">13670 10817 1958 0,'-3'16'87'0,"-1"-7"17"0,1 4-83 0,-1-1-21 0,1 7 0 0,-1 0 0 16,-3 0 160-16,7 3 28 0,-4 0 6 0,1 3 1 16,-1 0-86-16,4 0-17 0,0 0-3 0,0 0-1 31,0 0-19-31,4-3-4 0,-1 0-1 0,1-3 0 0,3 0-26 0,-3-4-6 0,3 4 0 0,0-6-1 16,-4-4-18-16,4 1-3 0,0-4-1 0,-3 0 0 15,3-6-9-15,0 0 0 0,-4-6 0 0,4 0 0 31,-7-4-11-31,4 1-1 0,0-4 0 0,-4 1 0 16,-4-1-84-16,4-3-18 0,-4 1-3 16,-3-1-1-16,4-3-59 0,-4 0-12 0,0 1-3 0,0 5 0 15,3 1-51-15,-3-1-10 16,0 4-3-16</inkml:trace>
  <inkml:trace contextRef="#ctx0" brushRef="#br0" timeOffset="192710.16">13536 11055 1223 0,'-3'16'52'31,"-4"3"-42"-31,7-7 191 0,-4-2 39 0,4-1 7 0,4 1 1 15,-4-4-69-15,7 0-15 0,-4 0-2 0,8 1-1 16,-1-4-69-16,1 0-13 0,-1-3-3 0,5 0-1 16,-1 0-21-16,3-3-4 0,1 0-1 0,0-4 0 15,3 1-18-15,0 0-4 0,0 0-1 0,0-4 0 16,0-2-35-16,1-1-7 0,-1 1-2 0,0-4 0 16,0 3 36-16,0 1 7 0,-3-1 2 0,3 1 0 15,-7 2-19-15,-3-2-8 0,-1 2 0 0,1 4 8 0,-4 0-8 0,-4 3 10 16,-3 3-10-16,0 0 10 15,0 0 13-15,0 0 2 0,4 9 1 0,-4 1 0 16,0 5 7-16,0 4 2 0,-4 0 0 0,4 3 0 16,-3 3-11-16,3-3-3 0,3 3 0 15,-3 0 0-15,4 0-3 0,3-3-1 0,-3 0 0 0,6-3 0 0,1 0-9 16,-1-7-8-16,4 1 12 0,1-4-12 16,-1-3 0-16,0-2 0 0,3-4 0 0,1 0 0 0,0-4 0 15,-1-2 0-15,1 0 0 0,0-4-9 0,-4-2 9 0,3-4-13 0,-3 1 5 0,-3-1 8 16,0-3-8-1,-1 7 8-15,-3-4 0 0,-3 0 0 0,-1 4 0 0,-3-4 0 0,-3 3 0 0,-1 1 0 32,1-1 0-32,-4 4 0 0,0 3 0 0,0-1 0 0,-4-2 0 0,0 0 0 0,-3 2 0 0,4 1 0 0,3 0 0 0,0-1 10 15,0 7-2 1,0-3-8-16,7 3 0 16,0-6 0-16,-4 0-10 0,4 0 10 15,4-1 0-15,-1-2 0 0,1-1 0 0,6 4 0 0,-3 0 0 16,4 0 16-16,-1 3 0 0,4 3-1 0,4-4-24 0,0 1-5 0,-1 3-1 0,5 0 0 15,-1 0 15-15,0 7 0 0,4-1 0 0,-1 3 0 16,1-3 0-16,-7 1 0 0,3-4 0 0,-4 3 0 16,-2 0 0-16,-1 1 0 0,-4-4 0 0,1 3 0 15,-4 0-156-15,-4-3-29 0</inkml:trace>
  <inkml:trace contextRef="#ctx0" brushRef="#br0" timeOffset="198024.15">16069 10917 2450 0,'-7'-3'51'0,"3"0"12"16,1-3-51-16,-1 3-12 0,1-3 0 0,3 2 0 16,-4-2 85-16,4 0 15 0,-3 0 2 0,3 6 1 15,0 0-29-15,0 0-6 0,0 0 0 0,0 0-1 0,0 0 2 0,3 12 1 0,-3 1 0 0,4 2 0 16,-4 4-22-16,0 3-5 0,0 3-1 0,0 3 0 31,0-3-18-31,0 4-3 0,0-1-1 0,3 3 0 0,-3-3 20 0,0-2 4 0,0-1 1 16,4-7 0-16,-4-2-59 15,7-3-12-15,-3-1-2 0,3-5-1 0,-4-4 46 0,4 0 10 0,0-6 1 16,0-4 1 0,4-5-29-16,-1-7 0 0,5-3 0 0,-5-3 0 15,1-3-16-15,3 3-10 0,-4-7-2 0,5 4 0 0,-5 0 28 0,1 3 0 0,-1 0 0 16,4 3 0-16,-3 3 0 0,-4 3 0 0,4 4 0 0,-1-1 0 16,-3 4 0-16,4-1 0 0,-4 1 0 0,0 6 0 15,0 3 0-15,0 3 0 0,-3 6 0 16,-1 1 0-16,1-1 24 0,-1 4 1 0,1 2 0 0,-4-2 0 15,0 3-13-15,0-1-2 0,0 4-1 0,0-3 0 16,-4-1-9-16,4 1 0 0,0 0 0 0,-3-4 8 16,3-5-8-16,0-1-16 0,0-6 4 0,0 0 1 15,0 0 11-15,3-3 0 16,1-3 0-16,-1-7 0 0,4 0 0 0,0-2 0 0,0-4 0 0,4 0 0 16,0 0 0-16,-1 1 0 0,1-1 0 0,-1 0 0 15,1 3 0-15,3 1 0 0,0 2 0 0,0 0 0 0,-3 7 0 16,3 0 0-16,4 6 0 0,-4 0 0 15,0 3 0-15,-4 3 0 0,4 1 8 0,-3 5-8 0,0 1 14 0,-1 5-2 0,1 1 0 16,-8 3 0 0,4 0 2-16,-3-3 0 0,-1 0 0 0,-3 3 0 0,4-3-14 0,-4-1 0 0,0 1 8 15,3 0-4 1,-3-3-4-16,4-1 0 0,-4 1 0 0,7-3 0 16,-7-4 0-16,7-3 0 0,-3 1 0 0,3-4 0 0,0-3 0 0,-4-3 0 0,4-1 0 15,4 1 0-15,0-3 0 16,-4-3 0-16,3-1 0 0,4-2 0 0,-3-1 0 15,3-6 0-15,-3 4 0 0,3-4 0 0,0-3 0 0,0 3 0 0,0 0 0 16,0 0 0-16,0 1-26 0,-3-1-5 0,-1 0-1 16,1 0 0-16,0 3 51 0,-4 1 9 15,-4 2 3-15,1 1 0 0,-1-1-50 0,1 7-9 16,-4-4-3-16,0 10 0 0,0 0 51 0,0 0 9 0,-4 4 3 16,-3 5 0-16,0 4-24 0,-4 5-8 0,1 4 0 0,3 3 0 15,0 1 0-15,0 2 0 16,-4 0 0-16,8 3 0 0,-1-2-26 0,1-1-5 0,3 0-1 0,3 0 0 15,1-6 32-15,-1 0 0 0,1-3 0 0,3 0 0 16,3-7 0-16,1-2 0 0,-1-1 0 0,1-3 0 16,3-6 0-1,0 0 0-15,4-3 0 0,0-3 0 0,-1-7 0 0,1-2 0 0,3-1 11 16,0-6-3-16,-3 3-92 0,-1 0-19 0,1-3-3 0,3 4-1 31,-3-4-24-31,0 0-5 0,-1 0 0 0,1 3-1 0,-1 0 43 0,-2 0 9 0,-1 1 1 0,-4 2 1 16,1 3 67-16,-1 1 16 0,-3-1 0 0,1 7 0 15,-5-3 57-15,-3 9 15 0,0 0 4 0,0 0 0 16,-7 0 30-16,0 0 6 0,0 3 2 0,0 3 0 0,-4 0-35 16,1 4-7-16,-4 2-2 0,3 1 0 15,0 6-26-15,-3-1-6 0,4 4-1 0,-1 0 0 16,4-3-9-16,-4 0-1 0,4-3-1 0,0-1 0 0,0 1-9 0,7-4-1 0,-3 1-1 16,-1-7 0-1,4-6-15-15,0 0 9 0,0 0-9 0,7 0 8 16,0-6-8-16,0 0 0 0,4-4-10 0,-4-5 10 0,4-4-10 0,-1 0 10 15,-3 0-10-15,4 0 10 16,-1 1-14-16,-2 2 3 0,-1 0 1 0,3 4 0 0,-3-1 10 0,4 4 0 0,-1 3 0 0,-3-1-8 16,4 10 8-16,-4 1 0 15,0 5 0-15,-3 7 0 0,3 2 10 0,0 4 4 0,-4 0 1 0,4 3 0 16,-3 0 1-16,-1 1 1 0,1-5 0 0,3 5 0 16,-3-4-12-16,3-4-5 0,-4 1 0 0,4-3 0 15,4 0 0-15,-4-7 0 0,3 0 0 0,1-2 0 31,0-7-26-31,-1 0-5 0,1-4-1 0,3 1 0 16,-4-6-76-16,5-7-16 0,-5 1-4 0,1-4 0 16,-1 0 0-16,-3 0 0 0,4 0 0 0,-1-3 0 0,-2 4 52 15,2-8 9-15,1 5 3 0,-4-5 0 0,3 4 12 0,-3-3 4 0,0 3 0 0,1 1 0 16,-1-1 79 0,0 3 16-16,-4-3 3 0,1 6 1 0,-1 7 27 0,1 2 6 0,-4 7 0 15,0 0 1-15,0 0 15 16,0 0 4-16,0 10 0 0,-4-1 0 0,1 4-20 0,-1-1-4 15,1 7-1-15,-4-3 0 0,0 3-28 0,-4-1-6 0,4 1-1 0,-4-3 0 16,1 0-16-16,-1-4-3 0,4 1-1 0,-4-4 0 16,4 1-12-16,0-4-4 0,4 0 0 0,-4-3 0 0,7-3-8 15,0 0 0-15,0 0 0 0,3-6 0 16,1 0 0-16,3-4 0 0,0 1 0 0,0-1 0 0,4 1-22 0,-4 3-3 16,3-1-1-16,4-2 0 15,-3 3 39-15,3 0 8 0,0-4 2 0,0 7 0 0,4-3-23 16,-4 3 0-16,0 3 0 0,0 0 0 15,0 6 11-15,-3 0-3 0,0 0 0 0,-4 7 0 16,0-4-8-16,0 4 0 0,-4-1 0 0,1 4 7 0,-4 0-7 0,0-1 0 0,-4 1 0 0,1 3 0 31,-4 0-26-31,0 0-5 0,-4-4-1 0,0 4 0 16,1-3 52-16,-4-1 9 0,0-2 3 0,-1 0 0 0,1-1-56 0,4-6-10 0,-4 1-2 16,3-4-1-1,1 0-127-15,-1 0-24 0,0-3-6 0</inkml:trace>
  <inkml:trace contextRef="#ctx0" brushRef="#br0" timeOffset="199110.41">17963 10986 2649 0,'-7'-3'117'0,"0"3"25"0,0 0-114 0,0 0-28 0,4 0 0 0,3 0 0 16,0 0 85-16,-4 3 11 0,1 1 3 0,3 2 0 15,-4 3-38-15,4 1-7 0,0 2-2 0,4 1 0 16,-4 6-11-16,7-1-2 0,-4 4-1 0,1 0 0 16,3 0-9-16,0 0-1 0,0 0-1 0,4-3 0 15,3 0-8-15,-4-4-2 0,1-2 0 0,-1-4 0 16,4-2-2-16,-3-1-1 0,3-3 0 0,0-6 0 15,4-3-6-15,-4-1-8 0,4-5 11 0,3-7-11 16,0 0 9-16,0-3-9 0,-3 0 0 0,-1 3 9 0,1-2-9 0,0 2 0 16,-4-3 9-16,-4 3-9 15,1 6 0-15,0 4 0 0,-4 0 0 0,-4 2 0 16,1 1 0-16,-4 6 0 0,0 0 0 0,0 0 0 16,0 0 0-16,0 9 0 0,-4 4 0 0,4 0 8 15,-3-1-8-15,3 4 8 0,0-1-8 0,0 1 8 0,0 0-8 0,3-1-12 16,1 1 4-16,3-3 0 15,-4-1 18-15,4 1 4 0,0-4 1 0,0 1 0 16,4-4-24-16,0 0-5 0,3-6-1 0,0 3 0 16,-4-6 15-16,5 3 0 0,-1-3 0 0,0 0 0 0,-4-7 0 15,1 4 0-15,0-6 0 0,-4 2 0 0,3-2 12 0,-6-1 4 0,3 1 2 0,-4-1 0 16,4 1-18-16,-7-1 0 0,4 4 0 0,-1-4 0 16,-3 4-8-16,0-1-9 15,0 1-2-15,0-1 0 0,0 1 19 0,-3 0 0 0,3 2 0 0,-4-2 0 16,4 0 0-16,0-1 0 0,0 1 0 0,0 2 0 15,0 7 15-15,0 0 6 0,0 0 2 0,4-3 0 16,-1 0-37-16,-3 3-7 0,7-3-2 0,0 0 0 16,-3 3 23-16,3 0 0 0,0-3 0 0,0 6 0 15,0 0 14-15,0 3 7 0,0 1 2 0,0 2 0 16,0 4-37-16,-3-1-7 0,3 4-2 0,0-4 0 16,0 4 44-16,-3 0 9 0,-1-1 2 0,4 1 0 15,0-3-24-15,-3-4-8 0,6 0 0 0,-3-2 0 16,4-4 0-16,0 0 0 0,-1-3 0 0,4-3 0 15,0 0-26-15,4-4-5 0,0-2-1 0,3 3 0 16,-3-7 32-16,-1-3 0 0,1 4 0 0,-1-7 0 16,-2 3 0-16,-5-2 0 0,4-1 0 0,-3 0 0 15,-4 3 0-15,0 1 0 0,0-1 0 0,-3 3 0 0,-1 4 0 16,1-4 0-16,-4 4 0 0,-4 3 0 0,4 6 0 0,-3 0 0 0,-5 0 0 16,1 6 0-1,-3 0 0-15,-1 10 0 0,1 0 0 0,-1 3 0 0,1 2 0 0,-1 1 0 16,0 3 0-16,4 1 0 0,0-1 0 0,0 0 0 0,0 3 0 0,7 0 0 15,0-6 0-15,0 0 0 0,7-3 0 0,0 0 0 32,0-4 0-32,4 1 0 0,-1-3 0 0,5-4 0 0,-1-3 0 0,-4-3 0 0,4-3 0 0,0 0 0 15,4-3 0-15,-4 0 0 0,0-3 0 0,4-4 0 32,-4 4 0-32,0-6 0 0,0 2 0 0,0 1 0 15,1-1-108-15,-5 1-16 0,1 0-4 0</inkml:trace>
  <inkml:trace contextRef="#ctx0" brushRef="#br0" timeOffset="200427.26">19191 9331 1824 0</inkml:trace>
  <inkml:trace contextRef="#ctx0" brushRef="#br0" timeOffset="206771.43">19223 10899 1579 0,'0'0'32'0,"0"0"10"0,0 0-34 0,0 0-8 0,0 0 0 0,0 0 0 31,0 0 156-31,0 0 28 0,0 0 7 0,0 0 1 16,0 0-103-16,0 0-20 0,0 0-4 0,3 6-1 0,-3 0 0 0,4 7 0 0,-4-1 0 0,3 4 0 31,1 0 0-31,0-1 0 0,-4 4 0 0,0 0 0 16,3 6-51-16,-3-3-13 0,0 3 0 0,4-3 0 15,-4 0 0-15,0-3 0 0,3 0 0 0,-3-7 0 16,0-2 54-16,4-1 8 16,-1-3 2-16,1 0 0 0,-1 1-52 0,-3-7-12 0,0 0 0 0,0 0 0 0,7-3 0 15,-3-1 0-15,-1-2 0 0,1-3 0 0,-1-1 0 0,4-2 0 0,-3-4 0 0,3 0 0 16,0-2 0-16,-3-1 0 0,3-3 0 0,-4 3 0 16,4 0 0-16,4 4 0 0,-4-1 0 0,0 0 0 15,4 1 0-15,-4-4 0 0,3 0 0 0,1 0 0 16,-1 3 0-16,1 4 0 0,-1 3 0 15,5-1 0-15,-5 7 31 0,1 0 3 0,-4 0 1 0,3 6 0 16,-3 0-5-16,1 6-1 0,-1 4 0 0,-4 3 0 16,1 2-7-16,3 1-2 0,-4 0 0 0,-3 3 0 31,0-3-32-31,0 3-6 0,0-3-2 0,0 3 0 16,0-4 68-16,0-2 12 0,-3 3 4 0,-1-4 0 0,4-2-52 0,0 0-12 0,-3-4 0 0,3-3 0 15,0-6 0-15,0 0 0 16,0 0 0-16,3-3 0 0,1-6 0 0,-1-7 0 15,4 3 0-15,0-5 0 0,0-1-20 0,0 0-6 0,0 0-2 0,4-3 0 16,0 3 28 0,-1 1 0-16,4-1 0 0,-3 0 0 0,3 3 0 0,0 4 0 15,0 2 0-15,4 1 0 0,-8 3 0 16,5 3 0-16,-5 3 0 0,-3 0 0 0,4 3 0 16,-4 3 0-16,0 3 0 0,-4 1 0 0,5-1 11 0,-5 4 1 0,1 2 0 0,3-2 0 0,-7 3 2 0,3 2 1 15,-3-2 0-15,4 3 0 16,-1 0-15-16,-3-4 0 0,4 4 0 0,-4 0 0 0,3-3 11 15,1 3 2-15,-1-4 1 0,1 1 0 0,-1-4-14 0,4-2 0 0,0-1 0 0,-3 1 0 16,3-7 0 0,0-3 0-16,0 0 0 0,4-3 0 0,-4-4 0 0,3-2 0 0,-3 0 0 0,4-4 0 15,0-3 0-15,-4 1 0 0,3-4 0 16,1 0 0-16,-4-3 0 0,3 3 0 0,-2 1 0 16,2-1 0-1,-3 3 0-15,-3 0-8 0,3 4 8 0,-4-1 0 16,1 1 0-16,-1 2 0 0,1 1 0 0,-4 3 0 15,0 6 0-15,0 0 0 0,0 0 0 0,0 0 0 0,0 0 0 0,0 12 0 0,-4 1 0 0,1-1 0 16,-1 4 0-16,1 3 0 0,-1 0 0 0,4-1 0 16,0 1 0-16,0 3 0 0,0 0 8 0,4 0-8 15,-1-3 0-15,1 0 0 0,-1-4 0 16,4 1 0-16,0-3 0 0,4-1-8 0,0-2 8 0,3-4 0 16,-4 0 0-16,4-6 0 0,1 0 0 0,2-6 0 31,-3 0 0-31,4-1 0 0,-4-2 0 0,0-4 0 0,0-2 0 0,-3-1 0 15,-1-3 0-15,1 0 0 0,0 0 0 0,-4-2 0 0,0 2 0 16,3 0 0-16,-3 0 0 0,0 3 0 0,0 1 0 0,1 2 0 16,-1 1 0-16,-4 2 0 0,4 4 0 0,-3 0 0 15,3 6 0-15,-4 3 0 0,4 3 0 0,0 4 0 16,-3-1 0-16,3 3 0 0,-4 1 0 0,5 0 0 0,-5 2 0 16,1 1 0-16,-1 0 0 0,4 2 0 15,-3-2 0-15,-1 0 0 0,4-1 0 0,-3 1 0 0,3-3 0 0,-4-1 0 16,1 1 9-16,-1-4-9 0,1 4 0 15,3-4 0-15,-3 1 0 0,-1-1 0 0,1-3 0 0,-4-6 0 0,0 0 0 0,7 6 0 16,-7-6 0-16,3 4 0 0,-3-4 0 0,0 0 0 16,0 0 0-16,0 0-19 0,7-4 3 0,-7 4 1 31,4-6 15-31,-1 0 0 0,-3-7 0 0,4 4 0 0,-4 0-105 0,0-4-19 0,3 0-3 16</inkml:trace>
  <inkml:trace contextRef="#ctx0" brushRef="#br0" timeOffset="207058.25">20599 11250 3008 0,'0'0'85'0,"-4"-3"19"16,1 0-83-16,-1-1-21 0,4-2 0 0,-3 0 0 15,3-4 72-15,0 1 11 0,0 0 1 0,0-4 1 16,0-3-30-16,0 1-7 0,0-4 0 0,0 0-1 16,0-3 5-16,0 0 2 0,0-3 0 0,-4-3 0 15,1-3-54-15,-1-4-24 0,0-6 1 0,-3 1 1 16,4 2 35-16,-4-3 7 0,0 4 2 0,3 8 0 16,1 4-30-16,-4 3-7 0,3 3-1 0,1 4 0 15,-1 2-18-15,1 4-4 0,-1 3-1 0,-3 2 0 16,3 4-91-16,4 0-18 0,-3 7-4 0,-1 5-1 15,1 1-128-15,-4-1-26 0,3 7-5 0</inkml:trace>
  <inkml:trace contextRef="#ctx0" brushRef="#br0" timeOffset="207233.99">20387 10911 2310 0,'4'10'97'0,"-4"-1"-77"16,3 0 137-16,1 1 28 0,-1-4 6 0,4 0 1 16,0 1-60-16,4-1-12 0,-4 0-3 0,7-3 0 31,0 0-33-31,4 1-8 0,3-1 0 0,0-3-1 15,7-3-45-15,-3-1-9 0,3-2-1 0,0 0-1 0,1-3-5 0,2-1-1 0,1 1 0 0,0-4 0 16,0 4-9-16,-4 2-4 0,0 1 0 0,-7 3 0 16,0 3 0-16,1 0 0 0,-5 0 0 0,-3 6 0 15,4 1-11-15,-4-1-1 0,0 3-1 0,0 4 0 16,0-1-131-16,-3-2-27 0,0 2-5 0</inkml:trace>
  <inkml:trace contextRef="#ctx0" brushRef="#br0" timeOffset="208772.54">22116 10955 2419 0,'-4'10'107'0,"1"-1"22"16,-1 7-103-16,1-1-26 0,3 4 0 0,-4 0 0 15,4 3 92-15,0 0 14 0,0 3 2 0,0-3 1 16,4 0-21-16,-4 0-4 0,7 0 0 0,0-4-1 15,0-2-67-15,0-3-16 0,3-1 0 0,1-2 0 16,3-4 0-16,4-6 0 0,-1-6 0 0,8-1 0 0,-4-2 0 0,4-7 0 0,3-6 0 16,-10 7 0-16,3-4 0 0,0-6 0 0,-3 3 0 0,-1-3 0 15,-3 0 0 1,1 3 0-16,-1 0 0 0,0-6 0 0,-4 9 0 0,1 0 0 16,-8 6 0-16,5 4 0 0,-8 3 0 0,0 6 0 0,0 0 0 0,0 0 0 31,0 0 0-31,0 0 0 0,-4 6 0 0,0 3 0 0,1 4 0 0,-1 3 0 15,1-4 0-15,-1 1 0 0,4 2 55 0,0 1 7 16,4 0 2-16,-4-1 0 16,3-2-52-16,1-1-12 0,3-2 0 0,-3-1 0 0,3 4 0 0,0-4 0 0,0-3 0 0,0-2 0 31,3-1 0-31,-3-3 0 0,0-3 0 0,1-1 0 0,-8 4-48 16,7-3-13-16,-7 3-3 0,0 0 0 0,0 0 83 0,7 0 16 0,-7 0 3 0,0 0 1 0,3 0-31 0,-3 0-8 15,7 0 0-15,0 3 0 16,-3 4 0-16,-1-1 0 0,4 3 0 0,-3 4 0 15,-1 0 0-15,1-1-10 0,-1 7 10 0,5-3-13 16,-1 6 13-16,-4-1 0 0,4 1 0 0,-3 0 0 16,3 0 0-16,0 3 0 0,-4 0 0 0,8 4 0 15,-4-1 8-15,0 0-8 0,4-3 0 0,-1 7 0 16,-3-4 0-16,4-6 8 0,-4 0-8 0,0-3 0 16,0-7 9-16,0-3-9 0,-3 1 0 0,-1-4 9 15,-3-6-1-15,0 0-8 0,0 0 12 0,0 0-4 16,0-6-8-16,-3-7 12 0,-1 1-12 0,1-4 12 15,-1-3-12-15,-3 0 0 0,0-6 9 0,-4 3-9 0,1-6 0 0,-1 0 8 16,-3 0-8-16,3-7 0 16,-3 4 0-16,0-7 0 0,4 1 0 0,-1 2 8 15,0 1-8-15,4 2 0 0,0 1 8 0,4 3-8 0,-1 3 10 0,4 0-2 0,4 0-8 0,-1-1 12 32,4 4-12-32,0 1 0 0,8-1 8 0,-1 0-8 15,0 6 0-15,3 0-12 0,5 1 3 0,-1 5 0 16,-4 4 9-16,5 0 0 0,2 6 0 0,-3 3 0 0,1 0 49 15,-5 3 12-15,4 4 3 0,-6 2 0 0,2 1-64 0,-6 2-15 0,-1 1-1 0,1 3-1 16,-8 3 27-16,1 0 6 0,-4 0 0 0,-4-3 1 16,1-1 4-16,-1 1 1 0,-3 0 0 0,-3 0 0 15,-1 0-12-15,-3-4-2 16,0 1-8-16,-7 0 12 0,0-4-12 0,-1-2 0 0,1-1 0 0,0-6-10 16,3 0-31-1,4-6-7-15,0 0 0 0,4-3-1 16,-1-4-95-16,8 1-20 0,3-7-3 0,3 4-1 15,4-1-34-15,4-3-7 0,-1 4-2 0</inkml:trace>
  <inkml:trace contextRef="#ctx0" brushRef="#br0" timeOffset="210150.34">23227 10689 2419 0,'0'0'107'0,"0"0"22"0,0 0-103 0,0 0-26 0,0 0 0 0,0 0 0 31,3 6 95-31,1 3 13 0,-1 1 4 0,5 2 0 16,-5 4-24-16,1 3-5 0,-1 0-1 0,1 2 0 0,-1 1-16 0,1 7-3 0,3-1-1 0,-4-3 0 15,1 3-17-15,3-3-3 0,-4 0-1 0,1-3 0 16,3 0-17-16,-3-3-4 0,3 0-1 0,0 0 0 16,0-7-7-16,0 1 0 0,-4-4-1 0,4-3 0 15,0-2-11-15,0-1-9 0,0-3 9 0,-3 0-13 31,0-3 13-31,-1-4 0 0,1 1 0 0,-1 0 0 16,1-4 0-16,-4-2 0 0,0 2 0 0,-4-5 0 16,4 2 0-16,-7 1 0 0,0-1 0 0,0 1 0 15,0 2 0-15,0 1 0 0,-4-1 0 0,4 7 0 0,-3 3 0 0,3 3 0 0,-4 4 0 0,0 2 0 32,1 4 0-32,-4 2 0 0,3 4 0 0,1-3 0 0,2 6 0 0,-2-4 0 15,3-2-8-15,0 6 8 0,0-6 0 0,3 6 0 0,1-3 0 0,3-4 0 16,0 1 0-16,3-7 0 0,4 1 0 0,-3-1 0 15,3-3 0-15,3 1 0 0,-3-4-8 0,4 0 8 16,0-3 0-16,3-6 0 0,-4 3 0 0,4-4 0 16,1-5-9-16,-1-1 9 0,0 1-8 0,0-7 8 15,4 3 0-15,-1-6 9 0,1 0 0 0,3 0 0 16,-3 0-109-16,-1-3-23 0,1 3-4 16,0 0-1-16,3 0 89 0,-4 4 18 0,5 2 3 0,-5 0 1 15,-3 1 4-15,-3 2 1 0,-1 0 0 0,-3 4 0 16,1 3 12-16,-5 3 13 0,-3 3-2 0,0 0-1 15,0 0 46-15,-3 6 8 0,-5 3 3 0,1 7 0 0,0 0-10 0,0 3-1 16,0-1-1-16,-3 4 0 16,3 0-20-16,0-3-4 0,0 0-1 0,-1 0 0 15,1-1-11-15,0-2-3 0,4 0 0 0,3-4 0 0,0 1-16 0,0-4 10 16,0 1-10-16,3-7 8 16,4 0-8-16,0-3 0 0,1 0 0 0,-1-6 0 15,0 3-10-15,3-7 10 0,1-2-13 0,-1 2 5 16,-3-2-2-16,4-4 0 0,0 0 0 0,-4 4 0 15,3-1-3-15,-3 1-1 0,4-1 0 0,-4 4 0 0,0-4 5 0,0 1 1 0,-3-1 0 16,3 7 0-16,-4 0 8 0,-3 6 0 0,0 0 0 0,7 3 0 16,-3 6 0-16,-1 1 0 0,1 2 8 0,3 4-8 15,-4-1 13-15,1 1-1 0,3 3-1 0,-4 0 0 16,5 0 2-16,-5-1 1 16,4 1 0-16,0-3 0 0,0 0-14 0,0-4 11 0,4 1-11 0,-4-4 10 15,4 0-10 1,3 1 0-16,-4-4 0 0,1 0 0 0,3 1-10 0,0-7-7 15,0 0-2-15,0 0 0 0,0-3 19 16,0 3 0-16,4-4 0 0,-4 4 0 16,4 0-55-16,-4 0-7 0,0 7-2 0,-3-4 0 0,3 3 52 0,-4 0 12 0,4-3 0 0,-6 4 0 15,2-4-54-15,-6 3-8 0,3-3-2 0,-7-3 0 16,0 0 94-16,0 0 18 0,3-3 4 0,1 0 1 16,-1 0-16-16,1-7-3 0,-1 1-1 0,-3-3 0 15,0-1 0-15,0-3 0 0,0-3 0 0,-3 1 0 16,3-1-21-16,-4-3-4 0,1 0 0 0,-1-6-8 15,1-4 14-15,-4-2-4 0,3-4-1 16,-3-6 0-16,-4 0-9 0,4 1 0 0,0-8 0 0,0 4 0 16,0 7 0-16,0 5 0 0,4 4 0 0,-4 9-11 15,3 3-4-15,1 6-1 0,-5 7 0 0,5 6 0 16,-4 3-51-16,3 4-10 0,-3 2-3 0,0 7 0 16,0 2-15-16,4 1-3 0,-4 3-1 0,0-3 0 15,3 0 8-15,-3 0 2 0,0 3 0 0,3-4 0 0,1 1-11 0,-1 0-3 16,-3 0 0-16,4 3 0 0,-4-3 83 0,3-4 20 0,1 1 0 15,3 0 0 1,0-4 98-16,3-2 24 0,1 2 5 0,-1-2 1 16,1-1-52-16,3-3-9 0,-4 1-3 0,8-1 0 15,-4 0 28-15,4-3 6 0,-1 0 1 0,4 0 0 0,0-3-49 0,4 4-10 0,-4-4-1 0,4 0-1 16,3-4-38-16,-3 1 0 0,-1-3-14 0,1-3 4 16,-1 2 34-16,1-2 8 0,0 0 0 0,-1-1 1 15,-2-2-23-15,2 2-10 0,-6-2 8 0,6-1-8 16,-3-3 0-16,1 4 8 0,-5-1-8 0,1 4 0 15,-1 0 25-15,1-1 0 0,0 1 0 16,-4-1 0-16,3 4-40 0,-3 0-8 0,-3 0-1 0,3-1-1 16,0 1 40-16,-4 0 8 15,1 3 1-15,-4 3 1 0,0 0-25 0,0 0 0 0,-4 6 0 0,1 3 0 16,-4 7 0-16,0 0 0 0,0-1 0 0,0 7 0 16,-4 0 0-16,0 3 0 15,1 4 0-15,-1-1 0 0,4-3 0 0,0 0 0 0,-3-3 0 0,6 0 0 16,1 0 0-16,3 0 0 0,0-4 0 0,3 1 0 0,1-3 0 15,6 0 0-15,1-4 0 0,3 1 0 16,4-1 0-16,6 1 0 0,1-1 0 0,0-2 0 0,6-4 0 16,-2-6 0-16,6 0 0 0,-3 0 0 15,-1-6 0-15,-2 0 0 0,-1-1 0 0,0-2 0 0,-3 3 0 0,-4-4 0 16,0 1 0-16,-3-4 0 16,-4 4 0-16,-4-4 0 0,1 1 0 0,-8 2 0 15,1 4-200-15,-4 0-44 0</inkml:trace>
  <inkml:trace contextRef="#ctx0" brushRef="#br0" timeOffset="-198851.2">21502 8713 1877 0,'-4'-3'53'0,"-3"0"12"0,4 0-52 0,3 0-13 0,-7 0 0 0,3-1 0 16,1 1 96-16,3 3 17 0,0 0 3 0,0 0 1 15,0 0-23-15,0 0-5 0,0 0-1 0,0 0 0 16,0 0-41-16,0 0-9 16,3 7-2-16,8-1 0 0,-4 3 0 0,3 4 0 0,1 2 0 0,0 1 0 15,-1 0 13-15,4 3 3 16,0-1 0-16,0 7 0 15,4-3-16-15,0 4-4 0,-4 2 0 0,3 0 0 16,1 0 19-16,3 0 3 0,-3-3 1 0,0 4 0 16,3-4-34-16,0 0-6 0,0 3-2 0,0-6 0 0,-3-3-13 15,-1-3 11-15,1-1-11 0,0-2 10 16,-4-4-10-16,-4 1 0 0,1-4 0 0,0 0 0 0,-4 0 0 16,-7-6 0-16,7 4 0 0,-7-4 0 0,0 0-16 0,0 0-6 0,0 0-1 0,0 0 0 31,0 0-77-31,0 0-16 0,-7 0-4 0,0 0 0 15,0 0-104-15,-4-4-20 0,-3 4-5 0</inkml:trace>
  <inkml:trace contextRef="#ctx0" brushRef="#br0" timeOffset="-198534.31">21502 9306 2631 0,'0'0'116'0,"-4"-3"25"0,4 0-113 0,-3-4-28 0,3 4 0 0,0-3 0 31,3-4 72-31,-3 1 8 0,7 0 1 0,-3-4 1 0,6 1-14 0,-2-7-4 16,2-6 0-16,1 0 0 15,3-1-15-15,-4-2-3 0,4 0-1 0,1 0 0 16,-1 3-31-16,0 0-6 0,3 0-8 0,-2 0 11 0,-1 3 20 0,3 3 4 0,-3 0 1 0,1 0 0 31,-5 3-20-31,1 1-4 0,-1-1-1 0,4 0 0 0,-7 4-11 0,1 2 10 16,-1-2-10-16,0-1 10 0,0 1-10 0,-4 6 0 0,1-1 0 0,-4 1 8 15,0 6 2-15,0 0 0 0,0 0 0 0,0 0 0 32,0 0-126-32,0 9-24 0,0 1-6 0</inkml:trace>
  <inkml:trace contextRef="#ctx0" brushRef="#br0" timeOffset="-198232.15">22197 9102 2188 0,'0'0'48'0,"0"-3"11"0,0-7 1 0,3 4 1 0,-3 6-49 0,4-3-12 0,-1-3 0 0,4 0 0 0,-7 6 54 0,0 0 8 16,4 3 2-16,3 3 0 15,-3 0 44-15,-1 7 8 0,1-1 3 0,-1 7 0 0,1 0-27 0,-1 3-4 0,1 3-2 0,-1 6 0 32,-3-2-28-32,4-1-6 0,-4 3 0 0,0 4-1 0,0-7-22 15,0 3-4-15,0-3-1 0,0 4 0 0,0-7-13 0,3 3-3 16,-6-6-8-16,6 3 12 16,-3-9-34-16,-3-1-7 0,3-2-2 0,3-4 0 0,-3-5-41 15,0-4-9-15,0-4-2 0,4-2 0 16,-4-3-174-16,3-7-35 0</inkml:trace>
  <inkml:trace contextRef="#ctx0" brushRef="#br0" timeOffset="-197830.56">22430 9243 2508 0,'-14'16'71'0,"6"-7"16"0,-2-3-70 0,3 1-17 15,-4 2 0-15,4 1 0 16,-3-4 55-16,3 3 7 0,-1-3 2 0,1 1 0 15,0-4 0-15,4 0 0 0,-1-3 0 0,4 0 0 16,0 0-30-16,0 0-6 0,0 0 0 0,0 0-1 16,0 0-43-16,0 0-9 0,-3-3-2 0,3 3 0 15,0 0 73-15,0 0 14 0,0 0 4 0,0 0 0 16,0 0-36-16,0 0-6 0,7-3-2 0,3-4 0 16,-3 4-32-16,1-3-6 0,2 0-2 0,1 0 0 15,-4-1 68-15,7-2 12 0,-4 3 4 0,5-4 0 16,-1-2-40-16,0 2-8 0,0 4-2 0,-4 0 0 0,8 3 29 0,-4 3 5 15,-3 3 2-15,3 3 0 0,0 0-40 0,-3 4-10 16,-1 2 0-16,4 4 0 16,-7 0 12-16,-3 5 1 0,-1-2 0 0,4 6 0 15,-3-3 0-15,0 3 0 0,-1-3 0 0,-3 3 0 16,4-3-5-16,-4-3-8 0,0 0 11 0,0-6-2 0,-4-1-9 16,1 1 0-16,-1-1 0 0,0-6-10 15,4-2-49-15,-7-11-9 0,4-2-3 0,-1-4 0 16,-3 1-165-16,4-4-34 0</inkml:trace>
  <inkml:trace contextRef="#ctx0" brushRef="#br0" timeOffset="-197196.38">22035 8462 1609 0,'0'0'35'0,"0"0"7"0,0 0 2 0,0 0 2 0,0 0-37 0,0 0-9 15,0 0 0-15,0 0 0 16,0 0 131-16,0 0 24 0,0 0 5 0,0 0 0 16,0 0-25-16,0 0-6 0,0 0-1 0,0 0 0 15,0 0 10-15,0 0 2 0,0 0 0 0,7 0 0 0,0 3-59 0,0-3-11 16,3 0-2-16,-3 4-1 16,4-4-25-16,-1 3-5 0,1-3-1 0,7 3 0 15,-8-3-18-15,8 0-4 0,-7 0-1 0,6 0 0 16,1-3-5-16,-4 0-8 0,4-1 11 0,-4 1-11 15,3-3 0-15,-3 3 0 0,1-3 0 0,-1 3 0 16,0-1-120-16,-4 4-24 0,1-3-4 0</inkml:trace>
  <inkml:trace contextRef="#ctx0" brushRef="#br0" timeOffset="-196245.93">22380 9256 903 0,'0'6'25'0,"0"-6"7"0,-3 3-32 0,3-3 0 0,0 0 0 15,0 0 0-15,-4 6 93 0,4-6 13 0,0 0 2 0,0 0 1 16,-3 3-35-16,3-3-7 0,-4 0-2 0,-3 4 0 16,7-4-1-16,-3 0 0 0,3 0 0 0,-8 3 0 15,8-3 52-15,-3 0 9 0,3 0 3 0,-7 3 0 0,7-3-55 16,-4 0-10-16,4 0-3 0,-3-3 0 16,3 3 7-16,-7 0 1 0,3 0 0 0,4 0 0 15,-3 3-68-15,-1-3-9 0,-3 0-4 0,7 0-1 16,0 0 22-16,0 0 5 0,0 0 1 0,0 0 0 15,0 0 40-15,0 0 8 0,0 0 2 0,0 0 0 0,0 0-45 0,0 0-9 0,0 0-2 0,0 0 0 32,7-3 28-32,-3 0 6 0,3-4 1 0,0 1 0 15,-4 0-24-15,8-4-5 0,-4 1-1 0,0-4 0 0,0 1 41 0,4-4 8 0,-4 4 2 0,0-4 0 16,0 0-52-16,0 1-12 0,4 2 0 0,-4 1 0 16,0 2 0-16,0 1 0 0,0 2 0 0,3 1 0 15,-3 0-40-15,0 6-10 0,0 0-2 0,-7 0-1380 16</inkml:trace>
  <inkml:trace contextRef="#ctx0" brushRef="#br0" timeOffset="-192171.93">1069 10723 1337 0,'-7'0'28'0,"7"0"6"0,0 0-34 0,0 3 0 0,-4-3 0 0,4 3 0 0,0-3 109 0,0 3 15 0,-3-3 4 0,3 0 0 16,-7 4-12-16,7-4-1 0,-4 0-1 0,4 0 0 31,0 0-29-31,0 0-5 0,0 0-2 0,0 0 0 0,0 0-11 0,0 0-3 0,0 0 0 0,0 0 0 15,14 3-51-15,-3 0-13 0,0-3 0 0,-1 3 0 16,1-3 54-16,3 0 8 0,0-3 2 0,-4 0 0 16,5 0-64-16,6 3-15 0,-11-4-1 0,12 4-1 15,-8-3 17-15,0 3 0 0,3-3 0 0,-3 3 0 16,1 3 8-16,-1 0-8 16,3-3 11-16,-3 4-11 15,-3-1 0-15,3 3 0 0,4-3 0 0,-4 3 0 0,-4-2 12 16,5-1-12-16,-5 0 12 0,1-3-12 0,3 0 8 0,-11 0-8 0,4-3 0 0,4 3 0 15,-7-7 0-15,3 4-12 16,-4-3 0-16,4 0 0 0,-3-1 20 0,-4-2 4 0,0 3 0 16,0 0 1-16,0 2 41 0,0-2 8 0,0 3 2 15,0 3 0-15,-4-6-52 0,4 3-12 16,-7-4 0-16,4 4 0 0,3-3 16 0,-7 3 0 0,3 0 0 0,-7-4 0 0,11 4 2 16,-10 0 1-16,6-3 0 0,-6 0 0 15,3 2-3-15,3-5-1 0,-6 3 0 0,6-1 0 0,-7 1-15 16,1 0 9-16,3-3-9 0,3 2 8 15,1 1-8-15,-8 0 0 0,4-1 9 0,4 1-9 0,3 0 0 0,-7 0 0 0,3 2 0 16,4 1 0 0,0 3 0-16,0 0 0 0,0 0 0 0,0 0-8 15,0 0-105-15,0 0-21 0,0 0-4 0</inkml:trace>
  <inkml:trace contextRef="#ctx0" brushRef="#br0" timeOffset="-190863.65">21385 8453 1900 0,'-3'3'54'0,"-4"3"11"16,7-6-52-16,0 0-13 0,-4 3 0 0,4-3 0 15,0 0 82-15,0 0 14 0,0 0 2 0,4 10 1 0,-4-10-39 0,0 0-7 0,3 3-1 0,4 0-1 16,0 0-15-16,1 0-2 0,-1 1-1 0,3-4 0 16,-3 0-9-16,4 0-1 0,-1-4-1 0,4 1 0 15,-3 3 0-15,0 0 0 0,3 0 0 0,-4 3 0 16,1 1-22-16,0-4 0 0,3 0 0 0,-4 0 0 15,1 3 0-15,-1-3 0 0,-3 0 0 0,4 3 0 16,0-3 0-16,-1 0 0 0,1-3 0 0,-4 3 0 16,3-3 0-16,-3 3 0 0,1-4 0 0,-1 1 0 15,0 3 56-15,0-3 6 0,0 0 2 0,-7 3 0 0,3-6-64 16,4 3 0-16,0-4-14 0,0 4 2 16,-7 3 12-16,0 0 16 0,0 0-4 0,4-3-1 15,-4 3-11-15,0 0 0 0,0 0 0 0,0 0 0 16,0-6 53-16,0 6 9 0,0-6 2 0,-4 2 0 15,1-2-52-15,-1 0-12 0,1 0 0 0,-1-1 0 0,-3 1 54 0,4 0 8 0,-8-4 2 16,4 1 0 0,0 0-52-16,0-1-12 0,0 1 0 0,-4-1 0 15,4 1 0-15,0-4 0 0,-3 7 0 0,3-3 0 0,0 2 0 0,3-2 0 0,-3 6 0 0,0-3 0 16,3 3 0-16,4 3 0 16,0 0 0-16,-3 0 0 15,-1 0-151-15,4 0-33 0,0 0-6 0,0 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20:31:3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13792 0 0,'0'0'400'0'0,"0"-1"0"0"0,0-2-206 0 0,0 3 82 0 0,0 0 63 0 0,0 0 12 0 0,0 0 11 0 0,0 0 45 0 0,0 0 17 0 0,0 0 6 0 0,0 0-54 0 0,0 0-229 0 0,0 0-260 0 0,2 0-773 0 0,14 8-1623 0 0,-6-4 1207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29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6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1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8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4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346A8A-1824-4A53-B69C-DDEB264004D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A465CB-34C1-42F5-B2AE-0766105E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7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220719-47D1-4C80-8094-3A001C6310D4}"/>
                  </a:ext>
                </a:extLst>
              </p14:cNvPr>
              <p14:cNvContentPartPr/>
              <p14:nvPr/>
            </p14:nvContentPartPr>
            <p14:xfrm>
              <a:off x="9314373" y="4352772"/>
              <a:ext cx="28080" cy="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220719-47D1-4C80-8094-3A001C6310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5373" y="4344132"/>
                <a:ext cx="45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2C2EBA-3D67-454B-99E6-B125DF0DAC7B}"/>
                  </a:ext>
                </a:extLst>
              </p14:cNvPr>
              <p14:cNvContentPartPr/>
              <p14:nvPr/>
            </p14:nvContentPartPr>
            <p14:xfrm>
              <a:off x="437040" y="225720"/>
              <a:ext cx="10486440" cy="577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2C2EBA-3D67-454B-99E6-B125DF0DAC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680" y="216360"/>
                <a:ext cx="10505160" cy="57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4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14:cNvPr>
              <p14:cNvContentPartPr/>
              <p14:nvPr/>
            </p14:nvContentPartPr>
            <p14:xfrm>
              <a:off x="2909972" y="5770080"/>
              <a:ext cx="1044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972" y="5761440"/>
                <a:ext cx="28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369323-7F90-4E5C-8211-F2A537A45EB5}"/>
                  </a:ext>
                </a:extLst>
              </p14:cNvPr>
              <p14:cNvContentPartPr/>
              <p14:nvPr/>
            </p14:nvContentPartPr>
            <p14:xfrm>
              <a:off x="406440" y="230040"/>
              <a:ext cx="11619720" cy="648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369323-7F90-4E5C-8211-F2A537A45E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80" y="220680"/>
                <a:ext cx="11638440" cy="65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85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14:cNvPr>
              <p14:cNvContentPartPr/>
              <p14:nvPr/>
            </p14:nvContentPartPr>
            <p14:xfrm>
              <a:off x="2909972" y="5770080"/>
              <a:ext cx="1044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972" y="5761440"/>
                <a:ext cx="28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A63D06-E018-444A-BAE5-EFCF181D7CF5}"/>
                  </a:ext>
                </a:extLst>
              </p14:cNvPr>
              <p14:cNvContentPartPr/>
              <p14:nvPr/>
            </p14:nvContentPartPr>
            <p14:xfrm>
              <a:off x="270360" y="222120"/>
              <a:ext cx="11684520" cy="612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A63D06-E018-444A-BAE5-EFCF181D7C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000" y="212760"/>
                <a:ext cx="11703240" cy="61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5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14:cNvPr>
              <p14:cNvContentPartPr/>
              <p14:nvPr/>
            </p14:nvContentPartPr>
            <p14:xfrm>
              <a:off x="2909972" y="5770080"/>
              <a:ext cx="1044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972" y="5761440"/>
                <a:ext cx="28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9B7D14-43CA-4245-A502-54AC2E8236D8}"/>
                  </a:ext>
                </a:extLst>
              </p14:cNvPr>
              <p14:cNvContentPartPr/>
              <p14:nvPr/>
            </p14:nvContentPartPr>
            <p14:xfrm>
              <a:off x="187920" y="194040"/>
              <a:ext cx="10517400" cy="406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9B7D14-43CA-4245-A502-54AC2E8236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560" y="184680"/>
                <a:ext cx="10536120" cy="40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90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14:cNvPr>
              <p14:cNvContentPartPr/>
              <p14:nvPr/>
            </p14:nvContentPartPr>
            <p14:xfrm>
              <a:off x="2909972" y="5770080"/>
              <a:ext cx="1044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972" y="5761440"/>
                <a:ext cx="28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9CF0E6-6BF8-451E-BD3C-8B4ED828FD99}"/>
                  </a:ext>
                </a:extLst>
              </p14:cNvPr>
              <p14:cNvContentPartPr/>
              <p14:nvPr/>
            </p14:nvContentPartPr>
            <p14:xfrm>
              <a:off x="373320" y="159120"/>
              <a:ext cx="10604880" cy="511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9CF0E6-6BF8-451E-BD3C-8B4ED828FD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60" y="149760"/>
                <a:ext cx="10623600" cy="51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41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14:cNvPr>
              <p14:cNvContentPartPr/>
              <p14:nvPr/>
            </p14:nvContentPartPr>
            <p14:xfrm>
              <a:off x="2909972" y="5770080"/>
              <a:ext cx="1044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972" y="5761440"/>
                <a:ext cx="28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06BA72-EFC9-4CB9-8340-648050F37E1B}"/>
                  </a:ext>
                </a:extLst>
              </p14:cNvPr>
              <p14:cNvContentPartPr/>
              <p14:nvPr/>
            </p14:nvContentPartPr>
            <p14:xfrm>
              <a:off x="213480" y="82080"/>
              <a:ext cx="9330840" cy="561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06BA72-EFC9-4CB9-8340-648050F37E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72720"/>
                <a:ext cx="9349560" cy="56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07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14:cNvPr>
              <p14:cNvContentPartPr/>
              <p14:nvPr/>
            </p14:nvContentPartPr>
            <p14:xfrm>
              <a:off x="2909972" y="5770080"/>
              <a:ext cx="1044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972" y="5761440"/>
                <a:ext cx="28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3A2C34-B4AF-4ACC-AC4A-4498B2C4A308}"/>
                  </a:ext>
                </a:extLst>
              </p14:cNvPr>
              <p14:cNvContentPartPr/>
              <p14:nvPr/>
            </p14:nvContentPartPr>
            <p14:xfrm>
              <a:off x="339120" y="188280"/>
              <a:ext cx="8236440" cy="469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3A2C34-B4AF-4ACC-AC4A-4498B2C4A3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760" y="178920"/>
                <a:ext cx="8255160" cy="47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00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14:cNvPr>
              <p14:cNvContentPartPr/>
              <p14:nvPr/>
            </p14:nvContentPartPr>
            <p14:xfrm>
              <a:off x="2909972" y="5770080"/>
              <a:ext cx="1044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77F3C-4AD7-4C85-A906-A2E701F57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972" y="5761440"/>
                <a:ext cx="28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EAD42E-8F5E-4A64-B231-290A6A0B961A}"/>
                  </a:ext>
                </a:extLst>
              </p14:cNvPr>
              <p14:cNvContentPartPr/>
              <p14:nvPr/>
            </p14:nvContentPartPr>
            <p14:xfrm>
              <a:off x="359280" y="226800"/>
              <a:ext cx="8009280" cy="639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EAD42E-8F5E-4A64-B231-290A6A0B96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920" y="217440"/>
                <a:ext cx="8028000" cy="64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78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1BFEDE-0917-4673-B0B9-6214200751E5}"/>
                  </a:ext>
                </a:extLst>
              </p14:cNvPr>
              <p14:cNvContentPartPr/>
              <p14:nvPr/>
            </p14:nvContentPartPr>
            <p14:xfrm>
              <a:off x="594360" y="271800"/>
              <a:ext cx="2066760" cy="193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1BFEDE-0917-4673-B0B9-621420075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262440"/>
                <a:ext cx="2085480" cy="19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5FFCAE-8ABF-494D-8E5B-27FB660F510E}"/>
                  </a:ext>
                </a:extLst>
              </p14:cNvPr>
              <p14:cNvContentPartPr/>
              <p14:nvPr/>
            </p14:nvContentPartPr>
            <p14:xfrm>
              <a:off x="2735640" y="845280"/>
              <a:ext cx="8595720" cy="495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5FFCAE-8ABF-494D-8E5B-27FB660F5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6280" y="835920"/>
                <a:ext cx="8614440" cy="49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074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I Montella</dc:creator>
  <cp:lastModifiedBy>Corey I Montella</cp:lastModifiedBy>
  <cp:revision>3</cp:revision>
  <dcterms:created xsi:type="dcterms:W3CDTF">2020-07-14T20:23:51Z</dcterms:created>
  <dcterms:modified xsi:type="dcterms:W3CDTF">2020-07-14T21:35:08Z</dcterms:modified>
</cp:coreProperties>
</file>