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69" y="7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6T19:22:57.333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92D050"/>
    </inkml:brush>
    <inkml:brush xml:id="br3">
      <inkml:brushProperty name="width" value="0.05292" units="cm"/>
      <inkml:brushProperty name="height" value="0.05292" units="cm"/>
      <inkml:brushProperty name="color" value="#FFFF00"/>
    </inkml:brush>
    <inkml:context xml:id="ctx1">
      <inkml:inkSource xml:id="inkSrc19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T" name="resolution" value="1" units="1/dev"/>
        </inkml:channelProperties>
      </inkml:inkSource>
      <inkml:timestamp xml:id="ts1" timeString="2020-07-16T19:32:40.609"/>
    </inkml:context>
    <inkml:brush xml:id="br4">
      <inkml:brushProperty name="width" value="0.05292" units="cm"/>
      <inkml:brushProperty name="height" value="0.05292" units="cm"/>
      <inkml:brushProperty name="color" value="#FF0000"/>
    </inkml:brush>
    <inkml:brush xml:id="br5">
      <inkml:brushProperty name="width" value="0.05292" units="cm"/>
      <inkml:brushProperty name="height" value="0.05292" units="cm"/>
      <inkml:brushProperty name="color" value="#C00000"/>
    </inkml:brush>
    <inkml:brush xml:id="br6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1080 852 1267 0,'0'0'28'0,"0"0"5"0,0 0 2 0,0 0 1 0,0-6-36 0,0 6 0 0,3-6 0 0,-3 6 0 15,0 0 109-15,7-6 15 0,-7 6 4 0,4-3 0 16,-4 3 0-16,0 0 0 0,0 0 0 0,7-4 0 16,-4 4-52-16,1 4-9 0,3-1-3 0,7 3 0 15,-7 3-8-15,0 1-3 0,0 5 0 0,4 7 0 16,3 0 6-16,-11 3 1 0,8 0 0 0,-1 10 0 15,1-7-7-15,0 10-1 0,-1 3 0 0,1-1 0 0,-1 1-20 16,-3 12-5-16,4-6-1 0,0 0 0 16,-1 1-26-16,1-11 8 0,-1 1-8 0,1-1 0 0,-4 1 0 0,0-10-9 15,4 0 0-15,-1-6 0 16,1 0-38-16,-8-9-7 0,8-1-2 16,-1-5 0-16,-6-4-57 0,3-9-12 0,-3-1-3 15,-4-5 0-15,0 2-66 0,0-12-14 0,0 0-2 0</inkml:trace>
  <inkml:trace contextRef="#ctx0" brushRef="#br0" timeOffset="399.37">998 727 1267 0,'-10'-16'28'0,"6"16"5"0,-6-9 2 0,-1 0 1 0,4-1-36 0,4 1 0 0,-5-4 0 0,5 10 0 16,-1-6 109-16,-3-1 15 0,4 4 4 0,3 3 0 15,0-3-16-15,0 6-2 0,0-7-1 0,0 7 0 16,0-3-55-16,10 0-11 0,-6 0-3 0,7 0 0 16,-8 0-11-16,15-4-2 0,-4 4-1 0,-4 0 0 15,12-3-7-15,-5 3-2 0,4-4 0 0,4 1 0 16,7 3 38-16,-4-3 7 0,4-7 2 0,7 7 0 16,-1-3 0-16,-2 2 0 0,-8 1 0 0,7 3 0 15,-3 3-52-15,-4 0-12 0,0 0 0 0,-3 6 0 0,-4 7 0 16,-7 5 0-16,0-2 0 0,-3 9 0 15,0 3 69-15,-8 7 11 0,-3-4 3 0,0 7 0 16,0-4-31-16,-3 7-5 0,-8-6-2 0,7-7 0 0,-6 6-27 0,-1-5-6 16,1 2 0-16,-1 0-1 15,1-2-11-15,-5-1 12 0,5-6-12 0,-4 6 12 0,-4-6-12 0,4-6 0 16,0 2 0-16,0-11 8 0,-4-1-8 0,8 0 0 16,-5-3 0-16,1 0-11 15,-3-3-41-15,10 0-9 0,-11-3-2 0,7 3 0 16,4 0-81-16,-3 0-16 0,-1 0-3 0,4 3-1081 0</inkml:trace>
  <inkml:trace contextRef="#ctx0" brushRef="#br0" timeOffset="1124.08">1760 1295 1497 0,'0'0'32'0,"0"0"8"15,0 0 0-15,7-7 4 0,-7 7-36 0,0 0-8 0,0-6 0 0,4 0 0 16,3-1 104-16,-7 7 20 0,0 0 3 0,0-3 1 0,0 3 0 0,0 0 0 15,0 0 0-15,0 0 0 0,0 0-54 16,0 0-10-16,0 0-3 0,-7 7 0 0,3-1 1 0,-3 10 0 16,4-4 0-16,-1 7 0 0,-6 0-21 0,10-4-4 15,-7 4-1-15,3 3 0 0,4-3-12 0,-7 3-4 16,4 0 0-16,3 3 0 16,0-9-12-16,0 6-8 0,0-4 10 0,3-2-10 0,4-3 0 0,-7-1 0 15,11-6 0-15,-8-2 0 0,-3-4 0 0,11 3-8 16,-1-6 8-16,1-1-10 0,-7-2 10 0,6-6-10 15,1-1 10-15,-8-3-10 0,4-2 10 16,4 2-8-16,-8-3 8 0,4 0-8 0,-3 4 0 0,0-1 0 0,-4-3 0 0,7 3 0 16,-7 4 8-16,3-4-10 15,-3 4 10-15,0-1-10 0,7 7 10 16,-7 3 0-16,0 0 0 0,0 3 0 16,0 0-24-16,0 3-2 0,4 3-1 0,-4 3 0 0,7 1 73 0,-4 6 14 15,-3-4 4-15,11 7 0 0,-11 0-64 0,10-4-28 0,-6 4 3 16,7 3 0-16,-1-9 25 0,-6 2 0 0,6 1 9 15,1-7-9-15,-1 1 22 0,1-1-2 0,0-3-1 0,3 1 0 16,0 2-37 0,7-6-7-16,-10-3-2 0,-1 0 0 15,1 0 43-15,3 0 9 0,-14 0 2 0,10 0 0 0,-10 0-27 0,4-6 0 0,3-3 0 0,-7-1 0 16,4-2 0-16,-8 2 0 16,4-5 0-16,0 2 0 0,-7-6 0 0,3 4 0 0,-3-1 0 0,4-3 0 15,-4 3 0-15,3 1 0 0,4-1 0 0,-3-15 0 16,3 15 0-16,0 7 0 0,0-7 0 15,7 3 0-15,0 1 0 0,-4 2 0 0,8-2 0 16,0 2 0-16,-1 1 0 0,1 3 0 0,3 3 0 16,-4 3 0-16,4 0 0 0,4 0 0 0,-4 0 0 15,-3 3 0-15,3 3 0 0,0 0 0 0,4 1 0 16,-4-1-46-16,-4 6-14 0,4-5-4 0,1 5 0 16,2 1-204-16,-6-7-42 0,14 10-8 0,-4-7-2 15</inkml:trace>
  <inkml:trace contextRef="#ctx0" brushRef="#br0" timeOffset="1450.56">2558 1059 1958 0,'0'0'43'0,"0"0"9"0,0 7 1 0,0 2 3 0,3 0-45 0,4 7-11 0,-3-3 0 15,6 6 0-15,-6-1 104 0,3 4 20 0,4 3 3 0,3 0 1 16,-4 1 0-16,1 2 0 0,-4 3 0 0,3 4 0 16,8-10-52-16,-11 3-9 0,11 0-3 0,-8 0 0 15,1-3-51-15,3-3-13 0,-3 0 0 0,-1 0 0 16,-3-6 0-16,4 0 0 0,-1-1 0 0,-3-5 0 0,-3-1 0 0,7-3 0 15,-11-6 0-15,0 0 0 16,0 0-48-16,0 0-13 0,0 0-3 0,-7-6 0 16,3 0-102-16,0-4-21 0,-6 1-4 0,-1-10-1 15</inkml:trace>
  <inkml:trace contextRef="#ctx0" brushRef="#br0" timeOffset="1656.13">2487 1458 1958 0,'0'0'87'0,"7"6"17"0,4-3-83 0,-1 0-21 16,1 0 0-16,3-3 0 0,-3 3 107 0,6-3 17 15,-3 0 3-15,8-3 1 0,-8 3-41 0,7-3-8 16,-7 0-2-16,7 0 0 0,-3-3-21 0,-1 2-4 0,1 1 0 0,3 3-1 16,0 0-41-16,-7 0-10 0,8 3 0 0,-8 1 0 15,3-1-16-15,1 0-6 0,0 3-1 0,6 0 0 31,-10 4-113-31,8-4-24 0,-1-3-4 0,-7 4-914 0</inkml:trace>
  <inkml:trace contextRef="#ctx0" brushRef="#br0" timeOffset="1802.77">3246 1621 2120 0,'0'0'47'0,"0"0"9"0,0 0 3 0,0 0 0 0,0 0-47 0,-7-3-12 15,3-4 0-15,4 4 0 0,-11-6 68 0,8 2 12 0,3 1 3 0,-11-3 0 16,11 2-38-16,-10-2-7 0,3-3-2 0,3 5 0 15,-6-8-57-15,6 2-12 0,-7 1-3 0,4-1 0 16,4-3-144-16,-8 1-30 0,-3-17-6 16,4 7 0-16</inkml:trace>
  <inkml:trace contextRef="#ctx0" brushRef="#br0" timeOffset="1952.93">3119 1157 2649 0,'0'0'58'0,"0"0"12"0,-7 0 2 0,3-4 4 0,0 4-61 0,-6 0-15 16,3 4 0-16,3-1 0 0,-10 3 105 0,7 0 19 15,4 1 3-15,-4-1 1 0,3 3-103 0,-3-6-25 16,7 7 0-16,-4-4 0 16,8 3-46-16,-4-2-14 0,7 2-4 0,-3-6 0 15,6 0-153-15,-3 1-31 0,11-4-7 0,-1 0-1 0</inkml:trace>
  <inkml:trace contextRef="#ctx0" brushRef="#br0" timeOffset="2374.62">3665 1050 1792 0,'0'0'51'15,"-7"-3"10"-15,7-7-49 0,-3 7-12 0,-1-3 0 0,-3 3 0 0,4-3 156 0,3 3 29 16,-11-1 6-16,11 1 1 0,-10 0-52 0,2 3-9 16,1 3-3-16,0 4 0 0,4 2-66 0,-8 3-14 15,1 7-2-15,6 3-1 0,-6 6-8 0,-1 1-1 16,4 5-1-16,0 1 0 0,0 5-6 0,7-5-1 15,-4 6 0-15,4-1 0 0,0-2-17 16,0-7-11-16,4 1 12 0,3-1-12 16,0-3 18-16,0 1-3 0,4-1-1 0,-1-3 0 0,-3-3-23 0,11 0-5 15,-4-3-1-15,7-4 0 0,-7-8-1 0,7-4 0 0,1-3 0 0,-5-3 0 32,4-1-64-32,1-8-14 0,-8-1-2 0,7 1-1 15,-7-1-127-15,7-6-26 0,7-12-5 0,-7 0-1 0</inkml:trace>
  <inkml:trace contextRef="#ctx0" brushRef="#br0" timeOffset="2650.82">4039 994 2322 0,'0'0'51'0,"0"0"10"0,0 0 3 0,0-10 1 0,0 10-52 0,0-3-13 0,0 3 0 0,0 0 0 15,0 0 76-15,0 0 12 0,0 0 2 0,4 3 1 16,3 7-22-16,-4-1-4 0,4 4-1 0,-3 5 0 0,3 7 0 0,-3 7 0 16,3-4 0-16,-4 3 0 15,8 1 0-15,-8 2 0 0,4-2 0 0,-3-1 0 16,3 3-51-16,-4-2-13 0,8-7 0 0,-11 3 0 16,11 0 0-16,-11-3 0 0,7 0 0 0,-4-3 0 15,1-3-48-15,6 3-13 0,-10-6-3 0,4-7 0 16,3 1-64-16,-7-1-14 0,3-6-2 0,-3-3-1094 15</inkml:trace>
  <inkml:trace contextRef="#ctx0" brushRef="#br0" timeOffset="3053.51">4343 1364 2419 0,'-4'22'53'0,"-3"-16"11"0,4 0 3 0,3 7 1 0,0-4-55 0,0 7-13 0,0-10 0 0,0 6 0 16,3-2 105-16,4 2 19 0,-3 1 3 0,6-10 1 16,1 3-52-16,-1-2-9 0,5-1-3 0,-5 0 0 15,4-3-51-15,0-6-13 0,4 2 0 0,-7-2 0 16,3 0 0-16,0-7 0 0,0 4 0 0,-3-1 0 16,6-2 0-16,-6-1 0 0,-4 4 0 0,3-4 0 15,-3 1 0-15,4 6 0 0,-11-7 0 0,4 7 0 16,-1-4 0-16,1 1 0 0,-4 3 0 0,0 6 0 15,-4-7 0-15,-3-2 0 0,0 6 0 0,-4 0 0 16,4 6 0-16,-3 0 0 0,-1 6 0 0,1 1 0 0,-1 2 0 16,0 1 0-16,8 6 0 0,-8 0 0 15,1 6 0-15,6-10 0 0,1 10 0 0,-1-3 0 0,4 0 0 16,4 0 0-16,-1-3 0 0,4 3 0 0,0-9 0 16,4 5 0-16,-4 1 0 0,4-9 0 0,-1 5 0 0,8-5 0 15,-4 2 0-15,0-5 0 0,4-4 0 0,-1 0 0 16,1-3 0-16,7 3 0 0,-8-3 0 0,4-3 0 15,1 0 0-15,2 0 0 16,1-1-151-16,-4-5-33 0,25 0-6 0,-18-1-1000 0</inkml:trace>
  <inkml:trace contextRef="#ctx0" brushRef="#br0" timeOffset="3902.63">5750 1016 1314 0,'0'0'37'0,"-3"-4"8"15,-4 1-36-15,7-3-9 0,-4 6 0 0,4 0 0 0,-3-3 104 0,3 3 20 16,0 0 3-16,0 0 1 0,0 0-52 0,0 0-9 16,0 0-3-16,0 6 0 0,3 7 52 0,1 5 9 15,-1 4 3-15,4 13 0 0,-3-7-52 0,-1 10-9 0,4-1-3 0,0 7 0 16,1-9 23-16,-1 6 4 0,3-4 1 0,1 4 0 15,-4 0-30-15,3-7-6 16,1 1 0-16,0 2-1 0,-1-9-23 0,1-2-5 0,-4-1-1 16,7-7 0-16,-7-2-6 0,4-3 0 0,-4-1-1 15,3-5 0-15,-3-4-19 0,0-3 0 16,0-3 0-16,-3-1 0 0,6-8 0 0,-10-1 0 0,0-2 0 0,0-4 0 16,0 0 0-16,0 0-17 0,-7-9 3 15,0 6 1-15,0-9 21 0,0-4 4 0,0 4 0 0,-10-10 1 16,2 7-13-1,1-1 0-15,0 4 0 0,0-1 0 0,-4 4 0 0,8 0 0 16,-1 3 0-16,1-3 0 0,-4 6 0 0,3-3 0 0,0 6 0 0,1-6 0 0,3 6 0 0,-4-6 0 16,1 6 0-16,3 0 0 15,3 7-48-15,-3-1-13 16,3 4-3-16,1-4 0 0,3 7 52 0,0 3 12 0,0 3 0 0,3-3 0 0,1-4 12 16,-1 7 6-16,1 0 1 0,7 3 0 15,-4-3-31-15,3 4-5 0,1-1-2 0,-1 3 0 16,8-3 19-16,0 3 0 0,-1-6 0 0,8 4 0 0,-4-4 48 0,7 0 12 15,4 0 4-15,-4-4 0 0,4-5-52 0,3 3-12 16,-3-1 0-16,3-2 0 0,-6 3 0 16,-1 3 0-16,0-1 0 0,-3 1 0 0,-4-3 0 0,4 6 0 15,-4-3 0-15,0 3 0 0,-7 0 8 0,4 0 0 16,-8 0-8-16,4 0 12 0,-7 0-12 0,4 3 0 16,-4-3 0-16,-7 0 0 0,0 0 0 0,0 0 0 15,0 0 0-15,0 0-10 16,0 0-53-16,0 0-10 0,-7 6-3 0,4-3 0 15,-8 1-147-15,0-1-29 0,-20 16-7 0,2-1-1 0</inkml:trace>
  <inkml:trace contextRef="#ctx0" brushRef="#br0" timeOffset="4154.12">5828 1539 2508 0,'0'0'71'0,"0"0"16"0,0 0-70 0,0 0-17 0,3 3 0 0,8 0 0 15,-7 1 106-15,6-1 18 0,1 3 3 0,3-6 1 16,0 3-52-16,4-3-9 0,3-3-3 0,3 3 0 0,-2-3-64 0,2 0-14 16,1-4-2-16,0 4-1 0,-4 0 17 0,4-3 9 15,-4-4-1-15,0 7 0 16,-3-3-101-16,-1 0-21 0,1 0-4 0,-1 2-1131 0</inkml:trace>
  <inkml:trace contextRef="#ctx0" brushRef="#br0" timeOffset="4375.91">6491 1376 2188 0,'0'10'48'0,"-3"-4"11"0,-1 0 1 0,4 10 1 0,-3-4-49 0,3 7-12 0,-4 0 0 0,4 6 0 16,4-3 117-16,-4 6 21 0,3-9 4 0,1 9 1 16,-1-9-24-16,1 6-5 15,6-9-1-15,-10 3 0 0,7 3-90 0,-3-10-23 16,-1 1 0-16,4 5 0 0,-3-8 0 0,7-1 0 0,-11 1 0 0,7-4 0 16,-4 0-98-16,-3-6-24 15,4 0-5-15,3-3-1127 0</inkml:trace>
  <inkml:trace contextRef="#ctx0" brushRef="#br0" timeOffset="4535.97">6523 1379 2269 0,'-11'0'64'0,"11"0"15"0,-7 0-63 0,0 0-16 0,4 0 0 0,-1 0 0 0,4 0 104 15,0 0 19-15,0 0 3 0,0 0 1 16,0 0-101-16,0 0-26 0,0 0 0 0,0 0 8 15,0 0-109-15,7 0-22 0,4 0-4 0,-1 0-922 16</inkml:trace>
  <inkml:trace contextRef="#ctx0" brushRef="#br0" timeOffset="4958.13">6897 1003 1958 0,'0'0'43'0,"0"0"9"0,0 0 1 0,0 0 3 0,0 0-45 0,0 0-11 0,-7 0 0 0,7 0 0 16,0 0 104-16,-4 6 20 0,1 1 3 0,-1-1 1 15,4 3-52-15,-3 7-9 0,3-7-3 0,0 13 0 16,0 0 0-16,0 3 0 0,3 3 0 0,-3 4 0 16,4-4 0-16,-1 7 0 0,1-4 0 0,-1 7 0 15,4-4 0-15,-3 7 0 0,-1-4 0 0,4 7 0 0,-3-3-51 16,0-3-13-16,3-1 0 0,-4-2 0 15,4-7 0-15,0 7 0 0,0-10 0 0,-3 0 0 0,-1 0 0 16,1 0 0-16,3-9 0 0,-7 2 0 16,3-5-100-16,1-4-22 0,-1-2-5 0,-3-7-1 15,4-7-72-15,0-2-16 0,3-10-2 16,-4 0-1-16</inkml:trace>
  <inkml:trace contextRef="#ctx0" brushRef="#br0" timeOffset="5205.85">7348 1141 2008 0,'0'0'44'0,"-7"3"10"0,0 3 2 0,0-3 0 0,0 7-45 0,-3-1-11 15,3 4 0-15,-1 3 0 0,1-1 101 0,0 7 19 0,4-6 3 16,-1 6 1-16,1 3-50 0,3 0-10 16,0 3-1-16,3 7-1 0,1-7-13 0,-1 3-2 0,1 7-1 0,3-7 0 15,0 4-12-15,4 2-2 0,-1-5-1 0,1-1 0 16,-1 0-15-16,1-2-2 0,-1-1-1 0,1 3 0 15,0-6-13-15,-1 0 0 0,-3-3 8 0,4 0-8 16,-4-3 0-16,0-6-15 0,-3-1 3 0,3-2 1 16,-4-1-73-16,-3-9-14 15,0 0-3-15,0 0-1 0,0-16-67 0,0 4-14 16,-3-4-2-16</inkml:trace>
  <inkml:trace contextRef="#ctx0" brushRef="#br0" timeOffset="6218.82">7221 1683 2649 0,'-3'4'58'0,"3"5"12"0,-4-3 2 0,1 4 4 0,3-4-61 0,0 6-15 16,3-5 0-16,1-4 0 0,3 3 40 0,3 0 6 16,1-3 1-16,3 1 0 0,7-1-17 0,-3-3-3 15,7-3-1-15,-1-1 0 0,1-5-26 0,3 3-9 16,-3 3 0-16,3-10 0 0,0 4 9 0,1-1 0 15,-1-2 0-15,0 6 0 0,0-10 0 0,-3 0 0 16,0 4 0-16,3-1 0 0,-7-3 0 0,0 1 0 16,0 2 0-16,-6-3 0 0,-1 7 0 0,-4-3 0 0,1 5 0 0,-4 1 0 15,0-7 0-15,-4 4 0 0,1 3 0 16,-4-4 0-16,-4 7 49 0,1 0 12 0,-4 3 3 16,-4 0 0-16,1 6 0 0,-1 4 0 15,-3 2 0-15,0 4 0 0,0-3-52 0,3 2-12 0,-3 7 0 0,4-3 0 16,-1 6 0-16,0-6 0 0,4 6 0 0,0 0 0 15,4-3 0-15,-1 0 0 0,1 0 0 0,6 0 0 16,1-6 0-16,-1 2 0 0,4-2 0 0,-3 0 0 16,6-4 0-16,1 4 0 0,0-10 0 0,3 0 0 15,0 1 0-15,3-4 0 0,1 0 0 0,3-3 0 16,0-3 0-16,1-3 0 0,-1-1 0 0,0 1 0 16,0 0-48-16,4-4-13 0,-4 4-3 0,4-3 0 15,-4 2 0-15,3 1 0 0,-2 0 0 0,-1 6 0 16,0-3 0-1,-3 0 0-15,-1 3 0 0,-3-7 0 0,0 7 52 0,1 7 12 0,-8-7 0 0,0 3 0 0,0 0 24 0,-7-3 8 16,0 0 2-16,3 3 0 0,-3 3 30 0,0-6 5 16,-3 7 2-16,-1-1 0 15,1-3-18-15,-1-3-3 0,1 3-1 0,-4-6 0 0,3 0-21 0,-3 0-4 16,3-4 0-16,1-2-1 0,-4 0-14 16,3-7-9-16,-3 0 12 0,0 4-12 0,4-13 0 0,-4 3 0 15,0-3 0-15,0 0 0 0,0-1 0 0,-1 1 0 16,-2-3 0-16,3 3 0 0,0-6 0 0,-4 6 0 15,4 0 0-15,-3-1 0 0,2 4 8 0,1 7-8 16,0-7 0-16,0 6 0 0,4 7 12 0,-4-4-4 16,3 7 0-16,1 3-8 0,-1 0 0 0,4 3 0 15,0 0 0-15,0 0 0 0,0 0 0 0,7 6 0 0,0 0 0 16,0 4 0-16,4-4 0 0,-1-3 0 16,5 6 0-16,-1-2 0 0,3-4 0 0,1 0 0 0,0 0 0 0,-1 0 0 15,4-3 0-15,1-3 0 0,2 0 0 0,1-3 0 31,3-1-96-31,-3 1-25 0,0 0-6 0,3-3-1 0,-3-7 52 0,3 0 9 0,-4 7 3 0,-2-13 0 16,2 3-52-16,-3 3-9 0,1-9-3 16,-1 10 0-16,-4-4 103 0,-2 3 25 0,-8 4 0 0,3 5 0 15,-6-5 45-15,3 2 15 0,-7 7 2 0,0 3 1 16,0 0 53-16,-4 3 10 0,-3 4 2 0,-7 5 1 0,3-2-52 16,-3 5-10-16,-3 1-3 0,3 3 0 15,0-1 0-15,-1 4 0 0,5-3 0 0,-4 0 0 16,0 0-51-16,7 0-13 0,-4 0 0 0,7-7 0 15,-3 4 0-15,4-7 0 0,3 4 0 0,0-7 0 16,0-6 0-16,3 3 0 0,4 0 0 0,0-3 0 16,1 0 0-16,2-3 0 0,1 0 0 0,3 0 0 0,-4 0 0 15,8-7 0-15,-4 4 0 0,7 3 0 0,-3-3 0 0,3-1 0 16,0 4 0-16,0 3 0 0,1 0 0 0,-5 0 0 16,4 3 0-16,-3 0 0 0,0 1 0 0,3 2 0 15,-7 3 0-15,0 4 0 0,-3-4 54 0,3 7 8 16,-7 0 2-16,0 2 0 0,-4 1-52 0,-3 3-12 15,0-6 0-15,-7 3 0 0,0 3 0 0,-3-4 0 16,-4 4 0-16,-4-6 0 0,0 3 0 0,1 0 0 16,-4-4 0-16,-1 1 0 0,8 0 0 0,-3-7 0 15,-5 4 0-15,5-4 0 16,-1 4-48-16,4-7-13 0,0 0-3 0,0 4-956 0,3-1-191 16</inkml:trace>
  <inkml:trace contextRef="#ctx0" brushRef="#br0" timeOffset="11773.26">1337 2072 1134 0,'-11'3'24'0,"1"0"6"0,-1 1 1 0,1-1 1 0,-4 0-32 0,3 3 0 15,0-3 0-15,-3 4 0 0,4-1 23 0,-1-3-3 0,1 0 0 0,6 3 0 16,-7-3-11-16,8 1-9 0,-4-4 12 0,3 6-12 15,4-6 8-15,0 0-8 0,0 0 0 0,0 3 0 16,0-3 8-16,0 6-8 0,0 1 9 0,11-1-9 16,-8-3 32-16,8 0 0 0,3 0 0 0,4-3 0 15,-4 7 1-15,7-7 1 0,-7 3 0 0,11-3 0 16,0 0-2-16,6 0 0 0,5-3 0 16,-1-4 0-16,7 4 1 0,1 3 0 0,9 0 0 15,-2 0 0-15,6-3-3 0,-6 0-1 0,10 0 0 16,3 0 0-16,8 3-13 0,3-4-4 0,-4 4 0 0,8-3 0 15,-7 0-3-15,10 0-1 0,10 0 0 0,-6-3 0 16,7 6 0-16,3-7 0 0,0-2 0 0,4 3 0 16,7-4 23-16,0-2 4 0,7 5 1 0,3-5 0 15,0-1-7-15,8-2-1 0,3 5 0 0,7-5 0 16,0-1-8-16,11 0-1 0,3 10-1 0,0-10 0 16,4 4 0-16,6-1 0 0,-2 7 0 0,6-7 0 15,4 4-6-15,3 0-2 0,4 2 0 0,-4 1 0 16,4 6 10-16,-4-3 3 0,1 3 0 0,3 0 0 0,3 0-6 15,-3 3-1-15,-4-3 0 0,-3 6 0 0,0 1 0 0,-4-1-1 16,0 3 0-16,-6 4 0 0,-5-7-6 0,-3 7-1 16,-6-1 0-16,-5 7 0 0,-6 0 13 0,-8 3 3 15,-10-3 0-15,-7 3 0 0,-4 3-4 16,-10 0 0-16,-14 0 0 0,-11 0 0 0,-7-3-6 0,-11 3-2 16,-10 0 0-16,-8-3 0 0,-6 3-12 0,-4 0 0 15,-14-3 0-15,-7 3-10 0,-7-3 10 16,-7-3 11-16,-7 9-3 0,-11-9 0 0,-10 0-8 0,-11 3 0 15,-14-4 9-15,-7 4-9 0,-4-9 0 0,-10 3 9 0,-11-7-9 16,-6 4 0-16,-8-7 8 0,-11 3-8 16,-6-2 0-16,-8-1 0 0,-10 0 0 0,0 0 0 15,-7 1 0-15,-4-4 0 0,-7 3 0 0,-7 0 0 0,-3 4 0 0,-1-1 0 16,1-3 0-16,-11 4 0 0,4-1 0 0,-1-3 0 16,4 7 0-16,-7 0 0 0,11-4 0 0,3 7 0 15,4-4 0-15,6-2 0 0,5 2 0 0,2-2 0 16,12-1 0-16,3-3 0 0,14 0 0 0,0-2 0 15,14-4 0-15,14 3 0 0,7-3-8 0,11-3 8 16,11-1 0-16,10 1 0 0,7-3 0 0,17 0 0 16,8 0 0-16,10-1 8 0,8 1-8 0,10-3 0 15,10 2 0-15,15-2 0 0,10 3 0 0,18-4 0 16,14 4 0-16,18 3 0 0,7-3-12 0,14 2 3 16,10 4 9-16,11 0 0 0,14 0 0 0,-3 4 0 15,13 2 0-15,1-3-8 0,3 3 8 0,11 7-8 16,7-4-87-1,7 7-17-15,0-7-3 0,7 1-1 0</inkml:trace>
  <inkml:trace contextRef="#ctx0" brushRef="#br1" timeOffset="22474.32">14259 10234 1267 0,'0'0'28'0,"0"0"5"0,0 0 2 0,0 9 1 0,0-2-36 0,0-1 0 15,0 3 0-15,0 1 0 16,0-4 40-16,4 0 2 0,-4-6 0 0,3 7 0 0,-3-7 35 0,0 3 7 16,0-3 2-16,0 0 0 0,0 0 34 0,0 0 6 15,0 0 2-15,0 0 0 0,0 0-52 0,0 0-9 16,7-7-3-16,-3-2 0 0,-1 0 0 0,5-4 0 15,-5-3 0-15,1-6 0 16,-1 0-51-16,4-3-13 0,-7 0 0 0,7-6 0 0,-3 0 27 0,-1-4 2 16,1-6 1-16,-1 1 0 0,1-4-4 0,3 3-1 15,-4-3 0-15,-3-3 0 0,4 0-4 0,-1 0-1 16,-3-3 0-16,4-4 0 16,-4 1 0-16,4 3 0 0,-1 0 0 0,1-4 0 15,-1 7 11-15,-3 0 1 0,4 4 1 16,-1-5 0-16,1 11-42 0,-1-4-9 0,1 3-2 0,-1 4 0 0,1 3 20 15,-1 2-8-15,-3 7 8 0,4 4 0 16,-4 5-40-16,0 1 0 0,3 2-1 0,-3 4 0 0,0 0-80 0,0 6-16 0,0 0-3 0,0 0-1 16,0 9-82-1,0-3-16-15,-3 13-3 0,-1-6-1 0</inkml:trace>
  <inkml:trace contextRef="#ctx0" brushRef="#br1" timeOffset="22971.11">14041 9158 1728 0,'0'0'38'0,"0"0"8"0,3 10 2 0,-3-4 0 0,4 0-39 0,-4-6-9 0,3 0 0 0,4 0 0 16,0-3 100-16,4-3 19 0,3-7 3 0,-3-2 1 15,3-4-44-15,0-9-9 0,3 0-2 0,1-7 0 16,3-3-37-16,0 4-8 0,-3-4-2 0,7-2 0 16,-4 2-13-16,4-3-8 0,-4 4 8 0,3-4-8 15,-2 0-15-15,-1 3-7 0,-4 1-2 0,5 5 0 16,-1 1 53-16,-4 3 11 0,1 3 1 0,0 6 1 16,-4 3-10-16,0 4-3 0,0 9 0 0,-3 6 0 15,3 3 12-15,-4 6 3 0,1 10 0 0,-4 7 0 0,0 2 26 16,0 4 6-16,0 2 0 0,0 1 1 15,-3-1-61-15,3 1-16 0,-4-3 0 0,4-1 0 0,-3-3 54 16,3-2 8-16,-4-4 2 0,4 0 0 0,-3-3-52 0,3-7-12 16,-3-5 0-16,-1-1 0 15,1-3-48-15,-1-2-13 0,4-8-3 16,0 1 0-16,0-3-153 0,-3-3-31 0,6-10-7 0,-3 0-1 0</inkml:trace>
  <inkml:trace contextRef="#ctx0" brushRef="#br1" timeOffset="23971.65">16238 10278 1724 0,'0'0'38'0,"0"0"8"0,0 0 2 0,0 0 0 0,0 0-39 0,0 0-9 16,7 0 0-16,-7 0 0 15,0 0 105-15,4 0 19 0,-4 0 4 0,7-6 1 0,-3-1-52 0,-4-2-10 16,0-1-3-16,3-2 0 0,-6-1-2 0,3-2-1 15,-4-4 0-15,0 0 0 0,1 0-14 0,-1-3-3 16,1 0-1-16,-4-6 0 0,0-3-6 0,-4-4-1 16,4 1 0-16,-3-4 0 0,-5 1 1 0,5-4 0 15,-4 3 0-15,-4-3 0 0,0 4-1 0,1 2 0 16,-1-5 0-16,-3-1 0 0,3-3-8 0,1 0-1 0,-4 0-1 16,-1 0 0-16,1 3-10 0,0 1-1 0,0-1-1 15,0 0 0-15,0-3-3 0,-1 3-1 0,1 1 0 0,0-4 0 16,3 0-10-16,-3 3 12 0,4 0-12 0,-1 4 12 15,4 2-12-15,-4 4 0 0,4 6 0 0,0 0 8 16,3 6-18-16,1 0-4 0,-1 7-1 16,4 2 0-1,0-2-20-15,0 5-4 0,4 4-1 0,-4 3 0 16,3 3-140-16,0 4-29 0,4-1-6 0,0 3-989 0</inkml:trace>
  <inkml:trace contextRef="#ctx0" brushRef="#br1" timeOffset="24466.44">15515 9278 1497 0,'0'0'32'0,"0"0"8"0,0 0 0 0,0 0 4 0,0 0-36 0,0 0-8 0,0 0 0 16,0 0 0-16,0-10 104 0,4 1 20 16,-1-4 3-16,4-6 1 0,-3 1-52 0,3-7-9 0,-4-1-3 0,4-2 0 15,-3-3 0-15,3-4 0 0,0 1 0 0,0-4 0 16,0 1-2-16,-3-1-1 15,3 0 0-15,0-2 0 0,0 2-15 0,-4-3-3 0,4 7-1 0,-3-4 0 32,3 4-17-32,0 2-3 0,0 1-1 0,0 0 0 0,0 9-9 0,4 0-1 15,-4 3-1-15,4 3 0 0,-1 4-10 0,1 2 10 0,-1 1-10 0,4 3 10 16,0 6-10-16,1 0 12 0,2 0-12 0,-3 3 12 16,4 3 2-16,-4 3 1 0,4-2 0 0,-4 5 0 15,0-2 4-15,4 2 1 0,-4 1 0 0,-4 2 0 16,4-2 0-16,-3 3 0 0,0-1 0 0,-1 1 0 15,1 0-6-15,-4-1-1 0,0 4 0 0,3 3 0 0,-3-3-13 16,1 3 11-16,-1-3-11 0,0-1 10 0,0 1-10 16,3-3-17-16,-3-7 4 0,0 1 1 15,4-4-145-15,-11-6-29 0,0 0-6 16,14-3-1020-16</inkml:trace>
  <inkml:trace contextRef="#ctx0" brushRef="#br1" timeOffset="25359.42">17159 9651 1497 0,'0'0'32'0,"0"0"8"0,4-7 0 0,-4 1 4 0,3-3-36 0,-3-4-8 0,4 1 0 0,3-7 0 0,-4-3 106 0,1-6 19 15,3-1 4-15,0-5 1 0,0-4-54 0,0 1-12 16,0-4-1-16,4-6-1 0,-1 3 53 0,1-6 10 16,-1 0 3-16,1-4 0 15,-4 4-93-15,4-3-19 0,-1 3-3 0,1-4-1 0,3 1 16 16,-3 0 2-16,-1 0 1 0,1-4 0 0,-1 1-3 0,4-1 0 15,0-2 0-15,-3-4 0 0,3 7-6 0,-3-4-2 16,3 0 0-16,0-5 0 0,0 5 0 0,-3 4-1 16,3 5 0-16,-4 4 0 0,1 3-1 0,-4 7 0 15,0 9 0-15,-3-1 0 0,-1 7-31 0,-3 4-7 16,0 8 0-16,0 4-1 16,-3 6-134-16,-4 3-26 0,-1 3-6 0</inkml:trace>
  <inkml:trace contextRef="#ctx0" brushRef="#br1" timeOffset="25745.34">17297 7697 1864 0,'-11'7'41'0,"4"-4"9"0,0 3 2 0,3 0 0 0,-3 4-42 0,4-4-10 0,-1 6 0 0,1 1 0 16,3 0 34-16,0-1 5 0,0 4 1 0,0-1 0 16,0-2 5-16,7 3 2 0,-4-4 0 0,8-2 0 15,0-1-31-15,3-6-7 0,3-3-1 0,-3-3 0 16,4-6 8-16,3-7 2 0,4-6 0 0,3-3 0 0,4-6 18 0,3-1 4 16,-3-9 1-16,14-12 0 0,-7 6 19 0,3 0 3 15,-7-3 1-15,4 3 0 0,-4 9-37 0,-3 1-7 16,0-1-2-16,-4 10 0 0,-7 6-1 0,0 12 0 15,-7 4 0-15,-14 6 0 16,15 13 20-16,-5 9 4 0,-3 3 1 0,-3 9 0 0,-4 4 12 0,-4 6 2 16,-3 3 1-16,-3 3 0 0,3 0-32 0,-4-6-6 15,4-3-2-15,0 3 0 0,0-4-17 0,0-2 0 16,3-3 0-16,1-1 0 16,-1-3-68-16,4-2-15 0,0-4-2 0,4-3-1 15,-1-4-118-15,1-2-23 0</inkml:trace>
  <inkml:trace contextRef="#ctx0" brushRef="#br1" timeOffset="26691.67">12390 9387 2012 0,'0'0'44'0,"0"0"10"0,0 0 2 0,0 0 0 0,0-6-45 0,3 0-11 16,-3 0 0-16,0-4 0 0,4 1 68 0,-4-1 12 15,0-2 3-15,3-1 0 0,1-6-43 0,-1 4-8 16,1-1-1-16,-1-6-1 0,1 0 27 0,-1-3 6 15,1-3 1-15,3-4 0 0,-4-2 0 0,4 0 0 16,-3-10 0-16,0 0 0 16,3-3-52-16,-4 0-12 0,1-4 0 0,-1-5 0 0,-3 0 54 0,4-7 8 15,-4 3 2-15,3-6 0 0,1 7-46 0,-4-4-9 16,7 4-1-16,-4-7-8 0,1 3 22 0,3 3-2 0,-4 7-1 0,5-3 0 16,-5 9-10-16,1 3-1 0,3 0-8 0,0 3 12 15,-4 10-12-15,4-1 0 0,-3 7 8 0,-1 7-8 16,-3 2 0-16,4 3 0 0,-4 1 8 0,-4 6-8 15,4 6 0-15,0 0-8 0,-3 6 8 0,-4 3-13 16,-4-3-122 0,4 4-24-16,0-1-5 0,-4-2-690 0,4-1-138 0</inkml:trace>
  <inkml:trace contextRef="#ctx0" brushRef="#br1" timeOffset="27117.62">12150 7782 1944 0,'0'0'43'0,"0"6"9"0,-4 0 1 0,4 4 1 0,0-4-43 0,0 0-11 0,0-6 0 16,0 0 0-16,0 0 82 0,0 0 14 0,0 0 4 0,7 4 0 15,0-8-48-15,4-2-10 0,-1-3-2 0,5-4 0 16,-1-2-7-16,0-4-1 0,7-3-1 16,-3-3 0-16,3-4-5 0,0 1-1 0,0 0 0 0,4 0 0 15,-4 0-4-15,0 3-1 0,0-1 0 0,4 1 0 16,-4 7 20-16,0 5 3 15,0 4 1-15,1 2 0 0,-5 4-44 0,1 9 0 0,0 1 0 0,-1 8 0 16,1 7 54-16,-4 0 9 0,0-3 1 0,0 3 1 16,0-3-9-16,-3 6-3 0,-1-3 0 0,1 3 0 15,-4-3-19-15,0-3-4 0,0 0-1 0,-3-4 0 16,3 1-19-16,-4 0-10 0,1-4 10 0,-4-2-10 16,3-4-51-16,-3-6-16 0,0 0-3 0,4-3-901 15,-4-4-180-15</inkml:trace>
  <inkml:trace contextRef="#ctx0" brushRef="#br1" timeOffset="29153.57">16729 7167 1071 0,'0'0'30'0,"-4"7"7"0,4-4-29 0,-3 3-8 0,3 0 0 0,0 4 0 16,-4-4 104-16,4-6 20 0,0 0 4 0,0 0 1 15,0 0-1-15,0 0 0 0,0 0 0 0,0 0 0 16,0 0-25-16,7-3-6 0,-3-3-1 0,3-7 0 16,0-3-27-16,0 1-5 0,0-7-2 0,4 0 0 15,-4-6-22-15,3-4-5 0,4 1-1 0,-3-7 0 16,3 1 24-16,0 2 5 0,0-6 1 0,0-6 0 0,0 3-52 15,4 4-12-15,-4-4 0 0,7 0 0 16,-3 0 40-16,0 0 6 0,-1 0 1 0,4-6 0 16,1 6-27-16,-5-3-4 0,1 6-2 0,0-6 0 0,-4 3-5 15,0 1-1-15,-4-5 0 0,8-2 0 0,-7 6 0 0,-1 4-8 16,1-1 12-16,-1 3-4 0,1 7-8 0,-8 6 0 16,4 0 9-16,-7 9-9 0,4 0 0 0,-4 7 8 15,4 3-8-15,-8 3 0 16,4 3-56-16,-7 3-16 0,3 3-4 0,-3 7 0 15,0-4-199-15,-3 3-40 0</inkml:trace>
  <inkml:trace contextRef="#ctx0" brushRef="#br1" timeOffset="29556.48">16810 5832 1497 0,'0'0'32'0,"-4"6"8"0,1-3 0 0,-1 3 4 0,1 4-36 0,-1-4-8 0,4 3 0 0,0 1 0 16,0-4 104-16,4 0 20 0,-1 1 3 0,4-1 1 16,0-3-52-16,0 0-9 0,8-6-3 0,-1 0 0 15,0 0-7-15,3-7-1 0,5-2-1 0,-1-1 0 16,3-6-12-16,5 1-3 0,2-4 0 0,-6 3 0 0,7-3-10 0,-4-3-2 15,4-3-1-15,-4 3 0 0,4-4-13 0,0 4-2 16,-1-3-1-16,8-3 0 16,-4 6 1-16,-6 3 1 0,-1 6 0 0,0 3 0 15,-3 7 2-15,-8 3 0 0,1 3 0 0,-4 6 0 0,-7 7 38 0,0 6 8 16,-7 6 2 0,0 6 0-16,-3 0 6 0,-4 4 2 0,0-1 0 0,0 4 0 0,-4 0-28 0,0-1-6 15,4-2-1-15,0-4 0 0,0-3-20 0,0-6-5 16,4 3-1-16,-1-6 0 0,4-6-10 0,0-1 0 15,0-5-10-15,4-4 10 16,-1 0-128-16,1-3-20 0,3-6-4 0,3-1-764 16,4-2-152-16</inkml:trace>
  <inkml:trace contextRef="#ctx0" brushRef="#br1" timeOffset="30520.08">18761 9798 1728 0,'0'0'38'0,"0"0"8"0,0 0 2 0,0 0 0 0,0 0-39 0,0 0-9 0,0 0 0 0,0 0 0 16,0 0 53-16,7-3 9 15,0 0 2-15,0-7 0 0,0 1 51 0,0-4 10 16,4-2 3-16,-4-7 0 0,3 0-52 0,-3-3-9 0,4-3-3 0,-1-4 0 16,-2-2 0-16,2-1 0 15,1-2 0-15,-1-4 0 0,-3 3 0 0,0-3 0 16,0-2 0-16,0-4 0 0,1 3-7 0,-1-7-1 15,-4 4-1-15,8-6 0 0,-4 3-37 0,0 0-7 16,3 0-2-16,1-1 0 0,0-2-9 0,-1 6 0 0,4-3 0 0,-3 0 0 16,3 0 11-16,0 3 0 0,-3 3 0 15,3 6 0-15,-4 4-11 0,4 5-16 0,-6 4 4 0,2 6 1 16,-3 7 11-16,-3 3 0 0,-4 2 0 0,0 7 0 16,0 0-104-16,-7 3-20 0,0 7-3 15,-4-1-1 1,0 7-51-16,1 0-10 0,-1-4-3 0,-3 4 0 0</inkml:trace>
  <inkml:trace contextRef="#ctx0" brushRef="#br1" timeOffset="30933.48">18676 8638 1958 0,'0'6'43'0,"-3"0"9"0,-1 1 1 0,4-7 3 0,0 0-45 0,4 3-11 16,-4-3 0-16,7 3 0 0,0-6 53 0,0 0 9 16,3-7 2-16,4 1 0 0,1-7 0 0,2-3 0 15,4 1 0-15,11-14 0 0,-4-2 0 0,4 2 0 16,0-2 0-16,0-7 0 0,-1 4-52 0,1-1-12 0,3 0 0 0,1 1 0 15,-8 5 54-15,7-2 8 0,-3 2 2 0,3 1 0 16,-7 6-52-16,1 3-12 0,-5 0 0 0,-3 6 0 16,-3 4 0-16,3 3 0 15,-7 5 0-15,-14 4 0 0,0 0 54 0,14 10 8 0,-3 9 2 0,3 6 0 16,-3 3-20-16,-4 3-4 0,-4 1-1 0,1 5 0 16,-1 1-11-16,1-4-3 0,-4 1 0 0,3-1 0 15,1-5-25-15,-1-1 0 0,1-3 0 0,0-3 0 16,-1-3 0-16,1-1 0 0,-1-5 0 0,1 0 0 15,-4-4 0-15,3-3 0 0,1-6 0 0,-1 0 0 16,-3-3-97-16,4-6-25 0,-4-1-5 0,0-2-1229 16</inkml:trace>
  <inkml:trace contextRef="#ctx0" brushRef="#br1" timeOffset="31852.7">13173 11454 1314 0,'0'0'37'0,"0"0"8"0,3 3-36 0,4 3-9 16,-3 3 0-16,3-2 0 0,0 2 104 0,-4-3 20 0,5 1 3 0,-5-1 1 15,-3-6 0-15,0 0 0 0,4 0 0 0,-4 0 0 16,0 0 0-16,3-6 0 0,1-1 0 0,-4-2 0 16,0-4-52-16,0-2-9 0,-4-4-3 0,4-3 0 15,-3 3-13-15,-1-3-3 0,-3-3-1 0,3 0 0 16,-3-3 4-16,0-3 1 0,-3-1 0 0,3-5 0 16,-4 2-19-16,1-3-3 0,-1-2-1 0,0-7 0 15,1 0-3-15,-4-4-1 0,3 1 0 16,1-3 0-16,-5 3-12 0,5 3-2 0,-1-3-1 0,1-4 0 15,-1 4-10-15,1 0 12 0,2 3-12 0,1 3 12 16,0 0 8-16,4 6 3 0,-1 4 0 0,1 6 0 0,-1 6-23 0,1 3 0 16,3 3 0-16,-4 4 0 0,4 6 0 0,0 6 0 15,0 0 0-15,0 0 0 16,0 0-136-16,-3 9-31 0,-1 0-6 0,1 4-2 16,3 3-129-16,-4-4-27 0</inkml:trace>
  <inkml:trace contextRef="#ctx0" brushRef="#br1" timeOffset="32304.8">12633 10629 1400 0,'-4'19'31'0,"1"-13"6"0,-1 3 2 0,1 1 0 0,-1-1-31 0,1 4-8 0,3-4 0 0,0 1 0 16,0-4 112-16,0-6 22 0,0 0 4 0,0 0 1 15,7 3-51-15,0-3-11 0,0 0-1 0,0-6-1 16,4 0-12-16,-1-4-3 0,1-2 0 0,-1-1 0 0,1 0 11 0,0-2 1 16,3-4 1-16,0-6 0 0,0 3-58 0,0-6-15 15,0-4 0-15,4 1 0 0,-4-3 51 16,3-1 7-16,1-6 2 0,0 1 0 15,-1-1-45-15,1 0-15 0,-4 3 9 0,7-6-9 0,-7 4 24 0,4 2 0 16,0 4 0-16,-1-4 0 0,1 7-8 0,-4-1-1 16,4 7-1-16,-4 3 0 0,-4 7 5 0,5 2 1 15,-5 4 0-15,1 5 0 0,-1 4-12 0,-3 4-8 16,4 5 12-16,0 4-12 0,-4 2 60 0,3 7 4 16,-3 0 2-16,4 3 0 0,-1 0-34 0,1 4-8 15,-4-4 0-15,4 0-1 0,-1-3-9 0,1 0-2 16,-1-4 0-16,4-2 0 0,-3 0-12 0,-4-1 0 15,4-5 8-15,-1 2-8 0,1-5 0 0,-1-1 0 16,-3 0-9-16,1-3 9 16,-1 0-136-16,0-3-20 0,3-3-5 0</inkml:trace>
  <inkml:trace contextRef="#ctx0" brushRef="#br1" timeOffset="33436.94">15653 6521 1774 0,'0'10'39'0,"0"-10"8"0,-4 6 1 0,4 0 3 0,0-6-41 0,0 0-10 0,0 0 0 0,0 0 0 15,0 0 117-15,0 0 22 0,0 0 4 0,0 0 1 16,4-3-62-16,3-6-12 0,0-1-2 0,0-2-1 16,0-4-3-16,4-3-1 0,-1 1 0 0,1-7 0 15,3-1-24-15,0-2-5 0,0-3-1 0,0 0 0 16,0-1 11-16,4-2 3 0,-4-4 0 0,4 0 0 0,-4-5-19 15,0-1-3-15,0 0-1 0,4-6 0 16,-4 6-6-16,-4-3-2 0,4 0 0 0,1 0 0 0,-5 0-7 16,1 3-1-16,-1 0-8 0,-3 3 12 0,4 0-12 0,-4 4 11 15,0-1-11-15,0 3 10 0,-3 4-10 0,3 6 8 16,-4 3-8-16,4 3 8 0,-3 0-8 0,-1 4 0 16,4 2 0-16,-3-2 0 0,3 5 24 0,-3-2 0 15,-1-7 0-15,4 3 0 0,4 0-38 0,-8-2-8 0,4-4-2 0,4 3 0 31,-4-3-12-31,0 9-4 0,0 1 0 0,-3 2 0 16,-1 1-19-16,-3 6-4 0,0 3-1 0,-3 6 0 16,-1 0-62-16,-3 7-13 0,0 3-2 0,0-1-997 0</inkml:trace>
  <inkml:trace contextRef="#ctx0" brushRef="#br1" timeOffset="33872.21">15699 5261 1358 0,'0'0'38'0,"0"0"10"0,0 0-39 15,0 0-9-15,0 0 0 0,0 0 0 0,0 0 128 0,0 0 24 16,0 0 5-16,0 0 1 0,0 0-58 15,0 0-11-15,0 0-2 0,0 0-1 16,0 0 6-16,7 0 2 0,0 0 0 0,3-6 0 0,1-1-48 0,3-2-10 16,0-3-1-16,4-7-1 0,-1 0 18 0,5-3 3 15,-1 0 1-15,0-6 0 0,4 0-39 0,-1-4-7 16,1-2-2-16,3 2 0 0,4 4 16 16,0-3 4-16,-4 6 0 0,4-4 0 15,-4 1-18-15,0 3-10 0,-3 0 12 0,0 6-12 0,-4 4 31 16,-4 2-1-16,1 1 0 0,0 5 0 0,-4 4-30 0,-4 6 0 0,1 4 0 0,-1 5 0 31,-2 1 57-31,-5 2 6 0,1 7 1 0,-4-3 0 0,3-3-30 0,-3-1-6 16,0 4 0-16,0 0-1 0,0-6-7 0,0-4-2 15,0 0 0-15,0-9 0 0,0 0-10 0,0 0-8 16,0 10 9-16,0-1-9 16,0-9-32-16,0 0-13 0,0 0-3 0,0 0 0 15,7 0-116-15,-3 3-24 0,3 4-5 0,0-4-1 0</inkml:trace>
  <inkml:trace contextRef="#ctx0" brushRef="#br0" timeOffset="42628.58">19981 3822 1810 0,'0'0'51'0,"0"0"12"0,0 0-51 0,0 0-12 0,0 0 0 0,-3 6 0 0,3 3 80 15,0 4 12 1,3 3 4-16,1 6 0 0,-4-7-13 0,7 10-3 0,-4 0 0 0,8 4 0 16,-4 5 4-16,0 1 1 0,4 2 0 0,-4 4 0 0,3-3-15 0,1 2-3 15,0-5-1-15,-1-1 0 0,1-2-30 0,-1-4-7 16,1-3-1-16,-1 0 0 15,-2-3-16-15,-1-3-3 0,0-7-1 0,-4-2 0 0,4-4-8 0,-3-3 0 16,-4-3 0-16,0 0 8 0,0 0-8 0,3-6 0 16,-3-3-12-16,0-1 12 15,-3-2-100-15,3-4-12 0,-7-3-2 0,3 0-1 16,-3 1-121-16,4-1-25 0</inkml:trace>
  <inkml:trace contextRef="#ctx0" brushRef="#br0" timeOffset="43104.49">19830 3668 1897 0,'0'0'84'0,"0"-6"17"0,-4-4-81 0,4 1-20 16,0 3 0-16,0-4 0 0,0 1 98 16,0 0 15-16,0-1 3 0,0 1 1 0,4-1-38 0,-4 4-8 15,3-3-2-15,1-1 0 0,3 1-37 0,-4 3-7 16,1-1-1-16,3 1-1 0,3 3 32 0,1-3 6 15,3-1 2-15,0 1 0 16,7-3-37-16,1 2-7 0,2-2-2 0,5 0 0 0,2-1 7 0,1 1 0 16,0-1 1-16,3 1 0 15,-3 0-1-15,3-1-1 0,-3 4 0 0,3 3 0 0,-7 3-8 0,1 3-2 0,-1 3 0 16,0 7 0-16,-3-1-13 16,-4 1-18-16,0 6 4 0,-3-1 1 0,-4 1 61 0,-4 0 12 15,1 3 2-15,-8 3 1 0,1 0-27 0,-8 0-6 16,-3 3-1-16,-3-2 0 0,-8-1-6 0,1 0-2 15,-1 0 0-15,-7 6 0 0,-3-6-5 0,0 3 0 16,0-2-1-16,-1-1 0 0,-2 0-15 0,2-6 0 16,-2-1 0-16,2 1 0 0,1-6-15 0,0 2 4 0,3-2 1 0,4-4 0 31,7-6-63-31,0 4-13 0,7-7-2 0,7 0-1 0,0 0-107 0,3-3-20 16,8-4-5-16</inkml:trace>
  <inkml:trace contextRef="#ctx0" brushRef="#br0" timeOffset="43788.89">20715 4079 2019 0,'0'0'44'0,"0"0"10"0,0 0 2 0,0 0 0 0,0-6-44 0,0 3-12 0,0 3 0 16,0 0 0-16,0 0 90 0,0 0 16 0,-7-4 3 0,0 8 1 15,0-1-14-15,3 3-2 0,-6 3-1 0,3 4 0 16,-4 6-23-16,4-4-5 0,0 7-1 15,-3-3 0-15,2 0-20 0,1 6-5 0,4-3-1 0,-1 3 0 16,1-6-18-16,3 0-3 0,0-1-1 0,3 1 0 16,1-6-16-16,-1-1 0 0,4-5 8 0,1-4-8 15,2 0 0-15,1-6 0 0,-4 0 0 0,3-7 0 16,4 4 0-16,-3-7 0 0,0-2 0 0,3-1 0 16,-4-3 0-16,1 0 0 0,-1 4 0 0,-2-4 0 15,2 0 0-15,-3 3 0 0,0 1 0 0,-3 2 0 16,-1 4 0-16,1 3 0 0,-1-4 0 0,-3 10-9 15,0 0 9-15,0 0-8 0,0 0 8 0,0 0-8 16,0 10 8-16,0-1 0 0,0 7 0 0,0-4 0 16,4 4 0-16,-4-4 0 0,3 4 0 0,1 3 0 15,3-3 0-15,0-1-8 0,0 4 8 0,4-3 0 16,-4-7 0-16,3 1 0 0,1-4 0 0,-1 0-8 16,1 0 8-16,0-2 0 0,-4-4 0 0,3-4 0 15,1 1 18-15,-1 0-1 0,-3-3 0 0,4-4 0 16,-7 7 6-16,3-3 1 0,-4-3 0 0,4-1 0 0,-7-2-8 0,0-1 0 15,0 4-1-15,-3-1 0 0,-1-5-7 16,1-1-8-16,-1 0 11 0,1 1-11 0,-1-1 8 16,-3 3-8-16,3 1 0 0,1-1 0 0,-1 1 8 15,-3-1-8-15,7 4 0 0,-3-1 0 0,6 1 0 16,-3 3 10-16,0-1-10 0,0 7 8 0,7-6-8 0,0 3 0 16,4 3 0-16,0-3 0 0,3 3 8 15,0 0-8-15,0-3 0 0,4 3 8 0,-4 0-8 0,3-3 0 16,1 3 0-16,-4-3 0 15,4-1-32-15,-4 1-11 0,0 3-2 0,0-3-1 16,0 3-198-16,4-3-40 0</inkml:trace>
  <inkml:trace contextRef="#ctx0" brushRef="#br0" timeOffset="44136.62">21248 3859 1792 0,'0'10'51'0,"0"-4"10"0,3 7-49 0,-3-10-12 0,4 6 0 0,-4 4 0 0,3 2 153 16,4 1 28-16,-3 3 6 0,0 3 1 0,3 0-96 0,0 0-20 15,0 0-3-15,0-3-1 0,0 2 22 0,0 1 4 16,3-3 1-16,1 0 0 0,0 0-50 0,3 0-9 16,-4-4-3-16,4 4 0 0,1-3-33 0,-5-1 0 15,-3-2 0-15,0 0 0 0,0-1 24 0,-3-2-3 16,-4-4 0-16,3 0 0 0,-6 3-21 0,-1-5-16 16,1 2 2-16,-1-6 1 15,-3-3-116-15,-3 0-23 0,3-1-5 0,-8 1-1080 0</inkml:trace>
  <inkml:trace contextRef="#ctx0" brushRef="#br0" timeOffset="44341.84">21181 4135 2368 0,'0'0'52'0,"0"0"12"0,0 0 1 0,0 0 1 0,0 0-53 0,3 3-13 0,1 1 0 0,3-1 0 15,3 0 65-15,1 0 11 16,0-3 1-16,-1 6 1 0,1-3-11 0,3-3-3 0,0 4 0 0,4-4 0 15,-4 0-25-15,3 3-6 0,1 0-1 0,0 0 0 16,-1 0-24-16,1 0-8 0,0 0 0 0,-1 4 0 16,1-4-82-16,0 3-23 0,-4 0-5 0,3 1-1 15,-3 2-105-15,4-3-22 0,-4 7-4 0,4-4-672 16</inkml:trace>
  <inkml:trace contextRef="#ctx0" brushRef="#br0" timeOffset="44447.54">21668 4336 2098 0,'3'6'46'0,"-3"1"10"0,4 2 1 0,-4-9 3 0,0 0-48 0,0 0-12 16,0 3 0-16,0-3 0 0,0 0 124 0,0 0 24 15,-4-6 4-15,1-4 0 0,-1 1-121 0,-3 0-31 16,4 2 0-16,-5-2 0 16,5-4-96-16,-4 1-26 0,-4-16-5 15,1 3-922-15</inkml:trace>
  <inkml:trace contextRef="#ctx0" brushRef="#br0" timeOffset="44600.74">21636 3988 2880 0,'-11'3'64'0,"4"-3"12"0,0-3 4 0,0 3 0 0,0 0-64 0,0-3-16 15,0 3 0-15,0 0 0 0,0-3 98 0,7 3 17 16,-4 0 3-16,4 0 1 0,0 0-88 0,0 0-18 16,0 0-3-16,0 0-1 0,0 0-9 0,0 0 0 15,0 0 0-15,0 6 0 16,0-6-108-16,4 6-24 0,6 1-5 0,-3 2-1210 0</inkml:trace>
  <inkml:trace contextRef="#ctx0" brushRef="#br0" timeOffset="45036.46">22003 3856 1728 0,'0'0'38'0,"0"0"8"0,0 0 2 0,0 0 0 0,0-6-39 0,3 3-9 16,-3 0 0-16,4-4 0 0,-4 4 156 0,0 0 28 16,-4-3 7-16,4 6 1 0,0 0-52 0,0 0-9 15,0 0-3-15,-7 6 0 0,4 0-51 0,-4 4-10 16,0 6-3-16,0 2 0 0,-1 4 0 0,5 3 0 15,-4 7 0-15,3 2 0 0,-3 7-51 0,4-3-13 16,-1 2 0-16,1 4 0 0,3-3 0 0,-4 0 0 16,4-4 0-16,4 1 0 0,-4-10 0 0,3-3 0 15,1 0 0-15,3-3 0 0,-4-3 0 0,8-3 0 16,-4-4 0-16,4-2 0 0,-1-4 0 0,1-3 0 16,3-3 0-16,0-3 0 0,0-3 0 0,0 0 0 15,0-4 0-15,4-6 0 16,0 1-107-16,-1-1-24 0,-3 0-5 0,4 4 0 15,-4 3-192-15,0-4-37 0,11-15-8 0,-4 3-2 0</inkml:trace>
  <inkml:trace contextRef="#ctx0" brushRef="#br0" timeOffset="45289.26">22387 3790 2419 0,'0'0'53'0,"0"0"11"0,0 0 3 0,0 0 1 0,-3 4-55 0,3 5-13 0,-4 0 0 0,4 7 0 0,-3 0 105 16,3 3 19-16,0 6 3 0,-4-7 1 0,4 11-52 16,0-1-9-16,0 3-3 0,4 1 0 0,-4-1 0 0,0 0 0 15,3 4 0-15,-3-1 0 0,4 1 0 0,-1-4 0 16,1 0 0-16,-1-2 0 0,1-4-51 0,-1-3-13 16,4 0 0-16,-3-3 0 0,0-4 0 0,-4 4 0 15,3-6 0-15,1-1 0 16,-1 1-100-16,1-4-22 0,-1-3-5 0,4-3-1 15,-3 1-102-15,-4-4-21 0,3-4-4 0,4-2-1 0</inkml:trace>
  <inkml:trace contextRef="#ctx0" brushRef="#br0" timeOffset="45783.22">22617 4189 2188 0,'0'0'48'0,"0"0"11"0,0 0 1 0,0 0 1 0,0 6-49 0,0 0-12 0,0 0 0 0,0-6 0 15,3 7 156-15,-3-7 29 0,0 6 6 0,7-3 1 16,-7-3-103-16,4 6-20 0,3-2-4 0,3-1-1 15,-3-3-51-15,8-3-13 0,-5-1 0 0,4 1 0 16,0-3 0-16,4 0 0 0,0-7 0 0,-4 4 0 0,3-4 54 0,-3 4 8 16,1-4 2-16,-1-2 0 0,0 2-52 0,-4 4-12 15,1-1 0-15,-4 1 0 0,0-4 0 0,0 7 0 16,-3-3 0-16,-1 6 0 0,1-4 0 0,-4 7 0 16,0 0 0-16,0 0 0 0,-11 3 0 0,1 4 0 15,-1 2 0-15,-3 4 0 0,0 2 0 0,0 4 0 16,0 6 0-16,-4 3 0 0,4 4 0 0,0-4 0 15,0-3 0-15,-1 0 0 0,5 0 0 0,3-3 0 16,3 0 0-16,1 0 0 0,3 0 0 0,3-6 0 16,4 2 0-16,0 1 0 0,4-6 0 0,7-1 0 15,-4 1 0-15,7-4 0 0,-3-6 0 0,3-6 0 16,0 0 0-16,7 0 0 0,-3-3 54 0,3 0 8 16,4-4 2-16,-1-2 0 0,-2 2-52 0,2 1-12 0,-2-1 0 15,2 4 0-15,-2 0 0 0,-5 0 0 16,-2-1 0-16,-1 4 0 15,0 0-202-15,-4 3-43 0,12 3-9 0,-15 0-2 0</inkml:trace>
  <inkml:trace contextRef="#ctx0" brushRef="#br0" timeOffset="50570.07">20278 5568 2703 0,'0'0'60'0,"0"0"12"0,0 0 2 0,0 0 2 0,0 0-61 0,0 0-15 0,3 3 0 0,8-3 0 16,-1 4 36-16,1-4 5 0,7 0 1 0,-1 0 0 15,4-4-28-15,-3 1-6 0,3 3 0 0,4-3-8 16,0 3 26-16,-1-3-2 0,1 0 0 0,0 0 0 16,-1 0-89-16,-2-1-19 0,-1 4-3 0,-4-3-1143 15</inkml:trace>
  <inkml:trace contextRef="#ctx0" brushRef="#br0" timeOffset="51620.23">21276 5813 1824 0,'0'12'76'16,"0"-12"-60"-16,0 0-16 0,0 0 0 0,0 0 208 0,0 0 38 0,0 0 8 0,0 0 2 15,0 0-104-15,0 0-20 0,0 0-4 0,-3-9 0 16,-1 0-58-16,0-1-11 0,1-2-3 0,-1-4 0 16,1 0-37-16,-4 1-8 0,0-1-2 0,3 0 0 15,-3-3 15-15,4 1 4 0,-1 2 0 0,4-3 0 16,-3 3-28-16,3 1 8 0,0-1-8 0,0-3 0 16,3 4 0-16,4 2 0 0,-3-3 0 0,3 4 0 15,3-1 0-15,1 4 0 0,-4-1 0 0,7 1-11 16,-3 6 11-16,3 0-12 0,0 3 12 0,0 3-12 15,4 0 12-15,-1 3-8 0,-3 1 8 0,4 2-8 16,0 0 8-16,-4 1 0 0,3-1-9 0,-2 4 9 0,-5-4-9 16,4 1 9-16,-3 2-12 0,-1-2 12 0,1-1-12 0,0 0 4 15,-4-2 8-15,0-1-13 0,0 0 13 0,3 0 0 16,-6-2 0-16,3 2 0 0,-7-6-12 0,3 6 12 16,-3-6-13-16,7 3 5 0,-7-3 8 0,4 3 0 15,-4-3 0-15,0 0 8 0,0 0-8 0,7 0 0 16,-7 0 0-16,7 0 0 0,4-3 0 0,-4 0 8 15,-4-6-8-15,8 2 8 0,-4-2-8 0,4 0 0 0,-4-4 0 16,0 1 0-16,0-1 0 0,3 4 0 16,-3-4 0-16,0 4 8 0,0-4-8 0,-3 4 0 0,3-1 0 0,-3 1 0 15,-4 3 0-15,0-4 0 0,0 4 0 0,0 0 0 16,-4 3 0-16,0-1 0 0,-3 1 0 16,-3 3 0-16,3 3 18 0,-4 4 2 0,1-1 1 15,3 6 0-15,-4 1-13 0,-3 3-8 0,3 6 10 0,4 0-10 16,-3-4 0-16,3 8 8 0,0-1-8 0,3 3 0 15,-3-3 0-15,7 0 0 0,0-3 0 0,3 0 0 16,-3-3 8-16,4-4-8 0,3-2 0 0,4-1 0 16,-1-2 0-16,4-4 0 0,0 0 0 0,1-2 0 15,2-4 0-15,4-4 0 0,1-2 0 0,-1 0 0 16,3-7-28-16,1 4-9 0,3-1-2 0,1-2 0 16,-5-1-165-16,1 1-34 15,21-10-6-15,-18 6-2 0</inkml:trace>
  <inkml:trace contextRef="#ctx0" brushRef="#br0" timeOffset="52206.92">22158 5521 1958 0,'0'0'43'0,"0"0"9"0,0 0 1 0,0 0 3 0,0 7-45 0,0 2-11 0,4 0 0 0,-4 4 0 16,7-1 104-16,-4 7 20 0,8 3 3 0,-4 3 1 15,3 0-52-15,1 4-9 0,-1-1-3 0,5 3 0 16,-5 0 0-16,4-2 0 0,0 2 0 0,1-3 0 15,-5 1-13-15,4-8-3 16,-3 5-1-16,-1-5 0 0,1-2 27 0,0 0 6 0,-4-3 0 0,0-1 1 16,-4-2-65-16,1-4-16 0,-4 1 0 15,3-1 0-15,-3-2 16 0,-3-4-1 0,-1-3 0 0,1 0 0 16,-4-3-24-16,0-4-5 0,-4-5-1 0,-3-1 0 16,0-3 15-16,-4-2 8 0,4-1 0 0,-4-3-8 15,1-3 0-15,-1 0 0 0,4-3 0 0,0-1 0 16,0 4 0-16,0 0 0 0,3 0-10 0,4-3 10 0,0 6-8 15,3-3 8-15,1 0 0 0,3 0 0 16,3 0 0-16,4-1 0 0,1 1 0 0,6 0 0 16,0 0 0-16,3 0 10 0,1 3-2 0,10 0-8 0,-3 0 0 0,3 7 0 15,-3-1-10-15,3 3 10 0,-3 4 44 0,-1 0 16 16,5 2 3-16,-5 7 1 0,-2 0-52 0,-1 3-12 16,-4 7 0-16,-3 2 0 0,1 1 0 0,-5 6 0 15,-3 3 0-15,0 0 0 0,-3-4 0 0,-4 1 0 16,-4 6 0-16,-3-3 0 0,0 3 0 0,-3-3 0 15,-5-3 0-15,5 3 0 0,-4-6 8 16,-4 3 0-16,0-7-8 0,1 4 12 16,-1-4-66-16,1-2-14 0,-5-1-2 0,5 1-1 15,-1-4-115-15,4 0-23 0,0-3-5 0,3-3-646 16,4-3-130-16</inkml:trace>
  <inkml:trace contextRef="#ctx0" brushRef="#br0" timeOffset="55697.86">22842 5719 1947 0,'0'0'86'0,"0"0"18"16,0 0-83-16,0 0-21 0,0 0 0 0,0 0 0 0,0 0 136 0,0 0 22 15,0 0 5-15,0 0 1 0,0-6-62 0,0-1-12 0,-3 1-2 0,3-3-1 16,0-1-12-16,0-2-3 0,0-1 0 0,0 1 0 16,0-4-60-16,3 0-12 0,-3 1 0 0,4-1 0 15,-1 0 0-15,1 0 10 0,-1 1-1 0,1-1 0 16,3 0-9-16,-3 4 0 0,-1 2-12 0,4 1 12 15,0 0 0-15,-3 2 0 0,-4 7 0 0,0 0 12 16,10 4-12-16,1 2 0 0,0 0 0 0,-1 3 0 16,1 4 0-16,-1-4 0 0,1 4 0 0,3-4 0 15,-3 4-10-15,3-4 10 0,3-2 0 0,-3-1-9 16,1 0 9-16,2-3 0 0,1-3 0 0,-1 0 0 16,1-3 0-16,0 0 8 0,-1-3-8 0,1-4 11 0,0 4-1 15,-1-6 0-15,-6-1 0 0,3 0 0 16,-3-2-2-16,-4-1-8 0,0 0 12 0,0 1-4 15,-4-1-8-15,1 7 10 0,-4-1-10 0,0 4 10 0,0 0 21 0,-4-1 4 16,-3 7 1-16,0 0 0 16,0 4-53-16,0 5-11 0,-4 0-1 0,1 7-1 0,-1 3 48 0,1 3 10 15,-1 0 1-15,1 3 1 16,2 0-75-16,5 3-15 16,-4 0-4-16,3 1 0 0,1-1 88 0,3-3 16 0,0-3 4 0,3 0 1 0,4-3-29 0,-3-4-7 0,3-2-1 15,4-1 0-15,3-2 3 16,0-4 0-16,-4-3 0 0,4 0 0 0,4-6-19 0,-4 0-4 0,4-3-1 15,-4-7 0 1,4 1-39-16,-1-4-7 0,-3-3-1 0,8 0-1 16,-5 1-98-16,1-4-19 0,-4 3-4 0,4 0-1002 0</inkml:trace>
  <inkml:trace contextRef="#ctx0" brushRef="#br0" timeOffset="56025.03">23647 5358 2091 0,'0'0'46'0,"0"-6"10"0,-4 3 1 0,1-3 2 0,3-1-47 0,0 7-12 0,-4-3 0 0,-3 0 0 15,4 3 114-15,-5 3 21 0,1 0 4 0,0 4 1 16,0 2-54-16,0 3-10 0,-3 1-3 0,-1 6 0 16,4 0-53-16,-4-1-12 0,-3 1-8 0,4 3 12 15,-1-3 41-15,1-3 9 0,-1-1 2 0,4-2 0 16,0-1-52-16,0-2-12 0,3-4 0 0,4 0 0 0,0-6 0 16,0 0 0-16,0 0 0 0,7 0 0 0,4 0 0 0,0-3 0 15,-1-3 0-15,4 3 0 0,0-3 0 0,0 2 0 16,4-2 0-16,0 3 0 15,-1 3 33-15,5-3 4 0,-5 3 1 0,1 0 0 0,-1 0-14 16,1 3-2-16,0 0-1 0,-4 3 0 0,-4 4 6 0,1 2 1 16,0 4 0-16,-4 0 0 15,-4 3-4-15,4 3-1 0,-7-7 0 0,0 4 0 0,0 0-12 16,-7-3-3-16,4 2 0 0,-4-2 0 0,0 3-8 0,-4-4 0 16,0-2 0-16,1 0 0 15,-1-4-57-15,-3 0-7 0,4-5-2 0,-1-1 0 16,4-3-68-16,0-7-14 0,0 1-2 0,3-3-1 15,4-1-77-15</inkml:trace>
  <inkml:trace contextRef="#ctx0" brushRef="#br0" timeOffset="56484.78">23855 5603 1958 0,'0'0'43'0,"0"0"9"0,0 0 1 0,7-3 3 0,-4 0-45 0,1-4-11 15,3 4 0-15,0-3 0 0,-3 0 104 0,3-1 20 0,-4 1 3 0,8 0 1 16,-4-4-40-16,-4 1-7 0,4-4-1 0,-3 1-1 15,7-1-24-15,-8 1-5 0,4-1-1 0,-3 4 0 16,-1-1-39-16,1 4-10 0,-1 0 0 0,-3 6 0 16,0 0 39-16,0 0 5 0,-3 3 2 0,-4 6 0 15,0 1-22-15,0 2-5 0,-1 7-1 0,1 0 0 16,0 0 14-16,0 3 2 0,4 3 1 0,-1-3 0 16,1 3-13-16,3-3-2 0,0-3-1 0,3 3 0 0,-3-7-9 15,4 1-2-15,-1 0 0 0,4-4 0 16,0-2-8-16,0-1 0 0,4 0 0 0,0-2 0 15,-1-4 0-15,1 0 0 0,-1-3 8 0,1 0-8 16,0-3 0-16,-1 0 0 0,1-4 0 0,3-2-11 16,-4 3 11-16,1-4 0 0,0-2 0 0,-1-1 0 0,1-6 0 0,-4 4 0 15,-4-1 8-15,8 0-8 0,-8 1 0 16,1-1 0-16,-1 0 0 0,1-2 0 0,0 2 0 0,3 0 0 16,-4 4 0-16,1-1 0 0,-1 4 0 0,1-1 0 15,-1 4 0-15,-3 6 8 0,7-6-8 0,-7 6 0 16,0 0 0-16,0 0 0 0,11 3 0 0,-1 3 0 15,1 0 0-15,0 7 0 0,-4-4 0 0,0 4 9 16,3 3-1-16,-3 2-8 0,-3 1 19 0,3 0-3 16,-4 0-1-16,5 0 0 0,-5 3 21 0,1-4 5 15,-1-2 1-15,1 0 0 16,-4-4-86-16,3 1-16 0,-3-4-4 0,4 1-1 16,-4-4-149-16,0-3-30 0,0-3-5 0,0-9-2 0</inkml:trace>
  <inkml:trace contextRef="#ctx0" brushRef="#br0" timeOffset="56775.35">24575 5223 2062 0,'-11'7'43'0,"7"-4"10"16,-3 0-42-16,4 3-11 0,-1-3 0 0,4-3 0 15,0 0 111-15,0 7 20 0,0-1 4 0,0 3 1 16,4-2-64-16,3 5-12 0,-4-3-2 0,8 4-1 0,0 0 6 0,-1 2 1 15,1 4 0-15,-1 0 0 0,1 3 36 0,-1 0 7 16,1 6 1-16,0 0 1 16,-4-3-45-16,3 4-10 0,1-1-2 0,-1-3 0 15,-2 0-22-15,-1 0-5 0,3-3-1 0,-3 0 0 0,-3 0-16 0,-1-3-8 16,-3-4 8-16,4-2-8 0,-4-1 0 0,0-2-11 16,-4-4 1-16,4-3 0 15,-7-3-84-15,4-3-17 0,-4-3-3 0,0-4-1 16,-4 1-75-16,0-4-15 0,-3-2-3 0,0-1-966 0</inkml:trace>
  <inkml:trace contextRef="#ctx0" brushRef="#br0" timeOffset="57275.16">24465 5524 1792 0,'-3'13'51'0,"3"-13"10"0,0 0-49 0,0 6-12 0,0 0 0 16,3 1 0-16,1 2 173 0,3-3 32 16,0-2 7-16,0 2 0 0,3-3-104 0,1 0-22 0,0 0-4 0,3-3-1 15,0 0-44-15,0 0-9 0,4-3-1 0,-1-3-1 16,1 0 30-16,-1-1 7 0,1 1 1 0,3-3 0 15,0-1-52-15,1 1-12 16,-1-4 0-16,3 1 0 16,1 2-48-16,0 1-13 0,0-4-3 0,-1 1 0 0,1-1 52 0,0 1 12 0,-1-1 0 15,1 1 0 1,-4-1-54-16,-3 1-8 0,-4-1-2 0,4 0 0 0,-4 4 56 0,-4 0 8 0,1-1 0 0,-4 4 10 16,-4 0 38-16,-3 6 8 0,0 0 2 0,0 0 0 15,0 0 8-15,0 0 2 0,0 6 0 0,-3 7 0 16,-1-1-20-16,1 1-4 0,-4 5-1 0,-4 4 0 15,-3 3-19-15,0-3-4 0,-4 0-1 0,4 3 0 16,0-3-9-16,0 0-2 0,0 0 0 0,3-3 0 0,4-3-8 0,0-4-12 16,0-2 2-16,4-1 1 0,3 1 9 15,0-10 0-15,0 0 0 0,3 3 0 0,4 0 8 0,4-3 4 16,-1-3 1-16,5 0 0 0,-5-4-13 16,4 1 0-16,4 0 8 0,-4-4-8 0,7 4 0 0,-3-3 8 15,-1 2-8-15,1 1 0 0,3 0 12 0,-3 0-3 16,-1 2-1-16,5 1 0 0,-1 0 8 0,0 3 0 15,-3 3 1-15,-1 0 0 0,-3 7 3 0,0-4 1 16,1 4 0-16,-8-1 0 0,0 3-21 0,-4 4 0 16,1 0 0-16,-4-1 0 0,0 4 30 0,-4-3 2 15,-3 0 0-15,-3-1 0 16,-1 1-52-16,0-3-9 0,-6-4-3 0,3 3 0 0,-4-2 22 0,-3-4 10 16,0-3-10-16,0 0 10 15,-1 1-93-15,1-4-13 0,-3-4-2 0,6 4-1 16,0-6-147-16,1 3-28 0,-8-10-7 0,11 4-821 0</inkml:trace>
  <inkml:trace contextRef="#ctx0" brushRef="#br0" timeOffset="57806.87">26109 5421 2269 0,'-10'0'64'0,"10"0"15"0,-8 0-63 0,1 3-16 16,-3 0 0-16,3 0 0 0,0 4 105 0,0-1 19 15,-4 3 3-15,4 4 1 0,-4-1-103 0,4 4-25 16,4 0 0-16,-4 3 0 0,0 2 56 0,0-2 7 16,0 6 1-16,3-3 0 0,1 0-35 0,3-3-6 15,0 3-2-15,0-3 0 0,0 0 18 0,7-4 3 16,-4-5 1-16,4-1 0 0,0-3-35 0,0-2-8 0,4-1 0 0,-1-6 0 16,1-1 0-16,0-2 0 0,3-3 0 0,0-4 0 15,-4-2 0-15,5-1 0 0,-5 0 0 16,1-3 0-16,3-3 0 0,-4 4 0 0,-3-1 0 15,1 3 0-15,2 4 0 0,-3 2 0 0,-3 1 0 16,-1 2 0-16,-3 7 0 0,0 0 0 0,0 0 0 0,0 0 0 16,0 0 0-16,0 7 0 0,0-1 0 15,4 3 0-15,-4 4 0 0,7 0 0 0,-4-1 0 0,4 1 0 16,0-1 41-16,1 1 7 0,2-4 0 0,1 4 1 16,-1-1-21-16,-3-2-5 0,4-4-1 0,3 3 0 15,-3-2-13-15,-1-1-9 0,1-3 12 0,-1 0-12 16,1 0 0-16,0-3 0 0,-4 3 0 0,0-3 0 15,0-3-102-15,0 3-18 0,0-6-3 0,0 3-803 16,0 0-161-16</inkml:trace>
  <inkml:trace contextRef="#ctx0" brushRef="#br0" timeOffset="58504.49">27273 5136 1728 0,'0'0'38'0,"0"-7"8"0,-3 1 2 0,3 0 0 0,-4-4-39 0,4 4-9 0,-3-3 0 0,3 2 0 16,0 1 104-16,0 6 20 0,0 0 3 0,0 0 1 16,0 0-17-16,0 0-3 0,0 0-1 0,-4 10 0 15,4 2-30-15,0 4-5 0,0 6-2 0,4 0 0 16,-1 6-20-16,1 0-4 0,-4 7-1 0,7 2 0 16,-4 1 2-16,4-1 0 0,0 4 0 0,0 0 0 15,1-3-12-15,-1-4-3 0,3 1 0 0,-3-4 0 0,0-6-12 0,-3 0-4 16,-1-3 0-16,4-3 0 0,-3-3-16 0,-1-4 8 15,-3 1-8-15,4-4 0 0,-4-3 11 0,0-6-11 16,0 0 10-16,0 0-10 0,0 0 0 0,0-3 0 16,0-6 0-16,0-1-10 0,0-2 10 0,0-1 0 15,0-2 0-15,0 2 8 0,0-6-8 0,4 4 0 16,-1-4 0-16,1 6-8 0,3-2 8 0,0-1 0 0,3 0 0 0,1 4 8 16,-1-1-8-16,1 1 0 0,3 2-8 0,7 1 8 15,-7-1 0-15,4 4 0 0,-4 0 0 0,7 3 0 16,-3 0 0-16,0 6 0 0,-1 0 0 15,1 0 0-15,0 0 12 0,-1 3-1 0,-3 4-1 0,0 2 0 16,-3-2 9-16,0 5 1 0,-4 1 1 0,-4 3 0 16,1 3 1-16,-1-3 0 0,-3-1 0 0,0 4 0 15,-3-3-22-15,-1 0 0 0,-3-3 0 0,0-1 8 32,0 1-56-32,-4-3-12 0,4-4-1 0,0-3-1 0,0 1-108 0,0-4-22 15,7-3-4-15,0 0-1082 0</inkml:trace>
  <inkml:trace contextRef="#ctx0" brushRef="#br0" timeOffset="59141.04">27820 5515 1036 0,'0'0'23'0,"0"0"5"0,0 0 0 0,0 0 1 0,0 6-29 0,0 1 0 0,0-1 0 0,0 0 0 0,4 0 160 0,-4 4 25 16,0-1 6-16,0 4 1 0,0-1-13 0,0 1-3 15,-4 2 0-15,4 1 0 0,0 3-76 0,0-3-16 16,0 2-4-16,4-2 0 0,-1 0-12 0,1-4-4 16,-1 1 0-16,4-4 0 0,-3 1 0 0,3-4 0 0,3 3 0 0,1-6 0 15,3 1-51-15,4-4-13 16,-1-4 0-16,5-2 0 0,-1 0 0 0,-4-3 0 0,5-4 0 0,-8 0 0 15,3 1 17-15,-3-1 1 0,-3-2 0 0,3-1 0 16,-3 3-18-16,-4-2 0 0,0 2 0 0,0 1 0 16,-4-1 0-16,4 1 0 0,-3 5 0 0,-4 1 0 15,3 0 0-15,1 0 0 0,-4 6 0 0,0 0 0 16,0 0 0-16,0 0 0 0,0 0 0 0,0 0 0 16,-4 9 13-16,4 0-4 0,0 4-1 0,0-1 0 15,0 7 4-15,4 0 0 0,-4 3 0 0,4 0 0 16,3 0-3-16,-4 6 0 0,4 0 0 0,0 7 0 15,0-1 19-15,4 1 4 0,-4-1 1 0,3 7 0 16,-2-3-20-16,-1-1-4 0,0 1-1 0,0 3 0 0,-4-4 0 16,1 1 0-1,-4 3 0-15,0 0 0 0,0-1-8 0,0-2 12 0,-4 0-12 0,-3-1 12 16,0-2-12-16,0-1 8 0,-4-6-8 0,1-3 8 0,-4-3-8 16,0-6 0-16,0-7 0 0,-1 1 0 0,-2-10-10 0,-1 0 10 15,1-6-13-15,-5-7 5 16,5 1-1-16,-4-10 0 0,3 0 0 0,-3-3 0 0,3-4 9 0,4 1 0 15,3-6 0-15,1-1 0 0,3 4 0 0,0-4 0 16,0 4 0-16,3-4 0 0,4 1-22 0,0 3-2 16,4-1-1-16,-1 1 0 0,4 3 41 0,0-1 9 15,4 4 2-15,-1 0 0 16,5 3-43-16,-1 0-9 0,3 4-2 0,1-1 0 0,-4 3 27 0,0 7 0 0,0-1 0 0,0 4 0 16,1 3 0-16,-5 3 0 0,4 0 0 0,-3 0 0 31,3 3-159-31,-3 0-26 0,3 0-6 0,0 0-683 0,-4-3-137 15</inkml:trace>
  <inkml:trace contextRef="#ctx0" brushRef="#br0" timeOffset="59629.24">28437 5697 2372 0,'0'9'52'0,"0"4"12"0,4 6 1 0,-1 3 1 16,1 3-53-16,0 0-13 0,3 6 0 0,0 4 0 16,0-1 106-16,3 4 18 0,1-4 4 0,-4 1 1 15,4-7-45-15,-4 3-10 0,3-6-2 0,-3 7 0 0,-3-7-24 0,3 3-6 16,-7-3-1-16,3-3 0 0,-3 0-22 16,4-6-5-16,-8-1-1 0,4-5 0 0,0-4 15 0,0-6 4 15,-7 3 0-15,0-3 0 0,0-3-32 0,-3-3 0 16,-1-4 0-16,4 1 0 15,-4-4-22-15,1-2-7 16,-4-4-2-16,3 0 0 0,0-3 31 0,-3-3 0 0,4 0-8 0,-4-10 8 0,3 4 0 16,4 0-12-16,-4-1 12 0,8-2-12 0,-1 3 26 0,1-4 6 15,6 4 0-15,1-4 1 16,-1 1-68-16,1 2-13 0,7 1-4 0,-1-3 0 0,1 2 52 0,-1 7 12 16,4 0 0-16,1 0 0 0,2 3 32 0,1-3 10 15,-1 3 2-15,1 0 0 0,0 3-21 0,3-3-4 16,0 3-1-16,-3 7 0 0,-4 2-18 0,0 4 0 15,-3 6 8-15,-4 6-8 0,0 4 35 0,0 2 3 0,-4 7 1 16,1 3 0-16,-4 0-21 0,-4 3-4 0,4 0-1 0,-7 4 0 16,0-4-13-16,0 0 8 0,0 3-8 0,-4 0 0 15,1 0 0-15,-1 1 0 0,1-1 0 0,-4-3 0 16,-1-3-64-16,1-3-8 16,0-1-3-16,-3-2 0 15,6-6-117-15,-3-1-23 0,3-6-5 0,4 0-1007 0</inkml:trace>
  <inkml:trace contextRef="#ctx0" brushRef="#br0" timeOffset="60014.64">28730 5493 1695 0,'0'0'37'0,"-3"6"8"0,-4 1 2 0,0 2 1 0,-4 0-39 0,4 4-9 16,0-1 0-16,0 4 0 0,0 0 163 0,0 0 30 16,0-1 7-16,0 4 0 0,0-3-108 0,0-1-23 15,3 4-4-15,0-6-1 0,1 2 0 0,3-2 0 16,0 3 0-16,0-4 0 0,3 1 0 0,1-4 0 0,0 4 0 0,3-4 0 16,3-3-51-16,1 1-13 15,3-1 0-15,3-3 0 0,1-3 0 0,3 0 0 0,-3-3 0 0,7-3 0 16,-4-4 0-16,3 1 0 15,-2-4 0-15,-1 4 0 0,0-4 0 0,-7 1 0 0,0-1 0 0,-3 1 0 16,-1 2 0-16,-6-2 0 16,-1 2 0-16,-3 4 0 0,-3-3 54 0,-4-1 8 0,-4 4 2 0,-3 0 0 15,0 3-52-15,-7-4-12 0,0 4 0 16,-4 0 0-16,4-3-48 16,0 6-13-16,-4-3-3 0,4 3 0 0,3 0-51 15,1 0-10-15,2 0-3 0,1 0 0 16,7 0-102-16,0 0-21 0,7 0-4 0,0 0-1 0</inkml:trace>
  <inkml:trace contextRef="#ctx0" brushRef="#br0" timeOffset="60330.63">29009 5446 1792 0,'0'0'51'0,"0"0"10"0,0 0-49 0,3 6-12 0,1-3 0 0,3 4 0 0,-3-1 105 0,-4 3 19 15,7 1 3-15,0 2 1 0,-4 1 0 0,4 3 0 16,0 2 0-16,0 1 0 0,4 3 0 0,0-3 0 16,-1 6 0-16,1-3 0 0,-1 3-103 0,1 0-25 15,-1 3 0-15,5-3 0 0,-8 0 0 0,0 1 0 0,3-1 0 0,-3-3 0 16,-3 0 0-16,3-4 0 15,-4 1 0-15,1-3 0 0,-4-4 0 0,0-2 0 0,0-1 0 0,0-9 0 32,0 0-97-32,-4-3-25 0,-3-3-5 0,0-4-1 15,-3-2-102-15,3-1-21 0,-14-21-4 0,6 2-1 16</inkml:trace>
  <inkml:trace contextRef="#ctx0" brushRef="#br0" timeOffset="61139.59">28952 5644 1792 0,'4'12'51'0,"0"-6"10"16,3 1-49-16,-4 2-12 0,4 0 0 0,-3-2 0 16,6 2 105-16,-3 1 19 0,4-1 3 0,0 3 1 15,-1-5 0-15,1 2 0 0,3 1 0 0,-4-1 0 16,4 0-103-16,1 1-25 0,2-1 0 0,1 4 0 0,0-4 0 16,3 4 0-16,-4-4 0 0,4 4 0 0,1-4 0 0,-1 4 0 15,4-1 0-15,-4-2 0 16,-4 2-66-16,1-3-18 0,0 1-4 0,-1-4-1 15,-6 0 40-15,-1-2 8 0,1-4 1 0,-7 0 1 0,3-4 83 0,-4-2 16 16,-3-3 3-16,-3-1 1 0,3-2 0 0,-7-4 0 16,-1-3 0-16,1 0 0 0,-3 1 0 0,-4-4 0 15,0 0 0-15,-1-3 0 0,-2 3 0 0,-4-6 0 16,7-4 0-16,-4-2 0 0,4-4-52 0,0-3-12 16,3 4 0-16,1-4 0 0,-1 3 0 0,0 1 0 15,4 8 0-15,0 1 0 0,4 3 0 0,-1 6 0 16,1 4 0-16,3 5 0 0,-4 1 0 0,1 6 0 15,3 3 0-15,0 0 0 16,3 6-48-16,-3 6-13 0,4 4-3 0,3 3 0 16,-4 3-51-16,8 3-10 0,-4 0-3 0,3 6 0 15,1-5 0-15,3 5 0 0,-3-3 0 0,3 3 0 0,-4-5 103 0,5 2 25 0,-1-3 0 0,-4 0 0 16,1 0-25-16,-1 0 0 0,1 0 0 0,-4 0 0 16,4-3 40-16,-8-3 8 15,4-3 1-15,-3-4 1 0,-1-2 31 0,1-4 7 0,-4-6 1 0,0 0 0 16,3-3-8-16,1 0 0 0,3-10-1 0,-4 4 0 15,1-7-6-15,0 0-1 0,3-2 0 0,0 2 0 16,0 0-18-16,-4 1-4 0,4-1-1 0,0 3 0 16,0-2 31-16,0-1 7 0,-3 3 1 0,7 1 0 15,-4-1 0-15,3 1 0 0,1 2 0 0,-4 4 0 0,0 3-52 16,3 0-12-16,-2 0 0 0,2 6 0 0,-3 0 54 0,-3 6 8 16,3 1 2-16,0 5 0 0,-4 4 0 15,4 0 0-15,-7 0 0 0,7 6 0 0,-3-3-52 16,-1 6-12-16,1-3 0 0,3 0 0 0,-3 0 0 15,3-3 0-15,0 0 0 0,0-3 0 0,3 0 0 0,-3-7 0 16,4 4 0-16,0-6 0 0,-1-4 0 16,1-6 0-16,-1 0 0 0,4-3 0 15,1-7-25-15,-1 1-8 0,-4-4-2 0,4-2 0 0,-3-1 56 0,0-3 11 16,-1 0 3-16,-3-3 0 16,4 0-56-16,-4 0-11 0,-4 4-3 0,1-4 0 0,3 3 35 0,-7 0 0 15,3 3 0-15,-3-2 0 0,-3 5 0 0,3 4 0 16,-4-1 0-16,-3 4 0 0,4 3 0 0,-4 6 0 15,0 0 0-15,-4 3 0 0,4 4-8 0,0 2 8 16,0 1-12-16,-4 3 12 0,4-1-12 0,4 1 12 0,-1 3-12 0,4 0 12 16,0-4-21-16,4 1 2 0,-1 0 1 0,4-1 0 15,0-2 26-15,4-1 6 0,0-2 1 0,-1-1 0 16,4-3-24-16,-3 1-5 0,3-4-1 0,0 0 0 16,-3 0-5-16,-1-3 0 0,1-3-1 0,-1 0 0 31,1 0-131-31,-4 0-27 0,4-4-5 0,-4 1-1082 0</inkml:trace>
  <inkml:trace contextRef="#ctx0" brushRef="#br0" timeOffset="61591.03">30021 5462 1668 0,'0'0'47'0,"0"0"11"0,0 0-46 0,0 0-12 16,0 0 0-16,0 0 0 0,-3 6 172 0,-1 0 32 15,1 4 6-15,-1-4 2 0,1 3-69 0,-4 1-14 16,0-1-2-16,0 4-1 0,3-1-22 0,-3 1-5 16,3-1-1-16,1 4 0 0,-1-3-66 0,1-4-14 0,3 0-2 0,0 1-1 15,0-1-5-15,0 1-1 0,0-10 0 0,3 3 0 16,1 3-9-16,-4-6 0 0,7 3 0 15,0-3 0-15,4 0 0 0,-4 0 0 0,3-3 0 0,4 3 0 16,1-3 0-16,-1 0 0 0,3 3 0 16,1-3 0-16,-4 3 0 0,7 0 0 15,-3 0 0-15,-1 3 8 0,5 3 7 0,-5 0 1 0,1 0 0 0,0 4 0 16,-4-1 1-16,0 1 1 0,-4 2 0 0,-3-2 0 16,-3 5 0-16,-1-2 0 0,-3 3 0 0,0-4 0 15,-7 4-4-15,0-1-1 0,0-2 0 0,-3 0 0 16,-4-1-5-16,-1 1 0 0,1-4-8 0,-3-3 12 15,3 1-12-15,0-1 0 0,-1-6 0 0,5 0-10 16,-4 0 0-16,3-6 0 0,4-1 0 0,0 4 0 16,0-6-94-16,0 2-20 0,3-2-3 15,1 3-1-15,3-4-131 0,3 1-26 0</inkml:trace>
  <inkml:trace contextRef="#ctx0" brushRef="#br0" timeOffset="61771.86">30413 5876 2606 0,'0'0'57'0,"0"0"12"16,0 0 3-16,0 0 1 0,0 0-58 0,0 0-15 0,0 0 0 0,0 0 0 0,-7 0 55 0,3-4 8 16,-3-2 1-16,4-3 1 0,-1 2-44 0,1-2-9 15,-1-3-1-15,1-1-1 0,-1-3-10 0,1 1 0 0,-1-4-10 0,1 0 10 31,-1 0-120-31,1 0-19 0,-1 1-3 0</inkml:trace>
  <inkml:trace contextRef="#ctx0" brushRef="#br0" timeOffset="61912.74">30198 5324 2538 0,'0'0'56'0,"0"0"11"0,-4 3 2 16,-3 0 3-16,0 0-58 0,-3 0-14 0,6 4 0 0,1 2 0 0,-5 0 17 0,8 1 1 0,-3 2 0 0,6 1 0 31,1-1-153-31,7-2-30 0,-4-1-7 0</inkml:trace>
  <inkml:trace contextRef="#ctx0" brushRef="#br0" timeOffset="62221.87">30716 5330 1839 0,'18'-6'40'0,"-7"6"9"0,-4-3 2 0,3 3 1 0,-3-4-42 0,-7 4-10 0,0 0 0 0,0 0 0 16,-3 10 136-16,-1-1 24 0,-3 4 6 0,-3 2 1 15,-5 4-66-15,-2 0-13 0,-4 3-2 0,-4 0-1 0,-3 0-23 0,0 0-5 16,-4 3-1-16,4 0 0 0,3-3-38 0,-3 3-8 16,6-3-2-16,1 0 0 0,4-6 5 0,6-1 1 15,1-5 0-15,2-1 0 0,1-3 1 0,7-6 0 16,0 0 0-16,4 7 0 0,-4-7-7 0,11 3 0 16,-1 0-8-16,4-3 12 0,0 0 12 0,4 0 3 0,0 0 0 0,-1 3 0 15,4 0 8-15,1 0 1 16,-1 4 1-16,0-4 0 0,0 6-5 0,-3-3 0 0,-1 4-1 0,1-1 0 15,-7 4-8-15,3-1-2 16,-7 4 0-16,0-3 0 0,0 2-5 0,-4 1-2 16,1 0 0-16,-4-1 0 0,-4-2-6 0,4-1-8 15,-7-2 11-15,0-4-11 16,-3-3-32-16,-4 0-12 0,-1-3-4 0,-2-6-988 0,-4 0-199 0</inkml:trace>
  <inkml:trace contextRef="#ctx0" brushRef="#br0" timeOffset="63327.29">21315 6716 2527 0,'0'0'56'0,"0"0"11"0,0 0 2 0,-4-3 2 0,-3 3-57 0,4-3-14 0,-4 3 0 0,0 0 0 15,-4 0 81-15,0 0 14 0,4 0 2 0,-3 3 1 16,-1 0-38-16,1 0-8 0,-1 0-2 0,0 7 0 16,4-1-19-16,-3 7-4 0,3-1-1 0,0 7 0 15,3 0-18-15,-3 3-8 0,4 7 8 0,3-4-8 16,-4 3 0-16,4 1 0 0,-3-4 0 16,6 0 0-16,1-3 8 0,-4-3-8 0,7 0 0 0,0-3 8 15,0-7-8-15,0-2 0 0,3-4 0 0,1-3 0 16,3-6 0-16,-3-3 0 15,3-1 0-15,0-5 0 0,0-4 0 0,0-3 0 0,4-2-9 0,-4-5 9 16,4 1 0-16,-1 0 0 0,-3 0 0 0,0 0 0 16,1 3 0-16,-5 3 0 0,1 1 0 0,-1 2 0 15,-3 3 0-15,0 4 0 0,-3-1 0 0,-1 7 0 0,-3 3 0 16,0 0 0-16,0 0 0 0,0 10 0 0,0 2 16 16,4 1-2-16,-1 3-1 0,1 2 0 0,0 1 6 0,-1 3 1 15,4-3 0-15,0 3 0 0,-3-3-4 0,6-1-1 16,-3-2 0-16,0 0 0 0,0-4-15 15,4 1 11-15,-4-4-11 0,4 1 10 0,-4-7-10 0,3 0 0 16,1 0-12-16,3-6 12 16,-3-3-83-16,3-1-9 0,0-2-1 0,0-3-1 15,0-4-81-15,0 0-16 0,0 0-3 0</inkml:trace>
  <inkml:trace contextRef="#ctx0" brushRef="#br0" timeOffset="63674.78">21918 7020 2160 0,'0'0'48'0,"0"0"9"0,0 0 3 0,0 0 0 15,0 0-48-15,0 0-12 0,0 0 0 0,0 0 0 16,0 0 106-16,0 0 19 0,0-6 4 0,-3-1 1 16,-1 1-36-16,-3-3-7 0,3-4-2 0,1 1 0 0,-4-4-21 0,0-3-4 15,0 0 0-15,0 1-1 0,-4-4-19 0,1 0-4 16,-1-7-1-16,0 1 0 16,1 0-13-16,-1 0-2 0,-3 0-1 0,4 3 0 0,2 3-19 15,-2 3 0-15,3 0 0 0,0 6 0 0,0 4-12 0,3 3 12 16,1-1-13-16,3 7 5 15,0 0-88-15,0 7-18 0,0 2-3 0,7 4-1 16,-4 2-110-16,4 1-23 0,4 3-4 0,-4 3-769 16</inkml:trace>
  <inkml:trace contextRef="#ctx0" brushRef="#br0" timeOffset="63940.42">21964 6954 1602 0,'0'0'35'0,"0"0"7"0,0 0 2 0,3-6 1 0,-3 0-36 0,4-4-9 0,-4 1 0 16,4-4 0-16,-1 1 121 0,1-1 23 0,-1 1 4 0,1-1 0 15,3 1-45-15,0-4-10 0,3 3-1 0,1 1-1 16,0-1-15-16,-1 4-4 0,1-1 0 0,3 4 0 16,-4 0-23-16,4 0-5 0,4 3 0 0,-4 3-1 15,7 0 17-15,-6 0 3 0,2 0 1 0,1 3 0 16,-4 0 0-16,4 3 0 0,-8 3 0 0,4 1 0 16,-7 6-30-16,0-1-6 0,0 1 0 0,-3 3-1 15,-1 3-3-15,-6 0 0 0,3 3 0 0,-7 0 0 16,3 0-8-16,-6-3-3 0,3 3 0 0,-7 0 0 15,3-3-13-15,-3-3 0 0,3-4 0 0,-3 1 0 16,4-7-102-16,-4 1-23 16,3-4-5-16,0-6-1 0,4-3-156 0,0-3-31 0,-14-13-6 15,7 0-2-15</inkml:trace>
  <inkml:trace contextRef="#ctx0" brushRef="#br0" timeOffset="64422.94">22525 6782 2188 0,'0'0'48'0,"0"0"11"0,0 0 1 0,0 0 1 0,-7 0-49 0,7 0-12 16,-7 3 0-16,3 0 0 0,4-3 105 0,-3 6 19 15,-4 4 3-15,0 2 1 0,3 1-52 0,-3 2-9 0,0 1-3 0,0 3 0 16,3 3 0-16,-3 0 0 0,4 0 0 0,-4 3 0 16,3-3 0-16,1 0 0 0,-1-3 0 15,1 3 0-15,6-7-51 0,-3-2-13 0,4-1 0 0,-1-2 0 16,1-4 0-16,3 0 0 0,0-3 0 0,3-3 0 15,5-3 0-15,-1-3 0 0,3-3 0 0,1-4 0 16,3-3 0-16,-3 1 0 0,3-4 0 0,-3 0 0 16,-1 3 0-16,-3-2 0 0,0 2 0 15,1 3 0-15,-5-2 0 0,-3 2 0 0,0 1 0 0,-3 2 0 16,-1 4 29-16,-3 0 3 0,-3 2 1 0,-4 1 0 0,0 0-21 0,-4 0-12 16,0 0 12-16,-3 0-12 0,4 0 27 0,-4 0-2 15,0 3 0-15,-1 0 0 16,1-4-122-16,0 4-25 0,0 0-5 0,4-3-1 15,-1 3 52-15,4 0 9 16,0 0 3-16,7 0 0 0,0 0-103 0,0 0-20 0,0 0-4 0,0 0-547 16,0 0-110-16</inkml:trace>
  <inkml:trace contextRef="#ctx0" brushRef="#br0" timeOffset="64784.25">22871 6744 2030 0,'0'0'57'0,"0"0"14"0,0 0-57 0,0 3-14 15,-7 4 0-15,3 2 0 0,0-3 136 0,1 4 25 16,-1 2 5-16,1 4 1 0,-1-4-71 0,4 7-15 0,-3 0-2 0,6 0-1 16,-3 3-22-16,4 0-5 0,-1 0-1 0,1 3 0 15,-1-6-11-15,5 2-3 0,-1-2 0 0,0-3 0 16,0 0-14-16,3-4-3 0,1-6-1 0,-1 1 0 16,1-4-10-16,0-3-8 0,3 0 12 0,0-3-12 15,0-4 8-15,18-11-8 16,-18 2 0-16,0-3 12 0,-3 3-12 0,-1-5 12 0,4 2-12 15,-3 0 24-15,-1 3-3 0,-3 1 0 0,4-1 0 16,-4 3-35-16,0 4-7 0,-3 3-2 0,3-1 0 16,-7 7 23-16,0 0 0 0,0 0 8 0,7 7-8 15,-4 2 20-15,1 0-2 0,-1 10 0 0,1 0 0 16,-1 3 37-16,1 0 7 0,-1 0 2 0,1 3 0 16,0-3-52-16,3 0-12 0,-4-3 0 0,4 0 0 0,-3-4 0 0,-1-2 0 15,4-1 0-15,4-2 0 16,-4-4-98-16,3-6-22 0,1 0-5 0,3-6-1 15,0-4-106-15,-3-2-20 0,3-4-5 0,-3-6-1 16</inkml:trace>
  <inkml:trace contextRef="#ctx0" brushRef="#br0" timeOffset="65039.83">23467 6710 2176 0,'0'0'62'0,"0"0"13"0,-4-4-60 0,4 4-15 15,0 0 0-15,-7-3 0 0,4-3 74 0,3 6 12 16,0 0 2-16,0 0 1 0,0 0-20 0,0 0-4 15,3-3-1-15,-3 3 0 0,7-3 52 0,0 3 9 0,0 3 3 0,0 3 0 16,4 4-103-16,0-1-25 16,-1 4 0-16,1 2 0 0,-1 7 56 0,1-3 7 0,0 3 1 0,3-3 0 15,0 3 0-15,-4 0 0 0,4 0 0 0,1 3 0 16,-1-3-52-16,-4-4-12 0,4 4 0 16,-3-3 0-16,0-3-16 0,-1 0-5 15,1-4-2-15,-4 4 0 0,0-7 12 0,-4 1 3 0,1-4 0 0,-4-6 0 16,0 0-79-16,0 0-15 15,0 0-3-15,0 0-1 0,-7-3-84 0,3 0-17 0,-6-4-3 16</inkml:trace>
  <inkml:trace contextRef="#ctx0" brushRef="#br0" timeOffset="65233.23">23389 7001 2176 0,'0'0'62'0,"0"0"13"15,0 0-60-15,0 0-15 0,0 0 0 0,0 0 0 0,0 0 125 16,7-3 23-16,0 0 4 0,4 0 0 0,-1 0-28 0,5 0-7 15,2-1-1-15,4 1 0 0,-3 0-39 0,3 0-8 16,4 0-1-16,3 0-1 0,-3-4-28 0,3 4-6 16,0-3-1-16,-3 0 0 0,0 0-20 0,-1-1-4 15,-3 4 0-15,4-3-8 16,-4 0-17-16,1 2-11 0,2 1-1 0,1 0-1 16,0-3-181-16,-1 3-36 0,22 0-7 0,-7-1-974 0</inkml:trace>
  <inkml:trace contextRef="#ctx0" brushRef="#br0" timeOffset="65602.64">24624 6622 2188 0,'0'0'48'0,"0"0"11"0,0 0 1 0,0 0 1 0,0 0-49 0,0 0-12 0,3 6 0 0,1 3 0 0,-1 4 156 16,5 3 29-16,-5-1 6 0,4 4 1 0,4 6-103 0,-4-3-20 15,0 3-4-15,0 4-1 16,3-1-21-16,-2-3-5 0,2 3-1 0,1-3 0 0,-4 0-9 0,0 0-1 15,3-3-1-15,-3-6 0 0,4 3-26 0,-4-7 0 16,0 1 0-16,-3-4 0 0,-1-2 0 0,-3-7 0 16,0 0 0-16,0 0 0 15,0 0-53-15,0 0-10 0,4-7-1 0,-8-2-1 16,1-1-99-16,-1 1-19 0,1 0-4 0,-8-4-1 0</inkml:trace>
  <inkml:trace contextRef="#ctx0" brushRef="#br0" timeOffset="66375.2">24543 6888 2084 0,'0'0'46'0,"7"0"10"0,0-3 1 0,3 0 1 0,1 3-46 0,0-3-12 0,3 3 0 16,3 3 0-16,1-3 85 0,0 0 15 16,3 3 4-16,4-3 0 0,3 3-41 0,0 0-8 15,4 1-2-15,-1-1 0 0,1 0-42 0,0 3-11 0,-4 0 0 0,0 1 0 16,-3 2 0-16,0 1 0 0,-4 2 0 0,-3-3 0 15,-1 1 26-15,-3-1 3 0,-3-2 1 0,0-1 0 16,-1 0 3-16,-3 0 1 0,0-3 0 0,-7-3 0 16,0 0 29-16,0 0 5 0,4-3 2 0,-1-3 0 15,-6 0-10-15,3-7-1 0,-4 1-1 0,1-4 0 0,-1 0-44 16,1-2-14-16,-4-1 8 0,-4 0-8 16,4-3 12-16,-4-3-2 0,4 0 0 0,-3 0 0 15,-1-3-18-15,1 6-4 0,-1-4-1 0,0 1 0 0,1 3 21 16,-1 4 5-16,1-1 1 0,3 3 0 0,0 7-22 15,-4-1-5-15,4 7-1 0,0 0 0 16,3 6-10-16,1 3-3 0,-1 1 0 0,4 5 0 16,0 1-76-16,4 6-15 0,3 3-3 0,-4 0-1 15,1 3 46-15,-1-3 10 0,4 6 2 0,1-3 0 16,2-3-20-16,-3 0-3 0,4 0-1 0,-1-3 0 16,-3-4 28-16,4 4 6 0,-4-3 1 0,0-4 0 0,0 1 42 0,0-4 11 15,0 1 0-15,-3-4 0 0,-4-6 28 0,7 0 8 16,-7 0 2-16,7 3 0 0,-7-3 9 0,3-3 1 15,1-3 1-15,3-1 0 0,-3 1 21 0,3-3 4 16,-4 2 1-16,4-2 0 0,0 0-39 0,0-1-7 0,0 1-1 16,0 2-1-16,0-2 11 0,0 3 2 15,4 0 1-15,-4 2 0 0,0 1 15 0,4 3 4 0,-1 0 0 0,1 3 0 16,0 1-48-16,-1-1-12 0,1 0 0 0,-4 0 0 16,0 3 0-16,3 4 0 0,1-4 0 15,0 3 0-15,-4 1 53 0,3-1 9 0,1 4 2 0,3-1 0 16,-4 1-56-16,5-4-8 0,-1 4-8 15,-4-4 8-15,4-3 0 0,0 1 0 0,-3-1 0 0,3-3 0 16,-3 0 0-16,-1-3 0 0,4 0 0 0,-3-3 0 16,0-3 0-16,-1-4 0 0,1-2 9 0,-1-1-9 15,1 1 0-15,-4-1 0 0,4-2 0 0,-4-1 0 16,0 0 0-16,-4 0 0 0,1 1 0 0,-1-4 0 16,-3 3 0-16,-3 1 0 0,3 2-12 0,-4 4 12 0,1-1 0 15,-1 7 0-15,-3 3 0 0,4 3 0 16,-1 4 0-16,-3 2 0 0,3 3 0 0,-3 4 0 0,4 3 0 0,3-3 0 15,-4 2-9-15,4 4 9 0,0 0 0 0,0 0 8 16,4 0 0-16,-1-6 1 0,4 0-9 0,-3-4 0 16,3 1-10-16,0-4 10 0,4 1 0 0,-1-4 0 15,4-3 0-15,1 0 10 0,-1-3-10 0,3 0 0 16,1-6 0-16,0 3 0 0,-1-7 0 0,1 4 0 16,-1 0 0-16,-2-1 0 15,-1-2-64-15,0 3-16 0,0-1-2 0,0 1-1320 16</inkml:trace>
  <inkml:trace contextRef="#ctx0" brushRef="#br0" timeOffset="67472.95">26638 6810 1792 0,'0'0'51'0,"-3"-6"10"0,3-1-49 0,0 1-12 15,-4 0 0-15,4 0 0 0,-3-1 156 0,-1 4 28 0,1-3 5 0,-1 3 2 16,-3-3-62-16,4 2-12 0,-1 4-2 0,-3 0-1 16,0 0-35-16,0 4-7 0,0 2-2 15,-4 3 0 1,4 1-28-16,0 2-6 0,-4 1 0 0,4 2-1 0,0 4-14 0,0 0-2 15,4 3-1-15,-4 3 0 0,3 0-8 0,1 3-2 0,3-6 0 0,-4 3 0 16,4-3-8-16,4 0 0 16,-1-3 0-16,4 0-11 0,0-3 11 0,0-7 9 0,4 0-1 0,0-2-8 15,3-4 0-15,3 0 0 0,1-6-10 0,7-4 10 16,-4-2-32 0,3-3 2-16,-2-4 0 0,2-3 0 0,1 0-97 15,-4-3-19-15,0 0-4 0,1-3-1 0,-5 3-7 0,1 0-2 0,-1 4 0 0,-2-4 0 16,-5 6 39-16,1 0 7 0,-4 1 2 0,-4 5 0 15,4-2 55-15,-7 2 11 0,4 4 2 0,-4 0 1 16,0 6 86-16,0 0 17 0,0 0 3 0,0 0 1 0,-7 6 69 0,3 0 15 16,1 4 2-16,-4-1 1 0,3 4-67 0,1 2-12 15,-1 4-4-15,4 3 0 0,0 0-4 0,0 0 0 16,0 3-1-16,4-3 0 0,-1 0 0 0,-3-3 0 16,7-4 0-16,0 1 0 0,-3-3-31 0,3-1-5 15,0 1-2-15,4-7 0 0,-4 0-1 0,3-6-1 16,1-3 0-16,-1 0 0 0,4-3-23 0,1-4 9 15,-5-2-9-15,4-4 0 0,-3-3 12 0,-1 0-12 16,1 1 12-16,-4-4-12 16,0 3 0-16,0 0 0 0,0 0 0 0,-3 7-9 0,3-1 9 0,-4 1 0 15,-3 5 0-15,0 1-8 0,0 6 8 0,0 0-10 0,0 0 10 0,0 0-10 16,0 6 10-16,0 1 0 16,4 5 0-16,-4 1 0 0,3 2 0 0,4 4 0 15,-3-3 0-15,3 3 8 0,0-1 1 0,0 1 1 0,4-3 0 0,-1 3 0 16,1-4 0-16,-1-2 0 0,1 3 0 0,0-4 0 15,-4 1-10-15,3-7 12 0,4 3-12 0,-3-5 12 16,0-1-12-16,-1-3 0 0,1-3 9 0,-1-1-9 16,-3-2 8-16,0-3-8 0,0-1 10 0,-3 1-10 15,3-4 16-15,-3 1-4 0,-4-1 0 0,3 1 0 16,-6-7 0-16,3 3-1 0,0 4 0 0,-4-4 0 16,1 0-11-16,-1 4 0 0,4 2 9 0,-4-2-9 0,4 3 0 15,-3-1 8-15,3 4-8 16,0-4 0-16,0 4 0 0,3-3 0 0,1 6 0 0,0-1 0 0,-1-2 0 0,1 3 0 15,-1 0 0-15,-3 3 0 0,4 0 0 16,3 0 8-16,0 3-8 0,0-3 0 16,0 3 12-16,3 0-3 0,1 4 0 0,-4-1 0 15,7 3-94-15,0 1-19 0,0-1-4 0,4 1-1 16,-4-1-175-16,4 0-36 0</inkml:trace>
  <inkml:trace contextRef="#ctx0" brushRef="#br0" timeOffset="68590.91">27601 7202 2480 0,'0'0'55'0,"0"0"11"0,0 0 2 0,0 0 1 0,0 0-55 0,0 0-14 0,0-6 0 0,0-1 0 16,-3-2 62-16,3 0 10 16,0-4 1-16,0-3 1 0,0 1-8 0,0-1-2 0,-4 0 0 15,4 1 0-15,-3-1-23 0,3 0-5 0,0 1 0 0,-4-1-1 16,4 3-11-16,0-2-1 0,0 2-1 15,4 1 0-15,-4-1-10 0,0 4-3 16,3-1 0-16,1 4 0 0,-4 3-9 0,3-3 8 0,4 2-8 0,-3 4 8 16,3 0-8-16,0 4 10 0,0-1-10 0,4 6 10 15,-4-3-10-15,0 7 10 0,0-4-10 0,3 4 10 16,1-4-10-16,0 1 0 0,-4-4 9 0,3 3-9 16,1-2 8-16,3-1-8 15,0 0 8-15,0-3-8 0,0 0 0 0,0 1 0 0,4-8 0 0,-4 4 8 0,0-6-8 16,4 0 0-1,-4 0 0-15,0-4 0 0,-3 1 0 0,3 3 0 0,-4-4 0 0,1 1 0 16,0 2 0-16,-4-2 0 0,3 0 0 0,-3 2 0 0,-3 1 0 0,-4-3 0 16,0 6 0-16,-4-4 0 0,1 1 27 0,-4 3 4 15,-4 0 1-15,0 3 0 16,1 6-32-16,-1 0 0 0,-3 4 0 0,4 2 0 0,3 4 0 0,0 3 0 16,-1 3 0-16,1 0-10 0,0-4 10 0,4 4 0 15,3 0 0-15,0 0 0 16,0-3 0-16,3 0 0 0,1 3 0 0,3-6-8 0,4-4 8 0,-1 1 0 15,1-1 0-15,3-2 0 0,0-1 0 0,0-6 0 16,0 0 12-16,0-6-4 0,4 0-8 0,-4 0 0 16,0-7 0-16,0 1 0 0,0-4 0 0,-3 4 0 15,3-7 0-15,-3 4 0 0,-1-4 0 0,-3 4 0 16,4-1 0-16,-4 1 0 0,0-4 0 0,0 6 0 16,0 1 0-16,0 0 0 0,-3-1 0 0,3 1 0 0,-4 3 0 15,-3 6 0-15,4-7 0 0,-4 7-8 0,3-6 0 0,-3 6 0 16,7-6 8-16,-7 6 11 0,0 0-3 0,7-7 0 15,-3 1-8-15,-4 6 0 0,10-3 0 0,-10 3 0 16,0 0 8-16,4 3 0 0,3 0 0 0,4 4 0 16,-8-1 0-16,4 3 0 0,-3 1 0 0,3 2 0 15,-4 4 0-15,4 0 0 0,0-1 0 0,1 1 0 16,-1 0 0-16,0-4 0 0,3 4 0 0,-3 0 0 16,0-7-8-16,0 0 0 0,0 1 0 0,-3-4 0 15,-1 0 0-15,1-3 0 0,-4-3 0 0,0 0 0 16,0 0 0-16,0 0 0 0,7-6 0 0,0 0 0 15,0-4 0-15,-3 4-11 0,-1 0 3 0,-3 6 0 0,4-9 8 0,-1 2 0 16,-3 7 0-16,4-6 0 16,-4 6 0-16,0 0 0 0,3-9 8 0,-3 9-8 15,4-7 0-15,-4 7 0 0,0-9 0 0,3 3-8 0,1-1 8 0,-4 7 0 16,3-9 0-16,-3 9 0 0,0-6 0 0,0 6 0 16,0 0 0-16,0 0 0 0,0 0 0 15,0 0 0-15,0 0 0 0,0 0 0 0,0 0 0 0,0 0 0 16,0 0 0-16,0 0-8 0,0 0-2 0,0 0 0 15,0 0 0-15,0 0 0 0,0 0 10 0,0 0-12 16,0 0 12-16,0 0-12 0,0 0 12 0,0 0 0 16,0 0 0-16,0 0 0 0,0 0 0 0,0 0 0 0,0 0 0 15,0 0 0-15,0 0 0 0,0 0-15 16,0 0 3-16,-3 0 0 0,3 0 12 0,0 0 0 0,0 0 0 0,0 0 10 31,0 0-34-31,0 0-6 0,0-7-2 0,0-2 0 0,0 3 32 0,0-4 0 16,0 1 0-16,3 0 0 0,-3-1 0 0,4 1-9 15,-4-4 9-15,4 4 0 0,-1-7 22 0,1 7 10 0,3-1 1 0,-4 4 1 16,-3 6-34-16,0 0 0 0,7-6 0 0,0 6 0 16,4-3 11-16,-4 6-2 0,3-3 0 0,5 3 0 15,-5-3-9-15,1 3 0 16,3 0 0-16,-4 0 0 0,1 0 8 0,0 1 0 16,-4-1 0-16,0 3 0 0,0 0 0 0,-4 0-8 0,1 4 12 0,-1 2-4 15,1 1 0-15,-4 3-8 0,3 2 12 16,1 4-4-16,-4 3 12 0,3-3 1 0,1 7 1 15,0-1 0-15,-1-6-10 0,1 3-1 0,-1-6-1 0,1 0 0 16,-1-4-32-16,4 1-6 0,-3-7-2 16,-1-2 0-16,-3-7-28 15,7 3-6-15,-3-3 0 0,3-7-1 0,-4 1-75 0,1-6-16 0,3 2-2 16,-3-5-722-16,-1-1-144 0</inkml:trace>
  <inkml:trace contextRef="#ctx0" brushRef="#br0" timeOffset="68897.03">28818 6954 2026 0,'0'0'44'0,"0"0"10"0,0 0 2 0,0 0 1 0,0 0-45 0,7 3-12 16,-3 4 0-16,0-1 0 0,3 3 130 0,3 1 24 0,-3-1 5 0,4 4 1 15,-4 2-40-15,7 4-7 0,-3 3-1 0,-1 0-1 16,4 0-48-16,0 0-10 0,-3 3-1 0,0-6-1 16,-1 0-24-16,1 3-5 0,-1-4-1 0,-3 1 0 15,0-3-11-15,0-4-2 0,1 4-8 0,-1-3 12 16,-7-4-12-16,3-3 0 0,-3-6-12 0,0 0 12 16,0 0-54-16,-3-9-4 0,-8-1-1 0,4 1 0 15,0-7-67 1,-4 1-14-16,1-1-2 0,-1 0-1 0,1-2-85 0,-5 2-18 15</inkml:trace>
  <inkml:trace contextRef="#ctx0" brushRef="#br0" timeOffset="69098.3">28780 7089 3110 0,'-4'6'68'0,"1"1"15"0,3-1 2 0,-4 0 3 15,1 0-71-15,3-6-17 0,0 7 0 0,3-1 0 0,1-3 55 0,3 3 7 16,-4 1 2-16,8-4 0 0,-1 0 0 0,4 0 0 15,-3 0 0-15,7 0 0 0,-1-3-52 0,4-3-12 16,1 3 0-16,-1-3 0 0,-4-3 0 0,5-1 0 16,-5 1 0-16,4 0 0 0,-3-4 0 0,0 1 0 15,-4 0 0-15,3-1 0 16,1 1-121-16,0-1-27 0,-1 1-6 0,-3 3-1 0</inkml:trace>
  <inkml:trace contextRef="#ctx0" brushRef="#br0" timeOffset="70364.13">29799 7202 1493 0,'4'31'42'0,"-1"-12"10"0,1 0-42 0,-1 9-10 0,4 0 0 0,-3 4 0 16,3-4 59-16,3 3 9 0,-2-3 3 0,-1 1 0 15,0-4 39-15,0-3 8 0,0 0 2 0,0-4 0 16,-4-2-24-16,4 0-4 0,-3 0 0 0,-1-7-1 15,-3 0-17-15,4-2-3 0,-4-7-1 0,0 0 0 16,0 0-38-16,0 0-7 0,0 0-1 0,-4-7-1 16,4-5-9-16,-3-1-2 0,-1-2 0 0,1-1 0 0,-4-6-4 0,0 0-8 15,0 0 11-15,0-6-11 0,-4 3 12 16,0-7-12-16,-3 1 12 0,0 0-12 16,0-4 8-16,0 1-8 0,0 2 0 0,0-2 0 0,0 2 0 0,3 7 0 15,4-3 0-15,0 6 0 0,0 0 0 16,3 3 0-16,4-2 0 0,0 2 0 0,4 0 0 0,3 0 0 15,0 0-8-15,4 0 8 0,3 4 0 0,0-1 0 16,4 4-8-16,-1-1 8 0,1 4 17 16,3-1 7-16,-3 1 0 0,6-1 1 0,-3 4-13 0,8-3-4 15,-1 2 0-15,0 1 0 0,4 0 6 0,0 6 1 16,-1-3 0-16,-2 6 0 0,-1 0 15 0,-3 0 3 0,-8 3 1 16,1 7 0-16,-4 0 2 0,-7 2 0 15,0 4 0-15,-7 3 0 0,0 0-11 0,-7 3-1 16,0-3-1-16,-7 3 0 0,3-3-12 0,-6 0-3 0,-1 0 0 15,0 3 0-15,-3-6 3 0,0 0 0 0,0-1 0 16,0 1 0-16,-1-3-21 0,5-7-4 0,-1-2-1 0,4-1 0 31,0 0-61-31,3-6-12 0,4 0-2 0,-3 0-1 0,6-6-80 16,1 0-16-16,-1-1-3 0,4-2-1 16,4-4-77-16,-1 1-16 0,11-13-4 0,0 6 0 0</inkml:trace>
  <inkml:trace contextRef="#ctx0" brushRef="#br0" timeOffset="70662.91">30409 6822 2048 0,'0'0'45'0,"0"0"10"0,0 0 1 0,0 0 1 0,-3 7-45 0,-1-1-12 15,-3 3 0-15,0 4 0 16,0 0 113-16,0 2 21 0,0 4 4 0,-3 3 1 0,2-3-47 16,-2 6-8-16,3 0-3 0,-4 0 0 15,4 0-23-15,0-3-5 0,4 0-1 0,-4 0 0 0,7-6-4 0,-4-1 0 16,1-2-1-16,3-1 0 0,3-2-23 0,1-4-4 15,3-3 0-15,0-6-1 0,0 3-19 0,3-6 10 16,1-4-10-16,3 1 8 0,-3-7-8 0,3 4 8 16,0-4-8-16,0 0 8 0,4-2-8 0,-4-1 0 15,0 0 0-15,0 3 8 0,-4 1-8 0,1-1 0 0,0 3 0 0,-4 1 8 16,-7 2-8-16,0 1 0 0,0 3 0 16,-4 0 0-16,-3 2 0 0,-3 1-14 15,-5 3 3-15,1 0 1 16,-3 3-97-16,3 1-19 0,-4-1-4 0,4 3-1 15,0 0-60-15,3-3-12 0,1 4-2 0,2-4-501 16,1-3-100-16</inkml:trace>
  <inkml:trace contextRef="#ctx0" brushRef="#br0" timeOffset="71403.14">30702 6750 1668 0,'11'-6'47'0,"-4"3"11"0,-4 0-46 0,4 0-12 0,1 0 0 0,-8 3 0 16,0 0 144-16,0 0 28 0,0 0 4 0,-8 3 2 15,5 3-38-15,-8 0-8 0,1 4-2 0,-4 2 0 16,0-2-54-16,-4 2-12 0,0 4-1 0,-3-4-1 0,7 1-38 16,-4-1-7-16,1 4-1 0,3-3-1 0,-4-4 12 0,7 0 2 15,1 1 1-15,3-4 0 0,0-3-9 0,0 4-1 16,7-7-1-16,0 0 0 0,0 0-19 0,0 0-12 16,7-7 1-16,3 1 1 0,4-3 10 0,-3 2 0 15,3-2 0-15,4 3 0 0,3-1 0 0,0 4 14 16,0-3-3-16,0 3-1 0,1 0-1 15,-5 3 0-15,4 0 0 0,-7 0 0 0,4 3 10 16,-4 3 1-16,0 0 1 0,0 1 0 0,1 2 11 0,-1 0 3 16,-4 1 0-16,-3 6 0 0,0-1-12 0,-3 1-3 15,-4 3 0-15,0 0 0 0,-4-1-5 0,-3 4-2 16,0-3 0-16,-3 3 0 0,-1 0 4 0,-3-3 1 0,-4 3 0 16,4-7 0-16,0 4-18 0,-4-3 0 0,4-4-11 15,0 1 11-15,4-7-24 0,-4 1 1 16,3-7 1-16,4 0 0 15,0-4-75-15,3-2-15 0,1 0-4 0,6-4 0 16,-3-2-3-16,7 3-1 0,-3-4 0 0,7 0 0 16,-4 1 63-16,3 2 12 0,4-2 2 0,-3-1 1 15,3 1-70-15,0 2-13 0,0 1-3 0,4 0-1 0,-1-1 29 16,1 1 7-16,3 3 1 0,-3-1 0 0,0 1 92 0,-4 3 28 0,3 0 0 0,1 3 1 16,-4-3 91-16,0 3 19 0,0-4 3 0,0 4 1 15,4 0-21-15,-4-3-4 0,0 3-1 0,0-3 0 16,4 0-28-16,-4 0-5 0,0 0-2 0,0 0 0 15,0-4-27-15,1 4-6 0,-5-3-1 0,-3-3 0 16,4 2-16-16,-1-2-3 0,-3 0-1 0,0-4 0 16,1 4 0-16,-1-4 0 0,-4 4 0 0,1-1 0 15,-1 1-20-15,1-1-8 0,-1 4 0 0,-3 0 0 0,0 6 11 16,-3-3-11-16,-4 0 12 0,3 3-12 16,-3 3 9-16,-4 3-9 0,4 0 0 0,-3 4 9 15,-4 2-9-15,3 4 0 0,-3 6 0 0,3 0 0 16,1 0 0-16,-1 3 0 0,4 0 0 0,4 3 0 0,-1-3 0 0,4 0 0 15,4 3-8-15,-1 1 8 0,4-7 0 0,4 0 0 16,-1 0 0-16,1-4 0 0,3-5 0 0,0-1 0 16,-3-2 0-16,3-4 0 0,0-3 9 0,0 0 0 15,0-3 0-15,0 0 0 0,0-3-9 0,4 0 12 16,-4 0-12-16,4-3 12 0,0 3-12 0,-4-4 0 16,3 4 0-16,-3 0 8 0,0 0-8 0,4 0-11 15,0 0 3-15,-4 0 0 16,0 3-84-16,0-4-16 0,0 1-3 0,-3 3-1 15,-4-3-88-15,0 3-17 0,-7 0-4 0</inkml:trace>
  <inkml:trace contextRef="#ctx0" brushRef="#br0" timeOffset="72374.35">21269 7967 2127 0,'0'0'47'0,"-4"-3"9"0,-3 3 3 0,4-3 1 0,-8 3-48 0,8 0-12 16,-4-3 0-16,0 3 0 0,3 0 116 0,-3 0 20 16,0 0 5-16,0 0 1 0,0 3-36 0,0 0-7 0,0 0-2 15,0 3 0-15,3 0-50 0,-3 4-11 0,4-1-1 0,-1 7-1 16,4-3 12-1,-3 5 2-15,3 4 1 0,3 3 0 0,1-3-36 0,-1 3-13 16,1 0 9-16,3 1-9 0,0-8 0 0,0 1 0 0,3-3 0 0,1 0 0 16,0-4 0-16,3-2 0 0,0-4 0 0,0-3 0 15,4-3 10-15,-1 0-10 0,1-6 12 16,3-7-12-16,0 4 9 0,-3-7-9 16,-1 3 0-16,1-5 9 0,-4 2-9 0,0-6 12 0,-3 3-12 0,-4 0 12 15,0 1-12-15,-3 2 8 0,-1 3-8 0,-3 4 8 16,-3-4-8-16,-1 4 10 0,-3 0-10 0,0 2 10 15,-4-2-10-15,-3-4 12 0,-3 7-12 0,-1 0 12 16,0 0-12-16,1 2 0 0,-1-2 9 0,0 3-9 16,1 3 0-16,-1 0 0 0,0 0 0 0,1 3 8 15,3 0-40-15,3 0-7 0,1 4-1 0,2-4-1 16,1 3-56-16,7-6-11 0,0 0-3 16,0 0 0-16,0 0-64 0,11 6-13 15,0 1-2-15,-1-4-898 0</inkml:trace>
  <inkml:trace contextRef="#ctx0" brushRef="#br0" timeOffset="72706.69">21675 8121 2030 0,'0'22'57'0,"0"-10"14"0,0 1-57 0,-4-1-14 15,4 1 0-15,-3-1 0 0,3-2 156 0,-4-1 29 16,1 0 6-16,-1-2 1 16,4-7-85-16,0 0-17 0,0 0-3 0,-3-3-1 0,-1-4-28 0,-3-5-6 15,3-1 0-15,-3-2-1 0,4-7-19 0,-1 0-3 16,-3-3-1-16,4 3 0 0,-4-3-4 0,0-1-2 15,0-2 0-15,-1 0 0 0,-2 0-9 0,3 0-1 0,-4-4-1 16,1 1 0-16,3 0-11 0,0 2 10 0,-4 1-10 0,4 0 10 16,0 3-10-16,3 0 0 0,-3 3 0 0,7 3 8 15,-3 3-8-15,3-3 0 0,0 7 0 0,0-1 8 16,3 1-8-16,1 2 0 0,3 4 0 0,-4-3 0 16,4 2 0-16,4 4 0 0,-4-3 8 15,7 3-8-15,-3 0 8 0,3 3-8 0,0 0 12 16,0-3-4-16,4 0 26 0,3 3 5 0,0 0 1 0,0 0 0 15,-3 3-32-15,0-3-8 0,3 3 0 0,-7 3 0 32,3 0-26-32,-2 1-6 0,-5 2-2 0,1 4 0 0,-4-4-51 15,0 4-11-15,-7 2-1 0,0-2-1 0,0 2-94 0,-7-2-20 16,0-1-3-16</inkml:trace>
  <inkml:trace contextRef="#ctx0" brushRef="#br0" timeOffset="72900.66">21474 8061 2905 0,'0'0'64'0,"0"0"12"0,0 0 4 0,0 0 2 0,7 3-66 0,0 0-16 16,0 0 0-16,0 1 0 0,3-4 81 0,5 3 13 15,-1-3 2-15,3 0 1 0,4-3-40 0,1 3-8 16,2-4-1-16,1 1-1 0,3 3-5 0,0-3-1 16,4 0 0-16,0 0 0 15,0 0-97-15,3 0-20 0,-3-1-4 0,3 4-1 16,-3-3-98-16,3 0-19 0,4 0-4 0,3 0-1 0</inkml:trace>
  <inkml:trace contextRef="#ctx0" brushRef="#br0" timeOffset="73221.92">22779 7813 2617 0,'0'0'57'0,"0"0"12"0,0 0 3 0,0 0 2 16,0 7-59-16,3-1-15 0,-3 6 0 0,4 1 0 0,3 3 84 15,0-1 15-15,0 7 2 0,0-3 1 16,0 3-37-16,0 3-7 15,0 0-2-15,4 0 0 0,-8 3-20 0,4 1-4 0,1-1 0 0,-1 6-1 0,-4-2-16 16,1-4-3-16,-1-3-1 0,1-3 0 16,-4-3-11-16,3-3 0 0,-3-7 0 0,0 0 0 15,-3 1-53-15,3-7-16 0,-4-3-3 0,1 0-1 16,-4-3-102-16,3-4-20 0,-3-2-4 0</inkml:trace>
  <inkml:trace contextRef="#ctx0" brushRef="#br0" timeOffset="73612.49">22602 8074 2030 0,'0'0'57'0,"0"6"14"0,4 3-57 0,3-2-14 0,-3-1 0 0,6 0 0 15,1 0 105-15,3 1 19 16,0-1 3-16,7 0 1 0,0 0-52 0,4-2-9 16,0-1-3-16,3 0 0 0,-3 0-7 0,3-3-1 15,0 3-1-15,0-3 0 0,1 3-39 0,-1 0-8 0,-4-3-8 0,5 3 11 16,-1 4-11-16,-3-4 0 0,-4 6 9 0,0 1-9 31,-3-4-56-31,-1 3-15 0,-6 1-3 0,-1-4-1 0,-3 3 41 0,0 1 8 0,-3-4 2 0,-4-6 0 16,0 0 44-16,0 0 10 0,0 0 2 0,0 0 0 15,-7-3 28-15,0-3 5 0,-4-4 2 0,4-2 0 16,-3-1-3-16,-1-6 0 0,0-3 0 0,1 1 0 16,-1-8-51-16,-3 1-13 0,0 0 0 0,4-3 0 15,-1-1 0-15,0 4 0 0,1-3 0 0,3-1 0 16,0 4 32-16,0 3 4 0,3 0 1 0,-3 6 0 15,3 3-37-15,1 7 0 0,3 3 0 0,-4 6 0 16,4 0-26-16,0 6-6 0,0 3-2 0,4 7 0 16,-4 3-76-16,3 0-15 15,1 3-3-15,-4 3-1 0,4 0-51 0,-1 0-9 0,1-3-3 16,-1 3 0-16,4 0-51 0,-3 0-10 0,3 0-3 0,0 3 0 0</inkml:trace>
  <inkml:trace contextRef="#ctx0" brushRef="#br0" timeOffset="74040.98">23103 8252 1681 0,'0'0'36'0,"0"0"8"0,4-6 2 0,-4 0 2 0,3-1-38 0,-3-2-10 15,0 0 0-15,4-4 0 0,-4 1 137 0,0-1 26 16,0-3 5-16,0 1 0 0,4-1-54 0,-4 0-11 16,3 4-3-16,1-4 0 0,-1 4-28 0,1-1-7 15,3 0-1-15,0 1 0 0,3 3-51 0,-3-1-13 16,4 1 0-16,0 2 0 0,-1-2 54 0,4 6 8 16,-3 0 2-16,3 0 0 0,-3 3-27 0,3 3-5 0,-4-3 0 15,4 3-1-15,-3-3-6 0,0 3-1 0,3 3 0 0,-4 1 0 16,1 2-12-16,-1 4-2 0,1-1-1 0,0 4 0 15,-1 3 44-15,-3 3 9 0,4-1 2 0,-1 1 0 16,-3-3-52-16,4 0-12 0,0 3 0 0,3-6 0 16,-4 2-23-16,4-5-7 15,-3-4-2-15,3-2 0 0,-3-1 52 0,-1-6 9 0,4 0 3 0,-3-6 0 16,0-1-53-16,-1-2-11 0,1-7-1 0,-1 1-1 16,-3-1 34-16,0 0 8 0,0-6 0 0,0 0 1 15,-3 4-9-15,0 2 0 0,-4-3-12 0,0 0 12 16,0 4 0-16,-4 2 0 0,0 1 0 0,-3-1 0 0,0 4 0 0,0 2-11 15,-3 1 1-15,3 6 0 16,-4 0-14 0,1 3-2-16,-5 7-1 0,8 2 0 0,-3 1 40 0,-1 5 8 0,4 4 2 0,-3 0 0 0,6 0-23 15,-3 3-8-15,7-3 0 0,-4 0 0 0,4 0-6 16,0-3-1-16,4 0 0 0,3-3 0 16,0-4 63-16,4 1 13 0,-1-1 3 0,1-6 0 0,3 1-52 0,4-1-12 15,-4-3 0-15,7-3 0 0,0 3 0 0,0-6 0 16,0 0 0-16,1-3 0 15,2-1-63-15,-3 1-15 0,-3 0-3 0,3 0-928 16,-3-4-186-16</inkml:trace>
  <inkml:trace contextRef="#ctx0" brushRef="#br0" timeOffset="75273.07">24620 8381 2056 0,'0'0'58'0,"0"0"14"0,0 0-58 0,0 0-14 0,-3 3 0 0,3-3 0 15,-4 3 100-15,1 0 16 0,-1 0 4 0,4-3 1 16,0 0-45-16,0 0-10 0,-7 0-2 0,7 0 0 16,0 0-12-16,0 0-4 0,0 0 0 0,0 0 0 0,0 0-36 0,0 0-12 15,0 0 8-15,0 0-8 0,0 0 14 0,0 0-1 16,0 0 0-16,0 0 0 0,0 0 2 0,0 0 0 16,0 0 0-16,0 0 0 0,0 0 27 0,0 0 6 15,0 0 0-15,0 0 1 0,0 0-30 0,0 0-7 16,0 0 0-16,0 0-1 0,-3 7-3 0,3-7-8 15,0 0 12-15,0 0-4 0,0 0-8 0,0 0 0 16,0 0 0-16,0 0 0 0,0 0 0 0,0 0 0 16,0 0 0-16,0 0 0 0,0 0-15 0,0 0-1 15,0 0-1-15,0 0 0 0,0 0 28 0,0 0 5 16,0 0 2-16,0 0 0 0,0 0-29 0,0 0-5 16,0 0-2-16,0 0 0 0,0 0 36 0,0 0 7 0,0 0 2 0,0 0 0 15,0 0-27-15,0 0 0 16,0 0 0-16,0 0 0 0,0 0 0 0,0 0 0 15,0 0 8-15,0 0-8 0,0 0 0 0,0 0 12 0,0 0-12 0,0 0 12 16,0 0-12-16,0 0 0 0,0 0 0 16,0 0 8-16,0 0-8 0,0 0 0 0,0 0 9 0,0 0-9 15,0 0 0-15,0 0 0 0,0 0 0 0,0 0 0 16,0 0 24-16,0 0 1 0,0 0 0 0,0 0 0 16,0 0-25-16,0 0 0 0,0 0 0 0,-7 0 0 15,7 0 0-15,0 0 0 0,-4 3 0 0,4-3 0 16,-7 0 14-16,0 0-2 0,7 0-1 0,-4 0 0 15,4 0-11-15,-7 0 8 0,4 0-8 0,-1-3 8 16,-3 3-18-16,7 0-4 0,0 0-1 0,-3-3 0 0,-1 3 15 0,1-4 0 16,-4-2 0-16,3 3 0 0,1 0 0 0,-4 0 0 15,3-7 0-15,-3 4 0 0,3-7 20 0,-3 1 8 16,0-7 0-16,0 3 1 0,0-2-15 0,0-4-3 16,0-3-1-16,4 0 0 0,-4-1-2 0,3 1-8 15,0 3 12-15,4-3-4 16,0 3-8-16,8 4 0 0,-5-1 9 0,4 0-9 0,4 3 16 15,-1 4 0-15,4 2-1 0,0 1 0 0,4-1-15 0,0 4 0 16,-1 0 0-16,1 6 0 0,3 0 0 0,-3 3 0 16,3 0 0-16,-3 3 0 0,3-2 0 0,0 2-18 15,0 0 4-15,0 0 1 0,0 4 21 0,-3-1 4 16,-7 1 0-16,6 2 1 16,-3-2-131-16,1-1-26 0,-1-3-6 0,7 4-1 15,-4-4-61-15,1-3-13 0,3-3-3 0,-3-3-889 0</inkml:trace>
  <inkml:trace contextRef="#ctx0" brushRef="#br0" timeOffset="75624.89">25090 8039 1515 0,'0'0'33'0,"0"0"7"0,0 0 2 0,-4-3 1 0,-3 3-35 0,7 0-8 0,-4-6 0 0,1-1 0 15,3 7 116-15,0-3 20 0,-4 0 5 0,4-3 1 16,-3 0-26-16,3 6-6 0,0-4-1 0,0 4 0 15,0 0 19-15,0 0 3 0,0 0 1 0,0 0 0 16,-7 4-31-16,3-1-5 0,-3 3-2 0,0 7 0 16,-3-1-36-16,-1 7-7 0,0 0-2 0,1 6 0 15,-1 3-3-15,1 0-1 0,-1 0 0 0,4 1 0 0,0-4-45 16,0 0 0-16,3 0 0 0,4-3 0 0,0-3 0 0,0-4 0 16,7-2 9-16,1-4-9 15,2-2 0-15,1-4 0 0,3-6 0 0,0-1 0 0,0-2 0 0,0 0 0 16,4-7 0-16,-1 1 0 0,1-4 0 0,3-3 0 15,-7 4 0-15,4-7 0 0,0 6 0 0,-1-6 0 16,-3 3 0-16,0 4 0 0,-3-1 0 0,-4 3 0 16,-3 1 0-16,-1 2 0 0,-3 1 0 0,-3 0 0 15,-4 2 0-15,0-2 0 0,-4 3-13 0,0 3-5 16,-3-4-1-16,0 1 0 16,0 0-72-16,3 3-14 0,-3-4-3 0,0 1-1 15,4 3-27-15,3 0-6 0,0 0-1 0,-1 3-1097 0</inkml:trace>
  <inkml:trace contextRef="#ctx0" brushRef="#br0" timeOffset="76191.28">25284 7854 1357 0,'0'0'29'0,"0"-6"7"0,-4 0 0 0,4-1 4 0,0-2-32 0,0-1-8 0,4 4 0 0,-1-3 0 16,1-1 32-16,-1-2 6 0,4 6 1 0,-3-4 0 16,3 4 95-16,-4 3 19 0,-3 3 4 0,0 0 1 0,0 0 5 15,4 6 1-15,-1 7 0 0,1-4 0 0,-1 7-36 0,1 2-8 16,3 4 0-16,-3 0-1 0,3 3-45 0,-4 4-9 16,4 2-1-16,0 7-1 0,0-4 7 15,4-3 2-15,-4 4 0 0,0-7 0 16,0 0-58-16,4-3-14 0,-1-3 0 0,-3-6 0 0,0 0 0 15,0-4 0-15,0 1 0 0,1-7 0 0,-1 0-11 16,0-2-5-16,0-8 0 0,-4 1-1 0,4 0 27 0,-3-6 6 16,-1-1 0-16,1-2 1 0,-1-1-17 15,-3-2 0-15,0-1 0 0,0 0 0 0,4 1 0 0,-4-1 0 16,0-3 0-16,0 3 0 0,0 1-11 0,0-1-5 16,3 3-2-16,1 1 0 0,-1-1 18 0,5 4 0 15,-1 0 0-15,3 2 0 0,1-2 0 0,-1 6 0 16,1-4 0-16,3 4 0 0,-3 3 13 0,3 0 3 15,0 3 1-15,3 1 0 0,-2-1-17 0,2 0 0 0,-3 3 0 16,4-3 0-16,0 7 0 0,-4-4 0 0,3 3 0 0,1 7 0 16,-7-3 16-16,-1 2-3 0,1 4-1 0,-4 0 0 15,0 0-2-15,-7 3-1 0,3-7 0 0,-6 4 0 16,-1 0-1-16,-3-3-8 0,0 2 12 16,-3 1-4-16,-4-6-8 0,-4 3 0 0,-3-4 0 0,3 1 0 15,-3-4-28-15,0-3 1 0,-4 1 1 16,0-4 0-16,4 0 26 0,0-3 0 0,0 0 0 0,0-3-8 15,7 0-77 1,-4-4-15-16,4 1-4 0,7 0 0 0,-4-1-37 0,8-2-8 16,3 0-2-16,3-4-705 0,4 1-140 0</inkml:trace>
  <inkml:trace contextRef="#ctx0" brushRef="#br0" timeOffset="76642.28">25950 8067 1785 0,'-10'3'39'0,"3"-3"8"0,3 4 1 0,-3-4 4 0,4 0-42 0,3 0-10 16,-7-4 0-16,7 4 0 0,-4-6 29 0,4 0 4 15,0 0 1-15,4-1 0 0,-1-2-16 0,1 0-3 16,-1 2-1-16,4-2 0 0,-3 3-14 0,3-4 0 16,-4 4 0-16,1 3 0 0,3-4 73 0,-4 1 12 15,-3 6 3-15,0 0 0 0,0 0 43 0,0 0 9 16,0 0 1-16,0 0 1 0,0 0-21 0,0 10-4 15,-3-4-1-15,-1 6 0 0,1 4-62 0,-1 0-13 16,-3 6-2-16,4-3-1 0,-1 6-2 0,-3-3-1 16,4 0 0-16,3-1 0 0,-4 1-18 0,1-3-3 0,3 0-1 0,0-3 0 15,0-1-5-15,3-2-8 0,1-4 11 0,-1-2-11 16,4-1 8-16,0-3-8 0,0-3 0 16,4 0 0-16,3-3 12 0,-3 0-12 0,6-10 12 0,-3 4-12 15,4-4 8-15,0-2-8 0,-1-1 0 0,4 0 0 16,-6 1 0-16,-1-1 0 0,0 0 0 0,0-3 0 15,-4 4 0-15,1 2 0 0,-4-2 0 0,-3 2 0 16,-4 0 0-16,-4 1 0 0,1 2 0 0,-12 1 0 16,1 3 0-16,-3 0 0 0,-4-1 0 0,-4 4 0 0,0 3 0 15,0 0 0-15,1 0 0 0,-4 6 0 0,3-2 0 0,0 2 0 16,0 3 0-16,1-3 0 16,3 1-44-16,-1-1-16 0,8 0-4 15,4 1 0-15,3-4-51 0,7-3-10 0,0 0-3 16,0 0 0-16,10 0-116 0,4-3-23 0,15-10-5 0,-5 4 0 0</inkml:trace>
  <inkml:trace contextRef="#ctx0" brushRef="#br0" timeOffset="76958.72">26208 7835 1933 0,'0'0'42'0,"0"0"9"0,0-6 1 0,-4 0 4 0,4 3-45 0,4-4-11 16,-1-2 0-16,4-1 0 0,-3 4 66 0,3-3 11 15,0 3 3-15,4-1 0 0,-1 1-15 0,-3 3-2 16,4-3-1-16,-1 2 0 0,5 1 27 0,-5 3 6 0,1 3 1 0,-1 1 0 16,-3 2 7-16,4 3 1 0,-4 4 1 0,4 6 0 15,-4-1 6-15,3 8 1 0,1 2 0 0,-4 6 0 16,0-2-90-16,0 2-22 0,0 1 0 0,4 5 0 16,-4-5 0-16,0 2 0 0,0-5 0 0,3 2 0 15,1-5 0-15,0 2 0 0,-1-9 0 0,-3 0 0 16,4-3 0-16,-1-4 0 0,-3-2 0 0,0-4 0 15,1-3 0-15,-5 1 0 16,-3-7 0-16,0 0 0 0,0 0 0 0,0-7 0 0,0-2 0 0,-3 0 0 31,-5-4-47-31,5-3-13 0,-8 4-4 0,1-7 0 0,-1 7-102 16,1-4-21-16,-4-3-4 0,3 3-1101 0</inkml:trace>
  <inkml:trace contextRef="#ctx0" brushRef="#br0" timeOffset="77179.32">26226 8102 2880 0,'-4'12'64'0,"0"-5"12"0,1-1 4 0,-1 3 0 0,4-9-64 0,0 0-16 16,0 0 0-16,7 3 0 0,-3 4 105 0,7-4 19 15,-1 0 3-15,4 0 1 0,0-3-52 0,8 0-9 16,-1 0-3-16,0 0 0 0,0-3-31 0,4 0-6 16,3 0-2-16,0 0 0 0,4-4-40 0,0 1-8 15,-1 0-1-15,5-1-1 0,-5 1 25 0,5 0 0 16,-5-3 0-16,1 2 0 0,4 4 19 0,-8-3 9 0,-4 3 1 15,-2 0 1 1,-5-1-99-16,-3 1-20 0,0 0-4 0,-3 0-941 16,-11 3-188-16</inkml:trace>
  <inkml:trace contextRef="#ctx0" brushRef="#br0" timeOffset="78085.25">26959 8328 2508 0,'0'0'71'0,"0"0"16"0,-3-4-70 0,3 4-17 16,-7-3 0-16,7 3 0 0,0 0 121 0,0 0 21 0,0-3 4 0,0 3 1 15,0 0-59-15,0 0-11 0,0 0-2 0,0 0-1 16,0 0-13-16,0 0-2 0,0 0-1 0,0 0 0 15,0 0-22-15,0 0-5 0,0 0-1 0,-4 6 0 16,4-6-15-16,0 0-3 0,0 0-1 0,0 0 0 31,0 0-111-31,0 0-23 0,0 0-4 0,0 0-854 0,4-6-171 0</inkml:trace>
  <inkml:trace contextRef="#ctx0" brushRef="#br0" timeOffset="125427.78">21350 9958 1440 0,'0'0'32'0,"0"0"6"0,0 0 2 0,0 0 0 0,4 6-32 0,-1 1-8 0,-3-7 0 0,4 6 0 16,-4-6 116-16,0 6 23 0,0-6 4 0,3 9 1 16,-3-9-8-16,0 0 0 0,0 0-1 0,0 0 0 15,0 0-36-15,0 0-7 0,0 0-2 0,0 0 0 16,0 0-24-16,0 0-5 0,0-3-1 0,0-3 0 16,-3 0-12-16,-1-4-4 0,1 1 0 0,-4-7 0 15,3 1-8-15,-3-1-1 0,-4-3-1 0,1-3 0 16,-1 0-5-16,1 0-1 0,3-3 0 15,-4 0 0-15,4 3-4 0,0-3 0 0,0-3-1 0,0 3 0 16,0-3 9-16,3-1 1 0,1 1 1 0,-1 3 0 16,4-3-34-16,0 0 0 0,4-1 0 0,3 1 0 15,0 3 0-15,3-3 0 0,1 3 0 0,0-3 0 0,3 2-12 0,0-2-10 16,3-3-2-16,5 0 0 16,-1-1 24-16,0 4 0 0,0 0 0 0,4 3 0 15,-1 0 12-15,-2 0 11 0,-1 3 1 0,0 0 1 16,-3 0-25-16,-1 6 0 0,1 0 0 0,-4 4 0 15,0 2-22-15,-3 4-10 0,3 0-1 0,-4 3-1 16,-3 0-99-16,1 3-20 0,-1 0-4 0,0 0-770 16,-7 0-153-16</inkml:trace>
  <inkml:trace contextRef="#ctx0" brushRef="#br0" timeOffset="129053.93">21848 9406 1497 0,'0'0'32'0,"0"0"8"0,0 0 0 0,0 0 4 0,-4-6-36 0,4 0-8 0,-4 2 0 0,4 4 0 0,0-6 104 0,0 0 20 16,0 3 3-16,0 3 1 0,0-6-52 15,0 6-9-15,0 0-3 0,0 0 0 16,0 0 52-16,8 0 9 0,-5 0 3 0,4 3 0 0,0 0-52 0,0 0-9 16,0 6-3-16,4 1 0 0,-4-1-39 0,4 4-8 15,-1-1-1-15,1 4-1 0,3 6 7 0,0 0 2 16,0 0 0-16,0 0 0 0,0 6 0 0,0-3 1 0,4 3 0 15,-4-3 0-15,0 4-25 0,4-8 0 16,-1 1 0-16,1 0 0 0,0 0 0 0,-1-3 0 0,-2 0 0 16,-1 0 0-16,3-4 31 0,-3 1 1 15,0 0 0-15,1-1 0 16,-5-2-52-16,1 3-9 0,-1-4-3 0,1 4 0 0,0 6 32 0,-1-6 0 0,-3-7 0 16,0-3 0-16,0 4 19 0,0-4 9 0,-3 3 3 15,-4-9 0 1,0 0-51-16,0 0-11 0,0 0-1 0,0 0-1 0,0 0-74 15,3-6-14-15,-6 3-3 0,-1-3-1 16,1-1-106-16,-1 1-21 0,-10-10-4 0,4 4 0 0</inkml:trace>
  <inkml:trace contextRef="#ctx0" brushRef="#br0" timeOffset="129375.81">21999 9977 2030 0,'0'0'57'15,"0"0"14"-15,-3-3-57 0,-1-4-14 0,1 1 0 0,3 0 0 0,0 0 105 0,3-4 19 16,1-2 3-16,-1-1 1 0,4 1-50 0,0-4-10 16,0-3-1-16,4-3-1 0,0 3 10 0,3-3 3 15,0 0 0-15,3 0 0 0,-2-3-19 0,2 3-4 16,1-3-1-16,3 3 0 0,-7-6-13 0,4 3-2 15,-1-3-1-15,1 6 0 0,-4-3-19 0,0 3-3 16,0 0-1-16,0 3 0 0,1 0 0 0,-5 1 0 16,1 2 0-16,-4 3 0 0,0 1-24 0,0 2-6 15,-4 7-1-15,1 0 0 0,-1-3 34 0,-3 0 6 16,0 6 2-16,0 0 0 0,-3-4-27 0,3 4 0 16,-4-3-9-16,1 0 9 15,-1-3-119-15,4 6-17 0,0 0-3 0,0 0-789 0,0 0-157 0</inkml:trace>
  <inkml:trace contextRef="#ctx0" brushRef="#br0" timeOffset="129928.26">22641 9851 2005 0,'0'0'44'0,"0"0"8"0,0 0 3 0,0 0 2 0,0 0-45 0,0 0-12 15,0 0 0-15,0 0 0 0,7 7 77 0,-3-4 14 0,6 3 2 0,-2 3 1 16,-1-2 0-16,3 2 0 0,-3 7 0 0,4-4 0 16,-4 7-3-16,3 0-1 0,-3 3 0 15,1 3 0-15,-5-3-49 0,1 3-9 0,3 0-3 0,-7 0 0 16,3 0 20-16,-3 0 4 0,-3 0 1 0,-1 1 0 16,4-1-36-16,-3 0-7 15,-4-6-2-15,3 3 0 0,-3-4-9 0,0-2 0 0,0 0 0 0,0-1 8 16,0-5-8-16,-4-4-9 0,4-3 9 0,0 0-13 15,0 0-64 1,0-3-13-16,0-3-2 0,3-3-1 0,-3-3-103 0</inkml:trace>
  <inkml:trace contextRef="#ctx0" brushRef="#br0" timeOffset="130813.6">23146 9550 1134 0,'0'0'24'0,"0"0"6"0,0 0 1 0,0 0 1 0,0-6-32 0,0 6 0 0,0 0 0 0,0-6 0 16,3 0 102-16,-3 6 14 0,0 0 2 0,0 0 1 0,0 0 10 0,0 0 3 15,0 0 0-15,0 0 0 0,-3 9-21 16,-1 4-4-16,4-1-1 0,-3 7 0 16,3 0-29-16,0 0-5 0,-4 2-2 0,4 5 0 15,-3-5-12-15,3 5-2 0,0-4-1 0,0 3 0 16,0-7-16-16,3 4-3 0,1 0-1 0,3-3 0 0,-4-3-22 16,8-7-4-16,-1 1-1 0,5-4 0 0,-5-6 13 0,4 0 3 15,4-6 0-15,0-1 0 16,-4-2-42-16,3 0-8 0,-3-4-2 0,4 0 0 15,-4-2 28-15,-3 2 0 0,3-2 0 0,-4 2 0 0,1-3 0 0,-4 4 0 16,0-4 0-16,0 7 0 0,0-4 0 0,-7 4 0 16,4-1 0-16,-4 1 0 0,0 3 0 0,0-1 0 15,0 1 0-15,0 6 0 0,0 0 17 0,0 0 9 16,-4-3 2-16,4 3 0 0,0 0-43 0,0 0-8 16,0 0-1-16,-3 9-1 0,3-2 25 0,0 5-8 0,3 1 8 15,-3 2 0-15,4 1 0 0,3 3 0 0,-4 3 0 16,4 3-8-16,4 0 8 0,0 6 0 15,-1 1 0-15,4 2 0 0,0-2 0 0,-3-1 8 16,3 3-8-16,4 1 11 0,-4-4 9 0,0 4 1 16,0 2 1-16,0-2 0 0,-3 3-22 0,-1-1 0 0,1 1 0 0,-4-4 0 15,0 4 0-15,0-4 0 0,-3 1 0 0,-1-4 0 16,-3 4 22-16,-3-4 0 0,-1-3 0 0,-7 4 0 16,4-10-35-16,-3 3-7 0,-4-3-2 0,-4-4 0 15,0 1 22-15,1-3 0 0,-1-4 0 0,1-2 0 16,-5-4 0-16,5-6 0 0,-4 0 0 0,3-6 0 15,0-4 0-15,1 1 0 0,3-3 0 0,-1-1 0 16,1 0 0-16,4-5 0 0,-1-1 0 0,1-3 0 0,-1 0 11 16,4-3 6-16,3 0 2 0,-3-7 0 15,7 1-19-15,0 0 10 0,4-1-10 0,-1 4 8 16,1-3-24-16,3 3-6 0,0-7-1 0,7 7 0 0,-3 0 50 0,3 6 9 16,0 0 3-16,4 0 0 0,3 3-20 0,-4 3-4 15,5 1-1-15,-1 2 0 0,-4 1-2 0,5 2 0 16,-5 1 0-16,4 2 0 0,-3 4-12 0,0-3 11 15,-4 3-11-15,0 3 10 0,0 0-10 0,-3 3 0 16,-11-3 0-16,10 0 0 16,-10 0-136-16,11 0-27 0,-11 0-5 15</inkml:trace>
  <inkml:trace contextRef="#ctx0" brushRef="#br0" timeOffset="131413.03">23999 9851 1782 0,'0'0'39'0,"0"0"8"0,0 0 1 0,0 0 3 0,0 0-41 0,0 0-10 15,0 0 0-15,8-6 0 0,-1 3 87 0,3 3 15 16,1-3 3-16,-1 3 1 0,4 0-28 0,1 3-6 15,-1 3 0-15,3 1-1 0,-3-1-6 0,4 0-1 16,-4 7 0-16,0-1 0 0,-3 7 40 0,-1 3 7 16,1 0 1-16,-4 3 1 0,0 3-27 0,-3 0-6 0,-4 1 0 15,3 5-1-15,-6-6-51 0,3 7-11 0,-4-4-1 16,-3 4-1-16,0-7-24 0,0 0-5 16,0 0-1-16,0 1 0 0,-4-4 63 0,1-3 13 0,-1 0 3 0,1-7 0 15,-5 1-103 1,1-7-20-16,4 1-4 0,-4-4-1 0,3-6 0 15,-3 0 0-15,3-3 0 0,1 0 0 0,-1-4-102 16,4 1-21-16,0 0-4 0,4 0-1 0</inkml:trace>
  <inkml:trace contextRef="#ctx0" brushRef="#br0" timeOffset="132182.93">24860 9412 1746 0,'0'0'38'0,"0"0"8"0,0 0 2 0,4-6 1 0,-4-3-39 0,0 2-10 0,3 1 0 0,-3 3 0 16,0-3 88-16,0 0 16 0,4-1 4 0,-4-2 0 15,0 3-18-15,0-1-3 0,-4 1-1 0,4 0 0 0,-3-1-3 0,-1 1-1 16,1 0 0-16,-4 0 0 16,3 3-6-16,-3-4-2 0,4 4 0 0,-8 0 0 15,4 0-18-15,0 3-3 0,-4 0-1 0,1 3 0 0,3 3-16 0,-4-3-3 16,0 4-1-16,1 2 0 0,3 0-19 0,-4 4-4 15,1 0-1-15,3 5 0 0,-4 1 0 0,4 0 0 16,0 3 0-16,3 3 0 0,-3 3-8 0,0 0-9 16,4-2 9-16,-1 5-13 0,1-3 22 0,3 0 5 15,0 1 1-15,0 2 0 0,3-3-15 0,1-3 0 16,3 0 0-16,3 0 0 0,-3-3 0 0,8 0 0 16,-1-3 0-16,0 0 0 0,7-3 0 0,-3-7 0 15,6 0 0-15,1-2 0 0,0-4 0 0,6-3-8 16,-2 0 8-16,2-3-10 0,1 0 10 0,0-7 0 0,-4 1 0 0,0-1 0 15,-3 1 8-15,-4-4-8 0,4-5 8 16,-4 2-8-16,-7 0 0 0,4 1 0 16,-4-4 0-16,-3 0-8 0,-4 0 8 0,-4-3 0 0,1 0 0 15,-4 3 8-15,-4-3-8 0,1 4 0 16,-8-7 8-16,4-4-8 0,-4 4 8 0,-3 0-8 0,0-3 8 16,0 3-8-16,-4 0 0 0,4 6 0 0,-3-3 0 15,-1 3 8-15,-3 4-8 0,3-1 0 0,-3 3 0 0,0 1 0 16,0 2-21-16,3 4 1 0,0 3 0 15,4 0 0-15,0 3-70 0,0 0-14 16,0 0-2-16,3 0-1 16,1 3-81-16,3 0-16 0,0 3-3 0</inkml:trace>
  <inkml:trace contextRef="#ctx0" brushRef="#br0" timeOffset="132579.9">24585 9619 2030 0,'0'0'57'0,"0"0"14"0,0 0-57 0,0 0-14 15,0 0 0-15,0 0 0 0,0 0 105 0,0 0 19 16,0 0 3-16,7 4 1 0,4-4-52 0,-4 0-9 16,3-4-3-16,1 4 0 0,3-3 0 0,0 3 0 15,0-3 0-15,0 0 0 0,4 0-51 0,0 3-13 0,3 0 0 16,-4 0 0-16,5-3 0 0,2 3 0 0,5 0 0 0,-1 0 0 16,-4-3 0-16,1 3 0 0,0-4 0 0,-4 4 0 15,0-3 0-15,0 3 0 0,-3 0 0 0,0 0 0 16,-4-3 0-16,3 0 0 0,-2 3 0 0,-1-3 0 15,0 3 0-15,0-3 0 0,3 0 0 0,1-1 0 16,-4 4-100-16,0-3-22 0,4 3-5 0,0-3-1 31,-1 0-102-31,-3 3-21 0,22-6-4 0,-8 0-1 0</inkml:trace>
  <inkml:trace contextRef="#ctx0" brushRef="#br0" timeOffset="133517.62">25446 8964 1263 0,'-7'-3'28'0,"3"3"5"0,4 0 2 0,-3 0 1 0,-4 0-36 0,3 0 0 0,-3-3 0 0,0 0 0 16,0 6 100-16,0-3 12 16,-4 0 4-16,4 3 0 0,0-3-12 0,0 0-3 0,0 0 0 0,0 0 0 15,0 0-17-15,0 0-4 0,0 0-1 0,0 0 0 16,3 0-18-16,-3 0-3 0,7 0-1 0,-3-3 0 16,-1 3-15-16,4 0-3 0,0 0-1 0,0 0 0 15,0 0-17-15,0 0-3 0,0 0-1 0,0 0 0 16,7-3-17-16,0 3 0 0,0-3 0 0,4-1 0 15,3-2 0-15,0 6 0 0,0 0-10 0,4 3 10 16,-4 0-19-16,7 1 1 0,-3 2 0 0,3 0 0 16,0 0 34-16,4 4 6 0,-4 2 2 0,0 1 0 15,4 2 12-15,0 4 4 0,3 0 0 0,-3 3 0 16,-1-3-32-16,1 6-8 0,3-3 0 0,-7 3 0 16,4-3 39-16,-4 3 6 0,-3 0 2 0,-1 3 0 15,-2 1-24-15,-1 2-5 0,0 0-1 0,-4 1 0 0,-3 2 2 0,0 4 0 16,-3-4 0-16,0 7 0 0,-1-7-31 15,-3 4-5-15,-3-3-2 0,-1 5 0 16,0-2 67-16,-3 0 12 0,0-1 4 0,0-2 0 0,-3-4-52 0,-4 0-12 16,-4 1 0-16,0-4 0 0,1-3 18 0,-1 0 1 15,-3-6 0-15,0 0 0 0,3-4-19 0,-3-2 0 16,0-4 0-16,0 1 0 0,3-1 0 0,4-2 0 16,0-1 0-16,0-3-9 15,0 3-53-15,-1-3-10 0,1 0-3 16,4 1 0-16,3-1-97 0,-4-3-20 0,4 3-4 0,7-3-996 0</inkml:trace>
  <inkml:trace contextRef="#ctx0" brushRef="#br2" timeOffset="-199241.72">15353 8691 1267 0,'0'0'28'0,"0"0"5"16,0 0 2-16,0 0 1 0,0 0-36 0,0 0 0 0,0 0 0 0,0 0 0 15,0 0 109-15,0 0 15 0,0 0 4 0,0 0 0 16,0 0-52-16,0 0-9 0,0 0-3 0,0 0 0 16,0 0 0-16,0 0 0 0,0 0 0 0,0 0 0 15,0 0 0-15,0 0 0 0,0 0 0 0,0 0 0 0,0 0-51 0,0 0-13 16,0 0 0-16,0 7 0 16,0-7 54-16,0 0 8 0,0 0 2 0,0 0 0 0,0 0-52 15,0 0-12-15,0 0 0 0,0 0 0 0,0 0 0 16,0 0 0-16,0 0 0 0,0 0 54 0,0 0 8 15,0 0 2-15,0 0 0 0,0 0-64 0,0 0-20 16,0 0 0-16,0 0 0 0,0 0 20 0,0 0 11 16,0 0-2-16,0 0 0 0,0-4 2 0,0 4 0 15,3-6 0-15,-3 6 0 0,0 0 0 0,0 0 0 16,0 0 0-16,0 0 0 0,0 0 5 0,0 0 0 0,0 0 1 16,0-3 0-16,0-3-17 0,0 6 10 15,0 0-10-15,0 0 8 0,0 0-8 0,0 0 0 0,0 0 9 0,0 0-9 16,0 0 8-16,0 0-8 0,0 0 8 0,0 0-8 15,0 0 0-15,0 0 0 0,0 0 0 0,0 0-8 16,0 0 29-16,0 0 7 0,0 0 0 0,0 0 1 31,0 0-47-31,0 0-10 0,0 0-1 0,0 0-1 0,0 0 30 0,0 0 0 0,0 0 0 0,0 0 0 16,0 0 23-16,0 0 4 0,0 0 1 0,0 0 0 16,0 0-28-16,0 0 0 0,0 0 0 0,0 0 0 15,0 0 0-15,0 0-12 0,0 0 0 0,0 0 1 16,0 0 11-16,0 0 0 0,0 0 0 0,0 0 0 15,0 0 8-15,0-3-8 0,0 3 8 0,0 0-8 16,0 0 0-16,0-7 0 0,0 1 0 0,0 6 8 16,0 0-8-16,0 0 8 0,0 0-8 0,0 0 8 15,0-3-8-15,0 3 0 0,0-6 0 0,4 2 0 16,-4-2 8-16,0 6-8 0,0 0 8 0,0 0-8 0,3-6 0 0,-3 0 8 16,0 6-8-16,0-7 0 0,4 1 0 0,-4-3 0 15,0 6-12-15,4-4 4 16,-4 1 16-16,0 3 4 0,0-3 1 0,0 3 0 0,0-4-13 15,0 7 9-15,0 0-9 0,0-3 8 0,0 3-20 16,0-6-4-16,0 3 0 0,0 3-1 0,3-7 17 0,-3 1 0 16,0 0 0-16,4-4 0 0,-4 4 0 0,0-3 0 15,0 6 0-15,0 3 0 0,0-7 16 0,0 7 8 0,0 0 0 0,0-6 1 16,3 0-40-16,-3-4-8 0,0 7-1 0,4-3-1 16,-4 0 42-16,0-1 9 0,0 1 2 0,0 3 0 31,0-3-45-31,0 6-9 0,0 0-2 0,3-6 0 0,-3-1 28 15,4 1 0-15,-4-3 0 0,0 2 0 0,0-2 19 0,0 3 9 0,0-1 1 0,3-2 1 16,-3 3-30-16,0-4 8 0,0 1-8 0,4 3 0 16,-4-4 8-16,0 4-8 15,0 0 11-15,0-4-11 0,0-2 0 0,0 2 0 16,3 1 0-16,-3 0 0 0,0-1 0 0,0-2 8 0,0 2-8 0,0 4 0 16,0-4 9-16,-3 1-9 0,3 0 0 0,3-1 9 15,-3 1 11-15,0-4 1 16,0 4 1-16,0-4 0 0,4 1-35 0,-8-1-7 0,4 1-2 15,0 2 0-15,0-2 22 0,4 2 0 0,-4-2 0 0,0-1 0 16,0 4 16-16,0-1 4 0,3-2 0 0,-3-1 1 16,0 4-33-16,0-4-6 0,4 1-2 0,-4-1 0 15,3 1 32-15,-3-4 7 0,0 4 1 0,4-1 0 16,-4 1-31-16,0 2-5 0,0 1-2 0,0-1 0 0,3-2 29 0,-3 2 5 16,0 7 2-16,0-6 0 0,4-1-18 15,-4-2-12-15,0 2 1 0,0-2 1 0,0 2 10 16,4 1 0-16,-4 0 0 0,3-4-8 0,-3 1 8 0,0 2 0 15,0-5 0-15,0 5 0 0,4-2 0 0,-4 2 0 16,3-2 0-16,-3-1 8 0,4 7-8 0,-4-4 0 16,0-2 0-16,3-1 0 0,-3 7 0 0,0-3 0 15,0-1 8-15,0 1-8 0,4-1 0 0,-4 1 0 16,3 0 0-16,1 2 0 0,-4-2 0 0,0-4 9 0,0 4-9 16,0-4 0-16,0 4 9 0,0 0-9 15,0-1 0-15,3 1 9 0,-3 3-9 0,0-4 0 0,0 1 0 16,0-4 0-16,0 4 0 0,4-1 10 0,-4 1-2 0,3 0-8 15,-3 2 0-15,0-5 0 16,0 2 0-16,4-2-12 0,-1 2 12 0,-3-2 8 0,0 6 0 0,0 2-8 16,0-2 0-16,0 0 0 0,0-4-10 0,0 4 10 15,0 3 0-15,0-3 0 0,0-4 0 0,0 4 0 16,0 0 0-16,0 3 0 0,0-4 0 0,0 1 0 16,4-3 0-16,-4 3 0 0,0-4 0 0,0 1 0 15,0 2 0-15,0-2 0 0,3 0 0 0,1-1 0 16,-4 1 0-16,3-1 0 0,-3 4 0 0,0 0 8 15,0 0-8-15,0-1 0 0,0 4-10 0,0 3 10 16,0 0 0-16,0 0 15 0,0-6-2 0,0 6 0 16,0 0-13-16,0 0 0 0,0 0 0 0,0 0 0 15,0 0 0-15,0 0 8 0,0 0-8 0,0 0 0 16,0 0 0-16,0 0 8 0,0 0-8 0,0 0 0 16,0 0 10-16,0 0-10 0,0 0 10 0,0 0-10 0,0 6-12 15,0 4-9-15,-3-4-2 0,3 3 0 16,-4-2 36-16,4 2 7 0,0 0 2 0,-3 4 0 0,3-4-35 0,0 4-7 15,0 3-2-15,-4-1 0 16,4 1 22-16,0 0 0 0,-3-1 0 0,3 1 0 0,-4 3 0 0,4 3 0 16,-3-4 0-16,-1 1 0 0,4 3 0 0,-3-3 0 15,3 0 0-15,0 0 0 0,-4-1 0 0,4 1 0 16,0 0 0-16,0 0 0 16,0 0 0-16,-3 0 0 0,3 3 0 0,0-1 0 0,-4 1 0 0,4-3 0 15,-3 6 0-15,3-3 0 0,0-3 0 0,-4 3 0 0,1 0 0 16,-1 3 0-16,4-3 12 0,-3 0 6 15,-1-3 2-15,4 0 0 0,-4-1-20 0,4-2 0 16,-3 3 0-16,3-3 0 0,-4-1 0 0,4 4 0 0,0-3 0 16,-3 3 0-16,3-1-12 0,0 1-7 15,-4-3-1-15,4 3 0 0,0-4 32 0,-3 4 7 16,3 0 1-16,0-3 0 0,-4 2-20 0,4 1 0 16,0-3 0-16,-3 3 0 0,3-4 0 0,0-2 0 0,-4 3 0 0,4-4 0 15,-3 1 0-15,3-1 0 0,-4 4 10 16,4 0-10-16,0-4 0 0,-3 4 0 0,3-4 0 0,0 1 0 15,0-4 0-15,0 7 0 0,-4-3 0 0,4-1 0 16,-3-6 0-16,3 4 0 0,0-1 0 0,0 1-11 16,-4-4 11-16,1 0 0 0,3 4 0 0,-4-4 0 15,4-6-19-15,-4 9 2 0,4-3 0 0,-3 4 0 16,-1-4 25-16,1 0 6 0,3-6 1 0,0 7 0 0,0-7-15 0,0 9 0 16,0-9 0-16,0 0 0 0,0 0-12 0,0 0-1 15,0 0-1-15,0 0 0 0,0 0 14 16,0 0 15-16,0-6-3 0,0 0-1 0,0-1-11 0,0 1 8 15,3-3-8-15,-3-1 8 0,0 4-18 0,0 0-4 16,0-1-1-16,0 1 0 0,0 0 23 0,0 3 5 16,0-4 1-16,0 1 0 0,4-3-22 15,-4-4-5-15,3 1-1 0,-3 2 0 0,0-2 23 0,4-1 5 16,-4 1 1-16,4-1 0 0,-4 1-15 0,3-4 0 16,1 0 0-16,-4-3 0 0,3 1 0 0,1-1 0 15,-1-3 0-15,-3 0 0 0,0 0 0 0,4-3 0 16,-1-3 0-16,-3 3 0 0,4-1-9 0,-4 5-5 15,0-5-1-15,3 1 0 0,-3-3 27 0,4 3 4 16,-1-6 2-16,-3 6 0 0,4 0-18 0,-1-1 10 0,1-2-10 16,-1 0 8-1,-3 3-24-15,4 0-4 0,3 0-2 0,-3 0 0 0,-1-4 40 0,1 4 8 16,-4 0 2-16,7 0 0 0,-4 3-28 0,1 0 8 0,-1 0-8 0,1 0 0 16,-1 0 32-16,1 0 2 15,3 1 0-15,-4 2 0 0,1 0-34 0,-1 0 0 0,1 3 0 0,-4 1 0 16,4-4 0-16,-1 0 0 0,-3 0 0 0,4 4 0 15,-4-1 0-15,0 3 0 0,0 1 0 0,0 2 0 16,0 4 0-16,0-3 0 0,0-1 0 0,0 4 0 16,0-3 0-16,0 2 0 0,0-2 0 15,0 3 0-15,0-1 0 0,-4 1 0 0,8 0 0 0,-4 0 0 16,-4 3 0-16,4-4 0 0,0 4 0 0,0 3 0 0,0-3 0 0,-3-3 0 16,3-1 0-16,0 7 0 15,-4-6 0-15,4 3 0 0,0 3 0 0,0 0 0 16,-4-6-15-16,4 6-9 0,0-7-3 0,-3 4 0 0,3 3 27 0,0-6 0 15,-4 0 0-15,4 3 0 0,0-4 16 0,0 7 9 16,-3-6 2-16,3 0 0 16,0 3-44-16,0 3-9 0,-4-7-2 0,4 7 0 15,0 0 28-15,0 0 0 0,-3-6 0 0,-1 3 0 0,4 3 0 0,0 0 0 16,-3-3 0-16,3 3 0 0,0 0 24 0,0 0 1 0,-4-3 0 16,4 3 0-16,0 0-25 0,-3-3 0 0,-4 3 0 0,7 0 0 15,0 0 0-15,0 0 0 0,0 0 0 0,0 0 0 16,-7 0 0-16,7 0 0 0,-4 3 0 0,4-3 0 15,-7 3 0-15,7-3 0 0,0 0 0 0,-7 3 0 16,3 3 0-16,1-3 0 0,-4 4 0 16,3-4 0-16,-3 3 0 0,4-3 0 0,-1 7 0 15,1-4 0-15,-4 0 0 0,3 0 0 0,-3 1 0 16,0-1 0-16,0 3 0 0,0 4 0 0,0-4 0 16,0 4 0-16,0-4 0 0,0 4 0 0,0-1 0 0,0 1 0 15,0 0 0-15,-4 2 0 0,4-2 0 0,0 2 0 16,0-2 0-16,0 3 0 0,0-4 0 0,0 4 0 15,0-4-16 1,-1 1-8-16,1 9-1 0,0-3-1 0,-3 0 26 0,3-4 0 0,3 4 0 0,-3-3 0 16,0-4 0-16,4 4 0 0,-1-4 0 0,-3 4 0 15,3-3 16-15,1-1 8 0,3-6 1 0,-4 4 1 16,1-1-41-16,3-2-8 0,0-7-1 0,0 0-1 16,0 0 25-16,0 0-8 0,0 0 8 0,0 0 0 0,0 0 16 15,0 0 9-15,0 0 2 0,0 0 0 16,0 0-45-16,0 0-9 0,7 0-1 0,-7 0-1 15,0 0 46-15,3 0 10 0,5-4 1 0,-5 1 1 0,4 0-29 0,-3 0 0 16,3 0 0-16,0-3 0 0,0-1 0 0,0 1 0 16,0-6 0-16,0-1 0 15,0 4-16-15,0-4-10 0,0 4-2 16,0-7 0-16,0 0 28 0,0 1 0 0,0-1 0 0,4 0 0 0,-4 1 0 0,0-1 0 16,0 3 0-16,-3 1 0 0,6-1 0 0,-3 1 0 15,0-4 0-15,0 3 0 0,0-2 0 16,0 2 0-16,1 1 0 0,-1-4 0 0,0 4 17 0,-4-4 9 0,4 3 2 15,0 1 0-15,0-1-28 0,0 1 0 16,-3-1 0-16,3-3 0 0,-3 4 0 0,3 2 0 16,0 1 0-16,-4 0 0 0,4-4 0 0,-3 4 0 0,-1-1 0 0,4 4 0 15,-3-3 0-15,-1 2 0 0,1 1 0 0,-1 3 0 16,1-3 0-16,-1 3 0 0,1-1 0 0,-4 4 0 16,0 0 0-16,0 0 0 0,0 0 0 0,0 0 0 15,0 0 0-15,4 0 0 0,-4 0 0 0,0 0 0 16,7 4 0-16,0-1 0 0,-4 0 0 0,4 0 0 15,0 0-16 1,-3 0-8-16,-4-3-1 0,7 10-1 0,0-4 26 0,-4 0 0 0,5 0 0 0,-5 1 0 16,4 2 0-16,-3 1 0 0,3-1 0 0,0 3 0 15,0 1 0-15,0 3 0 0,3-4 0 0,-3 4 0 16,1 3 18-16,2 0 6 16,-3-1 0-16,4 4 1 0,-4-6-25 0,3 0 0 15,1-1 0-15,0 1 0 0,-4 0 0 0,0 3 0 0,3-7 0 0,1 7 0 0,-4 0-13 16,0-4-8-16,0 1-2 0,0 0 0 0,0-4 37 0,0-2 7 15,-3-1 2-15,3 0 0 0,-4 1-36 16,4-1-7-16,-3 4-2 0,-4-4 0 0,3-2 22 0,1 2 0 16,-1-3 0-16,1 0 0 0,-4-6 13 0,0 7 7 15,0-4 2-15,0-3 0 0,0 0-33 0,0 0-6 16,0 0-2-16,0 6 0 0,0-6 31 0,0 0 5 16,0 0 2-16,-4 0 0 0,-3 3-19 0,4-3 0 0,-1-3 0 15,-3 3 0 1,4-3 0-16,-4 0 0 0,0 3 0 0,-4-3 0 0,4 0 0 0,0 3-12 0,-4 0 1 0,1 0 1 31,-1 3 10-31,1 0 0 0,-4 0 0 0,-1 0 0 0,1-3 0 0,0 0 9 0,0 3-9 0,0 0 0 16,0 1 8-1,0-4-8-15,0 3 0 0,0-3 0 0,-4 0 0 0,4-3 10 0,-4 3-10 16,4 0 8-16,0-4-8 0,0 4 0 0,0 0 0 0,3-3 0 16,-3 3 0-16,3 3 0 0,-3-3 9 0,0 0-9 15,4 4 0-15,-5-4 0 0,5 6 0 16,-1-3 0-16,-3 0 0 0,4-3 0 0,-4 3 0 0,3 0 0 15,0-3 0-15,1 4 0 0,-1-4 0 0,1 0 0 16,3 0 0-16,-1-4 0 0,1 4 0 0,4 0 0 16,-4-3 0-16,3 0 0 0,-3 0 12 0,7 3-4 15,-3-3-8-15,-1 0-10 0,4 3 10 0,0 0-13 16,-3-3 13-16,-4-1 0 0,3 1 0 0,4 3 0 16,0 0 0-16,0 0 0 0,0 0 0 0,0 0 0 15,-3-6 0-15,3 6 0 0,0 0 0 0,0 0 0 0,0-3 0 0,0 3 0 16,3-6 0-16,1 2 0 0,-4 1 0 0,3-3 0 15,1 3 0-15,-1 0 0 0,1-3 0 16,-1-1 0-16,-3 7 0 0,7-6 0 0,0-3 0 16,0 2 0-16,-3-2 0 0,3-1 0 0,0 1 0 15,0 0 0-15,-3-7 0 0,3 3 0 0,0 1 0 0,-4-1 0 16,4 1 0-16,0-1 0 0,-3 1 0 0,3-1 0 16,0 1 0-16,-3-1 0 0,3-3 0 0,-4 7 0 15,4-4 0-15,-3 4 0 0,3-7 0 0,-4 4 0 16,4-1 0-16,-3 4 0 0,3-4 0 0,-4 4 0 0,1-4 0 15,3 1 0-15,-3-4 0 0,3 7 0 0,-4-1 12 16,1 1-12-16,3 0 0 0,-4-1 0 16,1 4 0-16,-1 0-12 0,1-1 12 0,-1 4 0 15,-3 0 0-15,0 3 0 0,4-6 0 0,-4 6 0 0,0 0 0 0,0 0 0 16,0 0 0-16,0 0 0 0,0 12 0 0,0-2 0 16,0-1 0-16,-4 4 0 0,4 2-8 0,-3-2 8 15,-1-1 0-15,4 1 0 0,0 3 0 0,-3-1 0 16,-1 7 0-16,1-3 0 0,-1 0 0 0,1 3 0 15,-4 3 0-15,3-3 0 0,1-3-8 0,-1 3 8 16,-3-7 0-16,3 1 0 0,1-3 0 0,-1-1 0 16,1 1 0-16,3-4 0 0,-4 0 0 0,4-2 0 15,0-7 0-15,0 0 0 0,0 0 0 0,0 0 0 16,0 0 0-16,0 0 0 0,0 0 0 0,0 0 10 16,0 0-10-16,0 0 0 0,0 0-12 0,0 0 12 15,0 0-8-15,0-7 8 0,4 1 0 0,-1 3 0 16,1-3 0-16,-1 0 0 0,1-7 0 0,3 0 0 0,-3-5 0 0,-1 5 0 15,4-3 0-15,0 1 0 0,-3-1 0 0,3 4 0 16,-4-1 12-16,4 0-4 16,-3 1-8-16,-1 2 0 0,5 1 0 0,-5-3 0 0,-3 5 0 0,4 1 0 15,-4 6 0-15,0 0 0 0,0 0 0 0,0 0 0 16,0 0 0-16,0 0 0 0,0 0 0 0,0 6 0 16,0 1 0-16,-4 5 0 0,4 1 0 0,-3 2 0 15,-1 4 0-15,4 0 0 0,-4-3 0 0,4-1 0 0,0 1 0 0,-3 0 0 16,3-1 0-16,0 1 0 0,0-7-10 15,-4 4 10-15,4-4 0 0,4 1 0 0,-4-4-8 16,0 0 8-16,0-6 0 0,0 0 0 0,0 0 0 0,0 0-9 16,0 0 9-16,0 0 0 0,0 0 0 15,0 0 0-15,0 0 0 0,3-6 9 0,-3-7 0 0,4 1 0 16,0 6-9-16,-1-7-14 0,1 1 3 16,-1-4 1-16,1 0 10 0,-1 4 0 0,4-7 0 0,-3 0 0 15,-1 3 0-15,1-2 14 0,3 2-3 16,-4 0-1-16,1 4-10 0,3 2-12 0,0 1 2 0,-3 3 1 15,-4 6 9-15,0 0 0 0,0 0 0 0,0 0-8 16,0 6 8-16,0 6 16 0,3 1-4 0,-3 3-1 16,0-1-11-16,0 7-12 0,0 0 2 0,-3-3 1 15,3 0 9-15,0-3 0 0,0-1 0 0,0 1-8 16,0-4 8-16,0 1 0 0,0-7 0 0,0 4 0 16,0-4 12-16,0-6-3 0,0 0 0 0,0 0 0 15,0 0-9-15,0 0 0 0,7-3 0 0,-4 0 0 0,4-7-10 0,-3-2-4 16,3-4-1-16,-4 0 0 0,4 1 15 0,0-4 0 15,0-6 0-15,-3 6 0 0,0 3 0 16,-1 1 0-16,1-1 0 0,3 3 0 0,-4 4 0 0,1 0 0 16,-4-1 0-16,3 4 0 15,-3 6 0-15,0 0 0 0,0 0 0 0,0 0 0 0,0 9 0 0,0 4 0 16,0-1 0-16,0 4 0 16,4 3 0-16,-4 0 0 0,0-1 0 0,0 4 0 0,0-6 0 0,0 0 0 15,0-1 0-15,3-2 0 0,1 0 0 16,-4-4 0-16,3-3 0 0,4 0 0 0,-3 1 0 0,-1-4 0 15,-3-3-8-15,7 3 8 16,-7-3 0-16,4-3 0 0,3-3 0 0,-3-1-9 0,-1 1 9 0,-3-3 0 16,4-4 0-16,-8 4 0 0,4-4 0 0,-3 4 0 15,-1-4 0-15,1 4 0 0,-1-4 16 0,-3-2 1 16,3 2 1-16,-3 1 0 0,4 2-27 0,-1-2-6 0,1-4-1 0,-4 3 0 16,3-2 16-16,1 2 0 0,-4 1 0 15,3-4 10-15,-3 3-10 0,4 4 0 0,-1 0 0 0,0 2-11 16,1 4 11-16,3 3 0 0,0 0 0 0,0 0 0 15,0 0 11-15,-4 3 4 0,1 4 1 16,3-1 0-16,0-6-16 0,0 9 0 0,0-2 0 0,0-1 0 16,0 3 0-16,3 1 0 0,1-4 0 0,-1 3 0 15,1 4-12-15,3-4-6 0,-3-3-1 0,-1 1 0 16,4-1 19-16,0 0 0 0,0 4 0 0,0-1 0 16,0 1 0-16,0-1 0 15,0 0 0-15,1 1 0 0,2-1 0 0,1-6 0 0,-1-3 0 0,1 0 0 16,-1 3 0-16,-2 1 0 0,-1-1 0 15,0 0 0-15,-4 0 0 0,-3-3 0 0,0 0 0 0,0 0 0 16,0 0 0-16,4-6 0 0,-1-1 0 0,-6-2 0 16,3 6 0-16,-4 0 0 0,-3-4 0 0,0-2 0 15,0 0 0-15,-4-1 0 16,1-2 0-16,-4-1 0 0,0 7 0 0,3-4 8 0,0 1-8 0,-3-3 0 16,7 2 0-16,-3 1 0 0,3-1 0 0,0 1 0 0,3-4 15 0,-3 7 0 15,3 3 0-15,1 0 0 16,-1-3-15-16,4 6 0 0,0 0 0 0,0 0 0 0,0 0-12 0,4 9-6 0,-1 4-1 15,5-1 0 1,-5 4 19-16,4-4 0 0,0 4-8 0,4 0 8 0,-4-1 0 0,3 4 0 16,1-3 0-16,0-1 0 0,-1-2 0 0,1 3 0 15,-1-1 0-15,1-2 0 0,-4-1 0 0,0 1 0 16,-3-4 0-16,3 1 0 0,-7-1 0 0,0-3 0 16,0 1 0-16,0 2 0 0,0-3 0 0,0-2 0 15,-4 2 0-15,-3-3 0 0,3-3 0 0,-3 0 0 0,0-3 0 16,-3 0 0-16,-1 3 0 0,1-3 0 0,-1-4 0 15,-3 1 0-15,3 0 0 0,1-1 0 0,-4 1 0 0,0 0 0 16,-1 0 0-16,-2-1 8 0,6-2-8 0,-3 3 0 16,0 3 0-16,3-1 0 0,-3 1 0 0,4 6 0 15,-1-3 0-15,1 0 0 0,-1 0 0 0,0 0 0 16,4 4 0-16,0-4 0 0,0 0 0 0,0 0 0 16,0-4 0-16,-4 1 0 0,8 0 0 0,-4 0 0 15,3 0 0-15,1 0 0 0,3 3 0 0,0 0 0 16,-4 0 0-16,-3 0 0 0,7 0 0 0,-3-3 0 15,-1-4 0-15,1 4 0 0,3 3 0 0,0 0 0 0,0 0 0 0,0 0 0 16,0 0 0-16,0 0 0 16,0 0-8-16,0 0 8 0,0 0 0 0,0 0 0 15,0 0-8-15,0 0 8 0,3 7 0 0,1-1 0 16,-4-6-8-16,7 3 8 0,3 0 0 0,-3 3 0 0,4 1-8 0,0-4 8 16,-1 0 0-16,4 0 0 0,-3-3 0 0,-1 3 0 15,5-3 0-15,-5 3 0 0,1-3 0 16,-1 0 0-16,4 0 0 0,-3 0 0 0,0-3 0 0,-4 0 0 0,3 0 0 15,-3 3 0-15,0 3 0 0,0-3 0 16,-7 0 0-16,7 0 0 0,1 0 23 0,-8 0 1 16,0 0 1-1,0 0 0-15,0 0-40 0,0 0-8 0,0 0-1 0,-8 3-1 0,1 3 40 0,-3-2 8 0,3-1 1 0,-4 0 1 16,-3-3-37-16,0 3-8 0,0 0-2 0,0 0 0 16,0 3 22-16,-4-2 0 0,0-4 0 15,4 0 0-15,0 3 0 0,0 0 0 0,0 0 0 0,3-3 0 16,1 3 0-16,-1 0 0 0,4-3 0 0,0 3 0 15,0 1 0-15,3-1 0 0,1-3 0 0,3 0 0 16,0 0-9-16,0 0 9 0,0 0 0 16,0 0 0-16,7 0-9 0,4-3 9 0,-4 3 0 0,3 0-9 15,-3-4 9-15,4 4 0 0,-1 7 0 0,1-4 0 16,0-6 0-16,3 0 0 0,-4-1 0 0,4 1 0 16,1 0 0-16,-1 0 0 0,-4 0 0 0,4 0 0 15,-3-4 20-15,-1 1 7 0,1 0 1 0,0 0 0 16,-4-1-28-16,0 1 0 0,0 0 0 0,-4 3 0 15,1-4 0-15,-4 1 0 0,3 0 0 0,-3 3 0 16,-3-3 0-16,3 6 0 0,-7 0 0 0,-4 3 0 16,4-3 0-16,-3 3 0 0,-5 0 0 0,5 0 0 15,-4 6-12-15,-4-2-7 0,4-1-1 0,0 3-1 0,-4 1 21 16,4-4 0-16,4-3 0 0,-1 7 0 16,0-4-8-16,4 0 8 0,0 0 0 0,0 1 0 0,4-4 0 0,3-3 0 15,0 0 0-15,0 0 0 0,0 0 0 0,0 0-9 16,7 0 9-16,3 0 0 0,1-6 14 15,0-1 10-15,3 1 1 0,0 0 1 16,3 3-42-16,1-10-8 16,0 1-1-16,3-1-1 0,0 4 42 0,-3-4 8 0,3 1 1 0,-4 2 1 15,1 1-42-15,-4 6-8 0,0-1-1 0,0 4-1 16,1-3 26-16,-5 3 0 0,-3 0 0 0,4 3 0 0,-4 4 0 0,0-7-10 0,-4-3 10 16,-3 3 0-1,0 0-68-15,0 0-6 0,0 0-2 0,-3 0-1388 0</inkml:trace>
  <inkml:trace contextRef="#ctx0" brushRef="#br1" timeOffset="-137467.89">15244 15680 1630 0,'0'0'36'0,"0"0"7"0,0 0 1 0,0 0 3 0,0 0-38 0,0 0-9 16,0 0 0-16,0 0 0 15,0 0 109-15,0 0 20 0,0-6 4 0,3 3 1 16,1-3-39-16,-4-1-8 0,0-2-2 0,0 0 0 16,0-1 20-16,0-2 4 0,0-1 1 0,0 1 0 15,0-1-36-15,-4-3-7 0,4 1-2 0,-3-4 0 0,-1 0-21 0,0 0-4 16,1-3 0-16,-1 3-1 0,1-3 2 0,-1 1 1 15,1-1 0 1,-1-4 0-16,1 1-34 0,-1 0-8 0,4 0 0 0,-3-3 0 0,3 0 0 16,-4 0 0-16,4-1 0 0,0 1 0 0,0 3 0 15,-3-3 0-15,3 6 0 0,0 0 0 0,-4 3 0 16,4 3 0-16,-3 7 0 0,3-3 0 0,-4 5 0 0,4 1 0 16,0 0 0-16,0 3 0 0,0 3 0 0,0 0 0 0,0 0 0 0,0 0 0 31,-7 9-100-31,7-9-23 0,0 0-4 0,0 6-1 15,0-6-153-15,-3 10-31 0</inkml:trace>
  <inkml:trace contextRef="#ctx0" brushRef="#br1" timeOffset="-137000.91">14937 14997 1597 0,'0'0'45'0,"0"0"11"0,0 0-45 16,0 0-11-16,0 0 0 0,0 0 0 0,0 0 95 0,3-3 17 15,4-4 3-15,-3 1 1 0,3-3-42 0,3-4-8 0,-3-3-2 16,0 1 0-16,1-4 0 0,2-3 0 16,-3 3 0-16,4-3 0 0,-1 3 0 0,-3-6 0 15,4 3 0-15,3-6 0 0,0 6-51 0,-3 0-13 16,-1 0 0-16,4 4 0 0,-3-4 0 0,0 6 0 16,-1 0 0-16,1 1 0 0,-4 2 54 0,7 0 8 0,-7 4 2 0,4-3 0 15,-1 5-52-15,1-2-12 16,-1 3 0-16,-3 2 0 0,-7 4 0 0,11 0 0 15,0 4 0-15,-1-1 0 0,1 3 54 0,-4 3 8 16,0 1 2-16,0 2 0 0,0 1-27 0,-3 3-5 0,-1 2 0 0,4 1-1 16,-3 0-11-1,-4 3-1-15,3-3-1 0,1 3 0 0,-1-3-9 0,-3-1-1 0,4-2-8 16,-1-3 12-16,1-4-12 0,-1-3 0 0,-3 4 0 0,0-4 0 31,4-3-46-31,-4-3-12 0,0 0-2 0,0 0-885 0,0 0-177 0</inkml:trace>
  <inkml:trace contextRef="#ctx0" brushRef="#br1" timeOffset="-136288.72">15868 15567 1958 0,'0'0'87'0,"0"0"17"15,0 0-83-15,0 0-21 0,0 0 0 0,0 0 0 0,0 0 107 0,0 0 17 16,0 0 3-16,0 0 1 0,0 0 0 0,0 0 0 15,0 0 0-15,3-6 0 0,-3-3-103 0,4-1-25 16,-4 1 0-16,0 0 0 0,0-4 56 0,0 0 7 16,0-2 1-16,0 2 0 0,-4 1 0 0,1-7 0 15,-1 0 0-15,1 0 0 16,-1-3-52-16,-3 3-12 0,0-6 0 0,0 0 0 0,0-3 0 0,0-3 0 16,-3-1 0-16,-1 1 0 0,4 0 32 0,-4-1 4 15,1 1 1-15,3 3 0 0,-4 3-23 0,4 3-5 16,-4 0-1-16,4 3 0 0,4 0-8 0,-4 3 8 0,0 7-8 15,3-3 8-15,1-1-8 0,-1 4 0 0,4-1 0 16,-3 4-11 0,3 6-62-16,0 0-13 0,-4-3-2 0,4 3-1 15,0 0-83-15,0 0-16 0,0 0-3 0,0 0-637 16,0 0-127-16</inkml:trace>
  <inkml:trace contextRef="#ctx0" brushRef="#br1" timeOffset="-135935.67">15603 15176 2188 0,'0'0'48'0,"0"0"11"0,-3-7 1 0,-1 1 1 0,4 0-49 0,0-7-12 0,0 1 0 0,0-1 0 0,0-6 105 0,0 0 19 16,4 1 3-16,-1-4 1 0,1 0-52 0,-1-3-9 15,1 3-3-15,-1-7 0 16,1 4 0-16,0-6 0 0,3 3 0 0,-4-4 0 0,4 1-51 0,-3 12-13 15,-1-3 0-15,4 4 0 0,0-4 0 0,-3 3 0 16,3 3 0-16,0 4 0 0,0-1 0 0,0 0 0 16,0 1 0-16,0 3 0 15,4-1 16-15,-4 4 1 0,0 3 0 0,0 0 0 0,4 3-1 0,-4 3-1 16,7-3 0-16,-4 3 0 0,1 3 7 0,-4 4 2 16,0-1 0-16,4 0 0 0,-1 1-1 0,-3-1 0 15,0 4 0-15,4-4 0 0,-4 0-11 0,0 7-1 16,0-3-1-16,-3-1 0 0,-1 1-10 0,4-1 0 15,-7 1 9-15,7-1-9 0,-3 1 0 0,-4 0 0 16,3 2-10-16,-3-2 10 16,4-1-121-16,-4 1-18 0,3-1-3 0,-3 1-786 0,4-1-156 0</inkml:trace>
  <inkml:trace contextRef="#ctx0" brushRef="#br1" timeOffset="-135245.5">16164 15555 1668 0,'0'0'47'0,"-3"3"11"16,3-3-46-16,-4 3-12 0,4-3 0 0,0 0 0 16,0 0 149-16,0 0 28 0,0 0 6 0,0 0 1 15,-3-3-52-15,3-3-9 0,0-1-3 0,0 1 0 16,3-3-33-16,-3-1-7 0,4-2-2 0,-1-1 0 16,1-2-22-16,-4 2-5 0,3-3-1 0,1-2 0 15,-1-4-14-15,-3-7-4 0,7 4 0 0,-3-6 0 0,0 0-7 0,-1-1-1 16,4-5-1-16,-3 2 0 15,3 4-23-15,-4-4 0 0,4 1-10 0,-3-1 10 16,3 4 44-16,-4 0 16 0,4-1 4 0,0 4 0 16,-3 3-72-16,0 0-15 0,-1 3-2 0,1 0-1 15,-1 3 26-15,1 4 0 0,-4 2 0 0,0 4 0 0,0 2 0 0,0 1 0 16,0 6-8-16,0 0 8 16,0 0-78-16,0 0-10 0,-7 6-3 0,0 4 0 15,3-1-157-15,0 1-31 0,-10 8-6 0,7-5-2 0</inkml:trace>
  <inkml:trace contextRef="#ctx0" brushRef="#br1" timeOffset="-134890.31">15998 14959 1958 0,'0'0'43'0,"0"0"9"0,0 0 1 0,4 6 3 0,0-2-45 0,-4-4-11 16,7 0 0-16,0 0 0 0,0-4 104 0,3 1 20 0,1-9 3 0,3-1 1 16,0-6-52-16,7-3-9 0,0-3-3 0,1-6 0 15,-1 3-2-15,0-7-1 0,0 1 0 0,-3-1 0 16,3 4-46-16,-7 6-15 0,-3 0 8 0,3 0-8 16,0 0 52-16,-4 0 6 0,5 6 2 0,-5 3 0 15,-3 4-30-15,4 2-6 16,-1 7 0-16,-3 0-1 0,0 6 13 0,-3 3 2 0,-1 4 1 0,1 8 0 0,0 4 25 0,-4 7 4 15,-4-1 2-15,4 6 0 0,-4 1-70 0,1 2-10 16,3-2-4-16,0-1-1 0,0-5 15 0,3-4 10 16,-3 0-2-16,4-3 0 0,-4 0-8 0,4-7 0 15,-1-2 0-15,1-4 0 16,-4 1-67-16,0-10-9 0,0 0-1 0,0 0-1 16,0 0-165-16,0 0-33 0</inkml:trace>
  <inkml:trace contextRef="#ctx0" brushRef="#br1" timeOffset="-134271.39">15639 16119 1983 0,'0'0'44'0,"0"7"8"0,-4 2 3 0,1-3 1 0,3 1-45 0,-4-1-11 15,4 3 0-15,0-3 0 0,0-6 79 0,0 0 13 16,0 0 4-16,0 0 0 0,0 0-19 0,0 0-3 0,0 0-1 16,0-6 0-16,4 0 6 0,-1-3 1 15,1-4 0-15,-4 0 0 0,3-2-13 0,-3 2-3 16,4-2 0-16,-4-4 0 0,0 0 22 0,0-3 4 0,0 0 1 0,0 0 0 16,0 3-51-16,0-3-9 0,-4-3-3 15,4 3 0-15,0-3-9 0,-3 0-3 0,-1 0 0 0,1-3 0 16,-1-4-16-16,4 4 0 15,-3 0-13-15,-1 0 5 0,4 3 20 0,0 0 4 0,-4 3 0 16,4 3 1-16,-3 3-17 0,3 4 0 0,0 2 0 16,-4 4 0-16,4 0 0 0,0 6-22 0,0 0 3 0,0 0 1 15,-3 0-37-15,3 0-7 16,0 0-2-16,0 0 0 0,-7 3-153 0,7-3-31 0,-4 0-7 0,4 0-1 16</inkml:trace>
  <inkml:trace contextRef="#ctx0" brushRef="#br1" timeOffset="-133874.34">15325 15843 2030 0,'-7'10'57'0,"0"-4"14"0,3 3-57 0,-3 1-14 15,3-4 0-15,1 0 0 0,-1 1 105 0,4-7 19 0,0 0 3 0,0 0 1 16,4-7-52-16,3-2-9 15,0 0-3-15,0-4 0 0,4-3 0 0,-4-6 0 0,7 0 0 0,-4-6 0 16,8 0 0-16,-4-3 0 16,0-4 0-16,4 4 0 0,-4-1-51 0,0 1-13 0,0 0 0 15,4 3 0-15,-8 2 54 0,1 5 8 0,0-1 2 0,3-4 0 16,-4 1-52-16,1 0-12 16,0 6 0-16,-1-2 0 0,1-1 0 0,3-3 0 15,-4 6 0-15,-3 3 0 0,0 3 54 0,1 7 8 0,-1 3 2 0,0 6 0 16,-4 7-52-16,4 2-12 0,0 1 0 0,-3 6 0 15,-1 6 0-15,1 0 0 16,-1 0 0-16,4 3 0 0,-3-6 0 0,0 0 0 0,3 3 0 0,-4-6 0 16,4 0 0-16,0-4 0 0,-3 1 0 0,3 0 0 15,0-4 0-15,-4-2 0 0,4-1 0 0,-3 0 0 16,-4-9 0-16,0 0 0 0,7 7 0 0,-7-7 0 16,7 6-202-16,0-3-43 15,0 0-9-15,0 0-2 0</inkml:trace>
  <inkml:trace contextRef="#ctx0" brushRef="#br1" timeOffset="-133304.09">16178 16229 1875 0,'-3'13'41'0,"-1"-7"9"0,1 0 2 0,3 0 0 0,-4 4-41 0,4-4-11 0,-3 3 0 0,3-2 0 15,0-1 124-15,0-6 24 0,0 0 4 0,0 0 0 16,0 0-37-16,0 0-8 0,0 0-2 0,0 0 0 0,3 0-21 0,1-3-5 15,3-3-1-15,-4-4 0 16,1 1-1-16,-1-7 0 0,1 0 0 0,0-2 0 0,-1-4-23 0,1-3-5 16,-4-4-1-16,3 1 0 0,1 0-18 15,-1-3-4-15,-3-1-1 0,0 4 0 16,0-3-10-16,0-4-3 0,0-2 0 0,0-1 0 0,-3 3-12 0,3 1 11 16,0-1-11-16,0 4 10 15,0 0-7-15,0-1-3 0,-4 7 0 0,4 6 0 0,0 1 0 0,0 2 0 16,-3 3 0-16,-1 7 0 0,4 0-16 0,0 6-4 15,0 0 0-15,-3 9 0 16,-1 1-96-16,0 5-19 0,1 4-4 0,-1 0-1 16,1 3-144-16,-1-3-28 0,-6 15-7 0,6-2-1 0</inkml:trace>
  <inkml:trace contextRef="#ctx0" brushRef="#br1" timeOffset="-132959.45">15974 15966 2188 0,'0'0'48'0,"0"0"11"0,0 0 1 0,0 0 1 0,0 0-49 0,0 0-12 0,0 0 0 0,0-3 0 15,3-7 98-15,1-2 17 0,3-1 3 0,-4 0 1 16,8 1-37-16,-4-7-7 0,4 0-2 0,-1-3 0 16,4-3-9-16,-3 0-1 0,0-3-1 0,3-3 0 15,-4-1-48-15,4 4-14 0,0 0 0 0,-3 6 8 16,3 0 44-16,0 0 10 0,-3 3 2 0,3 0 0 15,0 4-52-15,-3-1-12 0,-1 3 0 0,8-2 0 16,-8 5 0-16,1 7 0 0,0 0 0 0,-11 3 0 16,14 6 54-16,-7 4 8 0,0 2 2 0,3 7 0 0,-6 0-52 15,3 3-12-15,-3 3 0 0,-1 3 0 0,-3-3 0 16,4 0 0-16,-1 0 0 0,-3 1 0 0,4-5 0 0,-4 1 0 16,3-3 0-16,1 0 0 0,-4-10 0 0,3 1 0 15,-3-1 0-15,7-6 0 16,-7-3-48-16,0 0-13 0,7-6-3 0,4-3 0 15,-1-1-128-15,1-2-25 0,7-20-6 0,-4 10-1 0</inkml:trace>
  <inkml:trace contextRef="#ctx0" brushRef="#br1" timeOffset="-132339.58">16732 16069 2386 0,'0'0'52'0,"0"0"12"0,0 0 1 0,0 0 3 0,0 0-55 0,4-6-13 0,-1 3 0 0,1 0 0 16,-4 3 127-16,3-7 22 0,-3-2 5 0,0 3 1 15,0-7-57-15,0 4-11 0,-3-1-3 0,3-2 0 16,0-1-32-16,-4 1-8 0,1-4 0 0,-1-3-1 15,1 3-8-15,-1-9-2 0,-3 0 0 0,0 0 0 16,0-3-8-16,0 0-1 0,3-4-1 0,-3-2 0 16,0-1-7-16,0 1-2 15,0-1 0-15,0 1 0 0,0 6-6 0,0 3 0 0,4 3-8 0,-5 0 12 16,5 0-12-16,-4 3 0 0,0 3 8 0,0 7-4 16,3 0-4-16,-3-1 0 0,4 1 0 0,-4 2 0 15,3 7-30 1,1 0-6-16,3 0 0 0,-7 4-1 0,7-4-63 0,0 0-13 15,0 0-3-15,0 0 0 0,0 0-177 0,0 0-36 0</inkml:trace>
  <inkml:trace contextRef="#ctx0" brushRef="#br1" timeOffset="-131918.33">16450 15539 1552 0,'0'0'44'0,"-3"6"10"0,3 1-43 0,-4-1-11 16,-3 0 0-16,3-3 0 0,4-3 156 0,-3 7 28 15,3-7 7-15,0 0 1 0,0 0 0 0,0 0 0 16,0 0 0-16,0-7 0 0,3 1-103 0,-3-3-20 16,4-1-4-16,-1-5-1 0,1 2 12 0,0-3 3 15,-1 1 0-15,4-1 0 0,-3-3-37 0,-1 0-7 16,1 1-2-16,-1 2 0 0,1-3-13 0,-4 3-4 15,3-2 0-15,1-4 0 0,-1 0-16 0,1 0 10 16,-1-3-10-16,4-3 8 0,0-1-8 0,1 7 0 0,-1 0 0 16,0 7 0-16,3 2 0 0,-3 1 0 0,0 2 0 15,4 4 0-15,0 3 0 0,-1 3 0 0,1 3 0 0,3 3 0 16,0 1 8-16,-4 5-8 0,1 4 8 0,3 3-8 16,0 3 14-16,-3-4-2 0,-1 7-1 0,1-3 0 15,0 3 1-15,-1 4 0 0,-3-4 0 16,0 3 0-16,0-6-12 0,-3 0 0 0,6 0 0 0,-6-7 0 15,0-5-26-15,-1 2-4 0,1-2-1 0,3-4 0 0,-7-6 31 0,3-6 0 16,1 0 11-16,3-7-3 16,-7-3-115-16,3-2-22 0,1-4-5 15,-8 0-1330-15</inkml:trace>
  <inkml:trace contextRef="#ctx0" brushRef="#br1" timeOffset="-131218.05">15558 14385 2149 0,'-8'10'47'0,"8"-4"9"0,-7 3 3 0,4 4 2 0,-1-4-49 0,1 1-12 0,-1 2 0 0,-3-2 0 15,4 2 120-15,-1-5 20 16,1 2 5-16,3-9 1 0,0 0-41 0,0 0-8 16,0 0-1-16,0 0-1 0,0 0-31 0,7-9-7 0,0-1-1 0,0-6 0 15,0-2-7-15,0-4-1 0,0-3-1 0,4-4 0 16,-4 1-12-16,3 0-3 0,-3 0 0 0,0-4 0 15,4 4-10-15,-4 3-2 16,0 0-1-16,4 0 0 0,-8-6-7 0,4 9-2 0,0-7 0 0,0 1 0 16,0-6-10-16,4 2 8 0,-4 1-8 15,4 0 8-15,-4 2-8 0,0-2 0 0,0 3 0 0,0 9 0 16,-4 6 0-16,-3 4 8 0,4 3-8 0,-4 6 0 16,0 0-8-16,-7 12-8 0,0 1 0 0,0 6-1 15,-4 3-38-15,4 0-7 0,0-4-2 16,0 4 0-16,3 0-102 0,1-3-21 0,-4 0-4 15,7-3-1101-15</inkml:trace>
  <inkml:trace contextRef="#ctx0" brushRef="#br1" timeOffset="-130845.77">15505 13824 1958 0,'-11'10'43'0,"11"-4"9"0,-7 0 1 0,3 3 3 0,4-2-45 15,-3-1-11-15,3-6 0 0,0 0 0 0,0 0 104 0,0 0 20 16,10-3 3-16,1 0 1 0,0-7-52 0,3 1-9 16,0-7-3-16,7 1 0 0,0-7-12 0,4 0-4 15,0 0 0-15,3-7 0 0,0 8-12 0,0-8-4 16,0 4 0-16,-3-3 0 0,0 3 1 0,-4 3 0 0,0 3 0 0,-3 3 0 15,-4 7 0-15,0 3 0 0,-3 6 0 0,-4 3 0 16,0 9 23-16,0 4 5 0,-4 3 1 0,-3 6 0 16,0 0-6-16,-3 3 0 0,3 7-1 15,-4-1 0-15,1 4-55 0,-1-4 0 0,1 4 0 0,3 0-12 16,-4-4 36-16,4-2 6 0,-3-7 2 0,3 0 0 16,0-6-32-16,0-4 0 0,3 1 0 0,1-7 0 15,-4 1-22 1,0-7-7-16,0-3-2 0,0 0 0 0,0 0-129 15,7-3-25-15,0-4-6 0,-7 7-1204 0</inkml:trace>
  <inkml:trace contextRef="#ctx0" brushRef="#br2" timeOffset="-126616.04">15871 15423 1350 0,'0'0'29'0,"0"6"7"0,-3-2 0 0,3-4 3 0,0 9-31 0,0-3-8 0,0 1 0 0,0-7 0 16,3 6 84-16,-3-6 16 0,0 0 4 0,0 0 0 16,0 0 20-16,0 0 4 0,4 3 0 0,-4-3 1 15,0 0-52-15,0 0-10 0,0 0-3 0,0 0 0 16,0 0 52-16,0 0 9 0,0 0 3 0,0 0 0 15,7 3-52-15,-7-3-9 16,0 0-3-16,4 0 0 0,-4 0-16 0,7-3-3 0,-4 3-1 0,4-6 0 16,-3-1-16-16,-1 1-4 0,-3-6-1 0,4 2 0 15,-1-2-1-15,-3-1 0 0,4-3 0 0,-1 1 0 16,-3-1 3-16,0-3 1 0,0 0 0 0,0-2 0 16,0-5-10-16,0 4-3 0,0-3 0 0,4 3 0 15,-4 1 8-15,0-1 2 0,3 3 0 0,-3 0 0 16,0-3-12-16,4 0-3 0,-4 3 0 0,0-3 0 15,4 0-8-15,-1-3 0 0,-3-6 0 0,4 0 0 16,-4 2 0-16,0 4 0 0,0-3 0 0,0 0 0 16,0-4 0-16,0 7 0 0,0 0 0 0,0 3 7 15,0 0-7-15,0 4 0 0,0-1 0 0,0 3 0 16,0 0 0-16,0 4 0 0,3 2 0 0,-3-2 0 0,4 2 0 0,-4-2 0 16,0-1 0-16,3 4 0 0,-3 6 0 0,0 0 0 15,0-4 0-15,4 4 0 16,-4 0-28-16,0 0-3 0,0 3 0 0,0 0 0 0,0 0 31 15,0 0 0-15,0-3 0 0,0 3 0 0,0 0 0 0,0 0 0 16,0 0 0-16,0 0 0 0,0 0 0 0,-4 12 0 0,4 4 0 0,0-3 0 16,0-13 0-16,0 0 0 0,0 12 0 15,0 1 0-15,-3 2 20 0,3 1 9 16,0 0 3-16,0-1 0 0,0 4-32 0,0 3 0 0,-4 0 0 0,4 3 0 16,0 0 0-16,0 4 0 0,-3 5 0 15,3-3 8 1,-4-2-34-16,4 2-5 0,-3-3-1 0,3 0 0 0,-4-6 49 0,0 7 10 0,1-4 1 0,3 3 1 15,-4-6-21-15,4 6-8 0,-3-3 0 16,-1 7 9 0,4-7-33-16,0 0-6 0,0-7-2 0,0 4 0 0,0-3 49 0,0 3 10 15,4-6 1-15,-1 0 1 0,1-1-21 0,-1-2-8 0,1-4 0 0,-4-9 0 32,4 3-19-32,-4-3-9 0,3 0-3 0,1 0 0 0,-1 0 50 0,1 0 9 0,-1-3 3 0,-3-3 0 15,0-10-31-15,0 4 0 0,0 5 0 0,-3-5 0 16,3-4 0-16,-4-3 8 0,1 1-8 0,3-1 4 15,0-3-4-15,0 3 0 0,-4 0 0 0,4 0 0 0,0 1 0 16,0-1 0-16,0 3 0 0,0-3 0 16,4-3 0-16,-4 0 0 0,3-6 0 0,1 3 0 15,-1 3 0-15,-3-6 0 0,4-7 0 0,-4 1 0 0,0 6 0 0,0-4 0 16,3 4 0-16,-3 0 0 16,4 3-26-16,-4 6-5 0,0-3-1 15,0 3 0-15,0 4 52 0,3 2 9 0,-3 0 3 0,4 4 0 0,-4 0-24 0,0 2-8 16,0 7 0-16,3-6 0 0,-3-3 0 15,0-1 0-15,0 1 0 0,4-1 0 0,-4 4 0 0,0 0 0 16,3 0 0-16,-3 3 0 0,0-1 0 0,0 4 0 0,0-3 0 0,0 3 0 31,0 0-26-31,0 0-5 0,0 0-1 0,0 13 0 0,0 2 32 0,0 1 0 16,0 3 0-16,-3 3 0 0,3 3 0 0,0 3 0 0,0 4 0 0,0-1 0 16,-4 0 0-16,4 1 0 0,0-4 0 0,-3 6 0 15,3 1 0-15,-4-4 0 0,4-3 0 0,0 1 0 16,-3-4 0-16,3 0 0 0,-4-3 0 0,4 0 0 15,-3-3 20-15,3-4 9 0,-4 1 3 0,4-4 0 16,-3-2-24-16,3-10-8 0,0 0 0 0,0 0 0 16,-4 0 0-16,1-3 0 0,-4-7 0 0,3-2 0 15,0-4-28-15,4-6-3 16,-3 3 0-16,-1-3 0 0,4-3-74 0,-3 3-15 16,-1-3-4-16,1 0 0 0,-1 0-57 0,1 3-12 15,-4 0-3-15,3 3 0 0,1-3-106 0,-1 0-22 0,-6-21-4 0,-1 11 0 16</inkml:trace>
  <inkml:trace contextRef="#ctx0" brushRef="#br2" timeOffset="-124401.18">15759 14539 1170 0,'0'13'25'0,"0"-7"6"0,0 0 1 0,0 0 1 16,-4 1-33-16,1-1 0 0,-1 0 0 0,-3 0 0 0,3 1 119 0,4 2 17 16,-3-3 3-16,-1 1 1 0,1-1-2 0,3 0 0 15,-4 0 0-15,4 1 0 0,-3 2-19 0,3 1-4 0,0-1-1 0,0 0 0 16,0 1-21-16,0-4-4 0,0 0-1 0,0-6 0 31,0 0-16-31,7 3-4 0,-7-3-1 0,3 0 0 0,4-3-21 0,0 0-4 0,1-3-1 0,-1-4 0 16,3 1-9-16,-3 0-3 0,4 2 0 0,-1-5 0 15,1-1-9-15,0 1-1 16,-1-4-1-16,1 0 0 0,-1 1 11 0,1-4 3 16,-1-3 0-16,5 0 0 0,-5-3-32 0,1 3 0 0,3-3 0 0,-4 0 0 15,1 3-9-15,0 0-8 16,-1-3-2-16,1 3 0 0,-1 0 19 0,-3 3 0 0,-3-3 0 0,3 7 0 16,-3-1 0-16,3 6 0 15,-4-2 0-15,1 2 0 0,-1 1 8 0,-3 9-8 0,0 0 0 0,0 0 9 16,0 0 3-16,0 0 1 15,0 6 0-15,4 4 0 0,-1-1-13 0,-3 4 8 0,4-4-8 16,-1 7 0-16,-3-4 8 0,4 4-8 0,-4 0 0 0,3-1 9 16,4-2-9-16,-3 3 0 0,-1-4 0 0,5 7 0 15,-1 0 0-15,0-4 0 0,0-2 8 0,3 3-8 0,1-1 0 16,-4 7 0-16,3 0 0 0,1-3 0 0,0-3 0 0,-1-1 0 16,-3 4 0-16,0 0 0 0,0-3 0 15,4 3 0-15,-4-4 0 0,0 1 0 16,-3 0 0-16,3-4 0 0,-4 1 8 0,1-1-8 0,-1 1 0 0,-3-1 0 15,4-2 0-15,-4-4 0 0,3-3 0 16,-3 3 0-16,0-6 0 0,0 0 0 16,0 0 0-16,0 0 0 0,0 0 0 0,0 0 0 0,-3-6 0 0,-4 0 0 15,3 0 0-15,-3-1 8 0,4 1 1 0,-4 3 0 16,0-3 0-16,-4-1 0 0,0 4-9 0,1 0 0 16,-4 0 0-16,0 3 0 0,-4-3 0 0,0 3 0 0,1 3 9 15,-1-3-9-15,0 0 0 0,1 0 9 0,-4 0-9 0,-4 0 0 16,4 3 10-16,0-3-10 0,-1 0 8 15,1 3-8-15,0 0 0 0,3 0 0 0,1 1 8 0,-1 2-5 16,4-3-3-16,0 0 0 0,-4 3 0 0,8-2 0 16,-1-4 0-16,0 3 0 0,4 0 0 15,4 0 0-15,3-3 0 0,0 0 0 0,0 0 0 0,0 0 0 16,0 0 0-16,0 0 0 0,0 0 0 0,3 0 0 16,1 0 0-16,3 0 0 0,-3 0 0 0,3-3 0 15,-4 0 0-15,4 0 0 0,-3-1 0 0,3-2 0 16,0 0-26-16,0 0-5 15,0-4-1-15,0 4 0 0,0 0 51 0,4-1 9 0,-4 1 3 0,3-3 0 16,-3-1-31-16,4 4 8 0,-1 0-8 0,1-1 4 31,3-2-30-31,0 0-5 0,0 2-1 0,-3-2 0 0,3 0 52 0,0-1 9 0,-3 1 3 0,-1-1 0 16,-3-2-24-16,4-1-8 0,0 4 0 0,-4-4 0 16,0-2 0-16,-4-4 0 0,4-6 0 0,-3 0 0 0,-1 3 0 0,4 0 0 15,-7 0 0-15,7-3 0 0,-3 3 0 0,0 0 0 16,-1 6 0-16,1 0 0 15,-1 1 0-15,1-4 0 0,-1 3 0 0,1 1 0 0,-1 2 0 0,-3 4 0 16,4-1 0-16,-4 10 0 0,0 0 0 0,0 0 0 16,0 0 0-16,3 3 0 0,-3 4 0 0,-3 2-8 15,-1 10 8-15,1 0-10 0,-1 0 10 0,1-1 0 16,-1 7 0-16,-3 1-8 0,0-1 8 0,3 0 0 16,-3-3 0-16,0 6 0 0,4 0 0 0,-4-3 0 15,0-3 0-15,0 0 0 0,0 0 0 0,0-3 0 0,3 0 0 16,-3-1 0-16,3-2 0 0,1 0 0 0,-1-4 0 0,1 1 0 15,-1-4 0-15,4-2 0 0,0-4 0 0,0-3 0 16,0 0 0-16,0 0 0 0,0 0-9 0,4-7 9 16,3-2 0-16,-4-4-9 0,4 4 9 0,1-3 0 15,-5-4-22-15,4 3 2 0,-3 1 1 0,3-4 0 16,-4-3 29-16,4 0 6 0,-3-2 0 0,3 5 1 16,0 0-17-16,0 0 0 0,-3 4 0 0,-1 3 0 15,-3 9 0-15,4 0 0 0,-1 0 0 0,1 6 0 16,-1 0 0-16,1 3 0 0,-1-2-8 0,1 5 8 15,-1 4-13-15,1 3 0 0,-4 0 0 0,3-1 0 16,1-2 13-16,-4-3 0 0,0-1 0 0,0-2 0 0,3-1 9 0,-3 0 5 16,0-5 1-16,0-4 0 0,0 0-15 0,0 0 0 15,0 0 0-15,0 0 0 16,0 0 0-16,0-7 0 0,-3-2 0 0,-1 3 0 0,1-1-9 0,-4 1-5 16,0 0-1-16,-4-1 0 15,1-2 31-15,-1 3 5 0,0-4 2 0,1 4 0 0,-1 0-37 0,1 0-7 16,-5-4-2-16,5 4 0 0,-1 0 23 0,1 3 0 15,-1-4 0-15,4 1 0 0,0 6 0 0,0-3 0 16,0 0 0-16,7 3 0 0,0 0 0 0,0 0 0 16,0 0 0-16,0 0 0 0,0 0 0 0,0 9 0 15,0 1 0-15,0-1 0 0,3 3 0 0,1-2 0 16,0 2 0-16,-1 1 0 0,4-4 0 0,0 1 0 16,0-4 0-16,0 0 0 0,4-3 0 0,-4 1 0 0,0-4 12 0,0 0-4 15,0-4-8-15,-3 1 0 0,-1 0 0 0,4 0 0 16,-7-3 0-16,4-4 8 0,-4 1-8 0,0 0 12 15,0-1-12-15,0 1 0 0,0-1 0 0,0-2 0 16,-4-1 0-16,4 4 0 0,-3-1 0 0,-1-2 0 16,4-4 0-16,-7 1 0 0,4 2 0 0,-5 0 0 15,5-2 0-15,-4 2 0 0,3 4 8 16,1-1-8-16,-1 4-9 0,4 6-4 0,0 0-1 0,-7 3 0 16,4 4 14-16,-1 5 0 0,1 1 0 0,3 5 0 15,0 1 0-15,0 3 0 0,3 3 0 0,1-3 0 16,-1 0 9-16,1-3 5 0,3 0 1 0,0-4 0 15,0-2-15-15,0 0 0 0,0-4 0 0,0 0 0 16,0-5 0-16,-3 2 0 0,3-3 0 0,0-3 0 16,-7 0 0-16,0 0 0 0,0-3 0 0,3-3 0 15,1-1 0-15,-4 1 0 0,-4 0 0 0,4-4 0 0,-3 1 0 16,3-4 0-16,-4-2 0 0,1 2 0 0,-1 1 0 16,1-4 0-16,-4-3 0 0,3 0 0 0,4 4 0 0,-3-1 0 15,-4 7 0-15,3-4 0 0,0 0 0 0,1 4 0 16,-1 3 0-16,4 6 0 0,0 0 0 0,0 0 0 15,0 0 0-15,0 12 0 0,-3 7 0 0,3 0 0 16,0 0 0-16,3 3 0 0,-3 0 0 0,4-4 0 16,-1 1 0-16,5 0 0 0,-5-6 0 15,1-1 0-15,-1 1 0 0,1-1 0 0,-1-2 0 0,1-4 0 0,-4-3 0 0,0-3 0 16,0 0-12-16,0 0-1 16,0 0-1-16,3-3 0 0,-3-3 14 0,0-1 0 15,0-5 0-15,-3 2 0 0,3 1 0 0,-4-4 0 0,1-2 0 0,-1-1 0 16,1 0 0-16,-1 1 0 0,1-1 0 0,-1 0 0 15,-3-2 0-15,3-1 0 0,1 6 0 16,-1 1 0-16,1 2 0 0,3 4 0 16,0 6 0-16,0 0 0 0,0 0 0 0,0 0 0 0,0 0 0 0,0 0 0 15,0 0 0-15,0 0 0 0,0 13 0 0,0-1 0 16,0-2 0-16,0 2 0 0,-4 1 0 0,4-1 0 16,-3 1 0-16,-1-1 0 0,1-5 0 0,-1 5 0 15,1-3 0-15,-4 1 0 0,3-4 0 0,-3 0 0 16,4 1 0-16,-5-1 0 0,5 0 0 0,-4-3 0 15,7-3 0-15,0 0 0 0,0 0 0 0,-7 3 0 16,7-3 0-16,0 0 0 0,0 0 0 0,0 0 0 16,0 0 0-16,0 0 0 0,0 0 0 0,0 0 0 15,0 0 0-15,0 0 0 0,0 0 0 0,0 0 0 16,0 0 0-16,0 0 0 0,0 0 0 0,0 0 0 16,0 0 0-16,0 0 0 0,3-6 0 0,4 3 0 15,-3-3 0-15,-1 0 0 0,5 2 0 0,-5-5 0 16,1-7 0-16,3-2 0 0,0-1 0 0,-4 0 0 0,4 0 0 15,0 3 0-15,-3 1 0 0,3-4 0 0,0 6 0 0,-4 1 0 16,5-1 0-16,-8 4 0 0,3 3 0 16,1-1 0-16,-4 7 0 0,0 0 0 0,3-6 0 0,-3 6 0 15,0 0 0-15,0 0 0 0,0 0 0 0,7 3 0 16,-3-3 0-16,-1 6 0 0,1 1 0 0,-1-1 0 16,1 0 0-16,-4 1 0 0,3 2 0 0,1-3 0 15,-1-3 0-15,-3 4 0 0,4-1 0 0,-1 0 0 16,-3 0 0-16,0 7 0 0,0 0 0 0,4 2 0 15,-4-2 0-15,0 2 0 0,0 1 0 0,0 6 0 0,0-3 0 0,-4-3 0 16,4-1 0-16,0 1 0 0,0-4 0 0,4-2 0 31,-4-1-29-31,0-2-3 0,4-4-1 0,-4-3 0 16,0 0-168-16,7-7-34 0,0 1-6 0,-4-3-2 0</inkml:trace>
  <inkml:trace contextRef="#ctx0" brushRef="#br3" timeOffset="-19961.8">10209 3624 1668 0,'-7'10'47'0,"7"-1"11"0,-3-6-46 0,-1 3-12 15,1 1 0-15,3-1 0 16,-4 0 80-16,1 1 13 0,3-1 3 0,-4 0 1 16,4-6-26-16,0 0-6 0,0 0-1 0,0 0 0 0,0 0 0 0,0 0 0 15,0 0 0-15,0 0 0 16,0 0 0-16,7 0 0 0,0-3 0 0,0 0 0 0,0 0-51 0,-3-4-13 15,3 1 0-15,0-3 0 0,-3-1 54 0,3-2 8 16,0 2 2-16,3-5 0 0,-3 2 0 0,0-3 0 16,0 1 0-16,4-4 0 0,-4-3-64 15,4 0 0-15,-1-3-12 0,1-3 2 0,-1 0 10 0,5-7 14 16,-1 1-3-16,3-4-1 0,1 3-10 0,0 4 0 0,-4-6 0 16,3 2 0-16,-3 4 11 0,4-4 0 0,-4 4 0 0,0 3 0 15,-3-4-11-15,3 7 12 0,-3-3-12 0,-1 0 12 16,1 3-12-16,-4 3 12 0,3 3-12 0,-3 3 12 15,0-6-4-15,1 3-8 0,-1 4 12 0,0-1-4 16,0 0-8-16,-4 7 10 0,4-7-10 0,-3 10 10 16,3-3 2-16,-4 2 0 0,1-2 0 15,-1 9 0-15,-3 0-4 0,0 0 0 0,0 0 0 0,0 0 0 16,0 0 0-16,0 0-8 0,0 0 12 0,0 0-4 16,7 3 0-16,1 7 0 0,-5 2 0 0,4 1 0 15,-3 2-8-15,3 4 0 0,-4 3 0 0,4-6 0 16,0 9 0-16,-3-3 10 15,3 6-10-15,0 3 10 0,-3 1-10 0,3-1 8 16,0 4-8-16,3 2 8 0,-6 1 0 0,3-1-8 0,3 4 12 0,1 6-4 16,-4-9 0-16,4 3 0 0,-1-1 0 0,1-2 0 0,3-4-8 15,-4 1 10-15,1-1-10 0,3-2 10 0,-3-4 15 0,-1 0 3 16,1 0 1-16,-1-2 0 0,1-5-29 0,-4 1 0 16,0-3 0-16,0-3 0 15,0 3-16-15,-3-7-10 0,-1-2-2 0,1-4 0 0,-4-6 28 0,0 0 0 16,0 0 0-16,0 0 0 0,0 0 0 0,0 0 12 15,0 0-4-15,-7 0 0 0,0-3-8 0,0-3 12 16,0-1-4-16,-4-2 0 0,4-1-8 0,-7 1 9 16,3-3-9-16,-3-1 10 0,0 0-10 0,-4-2 0 0,4-1 9 15,-7 0-9-15,7 1 0 0,-4-1 8 0,1 0-8 0,-4 1 0 16,-1-1 0-16,5 3 8 0,-4-2-8 16,-1-1 0-16,1 7 0 0,4-7 0 0,-4 0 0 0,-1 4 0 15,1-1 13-15,-4 4-1 0,4-1-1 16,-7-2 0-16,3 3-11 0,1-7 8 0,-5 6-8 0,5 1 8 15,3 3-8-15,-4-1 0 0,4 4 0 0,-4-6 8 16,4 3-8-16,0 3 12 16,0-1-12-16,3 1 12 0,4 3-12 0,0-3 0 0,0-3 0 15,3 6 0-15,0 0 0 0,4 3 0 0,0-3 0 0,0 3 0 16,7-3 0-16,0 0 0 0,-3 0 0 0,3 0 0 16,0 0 0-16,0 0 0 0,0 0 0 0,0 0 0 15,0 0 0-15,0 0 0 0,0 0 0 0,7-3 0 16,0-3 0-16,3 3 0 0,1-4 0 0,3 1 0 15,0-3 0-15,4-1 0 0,3 4 0 0,0 0 0 0,4-4 0 0,3 7 0 16,0-6-10-16,8-1 10 16,-5 4 0-16,1-3 0 0,3-1 0 0,-3 7 0 0,0-6-20 15,0 6 1-15,-1-4 1 0,5 1 0 0,-5 0 28 16,5-1 6-16,-5 1 0 0,5 0 1 0,-1 0-17 16,-3-1 0-16,-4 4 0 0,0-3 0 0,-3 0 0 15,-4 3 0-15,0-4 0 0,0 4 0 16,-6 0 0-16,-1 0 0 0,0 3 0 0,-4-3 0 0,1 3 0 0,-4 0 0 15,-4 0 0-15,-3 0 0 0,0 0 11 0,0 0-11 16,0 0 10-16,0 0-10 0,0 0 0 0,0 0 0 16,-3 6 0-16,-4-3 0 0,0 0-12 0,3 4-9 15,-6-1-2-15,-1 0 0 0,1 0 44 0,-1 1 9 16,-3 2 2-16,0 4 0 16,0-4-52-16,-8 7-9 0,1 3-3 0,-3-1 0 0,-1 1 52 0,0 3 9 15,-3-3 3-15,-4 3 0 0,4 3-32 0,-4 0 0 0,4-6 0 16,-4 3 0-16,1-3 0 0,2-1 0 0,-2 4 0 0,-1 3 0 15,0-3 0-15,7-3 0 0,-3 3 0 0,3 0 8 16,1 0-8-16,-1 3 0 0,0 0 0 0,4 3 0 16,0-2 0-16,-4 5 0 0,8-6 0 15,-1-3 0-15,4-3-26 0,7-7-5 16,0-2-1-16,0-4 0 0,3-3 32 0,4-3 0 0,-3-3 0 0,3-3 0 16,0-4 0-16,-4-2 0 0,4-1 0 15,0 1 0-15,-3-4-13 0,3 3 3 0,0 4 1 16,3 0 0-16,-3 2-242 0,0 4-48 15,-7-9-9-15,7 12-3 0</inkml:trace>
  <inkml:trace contextRef="#ctx0" brushRef="#br0" timeOffset="19950.36">942 4392 1497 0,'0'0'32'0,"0"0"8"0,0 0 0 0,0 0 4 0,0 0-36 0,0 0-8 0,0 0 0 16,0 0 0-16,0 0 102 0,0 0 18 15,0 0 4-15,0 0 1 0,0 0 5 0,0 0 1 0,0 4 0 0,0-4 0 16,0 0-51-16,0 9-9 15,0 0-3-15,3 1 0 0,5 2-8 0,-8 7-3 0,10 6 0 0,-6 3 0 16,3 7-3-16,-4-1-1 0,8 4 0 0,-8 6 0 16,4 0 7-16,4 3 0 0,-8 0 1 0,8 6 0 15,-7 1-18-15,3-1-4 0,-4 0-1 0,4 4 0 16,-3-4-10-16,6 3-1 0,-6-5-1 0,3-1 0 16,-4-3-12-16,5-3-2 0,-5 0-1 0,4-10 0 15,-3-6-11-15,3 0 12 0,-4-6-12 0,-3 0 12 16,4-3-12-16,3-3 0 0,-7-4 0 0,0-2 0 15,0-1 0-15,0-9 0 0,-7 6 0 0,7-2 0 16,-4-1 0-16,1 0 0 0,-4 0 0 0,3 0 0 16,-6-3-135-16,2 0-29 0,5-3-5 15,-8 3-1247-15</inkml:trace>
  <inkml:trace contextRef="#ctx0" brushRef="#br0" timeOffset="23494.33">871 4421 1717 0,'0'0'37'0,"0"0"8"0,0 3 2 0,-10 3 2 0,10-3-39 0,-11 3-10 16,8 1 0-16,3-1 0 0,-7 0 88 0,3-3 16 16,-3 4 4-16,4-4 0 0,-1 0-17 0,-7 0-3 15,4-3-1-15,4 3 0 0,3-3 9 0,0 0 1 0,-7 0 1 0,7 0 0 16,0 0 2-16,0 0 1 0,-4 0 0 0,4 0 0 16,0 0-35-16,0 0-7 0,0 0-2 15,0 0 0 1,0 0-25-16,0 0-4 0,0 0-2 0,0 0 0 0,0 0-12 0,0 0-2 15,0 0-1-15,4-3 0 0,3 0-11 0,-4 3 12 0,4-3-12 0,-3 3 12 16,7-3-12-16,-8 3 10 16,4-3-10-16,4 3 10 0,3-4-2 0,-4 1-8 15,1 3 12-15,0-3-4 0,3 0 0 0,-4-3-8 16,1 3 12-16,3-1-4 0,0-2 1 0,7 3 0 0,-10 0 0 0,10 3 0 16,-7-3-9-16,0 0 0 0,4 3 0 15,-1-3 0-15,5 3 0 0,-8 0 0 0,7-4 0 0,0 4 0 16,-7 0 0-16,7 0 0 15,-7 0 0-15,8 0 0 0,-8 0 0 0,3 0 10 0,-10-3-10 0,4 3 10 16,7 0-10-16,-15 0 0 16,8 0 9-16,-1 0-9 0,-10-3 0 0,0 3 0 0,0 0 0 0,0 0-8 15,0 0 8-15,4-3-8 0,-8 0 8 0,4-3-8 16,-7-1-58-16,4 1-11 0,-4 0-3 0,0 3 0 16,-4-4-169-16,0 1-35 0</inkml:trace>
  <inkml:trace contextRef="#ctx0" brushRef="#br0" timeOffset="24355.93">677 4461 1728 0,'0'0'38'0,"0"0"8"0,0 0 2 15,0 0 0-15,0 0-39 0,0 0-9 0,0 0 0 0,0 0 0 0,7 0 52 0,-7 0 9 16,4 4 2-16,3-4 0 0,-7 0-22 0,11-4-4 16,-8 1-1-16,1 0 0 0,3 3-5 0,-4 0-2 15,4-3 0-15,-7 3 0 16,4-3 28-16,3 0 6 0,-4 0 1 0,4-1 0 0,-3 1-19 0,-4 3-3 15,0 0-1-15,3-6 0 16,-3 6-1-16,8-3-1 0,-5-3 0 0,4-1 0 16,-3 4-14-16,3-3-2 0,-4 0-1 0,8-1 0 15,-8-2 1-15,4 0 0 0,-3-4 0 0,3 1 0 0,-3-4 5 0,-1 3 0 16,4-2 1-16,-3-4 0 0,3 3-7 0,-4 0-2 16,8-2 0-16,-4 2 0 0,-4-6-10 0,1 3-2 15,3 4-8-15,-4-4 12 0,5 0-12 0,-5 3 0 16,4-3 0-16,-3 7 0 0,-1-4 0 0,4 1 8 0,-7 2-8 0,4 0 0 15,3 4 0-15,-4-3 0 0,4 2 0 0,-3 1 0 16,-1-1 0-16,5 4 0 0,-5-3 0 0,4-1 0 16,-3 4 12-16,3 3-3 0,-7 3-1 15,0 0 0-15,0 0-8 0,0 0 0 0,0 0 0 0,0 0 0 16,0 0 0-16,0 0 0 0,0 0 10 0,0 0-10 16,14 3 13-16,-14-3-4 0,0 0-1 0,10 3 0 15,4 3 3-15,-6 1 0 0,-5-1 0 16,8 0 0-16,-11 0-27 0,10 1-6 0,-10 2-1 15,11-3 0-15,-8 4 50 0,1-4 9 0,3 3 3 0,-4 4 0 16,5-10-25-16,2 3-5 0,-6 4-1 0,6-1 0 16,1 4-8-16,-8-4 8 0,15 4-8 0,-11 2 8 15,0 1 2-15,4 0 0 0,3-1 0 0,-4 4 0 16,1-3 1-16,3 3 0 0,-3 0 0 0,-1 2 0 0,1-5-11 0,3 0-11 16,-11 0 3-16,8-4 0 0,0 1 26 15,-1-1 6-15,-6-2 0 0,6-1 1 0,-3 0-25 16,4 1 0-16,-8-4 0 0,-3-6 0 0,0 0 0 0,11 6 0 15,-7 1 8-15,-4-7-8 0,0 0 0 0,7 9 0 16,-7-3 0-16,0-6 0 0,0 0 0 0,0 0 0 16,0 3 0-16,0 1 0 15,0-4-51-15,-7 0-9 0,3-4-1 0,-3 1-1 16,3-3-122-16,1 0-25 0,-8-1-5 0,4 4-1 0</inkml:trace>
  <inkml:trace contextRef="#ctx0" brushRef="#br0" timeOffset="26407.62">963 4292 1690 0,'0'0'48'0,"0"0"11"0,0 6-47 0,-7 1-12 0,7-1 0 0,0-6 0 16,0 6 126-16,0-6 23 15,0 0 5-15,0 0 1 0,0 0-73 0,0 0-14 16,0 0-4-16,0 0 0 0,0 0 0 0,0-6 0 15,7 0 0-15,-7-4 0 0,4-2-51 0,-4-1-13 0,7 1 0 0,-4-1 0 16,4 1 0-16,-3-4 0 0,-4-3 0 0,3 7 0 16,4-1 0-16,-3 0 0 0,3 1 0 0,-4 6 0 15,-3-4 0-15,8 4 0 0,-5 3 0 0,-3 3 0 16,0 0 0-16,4 0 0 0,3 3 0 0,3 0 0 16,-6 3 54-16,3 1 8 0,-4 2 2 0,1 4 0 15,-4-4 0-15,7 4 0 0,-7-1 0 0,0 1 0 16,0-1-52-16,0-2-12 0,0 2 0 0,-7-3 0 15,3 4 0-15,4-7 0 0,-3-3 0 0,-4 4 0 16,3-4 0-16,-3 0 0 0,4-6 0 0,-8 3 0 16,8-3 0-16,-5-4 0 0,-2 1 0 0,6-3 0 15,-3 2 24-15,4-2 3 0,3 3 0 0,-4-4 0 16,-3-2-27-16,7-1 0 0,0 4 0 0,-3-4 0 16,3 4 0-16,3 0 0 0,-3-4 0 0,0 4 0 15,7-1-11-15,-3 1 11 0,-4 3-8 0,10-4 8 0,-6 4-20 0,3 0 0 16,4-1 1-16,-8 4 0 15,8 0 19-15,-1 3 0 0,1 0 0 0,-4 3 0 0,0 3 0 0,4 1 0 16,-8 5 0-16,8-2 0 0,-4 2 0 0,-4 1 0 16,-3 2 0-16,0-2 0 0,4 0 48 0,-4-1 12 15,-4 4 4-15,4-4 0 0,0 1-64 0,-3-1-21 0,-4 1 0 0,3-4 0 16,-3 1 33-16,4-4 8 16,-8-3 0-16,11 3 1 0,-11-6-33 0,11 0-8 0,-10-3 0 15,6 0-1-15,-3-3 13 0,4 3 8 0,-4-4-10 0,3-2 10 31,4 0-36-31,-3-4-2 0,-5 1 0 0,8-1 0 0,0-6 38 0,0 4 0 0,0 2 0 0,8-3 0 16,-8 1 0-16,3 2 0 0,1-3 0 0,3 4 0 16,-4-1 0-16,4 7 0 0,-3 0 0 0,-4 6 0 15,0 0 0-15,0 0 0 0,0 0 0 0,14 3 0 16,-7 3 44-16,4 7 16 0,-8 2 3 0,8 1 1 16,-11 0-52-16,7 6-12 0,-4-3 0 0,-3-1 0 15,0 1 12-15,0 0 0 0,0 0 0 0,0 0 0 16,-3-1-12-16,3-2-16 0,-7 0 3 0,7-4 1 15,-4 1 12-15,-3-4 0 0,4-2 0 0,-5-4 0 16,5 3 14-16,-4-6 6 0,0 3 0 0,-4-3 1 16,4 0-33-16,-3-3-8 0,6 0 0 0,-7 0-1 15,1 0 29-15,6-4 7 0,-6 4 1 0,6-3 0 16,-3 0-16-16,4 2 0 0,-4-2 0 0,3 0 0 0,4 0 0 0,-7-1 0 16,7 1 0-16,0 0 0 15,7-4 0-15,-3 1 0 0,3 0 0 0,-4-1 0 0,4 1 0 0,-3 2 0 16,-1 1 0-16,8 3 0 0,-1 0-12 0,-2 0 12 15,-5 3-12-15,-3 0 12 0,11 0 0 0,-11 0 0 16,0 6 0-16,10 0 0 0,-10 4-12 16,4-1 4-16,-8 4 8 0,4 2-13 0,0 1 13 0,-7 0 12 15,4-1-3-15,-8 1 0 0,8-3-9 16,-5-1 8-16,-6 1-8 0,7-4 8 0,0 1-8 0,-3-4 0 0,-1 0 0 16,1-3 0-16,-1-3 0 0,0 0 0 0,1-3 8 0,-1-3-8 15,8 0 0-15,-8-1 0 16,8-2 0-16,-8-4 0 0,11 1 0 0,-7 2-9 0,7-2 9 15,0-4 0-15,0 4 0 0,7-1-8 0,-7 1 8 0,3-1 0 16,5 4 0-16,-5-1 0 0,4 1-8 0,-3-1 8 16,6 1-11-16,-6 3 2 0,3-4 0 0,3 4 0 15,-6 0 9-15,-1 3 0 0,5-1 0 16,-8 4-8-16,0 0 8 0,0 0 0 0,0 0 0 0,0 0 8 16,0 0-8-16,0 10 12 0,0 2-4 0,-8 1 0 15,5 3-8-15,-8-1 0 0,8 4 0 0,-8 0 0 16,4-3 8-16,0-1-8 0,0 1 8 0,-4-3-8 15,8-4 8-15,-4-3-8 0,3 0 8 0,1-2-8 16,-4-4 0-16,7 0 0 16,0-4 0-16,0-2 0 0,0 0 0 0,7-3 0 0,-4-4-11 0,-3-3 11 15,4-3 0-15,3 4-9 0,-4-4 9 0,8-3 0 16,-4 0-9-16,-3-3 9 0,6 0-10 0,-6-3 10 16,3 3-10-16,-4 0 10 0,8-1-10 0,-11 1 10 0,3 3 0 0,5 0 0 15,-8 1 0-15,0-1 0 16,3 6 0-16,-3 0 0 0,0 4 0 0,-3 5 0 15,3 4 0-15,0 3 0 0,0 3 0 0,-8 4 10 0,8 5 1 0,-3 1 0 16,3 6 0-16,0-1 0 0,0 1-19 0,-4 3-4 16,4 0-1-16,0 3 0 0,4 0 28 15,-4-3 5-15,0 3 2 0,3-6 0 0,5 0-22 0,-5 0 0 16,4-7-12-16,-3 1 4 0,3-1 8 0,3-5 0 16,-10-7 0-16,4 3 0 0,6-3-16 0,4-3 1 15,-6-4 1-15,-1-2 0 0,0 0-6 0,3-1 0 16,-6-6-1-16,3 1 0 0,-4-4 5 0,1 0 2 0,3 0 0 0,-4 1 0 15,-3 2 14-15,8 3 0 16,-8 1 0-16,0 2-9 0,3 4 9 0,-3 3 0 16,0 3 0-16,0 0 0 0,0 0 0 0,0 9 11 0,-3 7-3 0,3 0 0 15,3 3 17-15,-3 2 3 0,0 1 1 0,7 0 0 16,-3-3-29-16,-4 3-8 0,7-3-1 0,-4 3 0 16,1-6 9-16,3-1 12 0,-4-2-2 15,4-1-1-15,-3-5-9 0,-4-7 0 0,10 6 0 0,-10-6-11 16,0 0 11-16,4 0 0 0,7-3-9 0,-4 0 9 15,-7-7 0-15,3 1 0 0,4-4-9 0,-7 1 9 16,-7-4 0-16,7 3 0 0,-3 1 0 0,3-1 0 16,0 1 0-16,-7-1 0 0,3 1 0 0,4 2 0 15,-7 1 0-15,3 3 0 0,4 3 0 0,0-1 0 0,-3 4-8 16,3 0 8-16,0 7 0 0,0 2 0 16,0 1 0-16,3 2 0 0,-3 1 0 0,4 2 0 0,3 1 0 0,-3 0 0 15,3-1 0-15,3 4 0 0,-6-3 10 0,-1-1-1 16,4 1 0-16,4 0 0 15,-11-4 0-15,11-2 0 0,-8-1 0 0,-3-9 0 16,0 0-9-16,0 0-12 0,0 10 2 0,0-10 1 16,0 0 17-16,0 0 4 0,0 0 1 0,4-10 0 0,-4 1-13 0,0-7 0 15,0 0 0-15,0 4 0 0,-4-4 0 0,1 1 0 16,-5-1 0-16,5 0 0 0,-8 0 0 0,1 1 0 16,-1-1 0-16,1 4 0 0,-5-1-9 0,5 1 9 15,-4 2 0-15,3-2-9 0,1-1 9 0,-1 7 0 16,0-4 0-16,1 7 0 0,6-3 0 0,1 3 0 15,-8 3 0-15,11-3 0 0,-7 0 0 0,7-1 0 16,-3 4 0-16,3-3 0 0,0 0 0 0,0-3 0 16,0 0 0-16,0 6 0 0,0 0 0 0,3-4 0 15,-3-2 0-15,0 6 0 0,0 0 0 0,0 0 0 0,0 0 0 0,0 0 0 16,0 0 0-16,0 0 0 0,0 0 0 0,0 6 0 16,7 1 0-16,-7 2 0 15,0 1 8-15,0-1-8 0,0-3 0 0,0 4 0 0,0-4 0 0,0 3-12 16,0-2-97-16,4-1-20 0,-4 0-4 15,0-6-1-15</inkml:trace>
  <inkml:trace contextRef="#ctx0" brushRef="#br0" timeOffset="29097.13">1746 4800 2300 0,'-10'9'51'0,"6"-2"10"0,-6-4 3 0,6 3 0 0,-7 0-52 0,4-2-12 0,4-1 0 16,3-3 0-16,0 6 80 0,0-6 14 15,0 0 2-15,0 0 1 0,0 0 5 0,0 0 1 16,0 0 0-16,3 3 0 0,4 0-48 0,8-3-10 0,-12-3-1 0,4 3-1 15,4 0-10-15,3-3-1 0,-11 3-1 0,8 0 0 16,-4-3-16-16,7 3-3 16,-10-3-1-16,6 3 0 0,1-3-11 0,-1-1 0 0,1 1-10 0,3 0 10 15,-3 0-152 1,10-3-25-16,-11 3-5 0</inkml:trace>
  <inkml:trace contextRef="#ctx0" brushRef="#br0" timeOffset="29670.08">2568 4769 2358 0,'0'0'52'0,"0"0"10"0,0 0 2 0,0 0 3 0,-7-3-54 16,7 3-13-16,-3-4 0 0,3 4 0 0,0 0 60 0,-7-3 8 0,3 0 3 0,4 3 0 15,-11 0 1-15,4 0 0 0,0 3 0 0,0 4 0 16,4-1-14-16,-8 3-2 0,-3-2-1 0,4 5 0 15,-1 1-35-15,0 2-8 0,1 4 0 0,-1 3-1 16,1-3 42-16,6 3 9 0,-7 0 2 16,8 3 0-16,-8 0-49 0,11 0-15 0,0-3 8 0,-7 3-8 15,7-6 0-15,7 0 0 0,-7-4 0 0,4-2 0 16,3-4 0-16,0 1 0 0,4-7 0 0,-1-3 0 16,1-3-9-16,-1-4 9 0,1-5-8 0,0-1 8 15,-1 1 0-15,4-7 0 0,-3 0 0 0,-1-3-8 16,-3 3 8-16,0 1 0 0,4-4 10 0,-7 3-10 15,6 0 0-15,-3 3 0 0,-3 1-8 0,-1 5 8 16,4-2 0-16,-7 5 0 0,4 1 8 0,3 3-8 16,-7 3 0-16,0 0 0 0,0 0 0 0,0 3-10 0,3 3 10 0,5 4 14 15,-8-1-3-15,3 4-1 16,1-1-10-16,3 4 0 0,-7 6-10 0,3-3 10 0,4 3 0 0,-3 0 0 16,3-3 0-16,-4-1 0 0,1-5 19 15,3 3 9-15,-4-4 3 0,4 1 0 16,4-4-50-16,-7-3-9 0,6-3-3 0,-6 4 0 15,6-7-88-15,-3-7-17 16,4 1-4-16,-4-3-765 0,4-4-153 0</inkml:trace>
  <inkml:trace contextRef="#ctx0" brushRef="#br0" timeOffset="29916.28">3002 4781 2340 0,'0'0'52'0,"0"0"10"0,0 0 2 0,-10 0 1 0,6 0-52 0,-3 0-13 0,3 3 0 0,-3-3 0 16,4 4 99-16,-8-1 17 15,8 3 3-15,-8 0 1 0,4 0-21 0,4 1-4 0,-8 2-1 0,0 4 0 16,8-1-75-16,-4 4-19 0,-4 3 0 0,8 0 0 16,-4-1 55-16,3 4 7 0,1-3 2 0,-4 3 0 15,7 0-52-15,0-3-12 0,0 3 0 0,7 0 0 16,-7-3 0-16,3-4 0 0,1 1 0 16,3-4 0-16,3-2 18 0,1-4 1 0,3 0 0 0,-3-6 0 15,-1-3-31-15,4 0-5 0,7 0-2 0,-10-3 0 31,7-4-101-31,-1 1-21 0,1-1-4 0,3-2-1194 0</inkml:trace>
  <inkml:trace contextRef="#ctx0" brushRef="#br0" timeOffset="30212.96">3316 4715 2269 0,'0'0'64'0,"-7"-3"15"0,0 0-63 0,7 0-16 15,0-3 0-15,0 6 0 0,-7-3 105 0,7 3 19 16,7-7 3-16,-7 7 1 0,0-6-108 0,0 6-20 16,7 0 0-16,0 0-13 0,-3 3 49 0,6 3 11 15,-3 1 1-15,7 5 1 0,-10-2 30 0,7 5 5 16,-1 1 2-16,1 0 0 0,-1 3-18 0,1 2-3 16,-1 1-1-16,-3 4 0 0,4-1-20 0,-4 3-5 15,4-3-1-15,-4 3 0 0,3 0-18 0,-3-6-4 0,4 3-1 0,-7-3 0 16,3-6-15-16,-4-3 0 15,1-7 0-15,3 0 0 16,-4-3-30-16,-3-3-12 0,0 0-2 0,0 0-1 16,0-6-47-16,0-3-8 0,0-4-3 0,-3-3 0 15,3-2-98-15,-7-4-20 0,0 6-4 0,0-3-883 0</inkml:trace>
  <inkml:trace contextRef="#ctx0" brushRef="#br0" timeOffset="30409.39">3291 4900 2030 0,'-7'13'57'0,"4"-7"14"0,3 1-57 0,3 2-14 0,-3-3 0 0,7 4 0 16,-7-7 105-16,4 3 19 0,3 0 3 0,0-3 1 0,0 4 0 0,4-1 0 16,-1-3 0-16,4 3 0 0,-3 1-103 0,3-4-25 15,7-3 0-15,-7 3 0 0,8-6 46 0,-8 3 4 16,7-3 1-16,0-1 0 0,-7-2-51 0,7-3 0 16,-3-1 0-16,0 1 0 15,-4-7-92-15,7-2-15 0,-11 2-3 0,8-3-1 16,0 3-116-16,-4 4-23 0,7-4-5 15,-10 4-666-15</inkml:trace>
  <inkml:trace contextRef="#ctx0" brushRef="#br0" timeOffset="30690.64">3739 4762 2358 0,'0'0'52'0,"0"0"10"0,0 7 2 0,-3-1 3 15,-1 3-54-15,1 1-13 0,-1 2 0 0,1 1 0 0,-4-1 119 0,3 7 21 16,4 0 4-16,0 3 0 0,0 0-64 0,0 0-12 16,0 0-4-16,0 0 0 0,0 3-52 0,4-3-12 15,3-3 0-15,-4-1 0 0,4 1 0 0,0-3 0 0,1-7 0 0,2 1 0 16,1-1 0-16,3-6 0 15,-4-3 0-15,1-3 0 0,3-3 0 0,-3-4 0 16,-1-2 0-16,-3-7 0 0,4 0 0 0,-1 1 0 0,-2-4 0 0,-1 0 0 16,0 0 0-16,3 0 0 0,-6 3 0 0,3 3 0 15,-4 4 0-15,4 2 0 0,-3 1 0 0,6 3 0 16,-10 2 0-16,0 4 0 0,11 4 0 0,-11 2 0 16,4 3 38-16,3 4 4 0,-4 3 1 0,-3-4 0 15,4 7-1-15,-1-3 0 0,-3 2 0 16,4-2 0-16,-1 3 1 0,-3-7 0 0,7 1 0 0,-7-4 0 15,4 4-35-15,3-1-8 0,-7-2 0 0,3-1 0 16,1-3-128-16,3 1-27 0,4-1-5 16,-1-6-801-16,1-3-160 0</inkml:trace>
  <inkml:trace contextRef="#ctx0" brushRef="#br0" timeOffset="31183.63">4276 4857 1497 0,'0'0'32'0,"0"0"8"15,0 0 0-15,-4 3 4 0,4-3-36 0,-3 3-8 0,3-3 0 0,0 0 0 0,0 0 0 0,0 0 0 16,0 0 0-16,0 0 0 0,0 0 0 0,0 0 0 16,0 0 0-16,0 0 0 0,0 0 183 0,0 0 34 15,-7 3 7-15,3 0 2 0,4 0-43 0,-7 0-9 16,3-3-2-16,-3 3 0 0,0 1-69 0,0-1-15 15,4 0-2-15,-4 6-1 0,3 1-37 0,-6-1-7 0,6 4-1 0,-3-4-1 16,3 7-17-16,-3-4-3 0,4 4-1 16,3 3 0-16,-7 0-8 0,7-1-2 15,7 1 0-15,-7 3 0 0,3-3-8 0,4 0 0 0,-3-7 0 16,7-2 8-16,-1-4-8 0,-6-3 0 0,6 0 0 0,1-3 0 16,-1 0-10-16,1-3 10 0,0-3 0 0,3-4-9 15,0-2 9-15,-4-1 0 0,1-2-9 0,0-1 9 16,-8-3 0-16,8 0 0 0,-4 1 0 0,-4-4 0 15,8 3-9-15,-11 3 9 0,3 0 0 0,4 4 0 16,-7-1 0-16,4 4-8 0,0 0 8 0,-4 2 0 16,0 7-24-16,0 0 0 0,0 0-1 0,0 0 0 15,0 0 41-15,7 3 9 0,3 4 2 0,-6-1 0 0,3 7-15 0,-4-1-4 16,4 4 0-16,-3 3 0 16,3-1 3-16,7 1 0 0,-10 0 0 0,3 0 0 0,3-4 5 15,-3 1 2-15,0 0 0 0,4-4 0 0,-8-2-18 0,4-1 0 16,1 1 0-16,-1-4 0 15,-7-6-52-15,0 0-15 0,3-3-2 0,4-4-1 16,-3 1-42-16,3-6-8 0,-4-4-1 0,1-3-789 16,-1-3-158-16</inkml:trace>
  <inkml:trace contextRef="#ctx0" brushRef="#br0" timeOffset="31418.69">4618 4465 2070 0,'0'-13'45'0,"3"0"10"0,-3 1 1 0,4-1 3 0,-1 4-47 0,1 0-12 16,-4 5 0-16,0 4 0 0,0 0 116 0,0 0 22 0,4 10 4 15,3-1 1-15,-4 4-19 0,4 2-3 16,-7 1-1-16,4 3 0 0,-1 3-29 0,1 3-7 16,3 6 0-16,0-2-1 0,-7 2-23 0,3-3-5 0,4 7-1 0,4-1 0 15,-4-2-19-15,0 2-4 0,4-3-1 16,-4 1 0-16,0-4-14 0,0 0-2 0,7-3-1 16,-10 0 0-16,6 0-13 0,-3-3 0 0,0-3 8 0,0-3-8 15,4-4 0-15,-8-2 0 0,1-4 0 16,3-3 0-16,-4-3-72 15,5-3-7-15,-5-3-1 0,4-4-1 0,-3 4-127 16,-4-3-26-16,0-20-5 0,-4 14-1 0</inkml:trace>
  <inkml:trace contextRef="#ctx0" brushRef="#br0" timeOffset="32980.53">5496 5082 2718 0,'0'0'60'0,"0"0"12"0,0 0 2 0,0 0 2 0,0 0-60 0,0 0-16 0,-3-3 0 0,3 3 0 15,-7 0 39-15,7 0 5 0,-4-3 0 16,-3-3 1-16,4 3 15 0,3-7 4 0,-4 1 0 0,4-4 0 16,-3 1-52-16,3-4-12 15,-4-3 0-15,4 0 0 0,0-3 54 0,-4-3 8 16,4 0 2-16,0 0 0 0,-7-3-52 0,4-3-12 15,-4-4 0-15,3-9 0 0,1 3 0 0,-1 1 0 0,1 2 0 16,-1 0 0-16,-3 4 54 0,4 6 8 0,3 0 2 0,-7 6 0 16,3 3-52-16,1 3-12 0,-1 4 0 15,0 2 0-15,4 4-62 0,0 6-15 16,0 0-3-16,0 0-1 0,8 6-87 0,-1 7-16 16,0 5-4-16,3 4-1081 0</inkml:trace>
  <inkml:trace contextRef="#ctx0" brushRef="#br0" timeOffset="33351.19">5779 4831 2188 0,'0'0'48'0,"0"0"11"0,-4-3 1 0,0 0 1 0,4 3-49 0,-7-3-12 0,4 0 0 0,3 3 0 0,-4-3 105 15,4 3 19-15,0 0 3 0,-7 0 1 0,4 3-52 0,-1 3-9 16,1 0-3-16,-4 7 0 0,3 0 0 0,1 2 0 15,3 1 0-15,-7 6 0 0,3 0 0 0,4 0 0 0,-4 0 0 0,4 3 0 16,-3-3-51-16,6 0-13 16,-3-4 0-16,4 1 0 0,-4 0 0 0,4-6 0 15,3-4 0-15,-4 0 0 0,1-2 0 0,3-4 0 16,-4 0 0-16,4-6 0 0,0 0 0 0,0-7 0 0,4 1 0 16,-4-4 0-16,0-2 0 0,0-4 0 0,4 3 0 15,-8 1 0-15,8 2 0 0,-1-3 0 16,1 4 0-16,-7 2 0 0,-1-2 0 0,-3 2 0 0,4-2 0 0,-4-1 0 15,-4 1 15-15,1 2 0 0,-1 1 0 0,-3 0 0 16,0-1-24-16,0 1-5 0,-4-1-1 16,1 4 0-16,-1 0 15 0,4 0 0 0,-4 2 0 0,1 4 0 15,-1-3-105-15,1 3-19 0,3 3-3 0,7-3-1 32,0 0-81-32,0 0-17 0,0 0-3 0</inkml:trace>
  <inkml:trace contextRef="#ctx0" brushRef="#br0" timeOffset="34020.32">6156 4778 1958 0,'0'0'43'0,"0"0"9"0,-7 3 1 0,0 0 3 0,7-3-45 16,-4 7-11-16,-3-1 0 0,0 0 0 0,4 0 141 15,-8 4 27-15,4 2 4 0,0 1 2 0,0-4-56 0,-4 4-11 16,1 3-3-16,3-1 0 0,-4 1-31 0,4 0-6 15,-3 2-2-15,2 4 0 0,1-3-21 0,0 3-5 16,4-3-1-16,-1 3 0 0,4-3-18 0,0 0-3 16,0-4-1-16,0-2 0 0,4 2-16 0,-1-2 0 15,1-4 8-15,3-2-8 0,4 2 0 0,-4-6 0 16,3 0 0-16,1-3 0 0,3-3-10 0,0 0-6 0,-3 0 0 16,3-3-1-1,0-1-87-15,3 1-18 0,-2 0-3 0,-1-4-1 16,3 4-63-16,-3-3-13 0,0-1-2 0,4 1-1 15,-7-4-91-15,3 1-17 0,0-4-4 0,-3 4-1 16,3-4 142-16,-4 3 28 0,1 1 5 0,-1-4 2 0,-3 1 133 0,4 2 26 16,-4-3 6-16,0 1 0 0,-3 2 104 0,-1 1 21 0,1-1 4 0,-1 4 1 15,1-1-32-15,-4 1-6 0,0 9-2 16,0 0 0-16,7-3 3 0,-7-4 1 0,0 7 0 0,0 0 0 16,0 0 17-16,-11 4 3 0,8 2 1 0,-4 3 0 15,3 4-30-15,-3 2-5 0,4 1-2 0,-5 0 0 0,1 6-21 16,4 0-4-16,-4 0-1 0,3 3 0 15,4 0-60-15,-3-3-16 0,3-3 0 0,0-1 0 16,0-2 54-16,0 0 8 0,3-7 2 0,1 1 0 16,3-7-52-16,-7-3-12 0,0 0 0 0,7-3 0 15,0-4-19-15,4-2-6 0,-4-7-2 16,3 0 0-16,1-2 16 0,-4-1 11 0,0 0-13 0,0-3 5 16,7 3-18-16,-10 7-3 0,-1-7-1 0,4 6 0 0,0 1 18 15,-3-1 12-15,-1 4-13 0,-3 0 5 0,4-1 8 0,-4 4 0 16,0 6 0-16,0 0 0 15,0 0 14-15,0 0 5 0,3 9 1 0,-3 1 0 0,0 5 8 0,0 1 3 16,0 3 0-16,4 6 0 0,-4-3-6 16,3 3-1-16,1-3 0 0,3 3 0 0,-3-6-10 15,3 3-2-15,0-7-1 0,3 1 0 0,-6-3-21 0,6-4-4 16,-6 0-1-16,6-2 0 16,1-4-9-16,-4-3-3 0,0-3 0 0,4-4 0 15,-4-2-80-15,3-7-16 0,-3 1-3 0,4-1-1 16,-4-6-119-16,4 3-24 0,3-28-5 0,-11 6-1 0</inkml:trace>
  <inkml:trace contextRef="#ctx0" brushRef="#br0" timeOffset="34227.66">6703 4766 1728 0,'0'0'38'0,"0"0"8"0,0-7 2 0,0 7 0 15,0 0-39-15,0 0-9 0,0 0 0 0,0 0 0 16,0 0 156-16,0 0 28 0,0 0 7 0,0 10 1 16,0-4-103-16,0 3-20 0,3 4-4 0,1-1-1 15,-4 1 0-15,3 3 0 0,1 6 0 0,-1 0 0 16,1 0 0-16,-1 3 0 0,1 0 0 0,3 0 0 15,-3 0-19-15,3 0-4 0,-4-3-1 0,4 0 0 16,0 0-23-16,0-7-5 0,-3 1 0 0,-1-3-1 16,4-4 1-16,-3-3 1 0,3 1 0 0,-7-7 0 15,4-3-113-15,-4 3-22 0,7-7-5 16,-4 1-1-16,1-3-37 0,-4-1-8 0,0 1-2 0,0-1 0 0</inkml:trace>
  <inkml:trace contextRef="#ctx0" brushRef="#br0" timeOffset="34441.38">6646 5035 2419 0,'0'0'53'0,"0"0"11"0,0 0 3 0,0 0 1 0,0 0-55 0,0 0-13 0,0 0 0 0,4-3 0 16,3 0 105-16,0-3 19 0,0 3 3 0,4-1 1 16,-4 1-52-16,7 0-9 0,-4 0-3 0,4 0 0 15,1 0-51-15,-1 0-13 0,3-1 0 0,-6 1 0 16,3 3 31-16,-3 0 3 15,3 0 1-15,-4 3 0 0,1 1-27 0,-1-1-8 0,1 0 0 0,0 3 0 32,-1 0-102-32,-3 1-24 0,4-4-5 0,-1-3-1177 0</inkml:trace>
  <inkml:trace contextRef="#ctx0" brushRef="#br0" timeOffset="34876.53">7091 5139 2649 0,'0'0'58'0,"0"0"12"0,0 0 2 0,0 0 4 0,0 0-61 0,-4-3-15 0,4 3 0 15,0 0 0-15,-3-7 100 0,3 7 16 0,-7-3 4 0,7 3 1 16,-4-3-41-16,1 0-8 0,-1 0-1 0,1 0-1 16,-1-4-31-16,1 4-7 0,3-3 0 0,0 0-1 15,-4-4-20-15,1 1-11 0,-1-4 12 0,4 4-12 16,-4-4 0-16,1 4 0 0,-1-4 0 0,1 4 0 16,3 0-125-16,0 2-23 0,0-2-4 0,0 3-1232 15</inkml:trace>
  <inkml:trace contextRef="#ctx0" brushRef="#br0" timeOffset="35025.9">7077 4788 2269 0,'-11'3'64'0,"11"-3"15"0,-7 6-63 0,4-3-16 0,-1 0 0 0,1 0 0 0,3-3 89 0,0 0 15 16,0 0 4-16,0 0 0 15,0 7-79-15,3-1-15 0,-3 0-3 0,4 4-1 16,3-4-103-16,-4 3-21 0,4-2-4 0,0-1-925 15</inkml:trace>
  <inkml:trace contextRef="#ctx0" brushRef="#br0" timeOffset="35327.92">7260 4866 1918 0,'0'0'42'0,"-3"3"9"0,-4 3 1 0,3 1 3 0,-3-1-44 0,3 3-11 15,-3 1 0-15,4 5 0 0,-1-2 100 0,4 6 17 16,-3-4 4-16,-1 7 1 0,4-3-33 0,0 3-6 0,0 3-2 0,4-3 0 15,-4-3-13-15,3 0-4 0,4 0 0 0,-3-4 0 16,3-2-51-16,0-4-13 0,0 1 0 0,4-4 0 16,3 0 40-16,-4-6 4 0,5 0 2 0,-1-3 0 15,0 0-36-15,0-7-10 0,0 4 0 0,0-6 0 16,0-1 8-16,-3 1-8 0,-1-4 8 0,-3 3-8 16,0 1 14-16,1-1-2 0,-5 1 0 0,1-1 0 15,-4 4 19-15,3-4 3 0,-6 4 1 0,-4-1 0 16,-1 1 1-16,-2 0 1 0,-1-4 0 0,-6 4 0 15,3-1-37-15,-4 1 0 0,-3-1-9 0,0 1 9 16,6 6 0-16,-2 0 0 0,3 0 0 0,0 3 0 16,3-3-31-16,4 6 2 0,0 0 0 0,0 0 0 15,7 6-210-15,0-6-41 0</inkml:trace>
  <inkml:trace contextRef="#ctx0" brushRef="#br0" timeOffset="35627.82">7532 5170 2419 0,'0'0'53'0,"-4"-6"11"0,4-4 3 0,-3-2 1 0,6-4-55 0,-3 0-13 16,4-2 0-16,-1-1 0 0,4 0 105 0,-3-3 19 16,7 6 3-16,-4-2 1 0,3-1-52 0,1 3-9 15,-1 4-3-15,4-4 0 0,-3 7-51 0,3-4-13 16,0 7 0-16,0-1 0 0,0 1 63 0,1 6 9 15,-1 0 3-15,0 6 0 0,-4 1-18 0,-3 5-3 0,0 4-1 0,1 6 0 16,-1 0-25-16,-4 9-4 0,1 1-2 0,-4 2 0 16,0 0-10-16,0-2-3 0,3-4 0 0,-3 0 0 15,0-9-9-15,0 3 0 0,-3-6 0 0,3-4 7 16,0-2-7-16,0-4-8 0,0-6 8 0,0 0-10 16,0 0-72-16,-4-6-14 0,1-4-4 15,-1-2-927-15,4-1-185 0</inkml:trace>
  <inkml:trace contextRef="#ctx0" brushRef="#br1" timeOffset="40446.94">1125 6932 1116 0,'0'0'32'0,"0"0"6"0,0 0-30 0,0 0-8 15,4-6 0-15,-4 3 0 0,0 3 132 0,0 0 24 16,0 0 6-16,0 0 1 0,7-6-10 0,-7 6-1 16,0 0-1-16,0 0 0 0,0 0-29 0,0 0-6 0,0 0 0 0,0 0-1 15,0 0-34-15,0 0-6 0,3 9-2 0,-3-3 0 16,0 4-21-16,4-1-4 0,3 0 0 0,-3 4-1 15,3 3-15-15,-7 6-2 0,10 0-1 0,-6 6 0 16,-1 0 2-16,4 16 0 16,4 3 0-16,-8 0 0 0,5 3 5 0,-5-3 0 15,1 3 1-15,3 1 0 0,3-8-9 0,-10 1-3 0,11 0 0 16,-11 0 0-16,3-6-2 0,4-1-1 0,-3 1 0 0,-4 0 0 16,3-7-22-16,4-3-10 0,-7 0 1 0,4-3 0 15,3-3 9-15,-3-3 0 0,3-3 0 0,-4-7 0 16,-3-9 0-16,0 0 0 0,0 0 0 0,0 0 0 15,0 0-10-15,0-6 0 0,0-3 0 0,-3-4 0 16,-4-3-30-16,3-2-7 0,-3-1-1 0,3-3 0 16,-6 3-81-16,6 0-17 0,-6 4-3 15,3-1-1181-15</inkml:trace>
  <inkml:trace contextRef="#ctx0" brushRef="#br1" timeOffset="41477.53">988 7095 1494 0,'0'0'32'0,"0"10"8"0,0-4 0 0,-4 0 3 0,4 0-35 0,0 1-8 0,-7-1 0 0,7 0 0 16,0-6 105-16,0 0 19 0,0 0 4 0,0 0 1 15,0 0-27-15,0 7-6 0,0-7 0 0,0 0-1 16,0 0-1-16,0 0 0 0,0 0 0 0,0 0 0 16,0 0-22-16,0 0-4 0,0 0 0 0,0 0-1 15,0 0-21-15,0 0-4 0,7-4-1 0,-3-2 0 16,-1-3-14-16,4-1-3 0,-3-2-1 0,6-7 0 15,1 0-9-15,-7-3-2 0,6-3 0 0,1-6 0 16,-1 3-4-16,1-4 0 0,-8 4-8 0,8 0 12 0,0-4-12 16,-4 4 11-16,-4 0-11 0,8 0 10 15,-8 0-10-15,8 6 0 0,-11-3 9 0,10 6-9 0,-10-3 0 0,4 6 8 16,3 4-8-16,-3-1 0 0,3 4 9 16,-4-1-9-16,4 7 12 0,-7 3-12 15,0 0 18-15,4 0-3 0,-1 3-1 0,8 3 0 0,-4 4 2 0,7-1 1 16,-10 4 0-16,6 2 0 0,8 1-6 0,-8 0-2 15,-3 3 0-15,11 3 0 0,-4 0-9 0,0 0 8 16,-3-1-8-16,10 5 8 0,-10-8-8 16,3 4 0-16,-4 0 9 0,4-3-9 0,-3 3 9 15,3 0-9-15,-3 0 12 0,-1 0-12 0,1-3 12 0,-1-1-4 16,-6 1 0-16,7 0-8 0,-4 0 33 0,3 0 0 16,-6-4 0-16,-1 1 0 0,4-3-33 0,4-1 0 0,-11 1 0 0,3-7 0 31,4 0-16-31,-7-6-9 0,0 0-3 0,0 0 0 0,0 0 28 0,0 0 0 0,0 0 0 0,0 3 8 15,-10-3 12-15,10 0 4 0,-7 0 0 0,3 0 0 16,-6 0-24-16,6 0 0 0,-6 0 0 0,-8 4 0 16,7-4 16-16,-3 3 0 0,4 0-1 0,-4 0 0 15,-1-3-15-15,-6 3 11 0,7-3-11 0,-7 0 10 16,0 0-24-16,0-3-5 0,3 0-1 0,-7 0 0 16,-3-4 40-16,11-2 8 0,-12 0 2 0,12-1 0 15,-5 4-22-15,8-4-8 0,-7 1 0 0,11 3 8 31,-4 0-34-31,3-1-5 0,0 4-1 0,1 0 0 0,-1 3 52 0,8 0 9 0,-4 0 3 0,3 3 0 16,1-3-24-16,-5 6-8 0,8-2 0 0,0-1 0 16,0 0-26-16,0-3-5 0,0 0-1 0,0 0 0 15,0 0-76-15,0 0-16 0,0 0-4 0,0 0 0 16,8 3-51-16,-1-3-10 0,-7 0-3 0</inkml:trace>
  <inkml:trace contextRef="#ctx0" brushRef="#br1" timeOffset="42992.58">1139 7073 1958 0,'0'0'43'0,"-3"0"9"0,-4 3 1 0,-4 1 3 0,8-4-45 15,3 0-11-15,0 0 0 0,-7-4 0 0,7 4 111 0,0-3 20 16,-4 0 4-16,4-3 1 0,0 0-72 0,0-4-15 0,0 1-2 0,4-1-1 16,-4-2-18-16,7-1-3 0,-7-5-1 0,3 2 0 15,4-6-4-15,-3 0-2 0,3 0 0 0,-4 0 0 16,-3-3-2-16,4 3 0 0,3 0 0 0,-3 3 0 16,3 4 7-16,-7 5 1 0,0 1 0 0,3 3 0 15,-3-1 16-15,0 7 3 0,0 0 1 0,-3 7 0 16,3 8-2-16,-7 4 0 0,3 6 0 0,-3 0 0 15,3 0-11-15,-6 3-3 0,10 4 0 0,-11-1 0 16,8-3-8-16,-4 4-1 0,7-7-1 0,-4 0 0 16,4-3-18-16,0 0 10 0,0-7-10 0,0-2 8 15,0-4-8-15,4-2 0 0,-4-7 0 0,0 0 0 0,7-3 0 0,-4-4 0 16,8-2 0-16,-4-4 0 0,-4 1-12 0,1-7 12 16,3-3-12-16,-3 0 12 0,3 0-8 15,-7-3 8-15,3 0 0 0,4 0 0 0,-3 6 0 0,-4 0-11 16,0 0 11-16,3 4-8 0,-3-1 8 15,7 7 0-15,-7 2 0 0,0 7 0 16,0 0 0-16,-7 4 8 0,4 5-8 0,3 4 8 0,0 5 4 0,-4 4 2 16,4 3 0-16,-7 4 0 0,4-4 1 0,3 3 0 15,0-6 0-15,0 3 0 0,-7-3-6 0,7-3-1 16,0-4 0-16,7 1 0 0,-7-7-8 0,3-2 0 16,4-1 0-16,-7-6 0 0,4 0 0 0,6-6 0 0,-6-1 0 0,6-5 0 15,-2 2 0-15,-5-5 0 16,1-4-11-16,3 0 11 0,-4-3 15 0,4 3 8 0,-7 1 1 0,4-4 1 31,-4 3-44-31,7 0-9 0,-7 3-1 0,0 4-1 0,3 2 30 0,-3 1 0 0,0 9 0 0,0 0 0 16,0 0 18-16,7 6 10 0,-3 1 1 0,-1 5 1 15,4 1-46 1,-7 2-10-16,4 1-2 0,3-3 0 0,-3 2 45 0,3 1 9 0,-4-4 2 0,-3-2 0 16,4-1-28-16,3 1 0 0,-4-1 0 0,4-3 0 15,-7-3-15-15,4 4-8 0,-4-7-1 0,0 0-1 16,10-3 40-16,-6-4 8 0,3 1 1 0,-7 0 1 15,4-4-41 1,-4-2-8-16,7-1-1 0,-7 1-1 0,0-4 26 0,0 4 0 0,-7-4 0 0,7 3 0 16,-4 1 16-16,4 2 8 0,0 1 1 0,-7 3 1 15,3-1-40-15,1 4-8 0,-4 3-2 0,7 0 0 16,-4 3 39-16,4 1 7 0,-7-1 2 0,4 3 0 16,3 3-24-16,0 1 0 0,-7 5 0 0,7-2 0 15,7 0-12-15,-7 2-8 0,0-2 0 0,3-1-1 16,4 1 33-16,-7-4 8 0,4 4 0 0,3-7 1 0,-4 0-21 15,1 1 0-15,3-4 0 0,-3 0 0 0,-4-3 0 0,7 0 0 16,-7 0 0-16,3 0 0 0,4-3 0 0,-7 3 0 16,4-7 0-16,3 1 0 0,-7 0 0 0,3-3 0 15,-3-1 0-15,-3 4 0 0,3-4 0 0,-7 1 0 16,3 0 0-16,4-1 0 0,-7-2 0 0,4-1 0 16,-4-3 0-16,3 1 0 0,-7-4 0 0,1 3 0 15,6-6 0-15,-6 4 0 0,-1-8 0 0,1 4 0 16,-1-3 0-16,0 3 0 0,8 1 0 0,-8 5 0 15,8 3 0-15,-8 4 0 0,4 3 0 0,4 2 0 16,3 4 0-16,-7 4 0 0,3 2 0 0,4 3 0 16,0 1 0-16,0 5 0 0,0 7 0 0,0-3 0 15,4 3 0-15,3 3 0 0,-4 0 0 0,4 3 0 0,-3 1 0 0,3-1 0 16,-4 0 0-16,8-3 0 16,-8 0 0-16,4-3 0 0,-3-3 0 0,3 0-20 0,-3-3 4 0,3-1 1 15,-4-5 24-15,-3-1 5 0,4-3 1 0,-4-6 0 16,0 0-24-16,0 0-5 0,0 0-1 0,0 0 0 15,0-9 15-15,-4-1 0 0,4-2 0 0,0-4 0 16,-3 1 14-16,-4-4-1 0,3 0 0 0,-3-3 0 16,3-3-13-16,4 3 0 0,-7 0 0 0,4-3 0 15,-1 0-10-15,4 3-5 0,-7 3-1 0,4-3 0 16,3 3 16-16,0 4 0 0,0 2 0 0,0 4-9 16,0 2 9-16,0 7 0 0,0 0 0 0,0 7 0 0,0 2 10 15,3 7 7-15,4-1 2 0,-7 7 0 16,4 0-19-16,-1 0 0 0,4 3 0 0,-7 1 0 0,11-1 0 15,-7-3 0-15,3-1 0 0,-4-2 0 0,1 0 0 0,3 0 0 16,-4-3 0-16,4-4 0 0,-3 4 0 0,3-4 0 16,-4-2 0-16,-3-4 0 0,4 0 0 0,-4-6 0 15,0 0-8-15,0 0 8 0,0 0 0 0,0 0 0 16,0 0 0-16,0-6 0 0,0-3 0 0,0-4 0 16,-4 4 0-16,1-4 0 0,-4 1 0 0,3-4 0 15,-6 0 8-15,3-3-8 0,0-3 0 0,-4-3 0 16,-7 0 0-16,11-3 0 0,-10 6 0 0,6-6 0 15,1 3 0-15,3 0 0 0,-4 0 0 0,0 6 0 16,4 3 0-16,4 4 0 0,-1 2 0 0,-3 7 0 16,7 3 0-16,0 0-9 0,0 10 9 0,7 5 0 15,-3 4 0-15,-1 6-8 0,8-3 8 0,-1 6 8 0,1-3-8 0,0 4 11 16,-1-4-11-16,4-3 0 16,0 0 0-16,-3-4 0 0,7-2 0 0,-11-3-12 0,3-1 2 0,1 1 1 15,3-4 9-15,-7-3 0 16,4 1 0-16,-1-4 0 0,-6 0 0 0,-4-3 0 15,0 0 0-15,0 0 0 0,0 0 0 0,0 0 0 0,0 0 8 0,0 0-8 16,0 0 8-16,0 0-8 0,0 0 10 0,0 0-10 16,0 0 0-16,0 6 0 0,0 0 0 0,-4 1 0 15,4-7 0-15,0 6 0 0,0-3 0 0,0-3 0 16,0 0-24-16,0 0-10 16,0 0-2-16,0 0-1 0,0 0-95 0,0 0-18 0,0 0-4 0,0 0-1219 15</inkml:trace>
  <inkml:trace contextRef="#ctx0" brushRef="#br0" timeOffset="49451.67">2046 7337 2386 0,'0'0'52'0,"0"0"12"0,0 0 1 0,0 0 3 0,0 0-55 0,0 0-13 0,0 0 0 0,0 0 0 0,0 0 61 0,0-7 10 0,4 1 1 0,3 3 1 16,0-3-11-16,0-1-2 16,3 4-1-16,1 0 0 0,3 3-7 0,-3 0 0 0,-1 0-1 0,4 3 0 15,0-3-6-15,-3 3-1 16,0 1 0-16,-1-1 0 0,1 0-20 0,-1 0-5 0,1-3-1 0,-4 3 0 15,0-3-18-15,4 0 0 0,-8 0 8 0,8-3-8 32,-1 3-57-32,1 0-15 0,-8-3-4 0,12 0-848 15,-5 0-171-15</inkml:trace>
  <inkml:trace contextRef="#ctx0" brushRef="#br0" timeOffset="52339.44">2826 6816 1250 0,'0'0'35'0,"0"0"9"0,0 0-36 0,-7-6-8 0,7 0 0 0,-4-1 0 0,4 4 77 0,0-3 14 16,0 6 2-16,-7-3 1 0,7 3-22 0,0 0-4 15,0 0 0-15,0 0-1 0,0 0-8 0,0 0-2 16,0 0 0-16,0 0 0 0,0 0 5 0,0 0 1 16,7 0 0-16,-7 0 0 0,0 0-5 0,4 3-1 15,-4 3 0-15,7 7 0 0,-7-4 5 0,3 7 1 0,4 3 0 0,-3 9 0 16,6 3-42-16,-10 4-8 15,11-1-1-15,-7 10-1 0,3-3 17 0,-4 3 3 0,8 0 1 16,-8 3 0-16,4-6-8 0,4-1 0 16,-8 1-1-16,8-3 0 0,-7-4-23 0,3 1 0 0,3-7 0 15,-6 0 0-15,3-6 16 0,-7-3 6 0,3-3 1 16,1-1 0-16,3-2-23 0,-7-7 0 0,0-6 0 16,0 0 8-16,0 0-8 15,0 0 0-15,0 0 8 0,0 0-8 0,0-3 9 0,0 0-9 0,-7 0 12 0,3-4-12 16,4-2 12-16,-3 0-4 15,3-1 0-15,0 1-8 0,-7-4 8 0,7 1-8 0,-4-1 0 0,4 1 0 0,4-1 0 16,-4-3 0-16,7 1 0 0,-7 2 0 16,3-3 0-16,8 1 0 0,-8-1 0 0,8 4 0 15,-4-4 0-15,7 0 0 0,-3 0 0 0,3 4 0 16,0-1 0-16,4 1 0 0,-8 2 0 0,8 4 0 16,-1 0 0-16,1 3 0 0,0 0 8 0,-1 6-8 15,1 0 16-15,-4 3-1 0,0 4 0 0,4 2 0 0,-11 1 13 0,11 2 4 16,-15 4 0-16,8 3 0 0,-1 0-11 0,-6 0-1 15,3 0-1-15,-4 3 0 0,4-3-11 0,-7-3-8 16,0 0 12-16,0-1-12 0,0-2 0 0,0 3 0 16,0-7 0-16,-7 1 0 15,7-4-108-15,0 1-23 0,-3-4-4 0,3-6-757 16,0 0-151-16</inkml:trace>
  <inkml:trace contextRef="#ctx0" brushRef="#br0" timeOffset="53143.4">3500 7315 1785 0,'0'0'39'0,"0"0"8"0,0 0 1 0,0 0 4 0,0 0-42 0,0 0-10 15,-4 3 0-15,1 3 0 0,3-3 83 0,0 7 14 16,0-1 3-16,0 1 1 0,3 2-39 0,1 1-8 16,3 2-2-16,0 1 0 0,-4 3 28 0,8-4 6 15,-4 4 1-15,7 0 0 0,-11 0-68 0,5-7-19 0,2 1 0 0,-3-4 8 31,0 4 22-31,4-7 4 0,-1 0 1 0,1-2 0 0,3-4-14 0,-3 0-2 0,-1-7-1 0,4 1 0 16,-3-3-7-16,0-4-2 0,-4-3 0 0,3 1 0 16,-3-4-9-16,-3 3 0 15,3-3 0-15,-4 1 0 0,1-1 0 0,-4 3 0 16,0 4 0-16,0-1 0 0,-4 4 0 16,4-1 0-16,-3 4 0 0,3 3 0 0,0 3 0 0,-7 0 0 0,3 3 0 0,4 3 0 15,0 4 0-15,0-1 0 0,0 7 0 16,0 3 0-16,0-1 0 0,4 7 0 0,3-3 0 0,-4 7 0 15,4-1 0-15,0 3 0 0,1 1 0 0,2 2 0 16,1 1 47-16,3-1 7 16,-11 1 2-16,8-1 0 0,-1 0-31 0,1-2-5 0,0-1-2 15,-1 1 0-15,-10-4-4 0,4 3-1 0,-4-3 0 16,3 4 0-16,-6-4-5 0,3-3 0 0,-4-3-8 0,-6 3 12 16,3-6-12-16,-8 3 11 0,5-10-11 0,-4 4 10 0,0-3-10 15,-4-7 8-15,4 0-8 0,0-3 8 16,-4-6-8-16,4 0 0 0,0-3 0 0,-4-4 0 15,4-2 0-15,4-4 0 0,-4 0 0 0,3-2 0 0,0-1-8 0,1 0 8 16,6-3 0-16,4 0 0 16,-7 0 0-16,7 0 0 0,7 0-9 0,-7 0 9 0,11 0 0 0,-8 0 0 15,4 4-8-15,4-4 8 0,3 0 0 0,-3 3 0 16,-4 0 0-16,10 3 0 16,-6 4-28-16,0-1-3 0,-4 4 0 0,3-1 0 15,1 4 2-15,-4 0 0 0,0 0 0 0,3 3 0 16,-2-1-159-16,2 4-31 0,-6-3-6 0</inkml:trace>
  <inkml:trace contextRef="#ctx0" brushRef="#br0" timeOffset="53628.61">3948 7396 1866 0,'0'0'52'0,"0"7"13"0,-4 2-52 0,4 0-13 0,0 1 0 0,0 2 0 16,4 1 76-16,-4 3 12 0,7 2 2 0,-4 4 1 15,4 3-22-15,0 0-4 0,0-3-1 0,4 7 0 16,-8-1 5-16,8-3 1 0,0 6 0 0,-8-2 0 16,4-4 4-16,4 0 1 0,-8-3 0 0,1 0 0 15,3 0-16-15,-4-7-3 0,4-2-1 0,-7-1 0 0,4 1-37 0,3-7-7 16,-7 0-2-16,0-6 0 0,0 0 7 0,0 0 0 16,0 0 1-16,0 0 0 0,-7-9-17 0,7 0 0 15,-4-4 0-15,4 0 0 0,-7-2 0 16,4-4 0-16,-4 0 0 0,3 0 0 0,1-3-10 15,-4-3-6-15,3 0 0 0,-3 3-1 0,4-3 25 16,-4 3 6-16,3-3 1 0,1 0 0 0,-1-3-15 0,4 6 0 16,-4-3 0-16,4 3 0 0,4-3 0 0,-4 6 0 15,4-3 0-15,3 0 0 0,0 6 0 0,-4 1 0 16,4-1 0-16,4 7 0 0,-4-4-14 0,3 4 1 16,1-1 0-16,0 4 0 0,3 0 13 0,-7 3 0 15,3-1 0-15,1 4 0 16,3 0 0-16,-3 4 0 0,-8 2 0 0,22 16 0 0,-15-3 0 0,-3-7 0 15,-7 1 0-15,4 21 0 0,-4-9 0 0,0-12 0 0,0 3 0 16,-4 15 0-16,-6-6 0 0,3-16 0 0,3 4 0 0,-10-1 0 16,7 1 46-16,-7 0 12 0,3-1 2 0,-3 1 1 31,4-4-77-31,-4-3-15 0,3 4-3 0,0-4-1 0,1-3-44 16,-1-3-9-16,8-3-1 0,-8 0-1 0,11-3-133 15,-7-4-26-15,7 1-6 0,0-1-769 0</inkml:trace>
  <inkml:trace contextRef="#ctx0" brushRef="#br0" timeOffset="53928.5">4329 7183 1937 0,'0'13'55'0,"0"-4"12"0,0 0-54 0,-7 4-13 16,3 3 0-16,0 2 0 16,1 4 126-16,-1 0 22 0,4 0 5 0,-3 3 1 15,3 0-52-15,0-3-10 0,0 4-3 0,0-5 0 0,3 1-21 0,1 0-5 16,-1 0-1-16,1-3 0 0,7 0-22 0,-8-3-5 15,4-4-1-15,0-2 0 0,4 2-14 0,-1-6-4 16,1 1 0-16,3-4 0 0,4-3-6 0,-4-3-2 16,0 0 0-16,4-4 0 0,-4-2 4 0,0-1 1 15,0 1 0-15,-3 0 0 0,6-4-1 0,-6 4 0 16,-4-4 0-16,3 1 0 0,1 2 0 0,0-6 0 16,-8 4 0-16,1 3 0 0,-1 2-4 0,-3 1 0 15,-3 0-8-15,-1-1 12 0,-3 1-2 0,-4 0-1 16,1 0 0-16,-4-4 0 0,-7 4-9 0,-1 0-16 0,1-1 4 15,4 4 1 1,-1 0-81-16,0 0-17 0,-3 3-3 0,4 0-1 16,2 0-93-16,5 0-18 0,-1 0-4 0</inkml:trace>
  <inkml:trace contextRef="#ctx0" brushRef="#br0" timeOffset="54396.39">4777 7547 2764 0,'0'0'61'0,"0"-3"13"0,0-7 2 0,0 1 1 0,3-4-61 0,-3 1-16 0,0-1 0 0,4 1 0 16,-4-4 65-16,0 0 11 0,3 1 1 0,-3-1 1 16,0-3-34-16,0 3-6 0,0-2-2 0,-3-1 0 15,3 3-17-15,-4 0-4 16,1-2-1-16,-1 2 0 0,1 0-14 0,3 1 9 0,-11-1-9 0,4 3 8 16,0 1-8-16,-4 2 0 0,4 1-10 15,-3 3 10 1,6 3-133-16,-6 0-21 0,-1 3-4 0,7 0-701 0,-6 6-140 0</inkml:trace>
  <inkml:trace contextRef="#ctx0" brushRef="#br0" timeOffset="54738.23">4664 7412 2188 0,'0'0'48'0,"0"0"11"0,0 0 1 0,7 3 1 0,3-3-49 0,1 3-12 15,3-3 0-15,4 3 0 0,-8-3 105 0,8 4 19 16,0-4 3-16,-1 3 1 0,1 0-74 0,-1 0-14 15,1 0-4-15,0 3 0 0,-1 1-6 0,-2-1-2 16,6 0 0-16,-7 0 0 0,7 1-28 0,-10-1 0 16,3 0 0-16,-4 0 0 0,1 1 0 0,-1-4 0 15,-3 3 0-15,1-3 0 0,-5-3 0 0,-3 0 0 16,0 0 0-16,0 0 0 0,0 0 0 0,7-3 0 16,-7-3 0-16,0 0 0 0,0-4 57 0,0 1 6 15,-7-4 1-15,7-2 0 0,-7-4-52 0,0-3-12 16,0-3 0-16,0 3 0 0,0-3 0 0,0-4 0 15,-4 4 0-15,4-3 0 0,4 0 0 0,-5 3 0 16,5 0 0-16,-8 3 0 0,4 0 0 0,4 3 0 16,-1 3 0-16,4 4 0 0,-7 6 0 0,4-1 0 0,3 4 0 15,0 3 0 1,0 0-48-16,-7 10-13 0,7 5-3 0,0 1 0 16,0 6-204-16,7 0-42 0,-7 6-8 0,0-6-2 0</inkml:trace>
  <inkml:trace contextRef="#ctx0" brushRef="#br0" timeOffset="55018.35">5073 7588 2188 0,'0'0'48'0,"-7"-7"11"0,7-2 1 0,0-1 1 15,0-2-49-15,0-4-12 0,0 4 0 0,0-1 0 16,0-3 105-16,7 1 19 0,-7 2 3 0,3-2 1 0,1-1-103 0,3 3-25 16,0-2 0-16,0 2 0 15,0-3 46-15,0 4 4 0,4 3 1 0,-1-1 0 0,1 1-31 0,0 2-5 16,3 1-2-16,-4 3 0 15,1 3 39-15,-1 3 8 0,1 3 2 0,0 4 0 16,-1-1-21-16,-3 1-4 0,0-1-1 0,-3 7 0 0,3-1-6 0,-4 1-2 16,5 0 0-16,-5 3 0 15,1-4-20-15,3 7-8 0,-7-3 0 0,3 0 0 0,4-3 9 0,-7-4-9 16,0-3 8-16,0 1-8 16,0-10-64-16,0 0-17 0,0 0-4 0,0 0-1 15,0 0-80-15,0-6-16 0,4-1-3 0,-4-2-606 16,7-4-121-16</inkml:trace>
  <inkml:trace contextRef="#ctx0" brushRef="#br0" timeOffset="55546.27">5398 7465 1877 0,'0'0'53'0,"0"0"12"16,0 0-52-16,0 0-13 0,0 0 0 0,0 0 0 0,0 0 138 0,0 0 25 15,0 0 5-15,0 0 0 0,0 0-44 0,0 0-8 16,0 7-3-16,3-1 0 0,1 0-27 0,3 3-6 16,-4-2 0-16,4-1-1 0,0 0-63 0,0-3-16 15,4 1 0-15,-1-1 0 0,1 0 0 0,0-3 0 16,-4 0 0-16,3-3 0 0,1 0 0 0,-4-1 0 16,7-2 0-16,-14 3 0 0,11-3 0 0,-11-1 0 15,3 1 0-15,1 0 0 0,-1-3 0 0,1 2 0 16,-4 1 0-16,0-3 0 0,0-1 54 0,0 1 8 15,0 3 2-15,-4 2 0 16,-3 1-103-16,4 3-20 0,3-3-4 0,-7 6-1 0,3-3 103 0,-7 7 20 16,8-1 4-16,-4 3 1 0,3 1-52 0,-6 5-12 15,10-2 0-15,-11 6 0 16,8-1 0-16,-1 1 0 0,1 0 0 0,3 3 0 0,3-3 0 0,-3 0-18 16,4 3 4-16,-1-4 1 0,8-2 21 0,-8-3 4 15,4 2 0-15,4-2 1 0,3-7-13 0,-3 0 0 0,-4-2 0 16,7-1 0-16,3-3 0 0,-2-3 0 0,2-4 0 0,-3 1 0 15,0-3-100 1,4-1-22-16,-7-2-5 0,-1-1-1229 0</inkml:trace>
  <inkml:trace contextRef="#ctx0" brushRef="#br0" timeOffset="56138.09">5807 7227 1922 0,'0'0'42'0,"0"0"9"0,0 0 1 0,0 0 3 0,0 0-44 0,0 0-11 0,0 0 0 0,3 6 0 16,-3 4 72-16,4 5 12 0,3-2 2 0,0 6 1 15,7 3-30-15,-10 0-5 0,6 3-2 0,4 3 0 0,-3 0 12 0,-1-3 2 16,1 7 1-16,0-4 0 0,-1 0-1 0,-3 0 0 16,0-3 0-16,0 0 0 15,0-3-23-15,0 0-5 0,-3-3 0 0,-4-3-1 0,3-1-5 0,-3-5-1 16,4-4 0-16,-4-6 0 16,0 0-74-16,0 0-15 0,-4-6-4 0,1 0 0 15,-1-7-125-15,4 0-26 0,-10-2-5 0,3 2 0 0</inkml:trace>
  <inkml:trace contextRef="#ctx0" brushRef="#br0" timeOffset="56445.32">5807 7509 2188 0,'0'0'48'0,"0"6"11"0,-7 1 1 0,7-1 1 0,0 0-49 0,0-3-12 16,0-3 0-16,7 10 0 0,-7-10 54 0,0 3 8 16,3 0 2-16,8 0 0 0,-4 0-52 0,7-3-12 0,-7 0 0 0,4-3 0 15,3 3 0-15,0-3 0 31,0 0 0-31,0 3 0 0,0-3 54 0,4 0 8 0,3-4 2 0,0 7 0 16,-3-3-84-16,3 3-17 0,0 0-3 0,-3 3-1 0,-1 1 31 0,1 2 10 16,0 3 0-16,-8 1 0 0,1-1-24 0,3 4 3 0,-10-1 0 0,6 1 0 15,-3-1 21-15,-3 1 0 0,6-1 0 16,-6 1 0-16,-4-7 47 0,3 3 13 0,1-2 4 0,-4-4 0 16,3 0 9-16,-3-3 3 0,-3-3 0 0,3-3 0 15,-4-1-20-15,1-2-4 0,3-4-1 16,-4 1 0-16,-6-4-26 0,6 1-5 0,-6-1 0 0,3-3-1 15,-4 3-19-15,0-2 0 0,4 2 0 0,-3 0 0 16,-1 0-172 0,4 4-28-16,-4-1-5 0</inkml:trace>
  <inkml:trace contextRef="#ctx0" brushRef="#br0" timeOffset="56602.96">6085 7302 2649 0,'-10'6'58'0,"3"-6"12"0,0 4 2 0,0-1 4 0,0 0-61 0,0 0-15 16,7 0 0-16,-7 0 0 0,7-3 105 0,-4 7 19 15,4-7 3-15,0 6 1 0,0 0-103 0,4 0-25 16,3 1 0-16,-4-1 0 0,8 0 14 0,-1-3-2 16,1 4-1-16,3-1 0 15,-3-3-98-15,10 3-19 0,-11-3-4 0,8 4-1 16,-4-4-87-16,4 0-18 0,-4 0-3 0,3 0-464 16,1 0-93-16</inkml:trace>
  <inkml:trace contextRef="#ctx0" brushRef="#br0" timeOffset="57300.91">6396 7403 1683 0,'0'0'48'0,"0"0"10"0,3-4-46 0,-3 4-12 0,0 0 0 0,0 0 0 15,0 0 148-15,0 0 27 0,0 0 5 0,0 0 2 16,0 0-63-16,0 0-13 0,-3 4-2 0,-4 2-1 16,0 3-31-16,3 1-7 0,-3 5-1 0,0 1 0 15,0 3 0-15,4 0 0 0,-1-1 0 0,0 1 0 16,1 3-51-16,-1-3-13 0,4 0 0 0,0-3 0 16,0-1 28-16,0 1 2 0,4-4 1 0,-1-2 0 15,1-1-23-15,3-3-8 0,-3 1 0 0,3-4 0 16,0-3-20-16,7 3-11 0,-11-3-1 0,8-3-1 15,0-3-57-15,-1 2-11 0,1-5-3 0,3 3 0 16,0-4-89-16,0 4-19 0,-3-6-3 0,6 2-1 16,-6 1 71-16,-1 3 13 0,5-4 4 0,-12 1 0 15,8-4 51-15,-4 1 10 0,0-1 3 16,0 4 0-16,0-4 102 0,0-3 21 0,0 4 4 0,-4-4 1 0,1 7 0 0,0-1 0 16,-1 1 0-16,1 0 0 0,-4-1 12 15,0 4 4-15,7 0 0 0,-7 6 0 16,0 0 0-16,0 0 0 0,0 0 0 0,0 0 0 0,0 0 30 0,-7 6 6 15,3 3 2-15,1 4 0 0,-1 3-30 0,0 2-5 16,4 1-2-16,-3 0 0 0,-1 3-14 16,1-3-3-16,3-4-1 0,-4 4 0 0,4 0-23 0,0-6-4 15,0 2 0-15,4-2-1 0,-4-1-19 0,3-2-3 16,1-4-1-16,-4-6 0 0,0 0-12 0,3 0 0 16,5 0 0-16,-5-3 0 0,8-3 0 0,-8-1 0 15,1-2 0-15,3 0 0 0,-4-1-10 0,4-9 2 16,-3 1 0-16,3 2 0 0,-7-3-8 0,3 3 0 15,-3 4-1-15,0-4 0 0,4 7-1 0,-4-4 0 0,0 1 0 16,0 2 0-16,0 4 18 0,0 0-10 0,0 6 10 0,0 0-8 16,0 0 8-16,0 0 0 0,0 0 0 0,0 0 0 15,0 9 0-15,4 4 8 0,-1-4-8 0,1 7 8 16,3-4-8-16,-4 7 0 16,4-3 0-16,0 3 8 0,0-1-8 0,0-2 0 0,-3-3 0 15,6 2 0-15,1 1 0 0,-4-7 0 0,4 1 0 0,6-1 8 16,-10-3-8-16,4-2 0 0,-11-4 0 0,11 0 0 15,3-7 12-15,-4 1 7 0,1-7 1 0,-1-2 1 16,-3-1-21-16,1 0-10 0,-1-2 1 0,-7 2 0 16,3-6 9-16,-3 3 12 0,-3 0-2 0,-1-3-1 15,-3 0 44-15,3-3 9 0,-6 0 2 0,-1-3 0 0,1 0-52 16,-1 3-12-16,-3-7 0 0,3 4 0 0,-3-3 8 16,4 0 0-16,-1 2-8 0,4 4 12 15,0 3-12-15,0 3-8 0,0 4 8 0,0 5-13 0,3 1 13 0,1 3 0 16,-1 3 0-16,1-1 0 15,3 4-75-15,-4 4-12 0,4 2-2 0,4 3-1408 16</inkml:trace>
  <inkml:trace contextRef="#ctx0" brushRef="#br0" timeOffset="58219.08">7373 7337 1728 0,'0'0'38'0,"0"0"8"0,0 0 2 0,0-7 0 0,-3 4-39 0,3 3-9 0,0-6 0 0,0 6 0 0,0 0 104 0,0 0 20 15,0 0 3-15,0 0 1 0,0 0 0 0,0 0 0 16,3 6 0-16,1 7 0 0,-1-1-52 0,1 4-9 16,-1 3-3-16,1 3 0 0,3-3 10 0,0-1 2 15,0 4 0-15,-4 0 0 0,4 0-32 0,-3-3-7 16,3 0-1-16,0-10 0 0,-3 1-16 0,3-1-4 16,-4-3-1-16,1 1 0 0,-1-1-7 0,-3-6-8 15,0 0 11-15,7-3-11 0,0 0 13 0,-7-4-4 16,4-2-1-16,-1 0 0 0,-3-1 0 0,0-2-8 0,0-1 12 15,-3 4-4-15,3-4-8 0,0 4 0 0,-4-1 0 0,4 1 8 16,0-4-8-16,0 4 0 0,0 0 0 0,0-1 0 16,0 1 0-16,4-1 0 0,-1 1 0 0,1 0 0 15,3-1 0-15,-3-2 0 0,6-1 0 0,-3 1 0 16,4-1 0-16,-1 0 0 16,1-2 0-16,3 2 0 0,0-2 0 0,-3 5 0 0,3 1 0 0,0 2 0 15,0 1 0-15,0 3 0 0,0 3 0 0,0 0 0 16,-3 3-13-16,0 0-8 0,-4 7-2 0,3-1 0 15,-3 1 23-15,0 2 0 0,-3-3 8 0,3 1-8 16,-4-1-50-16,1 1-15 16,-1-1-3-16,1 1-1 0,3-7-47 0,-7-3-10 15,0 0-2-15,0 0 0 0,0 0 59 0,0 0 11 0,0 0 2 0,0 0 1 16,0 0-13-16,0 0-4 0,4-3 0 0,-4 3 0 16,7-7 63-16,-4 4 9 0,-3-3 8 0,0 3-8 0,0 0 55 0,0-1 5 15,-3 4 0-15,3 4 1 0,-4-1 37 0,-3 6 7 16,4 1 2-16,-5 5 0 0,1 1-27 15,4 3-4-15,-1 0-2 0,-3 2 0 0,4-2-2 0,-1 0-1 16,1 6 0-16,3-3 0 0,-4 0-40 0,8-3-8 16,-1-3-2-16,1 2 0 0,-1-2-7 0,4-3-2 15,-3-1 0-15,6-2 0 0,1-1-12 0,0-6 0 16,-1 0 0-16,4-6 0 0,-3 0 0 0,3-3 0 16,0-4 0-16,0 1 0 0,0-4 0 0,-7 4 0 15,0-4 0-15,1 1 0 0,-1-4 0 0,0 4 0 16,-4-1 0-16,4 1 0 0,-7-1 0 0,4-3 0 15,-4 4 0-15,-4-1 0 0,1 1 0 0,-4-4-8 16,-4 3 8-16,4-5 0 0,-4 2-16 0,-3 3 3 16,4 1 1-16,-4-1 0 15,0 4-21-15,3 6-4 0,0-3-1 0,1 6 0 16,3-4-94-16,0 8-20 0,3-4-3 0,4 0-717 0,0 0-144 0</inkml:trace>
  <inkml:trace contextRef="#ctx0" brushRef="#br0" timeOffset="58510.7">8068 7481 1749 0,'0'6'38'0,"0"4"8"0,0 2 2 0,0-2 2 0,0-1-40 0,0 0-10 0,0 1 0 0,4-4 0 15,-1 3 100-15,-3-9 17 0,0 0 4 0,0 0 1 16,0 0 5-16,0 0 1 0,0 0 0 0,4-6 0 0,-4 0 0 0,0 0 0 15,0-1 0-15,0-2 0 0,0 0-52 16,-7-13 55-16,0 9-67 0,3 1 0 0,-3-4 0 16,-4-3 0-16,1 0 0 0,3-3-51 0,-4-6-13 15,-3 3 0-15,3-6 0 0,-3 2 0 0,4 7 0 16,-1 1 0-16,4-1 0 0,0 3 0 0,-4 0 0 16,4 3 0-16,4 4 0 15,-1 2-93-15,-3 1-22 0,7 3-4 0,0 6-1 16,0 0-115-16,7 3-23 0</inkml:trace>
  <inkml:trace contextRef="#ctx0" brushRef="#br0" timeOffset="58845.92">8082 7531 1552 0,'0'0'44'0,"-3"-3"10"15,-4 3-43-15,3-3-11 0,1 0 0 0,3 3 0 16,-4-7 104-16,0 1 20 0,4 3 3 0,0-3 1 15,0-1 0-15,0 1 0 0,0 0 0 0,4 0 0 16,-4-1-52-16,7 1-9 0,-3-3-3 0,3-1 0 16,-4 1 0-16,4 0 0 0,0-1 0 0,0 1 0 15,0-1 0-15,0 4 0 0,0 0 0 0,4 3 0 16,0-1-51-16,3 1-13 0,-4 3 0 0,4 0 0 16,1 0 28-16,-5 3 2 0,1-3 1 0,-1 0 0 0,4 7 1 0,-3-4 1 15,0 6 0-15,-1-2 0 0,1 2-33 0,-4 7 0 16,0-4 0-16,-4 4-12 0,1 0 12 0,-4-4 0 15,0 4 12-15,-4-1-12 0,4-2 0 0,-3 3 0 16,-4-4 0-16,0-2 0 0,-4 2 0 0,1-2 0 16,-1-1 0-16,-3 0 0 15,3-2-44-15,-3-4-16 0,0 3-4 0,4-6 0 16,-1 0-102-16,4-3-21 0,0 0-4 0,3 0-999 0</inkml:trace>
  <inkml:trace contextRef="#ctx0" brushRef="#br0" timeOffset="59228.1">8378 7434 2419 0,'0'0'53'0,"-7"6"11"0,4 4 3 0,-4-4 1 0,0 3-55 0,0 1-13 0,3-1 0 0,1 4 0 15,-1-4 105-15,4 4 19 0,-3-1 3 0,6 1 1 16,-3-4-103-16,4 4-25 0,-4-4 0 0,7 4 0 15,-4-1 56-15,1 1 7 0,-1-1 1 0,4 4 0 16,0-7-52-16,0 4-12 0,4-7 0 0,-4 3 0 16,0-2 54-16,4-1 8 0,-4-3 2 0,3-3 0 0,-3-3-52 0,4 0-12 15,0-3 0-15,-4-1 0 16,0 1 0-16,0 0 0 0,0 0 0 0,0-4 0 16,0 4 0-16,0-4 0 0,0 4 0 0,0-3 0 15,0-1-8-15,0 1-5 0,-3 0-1 0,-1-1 0 16,1 1 22-16,-1-1 5 0,-3 4 1 0,0-3 0 0,0-1-14 15,0 1 0-15,-3-4 0 0,-1 4 0 0,-3-1 0 0,4 1 0 16,-4 3 0-16,0 0 0 0,-4-1 0 16,4 4 0-16,-4 0 0 0,4 3 0 15,0 0-56-15,0 3-13 0,0 0-3 0,4 0-1 16,3-3-88-16,-4 7-18 0,4-1-3 0,4 0-620 16,-1 0-124-16</inkml:trace>
  <inkml:trace contextRef="#ctx0" brushRef="#br0" timeOffset="59449.83">8805 7644 2419 0,'0'3'53'0,"0"3"11"0,-3 1 3 0,3-7 1 0,0 0-55 0,0 0-13 0,0 6 0 0,0-6 0 16,-7 0 122-16,7 0 22 0,-7-3 4 0,3-3 0 16,-3-4-69-16,4-6-15 0,-4 1-2 0,3-1-1 15,-3-6-21-15,3 0-4 0,-3 0 0 16,0 0-1-16,0-3-12 0,0 0-3 0,-3-6 0 0,3-1 0 15,-4-5-11-15,0 2-9 0,1-2 12 0,3 2-12 16,0 4 0-16,-4 3 0 0,4 3 0 16,0 6 0-16,3 3-112 15,-3 3-24-15,4 4-4 0,-1 6-779 0,4 3-156 0</inkml:trace>
  <inkml:trace contextRef="#ctx0" brushRef="#br0" timeOffset="59649.65">8534 7487 2880 0,'0'0'64'0,"0"0"12"0,7 3 4 0,3 0 0 0,1 1-64 0,3-1-16 16,0 0 0-16,7 0 0 0,-3-3 80 0,7 0 12 15,-4-3 4-15,4 0 0 0,-1-4-50 0,1 1-10 16,-4 0-1-16,4 3-1 0,-8-3-18 0,5-1-4 16,-1 4-1-16,-4 0 0 0,1 3-11 0,0 0 0 15,-4 0 0-15,-4 0 0 16,4 3-60-16,-3-3-13 0,-4 3-3 0,0 4-1353 0</inkml:trace>
  <inkml:trace contextRef="#ctx0" brushRef="#br2" timeOffset="64030.71">1316 9020 979 0,'0'0'21'0,"0"-6"5"0,0 0 1 0,0-3 1 0,0 2-28 0,0 1 0 15,0 0 0-15,0-1 0 0,0 4 120 0,0-3 20 16,0 6 3-16,0 0 1 0,0-6-37 0,0 6-7 16,0 0-2-16,0 0 0 0,0 0 2 0,0 0 1 0,0 0 0 0,0 0 0 15,0 0-12-15,0 0-2 16,0 0-1-16,0 9 0 0,7 4-10 0,-4-1-3 0,-3 7 0 0,0 3 0 16,4 3-4-16,3 6-1 15,-3 1 0-15,3 5 0 0,-7 1-8 0,3 6-1 16,4 6-1-16,-3 7 0 0,3-1-12 0,-7 7-2 15,3-7-1-15,-3 10 0 0,4-6-19 0,-4-1-3 16,0 4-1-16,7 3 0 0,-7-7-10 0,0-5-2 16,3-4-8-16,-3-3 12 0,7-6 8 0,-7-4 2 0,0-2 0 15,0-1 0-15,4-6-22 0,3-3 0 16,-7-3 0-16,0-6 0 0,4 0 0 0,-4-7 0 0,0-3 0 0,0-6 0 16,0 0-32-16,0 0-10 15,3-9-2-15,-3 0-1 0,7-7 5 0,-7 0 0 0,0-3 1 0,0 1 0 16,0-1-108-16,-7 0-21 15,7 0-5-15,-3-6-1106 0</inkml:trace>
  <inkml:trace contextRef="#ctx0" brushRef="#br2" timeOffset="64562.66">1224 9350 1668 0,'0'0'47'0,"-3"3"11"0,-4 0-46 0,3 3-12 0,1-3 0 0,-5 1 0 16,8-4 130-16,-3 6 24 0,3-3 5 0,-7 0 1 16,3 3-25-16,4-6-5 0,0 0-1 0,0 0 0 15,-7 3-59-15,7-3-12 0,0 0-2 0,0 0-1 16,0 0-6-16,0 0-1 0,0 0 0 0,0 0 0 15,7 4-14-15,4-1-3 0,0 0-1 0,3 0 0 16,-4 3-7-16,1-3-2 0,3 1 0 0,7 2 0 16,-7-3-8-16,0 0-1 0,7 3-1 0,-6-2 0 15,6-1-1-15,0 3 0 0,0-3 0 0,-3 0 0 16,3-3-10-16,0 3 12 0,4 0-12 0,-4 1 12 16,-7-4-12-16,7 0 0 0,-3 0 9 0,3 0-9 15,-3 0 0-15,-4 0 8 0,0-4-8 0,0 4 0 0,-3-3 0 0,-1 0 0 16,-3 0 0-16,-3 0 0 0,-1 0 0 0,-3 3-10 15,7-6 1-15,-14-1 0 16,7 4-75-16,-3 0-14 0,-8-3-3 0,8 3-1 16,-8-1-132-16,0 1-26 0</inkml:trace>
  <inkml:trace contextRef="#ctx0" brushRef="#br2" timeOffset="66431.78">1178 9293 1090 0,'0'0'24'0,"0"0"4"0,-3 7 2 0,3-4 2 0,-4 3-32 0,4 0 0 0,-7-3 0 0,7-3 0 15,-3 7 72-15,3-7 9 0,0 3 2 0,0-3 0 16,0 0 9-16,0 0 1 0,0 0 1 0,0 0 0 16,0 0 9-16,0 0 1 0,0 0 1 0,0 0 0 15,0 0-17-15,0 0-4 0,0 0-1 0,0 0 0 16,0 0-12-16,0-3-3 0,0-4 0 0,0 1 0 16,0-3-19-16,3-1-4 0,4-2-1 0,-7 2 0 15,4-5-12-15,-4 2-2 0,3-3-1 0,4 1 0 16,-7-1-13-16,11-3-2 0,-8-3-1 0,5-3 0 15,-1 0-5-15,0 3-8 0,-4-3 11 0,4 0-11 0,4 0 9 0,-1 0-9 16,-6 0 0-16,6 3 9 0,-6 0-9 0,3 0 0 16,4 6 0-16,-8-3 0 0,1 7 9 15,3 2-9-15,-7 1 10 0,0 6-10 0,0 0 28 0,0 3 0 16,0 0 0-16,3 3 0 0,-6 0-2 0,3 3-1 16,0 1 0-16,3-1 0 0,-3 0-13 0,0 4-2 15,0-4-1-15,0 3 0 0,7-2-9 0,-7 2 0 0,0-3 0 0,11 0 0 16,-8 1 0-16,1 2 0 15,3-3 0-15,-3 1 0 0,3-1 0 0,-4 0 0 0,8 4 0 16,-1 2 8-16,1-2 6 0,-1 5 1 0,5 1 0 16,-5 3 0-16,1 3 3 0,3 3 1 0,-4 0 0 0,5 0 0 15,-5 0-9-15,4 0-2 16,4-3 0-16,-4 3 0 0,-3 0 0 0,3-3 0 0,0 0 0 0,3 0 0 16,-6-3-8-16,3 0 0 0,-3-4 0 0,3-2 8 15,0-4-26-15,-3 1-6 0,6-4 0 16,-10 0-1-16,4-3 25 0,-1 1 0 0,-3-4 0 0,4-4 0 15,-11 4 0-15,0 0 0 0,0 0 0 0,4-3 0 16,-4 3 0-16,0 0 0 0,0 0 0 0,0 0 0 16,0-6 0-16,-4 3 0 0,-3 0 0 0,3 0 0 15,-6-1 0-15,3 1 0 0,-4 0 0 0,8 3 0 16,-11-3 0-16,3 3 0 0,0 0 0 0,1-3 0 0,-1 3 0 16,-3 0 0-16,0 0 0 0,3 0 0 15,1 3 0-15,-1-3 0 0,1 3 0 0,-1-3 0 0,1 0 0 16,6 0 0-16,-10 0 0 0,7 0 0 0,-4 0 0 15,4 0 0-15,-3-3 0 0,-1 0 0 0,0 0 0 0,1 0 0 16,-1 0 0-16,1-1 0 0,-4 1 0 16,3-3 0-16,-3 3 0 0,3 0 0 0,-3 0 0 0,4 3 0 15,-8-4 0-15,4 4 0 0,0 4 0 0,3-4 0 16,-3 3 0-16,3 0 0 0,1-3 0 16,-4 3 0-16,3-3 0 0,1 0 0 0,3-3 0 0,3 0 0 15,1-4 0-15,-5-2 0 0,5 0 0 0,-4-4 0 16,7-3 0-16,0 1 0 0,0-1 0 0,0-3 0 15,0-3 0-15,0 0 0 0,0 0 0 0,0-3 0 16,0 3 0-16,0 0 0 0,0 0 0 0,0 4 0 0,0-1 0 0,0 6 0 16,0 4 0-16,0 3 0 0,0 6 0 0,0 0 0 15,0 0 0-15,0 9 0 0,0 4 0 16,7 9 0-16,-7-1 0 0,3 8 0 16,5-4 0-16,-5 3 0 0,1-3 0 0,3 0 0 0,-4 0 0 0,4 3 0 15,4-6 0-15,-8-3 0 0,8 0 0 0,-8-3 0 16,4-4 0-16,4-2 0 0,-7-7 0 15,3 0 0-15,-4-3 0 0,8-3 0 0,-11-7 0 16,3-2 0-16,4-1 0 0,-7-6 0 0,0 1 0 0,4-1 0 16,-4 0 0-16,7-3 0 0,-7 3 0 0,0-3 0 15,0 0 0-15,3 0 0 0,-3 4 0 0,0-1 0 16,0 0 0-16,0 6 0 0,0 1 0 0,0 6 0 16,0 3 0-16,0 3 0 0,0 0 0 0,0 0 0 0,0 9 0 0,0 7 0 15,0-1 0-15,4 7 0 0,3-3 0 0,-7 3 0 16,4-3 0-16,3 0 0 0,-7-4 0 15,3 1 0-15,4 0 0 0,-3-1 0 0,6-2 0 16,-10-4 0-16,4 1 0 0,3-4 0 0,-4-3 0 0,-3-3 0 16,0 0 0-16,7-3 0 15,4-3 0-15,-7-1 0 0,-4-2 0 0,3-4 0 0,-3 4 0 0,0-3 0 16,0-1 0-16,0 0 0 0,-3 1 0 0,3-1 0 16,0-2 0-16,-4 2 0 0,4 1 0 0,-7 2 0 15,7 1 0-15,-4-4 0 0,4 13 0 16,0 0 0-16,0 0 0 0,0 6 0 0,0 1 0 15,4 5 0-15,-4 1 0 0,7 3 0 0,-3-4 0 16,-4 7 0-16,3-3 0 0,4-4 46 0,-3 4 14 0,3-4 4 16,-4 1 0-16,4-1-52 0,-3-2-12 0,-1 2 0 0,4-5 0 15,-7-1 0-15,0-6 0 0,0 0 0 0,11-3 0 16,-7 0 0-16,3-4 0 0,-7 1 0 0,0-3 0 16,0-1 0-16,0 1 0 0,0-4 0 15,0 4 0-15,0-4 0 0,0 1 0 0,-11-1 0 0,11 4 0 16,-7-1 0-16,3 1 0 0,-6 0 0 0,10 2 0 15,-11-2 0-15,8 3 0 0,-8-1 0 16,4 4 0-16,4 3-20 0,-8 0-6 16,7 0-2-16,-3 3 0 0,4 1 28 0,3-4 0 0,0 0 0 0,0 6 0 15,0-6 17-15,0 9 9 0,3-2 2 0,-3-1 0 16,0-6-47-16,7 3-9 0,4 0-1 0,-7 0-1 16,-1 0 30-16,4 0 0 0,-3 1 0 0,3-1 0 15,-7-3 0-15,3 3 0 0,-3-3 0 0,7 0 0 0,-7 0 20 16,0 0 8-16,4 3 0 0,-4-3 1 15,3 6-47-15,-3-6-10 0,0 0-1 0,0 0-1 0,0 0 30 0,0 0 0 16,0 0-8-16,0 0 8 0,0 0 0 0,0 0 0 16,0 0 0-16,0-9 0 0,-3-4 22 0,3 1 7 15,-4-7 2-15,-3-3 0 16,4-3-76-16,-8-3-15 0,1 3-4 0,-1-7 0 0,7 7 103 0,-6 0 20 16,-1 0 4-16,8 0 1 0,-8 6-52 0,1 0-12 15,3 7 0-15,3 2 0 16,-7 1-48-16,8 3-13 0,-4 3-3 0,7 3 0 0,-4 3 103 0,-3-3 20 15,7 6 4-15,-3 0 1 0,3 1-52 0,0 2-12 16,0 0 0-16,0 1 0 0,0 5 0 0,0 1 0 16,3 0 0-16,4-1 0 15,-7 1-48-15,11 3-13 0,-8-3-3 0,1 2 0 0,7-2 52 0,-4 3 12 16,3 0 0-16,-6 0 0 0,6-4 0 0,1 1 0 16,-8 0 0-16,8-4 0 0,0-2 0 0,-1-1 0 0,-6-3 0 0,3-3 0 15,3 0 0-15,-10-3 0 0,0 0 0 0,0 0 0 16,0 0 0-16,0 0 0 0,0 0 0 0,0-6 0 15,0 3 48-15,0-3 13 0,-7 0 3 0,7-4 0 16,-3 4-52-16,-4 0-12 0,-4-4 0 0,8 1 0 16,-12 2 0-16,8-2 0 0,-3 3 0 0,6 0 0 15,-6-1-48-15,6 4-13 16,-6 0-3-16,3 3 0 0,7 0 103 0,-4 6 20 0,4 1 4 0,0-1 1 16,0 0-103-16,0 3-20 15,0 1-4-15,0-1-1 0,0 1 52 0,4-1 12 0,3 1 0 0,-4-4 0 0,4 0 0 16,-7 0 0-16,4-3 0 0,-4-3 0 0,10 4 0 0,-10-4 0 15,4 3 0-15,3-6 0 16,-4-1-208-16,4 1-38 0,4-9-8 0,-11 12-2 16</inkml:trace>
  <inkml:trace contextRef="#ctx0" brushRef="#br0" timeOffset="69772.97">2325 9434 2286 0,'0'0'50'0,"0"0"10"15,-11 0 3-15,11 0 1 0,0 0-51 0,0 0-13 0,0-3 0 0,0 3 0 0,0 0 84 0,0 0 13 0,0 0 3 0,0 0 1 16,0 0 22-16,0 0 4 16,0 7 1-16,11-1 0 0,-11 0-52 0,10 0-9 15,-6 1-3-15,7-1 0 0,-1 0-48 0,1-3-16 16,-4 4 10-16,10-4-10 0,-6-3 11 0,3 0-3 0,-3 0-8 0,3-3 12 16,0-1-12-16,-4 1 0 0,8 0 0 0,-4 0 0 31,-3 3-64-31,6-3-16 0,1 3-4 0,-4 0-867 0,7 3-173 0</inkml:trace>
  <inkml:trace contextRef="#ctx0" brushRef="#br0" timeOffset="71182.14">3351 9441 1890 0,'0'0'41'0,"0"0"9"0,0-3 2 0,-10-4 1 0,6 4-42 0,4 0-11 0,-7 0 0 0,4 0 0 16,-4 0 115-16,3-1 21 0,-6 1 4 16,-1 0 0-16,7 0-56 0,-6 3-11 0,3 0-2 0,-4 0-1 15,4 0 18-15,-3 3 4 0,3 0 1 0,-4 4 0 16,4-1-46-16,0 3-10 0,3 4-1 0,-6 2-1 15,3 1 23-15,0 6 5 0,0 0 1 0,3 3 0 16,-3 0-52-16,3 0-12 0,4 0 0 0,-7-3 0 16,7 0 0-16,-3 0 0 0,3 3 0 0,0-6 0 0,0 0 0 15,3-3 0-15,-3-4 0 0,7-2 0 16,-3-4 0-16,3-3 0 0,-7-3 8 0,4-3-8 16,3 0 0-16,7-7 0 0,-11 1 0 0,4-7 0 15,4 1 0-15,-4-4 0 0,4 0 0 0,-4-3 0 0,3 0 0 16,-3-3 0-16,0 0 0 0,4 3 0 0,-8 0 0 0,4 0 0 15,4 3 0-15,-11 3 0 0,7 1 0 16,-7 2 0-16,7 7 0 0,-7 0 0 0,0 6 0 0,0 0 0 16,0 0 0-16,4 6 0 0,3 3 0 0,-7 4 0 15,3 6 9-15,4 0-9 0,0 3 12 0,0-1-4 16,4-2 0-16,0 0 0 0,-4 0 1 0,3-3 0 16,1-1 0-16,-1-2 0 0,4-4-9 0,-3 4 8 0,0-4-8 15,3 1 8-15,-4-4-8 0,1 0 0 16,0-3 0-16,-4-3 0 0,7 0 0 0,-11-3-16 15,4 0 4-15,0 0 1 16,4 0-63-16,-4 0-13 0,4-1-2 0,-8-2-1 16,4 0-73-16,0 0-14 0,0-1-3 0,-3 1-1 15,3 0-9-15,-7 0-2 0,3-1 0 0,4-2 0 16,-7-1 103-16,0 4 20 0,0-3 4 0,0-1 1 0,0-2 44 0,0-1 8 16,0 1 3-16,-7-4 0 0,7-3 9 0,-3 4 12 0,3-1-2 0,0-3-1 15,-7 3-9-15,7 1 0 0,0 2 0 0,0 1 0 16,0-1 53-16,0 1 9 0,0 2 2 0,0 1 0 15,0-1 0-15,7 4 0 0,-7 6 0 0,0 0 0 16,0 0 51-16,0 0 10 0,0 0 3 0,0 6 0 16,0 4-52-16,3 5-9 0,-3 1-3 0,7 3 0 15,-7 3 0-15,4 3 0 0,-4 3 0 0,7-3 0 0,-3 3 10 0,-1 1 2 16,4-7 0-16,-3 0 0 16,3 0-36-16,-4-4-6 0,4 1-2 0,0-3 0 0,0 0-10 0,4-4-2 15,0 1-1-15,-4-4 0 0,3-3-19 16,1-3 0-16,3 1 0 0,-4-8 0 0,8-2 0 15,-11 0 0-15,4-4 0 0,6-2 0 0,-13-1 0 16,6-2 0-16,1 2 8 0,-7-3-8 0,3 1 0 16,-7-1 0-16,0-3 8 0,3 1-8 0,-3 2 0 15,0-6 8-15,0 3-8 0,0 0 0 0,0 0 8 0,0 1-8 16,0-4 0-16,0 6 0 0,0 3 0 0,0 1 0 16,7 3 0-16,-7 2 0 0,0 7 0 0,0 0 0 15,0 0 0-15,4 7 0 0,-1 2 0 0,4 7 0 16,-3-4 0-16,3 7 0 0,4 0 0 0,-8-4 0 15,8 1 0-15,-1 3 0 0,1-7 0 0,-8 1 0 16,8-4 0-16,-1 4 0 0,1-7 9 0,0 4-9 0,-8-7 0 0,8 0 9 16,-1 0-9-16,1-3 8 15,-4-3-8-15,0-3 8 0,4-4 0 0,-1 1 0 0,1-7 0 0,-4 4 0 16,3-4-8-16,-3-3 0 0,4 3 0 16,-7 1 0-16,-1-4 0 0,1 3 0 0,-4 4 0 15,3-4 0-15,-3 7 0 0,-3-1 8 0,3 1 0 0,-7 6 0 16,3 0 22-16,-3 6 4 0,3 0 1 0,-3 3 0 15,4 7-35-15,-8 2 0 0,8 4 0 0,3 3 0 16,-7 3-22-16,3 0-11 16,4 3-3-16,-7-2 0 0,7-4 7 0,7-1 1 15,-7 1 0-15,0-3 0 0,4 0 44 0,3-3 8 0,-4-1 3 0,1 1 0 16,6-3 8-16,-3-4 1 0,4 0 1 0,24-2 0 31,-6-10-59-15,-19-1-12-16,-3-2-2 0,7 0-1 0,-3-7 37 0,-8 1 0 0,4-1 0 0,1-2 0 0,-5 2 0 0,4-3 0 15,-7 4 0-15,7-4 0 0,-7 4 0 0,0-4 0 16,4 3 0-16,-4 1 0 0,0-1 0 0,0 4 8 16,0-1-8-16,0 1 0 15,7 3 0-15,-7 0 0 0,0-1 0 0,0 7 0 16,0 0 0-16,3-3 0 0,4 3 0 0,0 0 0 0,0 0 0 0,4 3 8 16,-7 0-8-16,6 4 0 0,1-4 0 0,-8 0 0 15,8 3 0-15,-1 0 0 16,-3-2-28-16,8 2-12 0,-5-3-1 0,-3 3-1 15,4-3-66-15,-1 1-12 0,1-1-4 0,0 0 0 16,-1-6-105-16,1 3-22 0,-8-3-4 0,8-1-764 0</inkml:trace>
  <inkml:trace contextRef="#ctx0" brushRef="#br0" timeOffset="71525.49">4516 9463 1958 0,'0'0'43'0,"3"-7"9"0,-3 1 1 0,0 0 3 0,0 6-45 0,0 0-11 0,-3-3 0 0,3 3 0 15,0 0 123-15,0 3 22 0,-11 3 5 0,7 7 1 16,-3-1-37-16,4 4-7 0,-4 3-2 0,3-1 0 15,4 1-33-15,-7 3-6 0,4-3-2 0,3 0 0 16,-4-3-12-16,4-1-4 0,0 1 0 0,0-7 0 16,4 1-29-16,-4-4-7 0,3 0 0 0,-3-6-1 15,0 0-11-15,7 0 0 0,-3 0 0 0,3-3 0 16,0-3 0-16,0-4 0 0,-3 1 0 0,3-4 0 0,-4 1 0 0,4-4 0 16,-7 1 0-16,4-1 8 0,3-3-8 0,-7 3 0 15,3 1 9-15,1-1-9 0,-1 3 0 16,-3 4-10-16,4 3 1 0,-4 6 0 0,0 0 9 15,0 0-8-15,0 6 8 0,0 7-8 0,3 2 16 0,-3 4 3 16,7 3 1-16,-7 25 0 0,4-9-12 0,3-23 0 16,-7 4 0-16,4 0 0 0,-1 0 54 15,4 3 9-15,4-3 1 0,-8 3 1 0,8-4-52 0,-4 1-13 16,0-3 0-16,4 0 0 0,-1-7-12 0,1 0-6 16,-4-2-1-16,7-4 0 15,-11 0-72-15,8-6-14 0,0-4-3 0,-1-5-1 16,1-1-169-16,-4-5-34 0,7-23-6 0,0 13-744 0</inkml:trace>
  <inkml:trace contextRef="#ctx0" brushRef="#br0" timeOffset="72479.77">4897 9535 2030 0,'0'0'57'0,"0"0"14"0,0 0-57 0,-4-3-14 0,-3-1 0 0,3 1 0 15,1-3 105-15,3 6 19 0,-4-3 3 0,4-3 1 16,0 6-52-16,0 0-9 0,0 0-3 0,0 0 0 15,0 0-51-15,0 0-13 16,0 0 0-16,0 0 0 0,0 0 105 0,0 9 19 16,-7 4 3-16,7-1 1 0,0 7-52 0,0-3-9 0,0 2-3 0,0 1 0 15,7-3-51-15,-7 0-13 0,0-1 0 0,4 1 0 16,-4-7 54-16,3 4 8 0,5-4 2 0,-5 1 0 16,4-4-52-16,-3-3-12 0,-4-3 0 0,7 0 0 15,3-3 0-15,-6 0 0 0,3-3 0 0,-4-4 0 16,8-2-48-16,-11 2-13 0,3-5-3 0,-3 2 0 0,0-3 52 0,8 1 12 15,-8-1 0-15,0-3 0 0,-8 3 9 16,8 1 5-16,0-1 1 0,-3 0 0 0,3 1-24 0,0 2-5 16,-7 4-1-16,7-1 0 0,0 10 15 15,0 0 0-15,0 0 0 0,0 0 0 0,-4 10 0 0,8 5 0 16,-4 4 0-16,7 3 0 0,-7 6 0 0,3 1 0 16,5-4 0-16,-5 6 0 0,4 0 0 0,-3 1 0 15,6 2 0-15,4 38 0 0,-7-12 0 0,-3-32 0 16,3 4 0-16,0 5 0 0,0-2 48 0,-3 2 13 15,3-2 3-15,-4 2 0 0,-3 4-52 0,4-3-12 16,-4 3 0-16,0-1 0 0,0-2 0 0,-4-4 0 16,1-2 0-16,-4-7 0 0,-4-3 0 0,8-10 0 15,-1-5 0-15,-3-4 0 0,0-3 0 0,0 0 0 16,-7-10 0-16,3 1 0 0,1-4 0 0,-1-5 0 16,-3-4 0-16,7 0 0 0,-4 0 0 15,8-3 0-15,-4 3 0 0,3 0 0 0,1 3 0 0,3-3 0 0,0 3 0 0,3 0 0 16,1 1 0-16,3-1 0 0,-4-3 0 0,8 0 0 15,-4 0 0-15,0-3 0 0,3 3 0 0,1 0 0 16,0-3 0-16,-1 0 0 0,4 0 0 0,0-3 0 16,-3 2 0-16,7-2 0 0,-8 0 0 0,8 3 0 15,-4-3 0-15,4 3 0 0,-1-4 0 16,1 1 0-16,-4 3 0 0,0 0 0 0,4 3 0 0,-8 0 0 16,4 3 0-16,-3 7 0 0,0 2 0 0,-8 1 0 0,8 0 0 15,-4 2 0-15,-4 1 0 0,8 0 0 16,-11 3 0-16,11-1 0 0,-11 1 0 0,0 3 0 15,0 0 0-15,0 0 0 0,0 0 0 0,0 0 0 16,0 0 0-16,0 0 0 0,3 10 0 0,-3-10 0 0,0 0 0 0,0 0 0 16,0 0 0-16,0 0 0 0,0 0 0 0,0 0 0 15,0 0 0-15,0 0 0 16,0 0 0-16,0 0 0 0,0 0 0 0,0 0 0 0,0-3 0 0,-3-1 0 16,3-2 0-16,-8 0 0 0,5 0 0 15,3-4 0-15,-11 4 0 0,11-3 0 0,-3 2 0 16,-1 1 0-16,1 0 0 0,-1-1 0 0,4 4 0 0,-3 0 0 15,-1 0 0-15,4 0 0 0,0 3 0 0,0 0 0 16,0 0 0-16,0 0 0 0,0 0 0 0,-3 9 0 16,3-9 0-16,0 10 0 0,-7 2 0 0,3-2 0 15,4-1 0-15,0 7 0 0,-3-4 0 0,3 1 0 0,0-1 0 0,0 7 0 16,0-3 0-16,0 0 0 0,0 2 0 0,3-2 0 16,-3 3 0-16,4-3 0 15,-4-4 0-15,7 4 0 0,-7-1 0 0,3-2 0 0,4 0 0 16,0-4 0-16,0 0 0 0,4 1 0 0,-8-4 0 0,8-3 0 15,0 0 0-15,3-3 0 0,0 0 0 0,3-3 0 16,-2 0 0-16,6 0 0 0,0 0 0 0,-3-4 0 16,-1 1 0-16,4 3 0 0,-3-3 0 15,0 0 0-15,-1 2 0 0,-3 1 0 0,4 0 0 0,-14 0 0 16,6 3-48-16,-3-3-13 0,0 3-3 0,-3 0-956 16,-1 0-191-16</inkml:trace>
  <inkml:trace contextRef="#ctx0" brushRef="#br0" timeOffset="73495.76">6124 9666 2368 0,'-3'7'52'0,"3"-1"12"0,0-3 1 0,-7 3 1 0,0-3-53 0,3 1-13 16,4-4 0-16,-3 0 0 0,3 0 107 0,-8-4 18 0,5 1 4 15,-4-3 1-15,3-3-55 0,1-4-11 0,-8-3-3 0,8-2 0 16,-4-4-17-16,3-3-4 16,-3-4-1-16,4 1 0 0,-4 0-10 0,-1-3-1 15,1 2-1-15,4-2 0 0,-4 0-8 0,3-1-2 0,-3 4 0 0,0 0 0 16,4-3-9-16,-1 2-8 0,-3-2 9 0,4-4-9 15,-1 7 0-15,4 0 0 0,-4 6 0 0,4 0 0 16,0 6 0-16,0 4 0 0,-3 2-8 16,3 4 8-16,0 6-74 15,0 0-8-15,3 13-2 0,5 6 0 16,-5 6-25-16,4 0-6 0,-3 6-1 0,3-3 0 0,-4 4 46 0,4-1 9 16,0 0 1-16,-3 7 1 0,-1-4-4 0,1-2-1 0,-4 2 0 15,3 4 0-15,-3-7 0 0,4 1 0 0,-4-1 0 16,0-3 0-16,4 0 52 0,-4-6 12 0,0-3 0 0,7 0 0 15,-7-6 48-15,0-1 13 0,3-2 3 0,1-4 0 0,-4-6-52 0,7-3-12 16,0 0 0-16,0-4 0 0,3-8 54 0,-3-1 8 16,4-3 2-16,0-6 0 15,3 3 5-15,-4-6 2 0,4 3 0 0,1 0 0 0,2 0-27 0,1 3-4 16,-1 3-2-16,1 3 0 0,-4 4-15 0,4 2-3 16,-1 4-1-16,-2 6 0 0,-1 3 36 0,-4 3 7 15,1 7 2-15,-1 6 0 0,-3 0 0 16,1 6 0-16,-5 3 0 0,1 0 0 0,-1 0-40 0,-3 0-7 15,0-2-1-15,0-1-1 0,0-3-15 0,0-4 0 16,-3-2 0-16,-1 0 0 0,4-4-9 0,0-2-5 16,0-4-1-16,0-6 0 15,0 0-90-15,0 0-19 0,7-9-3 0,-3-4-1 16,3-3-12-16,0 1-4 0,0-4 0 0,3-3 0 16,1 3-116-16,3-3-23 0,7-19-5 0,-3 13 0 0</inkml:trace>
  <inkml:trace contextRef="#ctx0" brushRef="#br0" timeOffset="73944.53">6544 9416 1601 0,'0'0'45'0,"0"0"11"0,0 9-45 0,0 0-11 0,-3 4 0 0,-5 3 0 16,5 2 145-16,-4 4 27 0,3 0 6 0,1 3 1 16,-4 0-41-16,7-3-8 0,0-3-2 0,0 3 0 15,0-3-24-15,3-3-4 0,1-4-2 0,3 4 0 16,0-4-52-16,4-2-10 0,-8-4-3 0,8 0 0 16,-1-6-19-16,4 0-4 0,-3-3-1 0,-1-3 0 15,5-3-9-15,-1-1 0 0,0-2 0 0,0-1 0 16,-7-3 0-16,4-2 0 0,-1-4 0 0,1 3 0 15,-4-6 0-15,0 6 0 0,-4-3 0 0,1 3 0 16,-1 3-15-16,-3 1 5 0,0 5 1 0,0 4 0 16,0 6 9-16,0 0 0 0,-7 3 0 0,4 4 0 15,-1 8 0-15,4-2 9 0,-3 6-1 0,3-1-8 16,0 11 15-16,0-1-4 0,0 3-1 0,3 4 0 16,1 2 10-16,-1 4 1 0,1 3 1 0,3 16 0 0,0-7 2 0,0-3 0 15,0-6 0-15,0 3 0 0,-3-9-24 0,-1-1 0 16,1 1 0-16,-1-1 8 0,4-5-8 0,-7-1 0 15,-7-3 0-15,4-3 0 0,-1 1 0 0,-3-5 0 16,-3-5 0-16,-1-3 0 0,0-1 0 0,-3-5 0 16,4-4 0-16,-8-3 0 0,4-3 0 0,-4-4 12 15,4-2-4-15,-3-7 0 0,2 0-8 0,-2-2-15 16,3-4 4-16,0-3 1 0,3 0 10 0,-3-1 0 16,3 5-9-16,4-1 9 0,0 0 0 0,7 6 0 15,-7-3 0-15,7-3 0 0,7 3 0 0,-7-3 0 16,7 0 0-16,0 4 0 0,4-1 0 0,3-3 0 15,0-3 8-15,7 6-8 0,-3 0 0 0,0 0 0 16,3 4 0-16,0-4 0 0,0 6 0 0,0 4 0 0,0 0 8 0,1 2-8 16,-1 1-203-1,0 3-42-15,4 0-9 0</inkml:trace>
  <inkml:trace contextRef="#ctx0" brushRef="#br0" timeOffset="74535.5">6974 9610 1630 0,'0'0'36'0,"0"0"7"0,0 9 1 0,0 1 3 0,0 2-38 0,0 1-9 15,0 3 0-15,0 2 0 0,0 11 126 0,0-4 23 16,0 6 5-16,4 3 1 0,-1-2-22 0,1 5-4 16,3-2-1-16,-3-1 0 0,3-2-51 0,0-1-10 15,-4-6-3-15,4 0 0 0,0-3 0 0,0-3 0 16,0-6 0-16,-3-1 0 0,3-2-51 0,-3-4-13 16,-4-6 0-16,0 0 0 0,0 0 31 0,0 0 3 15,0 0 1-15,0-6 0 0,0-4-25 0,-4 1-10 0,-3-1 8 0,3-2-8 16,-6-1 11-16,3 1-3 0,-4-1-8 0,1-6 12 15,-4 1-12-15,-1-1 0 16,1-3 0-16,0 0 0 0,0-3 0 0,-4-3 0 0,1-1 0 16,3-2 0-16,0 6 10 0,3 0 9 0,7 3 1 15,-6-3 1-15,10 3-21 0,-4 0 0 16,8 0 0-16,-1 0 0 0,4 0-12 0,1 6-8 0,2 1 0 0,4-1-1 16,0 0 21-16,0 7 0 0,1 3 0 0,-1-7 0 15,3 4 12-15,-3-1 8 0,4 4 0 0,-4-3 1 16,4 2-11-16,-1 1-2 0,1 0-8 0,0 6 12 15,-4 0-12-15,-4 6-8 0,1 7 8 0,-4 2-13 16,-3 1 61-16,-1 6 13 0,-3 0 3 0,0 3 0 16,-3-3-52-16,-4 0-12 0,3 0 0 0,-3 0 0 15,-4 3 0-15,1-3 0 0,-1 0 0 0,1 0 0 16,-1-4-49-16,-3-2-13 0,3-3-2 0,1-4-1 16,3 1-47-16,-4-7-10 0,4-3-2 0,4-3 0 15,-1-7-56-15,4-2-12 0,0-1-3 0,0-6 0 16,4 0 4-16,3 1 1 0,0-4 0 0,0 3-593 0</inkml:trace>
  <inkml:trace contextRef="#ctx0" brushRef="#br0" timeOffset="74799.19">7183 9441 1728 0,'7'-7'38'0,"-4"4"8"0,1-3 2 0,-4 6 0 0,0 0-39 0,7 6-9 16,-4 4 0-16,-3 2 0 0,4 4 156 0,-4 3 28 16,0 3 7-16,0 0 1 0,-4 3-52 0,4 0-9 15,0 0-3-15,0 0 0 0,0-3-51 0,0 0-10 0,4-3-3 0,-1-1 0 16,1-2 0-16,3 0-1 15,-4-4 0-15,4 1 0 0,4-7-41 0,-4 0-8 16,4-2-2-16,3-4 0 0,0-4-12 0,0 1 8 16,0-6-8-16,0-1 0 0,4 1 0 0,-4-3 8 0,-3-1-8 15,-1 0 0-15,1-2 0 0,-4 2 0 0,-4 1 8 0,4 2-8 16,-7-2 8-16,0-1-8 0,0 1 11 0,-7 2-11 16,0-2 17-16,-3-1-3 0,-1 1-1 0,-3 2 0 15,0 1-2-15,-4-1-1 0,4 1 0 16,-3 0 0-16,-1 2 6 0,4 4 2 0,-4 0 0 0,-3 0 0 15,3 3-97-15,1 3-19 16,6 0-4-16,4 3-894 0,0 4-180 0</inkml:trace>
  <inkml:trace contextRef="#ctx0" brushRef="#br0" timeOffset="75212.73">7532 9287 2098 0,'0'0'46'0,"-4"3"10"0,-3 0 1 0,4 0 3 0,3-3-48 0,0 0-12 15,0 0 0-15,0 0 0 0,0 0 124 0,0 0 24 16,0 0 4-16,0 0 0 0,0 7-70 0,3 2-14 0,1 4-4 0,3 2 0 16,3 4 0-16,1 0 0 0,0 6 0 0,-1 3 0 15,1 0-15-15,3 1-3 0,-4 2-1 0,1-3 0 16,0 0-21-16,-1 1-4 0,-3-7 0 0,4 0-1 15,-8-4-7-15,4-2 0 0,-3 0-1 0,3-4 0 16,-3-2-11-16,-4-1-17 0,0-9 4 0,0 0 1 16,0 0-104-16,0 0-21 0,0 0-4 0,0-6-1 15,0 0-143-15,-8-4-29 0</inkml:trace>
  <inkml:trace contextRef="#ctx0" brushRef="#br0" timeOffset="75997.9">7511 9610 1645 0,'0'0'36'0,"0"0"7"0,7-3 1 0,0 0 4 0,0 3-39 0,3-3-9 16,1 3 0-16,0 0 0 0,3 0 72 0,0 0 12 15,3 3 2-15,1 0 1 0,3 0 12 0,-3 0 2 16,3 3 1-16,0-2 0 0,0-1-36 0,4 0-7 16,-4 3-2-16,-3-3 0 0,0 3-19 0,-1-2-4 15,1 5-1-15,-8-3 0 0,4-3 3 0,-3 4 1 16,-4-1 0-16,0-3 0 0,0 0 8 0,-3-3 2 15,-4 0 0-15,0 0 0 0,0 0-3 0,0 0 0 16,3-6 0-16,-3 0 0 0,0-4 16 0,-3-2 4 16,-1-1 0-16,-3-6 0 0,0 1-47 0,0-4-9 15,-4-3-8-15,1-4 12 0,-1 1-4 0,-3 0 0 16,4-3 0-16,-4-1 0 0,3 1-8 0,0 6 0 0,-3 0 0 0,4 0 0 16,3 3 0-16,0 0 0 0,-4 9 0 0,4 1 0 15,3 2 0-15,1 4-20 0,3 3 3 0,0 3 1 16,0 0-85-16,3 9-17 0,1 1-3 15,3 8-1-15,0 1-12 0,4 6-2 16,-4 0-1-16,3 4 0 0,1-1 59 16,-1 0 12-16,5 0 2 0,-5 4 1 0,-3-7 2 15,4 3 0-15,-4-3 0 0,0 3 0 0,0-6 61 0,0 0 15 0,-4-3 1 0,1 0 1 16,0-4 41-16,-1-2 8 0,1-4 2 0,-1-2 0 0,-3-7-12 16,0 0-3-16,0 0 0 0,4-7 0 15,-1 1 3-15,4-6 0 0,-3-1 0 0,-1-3 0 0,1 1-3 0,3-1 0 16,0-3 0-16,0 0 0 0,0 4-1 15,4-4 0-15,-4 3 0 0,3 4 0 0,-3-1-11 0,4 4-2 16,-1 2-1-16,1 4 0 0,0 0-5 16,-1 6-1-16,1 4 0 0,-1 2 0 0,1 3-13 15,-4 4-3-15,0 3-1 0,0 3 0 0,0 0 39 0,-3 0 8 16,-1 0 2-16,4 0 0 0,-7-3-52 0,4-1-12 16,-1 1 0-16,1 0 0 0,-1-3 0 0,4-1 0 15,-3-2 0-15,7-1 0 16,-4-2-18-16,0-1-6 0,0-3-2 0,3-2 0 0,4-1 26 0,-3-3 0 15,0 0 0-15,3-3 0 0,0-1 0 0,0-2 0 0,-3-6 0 16,3 2 0-16,-4-2 0 0,4-4 0 0,-7 0 0 0,4 1 0 16,-4-1 0-16,0 0 0 0,0-2 8 0,-3-1-8 15,-1 3 0-15,1 0 9 0,-4 1-9 0,0-1 0 16,-4 0 10-16,1 7-10 16,-1-4 8-16,1 4-8 0,-4 3 8 0,3 3-8 0,-7 3 0 0,4 3 8 15,-3 3-8-15,-1 3 0 0,1 7 0 0,-1-3 0 16,4 2 0-16,-4 4 0 0,4 0 0 0,0 0 0 15,4 0 0-15,-1-4 0 0,1 4 0 0,3-3 0 16,3-1 0-16,1 4 0 0,-1-3 0 0,4-4 0 16,0 4 0-16,4-3 15 0,0-4-1 0,-1-3 0 15,1 1-14-15,3-1 0 0,-4-3 0 0,5 0 0 16,-1-3-35-16,3-3-9 0,-3 0-3 0,1-3 0 16,-1-1-79-16,0 1-16 0,0-3-3 0,0-1-1221 15</inkml:trace>
  <inkml:trace contextRef="#ctx0" brushRef="#br0" timeOffset="76369.92">8632 9265 2030 0,'0'0'57'0,"-7"3"14"0,4 3-57 0,-4-2-14 16,3 2 0-16,-3 0 0 0,4 0 105 0,-1 1 19 0,1 2 3 16,3 0 1-16,0 1-52 0,0-1-9 0,3 4-3 0,-3-1 0 15,4 4 52-15,-1 0 9 0,4 6 3 0,0 0 0 16,0 6-52-16,0 0-9 15,-3 3-3-15,3 1 0 0,0-4 0 0,0 0 0 0,-3 0 0 0,3-2 0 16,-4-1-51-16,4 3-13 0,-3-6 0 0,-4 3 0 16,3-9 0-16,-3 2 0 0,0-5 0 0,0-4 0 15,0-2-48-15,0-7-13 0,0 0-3 0,-3-7 0 16,-4-2-51 0,0-1-10-16,0-5-3 0,0-1 0 0,0 0-153 0,-4 1-31 0,-10-13-7 15,7 2-1-15</inkml:trace>
  <inkml:trace contextRef="#ctx0" brushRef="#br0" timeOffset="76525.86">8474 9601 2156 0,'0'0'48'0,"0"0"9"0,-4 6 3 0,4-6 0 16,0 0-48-16,4 6-12 0,-1 0 0 0,4-2 0 0,0 2 60 0,0-3 11 15,4 0 1-15,0-3 1 0,-4 3-7 0,3-3-2 16,4 0 0-16,0 0 0 0,4 0-32 0,0 0-8 16,-4-3 0-16,7 3-1 0,-3-3-37 0,-1 3-7 15,1 0-2-15,0 0 0 16,-4 3-93-16,3 0-18 0,-3 3-4 0,4 1-1 0</inkml:trace>
  <inkml:trace contextRef="#ctx0" brushRef="#br0" timeOffset="76663.52">8908 9823 2649 0,'0'6'58'0,"0"-6"12"0,0 0 2 0,0 0 4 0,0 0-61 0,0 0-15 0,0 0 0 0,0 0 0 16,-4-6 54-16,1 0 8 0,-4-7 2 0,3 1 0 16,0-4 0-16,-3-3 0 0,4 4 0 0,-4-4 0 15,0-3-52-15,0-3-12 0,0 3 0 0,0 3 0 16,3 0-151-1,-3 4-33-15,0-4-6 0,0 3-2 0</inkml:trace>
  <inkml:trace contextRef="#ctx0" brushRef="#br0" timeOffset="76779.14">8823 9463 2552 0,'0'0'56'0,"-4"3"12"0,1 0 3 0,3-3 0 0,0 0-57 0,0 6-14 0,0 0 0 0,0 1 0 15,3-1 24-15,1 3 3 0,3-2 0 0,0 2 0 16,4-3-124-16,-1 4-25 0,1-4-5 0,-1 0-1 0</inkml:trace>
  <inkml:trace contextRef="#ctx0" brushRef="#br0" timeOffset="77635.42">9239 9535 2379 0,'0'0'52'0,"-3"3"12"0,-4 3 1 0,-4 0 2 0,4 1-54 0,0 2-13 15,-4 0 0-15,4 4 0 0,-3 0 96 0,3 2 17 16,-4 4 3-16,4 3 1 0,-4-3-41 0,4 6-9 15,0 0-2-15,0 0 0 0,4 0-14 0,3 0-3 16,-4-3-1-16,4 0 0 0,0 0-7 0,0-3-2 16,4-3 0-16,-4-1 0 0,3-5-38 0,4-4 0 0,0-3-12 15,0-3 4-15,4-3 8 0,0-3 0 16,-1-4 0-16,1-2-8 0,-4-1-3 0,3-6 0 0,-2 4 0 0,2-7 0 31,-3 3-77-31,0-3-15 0,4 3-3 0,-1 0-1 16,-3 4-68-16,0 2-13 0,1 1-4 0,-1 2 0 0,3 1 68 0,-3-1 12 15,4 1 4-15,-4 0 0 0,0 2 19 0,4-2 4 16,-8-1 1-16,4 4 0 0,-3 0 162 0,-1 3 33 0,-3 3 6 0,0 0 2 16,0 0 14-16,0 0 3 0,0 0 1 0,0 0 0 15,-3 3-7-15,-4 0-2 0,0 6 0 0,-1 4 0 16,5 0-51-16,-4 2-10 0,3 1-3 0,4 3 0 0,-3 0-51 16,-1 2-13-16,4 1 0 0,0 3 0 15,0-3 38-15,4 4 5 0,-1-11 1 0,4 4 0 16,0-6-32-16,4-1-12 0,0-2 11 0,-1-4-11 15,4-3 18-15,0-3-2 0,-3-6-1 0,3-1 0 16,-3-2-15-16,-1-4 0 0,-3-5 0 0,4-1 0 0,-4-3 0 16,0 3 0-16,-3-3 0 0,-1 0 0 0,1 3 0 0,-4-3 0 15,0 4 0-15,0-1 0 0,-4 0 0 16,1 3 0-16,-1-3 0 0,1 7 0 0,-1-1 0 0,0 4 0 16,1 3 0-16,-4-1 0 0,7 7 0 0,0 0 0 15,-4 4 0-15,1 2 0 0,-1 3 0 0,4 1 0 16,0 2 0-16,-3 4 0 0,3 0 0 0,3-1 0 15,1 4 0-15,-1-3 0 0,1-1 27 0,3 4 2 16,0 0 1-16,4-3 0 0,-4-1 3 0,3 1 1 0,4-3 0 0,-3-1 0 31,-1 1-78-31,5-4-16 0,-5-3-4 0,1 1 0 0,3-4 52 0,-4 0 12 16,1 0 0-16,0-3 0 0,-1 0 0 0,1-3 0 0,-1 3 0 16,-3 0 0-16,4 0 0 0,-4-3 0 0,0 3 0 15,4-3 0-15,-4-1 0 0,0 4 0 0,0-3 0 16,0 0 0-16,-4 0 0 0,1 0 0 0,0 0 0 0,-4 3 0 15,0 0 0-15,0 0 0 0,0 0 0 0,0 0 0 16,0 0 0-16,0 0 0 0,0 0 0 0,0 0 0 16,0 0 0-16,0 0 0 0,0 0 0 0,0 0 0 15,0 0 0-15,0 0 0 0,0 0 0 0,0 0 0 16,0 0 0-16,0 0 0 0,3 3 0 0,-3-3 0 16,0 0 0-16,0 0 0 0,0 0 0 0,0 0 0 15,0 0 0-15,0 0 0 0,0 0 0 0,0 0 0 0,0 0 0 0,4-6 0 16,-1-1 0-16,-3-2 0 0,0 0 48 0,0-4 13 15,0-6 3-15,-3 0 0 0,-1-3-52 0,1-3-12 16,-1-6 0-16,-3 6 0 0,0-10 0 0,0 1 0 16,-4-7 0-16,1 0 0 0,-1-2 0 0,-3-1 0 15,0 3 0-15,-4-6 0 0,-3 6 0 16,3 7 0-16,1 2 0 0,3 4 0 0,0 3 0 0,-1 3 0 16,1 3 0-16,4 0 0 15,3 7-48-15,0-4-13 0,0 7-3 0,3-1-956 16,-3 1-191-16</inkml:trace>
  <inkml:trace contextRef="#ctx0" brushRef="#br0" timeOffset="87969.45">15543 15169 608 0,'0'0'25'0,"0"0"-25"15,0 0 0-15,0 0 0 0,0 0 16 0,0 0-1 16,0 0-1-16,0 0 0 16,0 0-33-16,0 0-6 0,0 0-2 0,0 0 0 0,0 0 27 15,0 0 16-15,0 0-3 0,0 0 0 0,0 0-25 0,0 7-4 16,4-1-2-16,-4-6 0 0,0 0 29 0,0 6 5 16,0-6 2-16,0 0 0 0,0 0-18 0,0 6 0 15,0-6 0-15,0 0 0 0,0 0 0 0,0 0 0 0,0 0 0 0,0 0 0 16,0 0 0-16,0 0 0 0,0 0 0 0,0 0 0 15,0 0 0-15,0 0 0 16,0 0 0-16,0 7 0 0,0-7 55 0,0 6 7 16,-4 0 2-16,4-6 0 0,0 0 51 0,0 0 10 0,-3 6 3 0,3-6 0 15,0 0-103-15,0 0-25 0,0 0 0 0,0 0 0 16,-4 7 0-16,1-4 0 0,3-3 0 0,0 0 0 16,0 0 56-16,0 0 7 0,0 0 1 0,-4 9 0 15,1-3-52-15,3-6-12 16,0 0 0-16,0 7 0 0,-4-1 0 0,1 0 0 0,3 1 0 0,0-7 0 15,-4 3 47-15,4-3 6 0,0 3 2 0,0-3 0 16,-3 6-37-16,3 0-7 0,0-6-2 16,0 0 0-16,0 0 44 0,0 0 9 0,0 0 2 0,0 0 0 15,0 0-52-15,-4 7-12 0,4-7 0 0,0 0 0 16,0 0 54-16,0 0 8 0,0 0 2 0,0 0 0 0,0 0 0 16,0 0 0-16,0 0 0 0,0 0 0 15,0 0-52-15,0 0-12 0,0 0 0 0,0 0 0 16,0 0 32-16,0 0 4 0,0 6 1 0,0-6 0 0,0 0-9 0,0 0-1 15,0 0-1-15,0 0 0 0,0 0-26 0,0 0 0 16,0 0 8-16,0 0-8 0,0-3 53 16,4-7 9-16,-4 4 2 0,0 3 0 0,0-3-52 0,0 3-12 15,0 3 0-15,0-7 0 0,3-2 0 0,-3 3 0 16,0-4 0-16,0 4 0 0,0-3 0 0,0 2 0 0,0-2 0 16,0-1 0-16,0 1 54 0,0 3 8 0,0 0 2 0,0-1 0 15,4 1-52-15,-1-3-12 0,-3-4 0 16,4 7 0-16,-4-4 0 0,3 4 0 0,1 0 0 0,-1-4 0 15,-3-2-11-15,4 2-5 0,-4-2 0 0,3 2-1 16,1 1 27-16,-1 0 6 0,-3 2 0 16,4-2 1-16,-4 0-17 0,0 2 0 0,0-5 0 0,0 6 0 15,4-4 0-15,-4 4 0 0,-4-4 0 0,4 4 0 16,4-3 0-16,-4 2 0 0,0-2 0 0,0 0 0 16,3 2 14-16,-3 1-1 0,0 0 0 0,0 0 0 15,4-4-13-15,-4 1 0 0,3-4 8 0,-3 4-8 16,4 3 0-16,-4-1 0 0,3 1 0 0,-3 0 0 15,0-4 0-15,4 4 0 0,-4 0 0 0,0-4 0 16,3 1 0-16,-3 0-20 0,0-4 4 0,4 4 0 16,-4-4 16-16,0 4 0 0,0-1 0 0,0 1 0 15,0-4 11-15,0 1 5 0,0-1 2 0,0 4 0 16,3-1-18-16,-3-2 0 0,0 2 0 0,0 1 0 16,0 0 0-16,0-4 0 0,0 1 8 0,0-1-8 15,0 4 0-15,0 2 8 0,0-2-8 0,0-4 0 0,0 1 0 0,4-1 0 16,-4 1 0-16,0-1 0 15,0 4 8-15,0-1-8 0,0-2 0 0,0-1 0 0,0 7-16 0,0-3-6 16,0-1-2-16,0 1 0 0,0 3 24 0,0-1 0 0,0-2 0 16,0 3 0-1,-4-4 0-15,4 4 0 0,0 0 0 0,0-1 0 0,-3 1 16 0,3 6 8 16,0-3 2-16,0 0 0 0,0-3-26 0,0 6 0 16,0 0 8-16,0 0-8 15,0 0-20-15,0 0-5 0,0 0-2 0,0 0 0 0,0 0 73 0,-4 6 14 16,1 0 4-16,-1 4 0 0,4-1-52 0,0 3-12 15,-3-2 0-15,3 2 0 0,-4 4-14 0,4-3-6 0,0 2 0 16,0 1-1-16,0 0 21 0,0-4 0 16,0 7 0-16,0-3 0 0,-3-1 12 0,3 1 8 0,0 3 0 0,0-3 1 15,0 6-33-15,0-4-6 0,0 1-2 0,0 3 0 16,-4 3 32-16,4 0 7 0,0 3 1 0,0-2 0 16,0-1-31-16,0 0-5 0,0 0-2 15,0 3 0-15,0-3 18 0,0 0 0 0,0-3 0 0,0 0 0 16,0 3 11-16,0-6 5 0,0 3 2 0,4 0 0 15,-4-3-29-15,0 3-5 0,0-4-2 0,0 4 0 16,0-6 29-16,3 0 5 0,-3 3 2 0,0-1 0 16,4-2-18-16,-4 0 0 0,3-4 0 0,-3 4 0 15,4-7 0-15,-4 1 0 0,3-1 0 0,-3-3 0 16,0-6-10-16,0 7-6 0,4-1 0 0,-4-6-1 16,0 0 8-16,0 0 9 0,0 0-13 0,0 0 5 15,0 0 8-15,0-6 0 0,-4-1 0 0,4 1 0 16,0 6 0-16,0 0 0 0,0 0 0 0,0 0 0 0,0-6 0 0,-3 0 0 15,3-1 0-15,0 7 0 0,0 0 0 16,0 0 0-16,0-6 0 0,0 0 0 16,0-4-34-16,3 1-5 0,-3 0-1 0,4-1 0 0,-4 1 64 15,0-1 13-15,3-2 3 0,1-1 0 0,-4 1-32 16,0-4-8-16,0 4 0 0,0-4 0 0,0 0 8 0,3-3-8 16,-6 4 10-16,3-4-10 15,0 0 0-15,-4 0 0 0,4 0 0 0,-3 1 0 0,3-1 16 0,-4 0 3 16,1-3 1-16,-1 0 0 0,4-3-20 15,0 3 0-15,-3-3 0 0,3 3 0 0,0-3 0 0,-4 3 0 16,4-3 0-16,0 3 0 0,-3 0 0 0,-1 3 0 16,4 4 0-16,-3-4 0 0,3 3 0 0,-4 0 0 15,0 1 0-15,4-1 0 0,0 3 0 0,-3 4 0 0,3 3 0 16,-4-4 0-16,4 4 0 0,-3 0-11 0,3 0 2 0,0 6 0 16,0 0 9-16,0 0 0 15,0 0 0-15,0 0 0 0,0 0 0 0,0 0 12 0,0 0-2 0,0 0-1 16,3 6-9-16,1 3-14 0,-4-2 3 0,3 2 1 15,1 0 10-15,0 4 0 0,-1-1 0 16,1 4 0-16,-1 0 0 0,1-1 0 0,-1 7 0 0,-3 0 0 16,4 0 0-16,-1 0 14 0,-3 3-3 0,4 4-1 15,-1 2-10-15,1 0 0 0,-4 4 0 0,3-1 0 16,-3-2 0-16,4-1 10 0,-1 0-10 0,1 1 10 16,-1-1-10-16,-3 4 0 0,4-4 0 0,-1 0 8 15,1-6-8-15,0 0-9 0,3 0 9 0,-4-3-13 16,1-6 13-16,-1 0 0 0,1-4 12 0,-1-2-12 0,1-1 0 15,-1-6 0-15,-3-3 0 0,0 0 0 0,0 0 0 0,0 0 0 16,0 0 0-16,0-3 0 0,0-6 0 0,-3-1 0 16,-1 1 0-16,1 0 0 0,-1-1 0 15,4 4 0-15,-3-4 0 0,-1-2 0 0,1-4 0 16,-1 1 0-16,-3 2 0 0,3-3-12 0,1 1 12 0,3-1 8 16,-4-3 0-16,1 0-8 15,-1 4 0-15,1-7 0 0,-1 3-10 0,1-6 10 0,3 3 0 0,-4-6 0 16,1-1 9-16,3 1-1 0,-4 6-8 0,4-3 0 15,0 0 0-15,0-3 8 0,0 0-8 0,0-1 0 16,0 4 0-16,0 3 0 0,0 0 0 0,-3 0 0 0,3 1 0 16,0 2 0-16,0 0 0 0,0 0 0 15,0 0 0-15,0 4 0 0,0-7 0 0,-4 3 8 16,4 3-8-16,0-3 8 0,0 4-8 0,0-1 0 0,0 3 0 0,0 1 0 16,0-1 0-16,0 1 0 0,0-1 0 15,4 7-8-15,-4 0 8 0,0-1 0 0,3-2 0 0,-3 3 0 16,0 0 0-16,0 6 0 0,0 0 0 0,0 0 0 15,0-7 0-15,0 7 0 0,0 0 0 0,0 0 0 16,0 0-10-16,0 0 0 0,0 0 0 0,0 0 0 16,0 0 18-16,0 0 4 15,0 0 1-15,0 0 0 0,0 0-13 0,4 13 0 0,-4-1 0 0,0 1 0 16,0-1 8-16,3 4-8 0,-3 3 0 0,4 6 0 0,-4-3 0 16,3 6-20-16,-3-3 4 0,0 3 0 15,4 4 29-15,-1-1 7 0,-3 1 0 0,4 2 1 0,-1 1-21 16,-3-1 0-16,4 1 0 0,-1-4 0 15,-3-6 0-15,0-3 0 0,4-6 0 0,-4-1 0 16,0-2-30-16,0-1-10 0,0-2-3 0,-4-1 0 16,4-9-43-16,0 0-9 0,0 0-1 0,0 0-1 15,0 0-89-15,0 0-18 0,-3-3-3 0,-1-3-531 16,1-4-106-16</inkml:trace>
  <inkml:trace contextRef="#ctx0" brushRef="#br0" timeOffset="90280.64">15476 14715 1497 0,'0'0'32'0,"0"0"8"0,0 0 0 0,-3 3 4 16,-1 0-36-16,4-3-8 0,0 0 0 0,0 0 0 16,0 0 104-16,0 0 20 0,0 0 3 0,0 0 1 15,0 0-10-15,0 0-2 0,0 0 0 0,0 0 0 16,0 0-27-16,0 0-5 0,0 0-2 0,0 0 0 16,-3-6-11-16,3 6-3 0,0 0 0 0,0 0 0 15,0 0-13-15,0 0-3 0,0 0-1 0,0 0 0 16,0 0 30-16,0 0-42 0,0 0 0 0,0 0-14 0,3 6-2 15,-3 0-1-15,7 0 0 0,-3-2-13 0,3-1-9 16,-4 0 12-16,5 0-12 16,-1-3 0-16,0 0 0 0,-4 0 0 0,8 0 0 0,-4 0 18 0,3 0-3 15,-3 0-1-15,4 3 0 0,-4 0-14 16,4 0 11-16,-4 0-11 0,3 1 10 0,1-1-10 0,-1 0 8 16,-2 0-8-16,2 0 8 0,1-3-8 0,-1 3 0 15,1-3 0-15,-1 0 0 0,5 0 0 16,-5 0 0-16,1-3 8 0,-1 3-8 0,-3-3 0 0,0 3 0 15,0-6 0-15,-7 6 0 0,0 0 0 0,0 0 0 0,0 0 0 0,0 0 0 16,0 0 0-16,0 0 8 16,0 0-8-16,0 0 0 0,0 0 8 0,0 0-8 0,0 0 0 0,0 0 8 15,0 0-8-15,0 0 0 0,0 0 0 0,0 0 8 16,0 0-8-16,-3 0 0 0,-4-3 0 0,3-1 0 16,-3 4 0-16,-3-3 0 0,-1 0 0 0,1 0 0 15,-5 0 24-15,5 0 7 0,-1 0 1 0,-3-4 0 16,-3 4-32-16,2-3 0 0,-2 3 0 0,-1 0 0 15,4-4 0-15,-4 4 0 0,1-3 0 0,-1 3 0 16,4 3 0-16,0 0 0 0,0-3 0 0,0 3 0 16,0 3-19-16,-1-3-9 15,1 0-3-15,0 0 0 0,0 3 50 0,4-3 9 0,-5 3 3 0,5 0 0 16,-1 0-31-16,1 1 0 0,-1-1 0 0,4 0 0 16,-4 0 0-16,4 0 0 0,-3-3 0 0,3 3 0 15,3 4 0-15,-3-4 0 0,4-3 0 0,-1 3 0 0,1-3 0 0,3 0 0 16,0 0 0-16,0 0 0 15,0 0 0-15,0 0 0 0,0 0 0 0,0 0 0 0,0 0 0 16,10-3 0-16,1 0 0 0,-1-1 0 16,4 4 0-16,-3-3 0 0,3 0 0 0,0 0 0 15,0 6 0-15,0-3 0 0,1-3 0 0,-1 3 0 0,0-3 0 0,3 3 0 16,-2-3 0-16,2 0 0 0,1 3 0 0,3 0 0 16,-7 0 0-16,7-4 0 0,-3 1 0 0,-4 0 0 15,0-3 0-15,0 3 0 0,-3 3 0 0,-1 0 0 16,-3-3 0-16,-7 3 0 0,8-4 0 0,-8 4 0 0,0 0 0 0,0 0 0 15,0 0 0-15,0 0 0 0,0 0 0 0,0 4 0 16,-4-1 0-16,-3 0 0 16,3-3 0-16,-6 3 0 0,3 0 0 0,0 0 0 0,-4-6 0 15,4 6 0-15,-7-3 0 0,3 3 0 0,4-6 0 16,-3 3 0-16,-1 0 0 0,1 0 0 0,3 0 0 0,-1 0 0 31,-2 0-45-31,6 0-15 0,-3 0-4 0,0 0 0 0,4-6 52 0,-4 3 12 0,3 0 0 0,1 3 0 16,3 0 0-16,-7-3 0 0,3-1 0 0,4 4 0 15,0 0 0-15,0 0 0 0,-3 0 0 0,3 0 0 16,-8-3 0-16,8 3 0 0,0 0 0 0,0 0 0 16,-3 0 0-16,3 0 0 0,0 0 0 0,0 0 0 15,0 0 0-15,0 0 0 0,-7 0 0 0,7 0 0 16,0 0 0-16,0 0 0 0,0 0 0 0,0 0 0 16,0 0 0-16,0 0 0 0,0 0 0 0,0 0 0 15,0 0 0-15,-4-6 0 0,4 3 0 16,0-3 0-16,0-1 0 0,0 1 0 0,0 0 0 0,0 3 0 0,0-4 0 15,0 1 0-15,0 0 0 16,4 0 0-16,-4-1 0 0,3 1 0 0,-3-3 0 0,4 2 0 16,-1 1 0-16,-3 0 0 0,0-4 0 15,4 4 0-15,0-3 0 0,-1 3 0 0,1-1 0 16,-1-2 48-16,1-4 13 0,-4 4 3 0,3-4 0 0,1 4-52 16,-1-4-12-16,1-2 0 0,-1 2 0 15,-3 1-48-15,4-1-13 0,-4-3-3 0,0 4 0 0,0-1 103 16,0 1 20-16,0-4 4 0,0 0 1 0,0 1-52 15,0-1-12-15,0 0 0 0,0 4 0 0,0-1 0 0,3 1 0 16,-3 2 0-16,0 1 0 0,0 3 0 0,4 3 0 16,-4-4 0-16,0 1 0 0,0 6 0 0,3-6 0 15,-3 3 0-15,0 3 0 0,4-7 0 0,-4 7 0 0,0 0 0 0,0-3 0 16,0-3 0-16,0 0 0 0,3 3 0 0,-3 3 0 16,0 0 0-16,0 0 0 0,0-7 0 0,0 7 0 15,0 0 0-15,4-3 0 0,-4 3 0 0,0 0 0 16,0 0 0-16,0 0 0 0,0-6 0 0,0 6 0 15,0 0 0-15,0 0 0 0,0 0 0 0,0 0 0 16,0 0 0-16,0 0 0 0,0 0 0 0,0 0 0 16,0 0 0-16,7 6 0 0,-7-6 0 0,4 6 0 15,-1 1 0-15,1-1 0 0,-1 3 0 0,4-2 0 16,-7-1 0-16,7 3 0 0,-3 1 0 0,-1-1 0 16,1 1 0-16,3-1 0 0,-4 0 0 0,4 4 0 15,-3-4 0-15,0 4 0 0,-1-1 0 0,4 1 0 16,-3 3 0-16,-1-1 0 0,1 1 0 0,3 0 0 15,-4-1 0-15,1 1 0 0,3 3 0 0,-4-4 0 16,4-2 0-16,0 0 0 0,1-1 0 0,-1 1 0 0,0-1 0 16,0 1 0-16,0-4 0 0,0 4 0 15,0-1 0-15,0-2 0 0,0-1 0 0,0 0 0 0,0 1 0 0,0 2 0 16,0-2 0-16,0-1 0 0,0 1 0 0,-3-1 0 16,3 0 0-16,-4 1 0 0,4-4 0 0,-3 0 0 15,0 4 0-15,-1-4 0 0,1-3 0 16,-4-3 0-16,0 0 0 0,0 6 0 0,0-6 0 0,0 0 0 0,0 0 0 0,0 0 0 15,0 0 0-15,0 0 0 16,0 0 0-16,0 0 0 0,0 0 0 0,0 7 0 0,0-7 0 0,0 0 0 16,0 0 0-16,0 0 0 0,-4 3 0 0,4-3 0 15,-7 3 0-15,3 0 0 16,4-3 0-16,-3 3 0 0,-1 0 0 0,4-3 0 16,-7 0 0-16,0 0 0 0,7 0 0 0,-3 0 0 15,-4-3 0-15,7 3 0 0,-4 0 0 0,1-3 0 0,-4 3 0 0,3-3 0 16,-3 0 0-16,4-3 0 0,-1-1 0 0,0 1 0 15,1 3 0-15,-4 0 0 0,3-4 0 0,-3 4 0 16,4 3 0-16,-4-6 0 0,0 3 0 16,0-3 0-16,0 3 0 0,-1-4 0 0,1 1 0 0,0 3 0 15,0-3 0-15,0-1 0 0,0-2 0 0,0 3 0 16,0-1 0-16,4 1 0 0,-4-3 0 0,-1-1 0 16,1 1 0-16,4-1 0 0,-4 1 0 0,3-7 0 15,1 4 0-15,-1-4 0 0,-3 1 0 0,4-1 0 16,-4 0 0-16,3 0 0 0,-3 4 0 0,7-1 0 0,-7 1 0 15,3 6 0-15,1-4 0 0,3 4 0 0,0 6 0 0,0 0 0 16,-7-3 0-16,7 3 0 0,0 0 0 16,-4 12 0-16,4 1 0 0,0 3 0 0,0-1 0 0,0 1 0 15,0 3 0-15,0 0 0 0,0-1 0 16,4 1 0-16,-1 0 0 0,-3-3 0 0,4-4 0 0,-4-2 0 16,3 2 0-16,1-2 0 0,-4-1 0 15,3-3 0-15,-3-6 0 0,0 0 0 0,0 0 0 0,0 0 0 16,0 0 0-16,0 0 0 0,0-9 0 0,0 3 0 15,0-7 0-15,0-3 0 0,0 4 0 0,0-7 0 16,0-3 0-16,0 0 0 0,-3 3 0 0,3-3 0 0,0 0 0 16,0 0 0-16,-4 7 0 0,4-1 0 0,4 0 0 0,-4 1 0 15,0-1 0-15,0 7 0 0,3-1 0 0,-3 1 0 16,4 3-16-16,-4 2-5 0,0 4-2 0,0 0 0 16,0 0 37-16,0 0 7 0,0 10 2 0,0 2 0 15,4 1-37-15,-4 6-7 0,0-4-2 0,0 1 0 16,0 3 37-16,0 0 7 0,0-1 2 0,-4 4 0 15,4-9-37-15,0 3-7 0,0-1-2 0,0-2 0 16,-4-1 37-16,4 1 7 0,0-7 2 0,0 4 0 16,0-4-35-16,0 0-8 0,0-6 0 0,0 0-1 15,4 6 21-15,-4-6-11 0,0 0 11 0,0 0-8 16,0 0 8-16,0 0 0 0,0 0 0 0,0 0-8 16,0 0 8-16,0 0-8 0,0 0 8 0,4-3-8 15,3 0 31-15,-7-3 6 0,3-4 2 0,-3-2 0 31,4-4-76-31,-1 4-15 0,1-4-4 0,-1 0 0 0,-3 1 64 0,4 2 24 0,-4 1 0 0,3 2-1 16,1 4-23-16,-4 6 0 0,0 0 0 0,0 0 0 16,0 9 0-16,0 4 8 0,0 3-8 0,-4-1 0 15,4 1 36-15,0 3 2 0,0-4 1 0,4 4 0 0,-4-3-31 0,0 0-8 16,0-1 0-16,3 1 0 16,-3-7-27-16,0 4-6 0,0-7-2 0,0 0 0 0,0-6 56 0,0 0 11 15,0 0 3-15,0 0 0 16,0 0-79-16,0 0-16 0,4-6-4 0,-4 0 0 15,3-4-102-15,1 1-21 0</inkml:trace>
  <inkml:trace contextRef="#ctx0" brushRef="#br0" timeOffset="96888.94">15660 13297 1620 0,'0'0'46'0,"0"0"10"0,0 0-45 0,0 0-11 16,0 0 0-16,0 0 0 0,0 0 90 0,0 0 16 15,0 0 3-15,0 0 1 0,0 0-37 0,0 0-7 16,0 0-2-16,0 0 0 0,0 0-4 0,0 0-2 16,0-6 0-16,3 3 0 0,-3-3-26 0,4-1-6 15,-4 1-1-15,3-3 0 0,-3 2-10 0,4-2-3 16,-4-4 0-16,-4 7 0 0,4-3-4 0,-3 3-8 16,3 2 11-16,-4-2-11 15,1 0-23-15,-1 3-11 0,4-4-2 0,0 7-698 16,-7-3-139-16</inkml:trace>
  <inkml:trace contextRef="#ctx0" brushRef="#br0" timeOffset="97262.23">15632 12880 1799 0,'0'0'51'16,"0"0"11"-16,-7 0-50 0,7 0-12 0,0 0 0 0,0 0 0 0,0 0 104 0,0 0 17 15,-4 0 4-15,4 0 1 0,0 0-52 0,0 0-10 16,0-3-3-16,0 3 0 0,0 0-23 0,0-6-5 16,0 3-1-16,0-4 0 0,4-2-12 0,-4 3-2 15,0-4-1-15,3 1 0 0,-3 0-5 0,0-1 0 16,0 4-1-16,0 0 0 0,0-4-11 0,-3 1 0 0,3 3 0 0,0 2 0 31,-4-2-100-31,4 6-15 0,0 0-3 0,4-6-586 16,-4 0-116-16</inkml:trace>
  <inkml:trace contextRef="#ctx0" brushRef="#br0" timeOffset="97632.04">15660 12426 1857 0,'0'0'40'0,"0"0"9"0,-4 3 2 0,4-3 2 0,-3 0-42 0,3 0-11 16,0 0 0-16,0 0 0 0,0 0 92 0,0 0 17 15,-4-3 3-15,1-4 1 0,3 1-56 0,-4 0-11 16,4 0-2-16,0-4-1 0,0 1 17 0,0-1 3 16,0 1 1-16,0 3 0 0,0-4-52 0,0 4-12 15,0-3 0-15,-3 2 0 0,3 1 0 0,-4 0 0 16,4 3-9-16,-3-4 9 0,3 1-10 0,0 6 10 16,0-6-10-16,0 6 10 15,-4-3-152-15,4 3-24 0,0 0-4 0,0 0-800 0</inkml:trace>
  <inkml:trace contextRef="#ctx0" brushRef="#br0" timeOffset="97993.83">15600 11918 2188 0,'0'0'48'0,"0"0"11"0,-4-3 1 0,4 3 1 16,0 0-49-16,0 0-12 0,-3-4 0 0,3 4 0 0,0 0 66 0,0 0 10 16,0 0 3-16,0 0 0 0,-4-6-24 0,4 6-5 15,0-3-1-15,0 3 0 0,0-6-49 0,0-1 0 16,0 1 0-16,0 3-12 16,0-3-88-16,0 0-16 0,0-1-4 0,0-2-1 0</inkml:trace>
  <inkml:trace contextRef="#ctx0" brushRef="#br0" timeOffset="99050.08">15311 12172 680 0,'0'0'15'0,"0"0"3"0,0 0 1 0,0 0 0 0,0 0-19 0,0 0 0 0,0 0 0 0,0 0 0 16,0 0 83-16,0 0 13 0,0 0 2 0,0 0 1 15,0 0-20-15,0 0-4 0,0 0-1 0,0 0 0 16,0 0 35-16,0 0 7 0,0 0 2 0,0 0 0 16,0 0-57-16,3-3-11 0,1-4-2 0,-1 1-1 15,1 0 13-15,-1-1 2 0,1-2 1 0,3 0 0 16,-4-1-36-16,4-2-7 0,0 2-2 0,-3 4 0 16,3-3 37-16,0-1 7 0,0-2 2 0,0-1 0 15,-3 4-52-15,3-1-12 0,0 1 0 0,0 3 0 16,0-1-14-16,-4 4-6 0,5-6 0 0,-5 3-1 15,-3 6-130-15,7-4-25 0,-3-2-6 16,-4 0-1-16</inkml:trace>
  <inkml:trace contextRef="#ctx0" brushRef="#br0" timeOffset="99611.93">15769 11868 1242 0,'0'0'52'0,"0"0"-41"16,0 0-11-16,0 0 0 0,0 0 73 0,0 0 13 15,0 0 2-15,0 0 1 0,0 0 3 0,0 0 1 0,0 0 0 0,0 0 0 16,0 0 5-16,0 0 1 0,4 3 0 0,-1 3 0 15,4 0-29-15,0 0-6 0,-3 1 0 0,6 5-1 16,-2 4 1-16,2 0 1 0,1 6 0 0,3-4 0 16,-4 1-15-16,4-3-3 15,-3 0-1-15,3-1 0 0,0-2-23 0,0-1-5 0,-3 1-1 16,0-4 0 0,-1 1-64-16,-3 2-13 0,0-2-2 0,-3 2-1154 0</inkml:trace>
  <inkml:trace contextRef="#ctx0" brushRef="#br0" timeOffset="102919.91">15610 12090 836 0,'0'0'24'0,"0"0"4"0,0 0-28 0,0 0 0 15,0 0 0-15,0 0 0 0,0 0 151 0,0 0 24 16,0 0 5-16,0 0 0 16,0 0-84-16,0 0-16 0,0 0-4 0,0 0-1 0,0 0-9 0,0 0-2 15,-3-3 0-15,3 3 0 0,0 0-18 0,0 0-4 16,0 0-1-16,0 0 0 0,0 0-25 0,0 0-6 16,0 0-1-16,0 0 0 0,0 0 0 0,0 0 0 15,0 0 0-15,0 0 0 0,0 0-9 0,0 0 10 0,0 0-10 0,0 0 10 16,0 0 34-16,0 0 8 0,-4-3 0 0,4 3 1 15,-3-6-20-15,3 6-4 16,0-7-1-16,-4 4 0 0,4-3-12 0,0 6-4 0,-3-6 0 0,3-1 0 16,0 1 19-16,0 3 3 0,-4-3 1 0,4 6 0 15,0 0-48-15,0-7-10 0,0 1-1 0,0 3-1 16,0-3 25-16,0 6 0 0,0-7 0 0,0 1 8 16,0 6-8-16,0 0 9 0,0-6-9 0,0 3 10 15,-3-3 5-15,3 6 1 0,0-7 0 0,0 1 0 16,0 0-16-16,0 6 0 0,0 0 0 0,0-7 0 15,0 7 0-15,0-6 0 0,0 0 0 0,0 0 0 16,0-1 0-16,0 4 0 0,0-3 0 0,0 3 0 16,0 3 0-16,0-6 0 0,0 6 0 0,-4-4 0 15,1-5 0-15,-1 3 0 0,4-1 0 0,0 4 0 16,-3 0 0-16,3 3 0 0,-4-3 0 0,1 0 0 16,-1-3 0-16,4 6 0 0,0 0 0 0,0 0 0 15,0 0 0-15,0 0 0 0,0 0 0 0,0 0 0 16,0 0 0-16,0-3 0 0,0 3 0 0,0 0 0 0,0 0 0 0,0 0 0 15,0 0 0-15,0 0 0 16,0 0-74-16,0 0-18 0,0 0-3 0</inkml:trace>
  <inkml:trace contextRef="#ctx0" brushRef="#br0" timeOffset="107113.56">14958 8707 1350 0,'0'0'29'0,"0"0"7"0,0 0 0 0,0 0 3 0,0 0-31 0,0 0-8 0,0 0 0 0,0 0 0 15,0 0 72-15,0 0 12 0,0 0 4 0,0 0 0 16,0 0-4-16,0 0 0 0,0 0 0 0,0 0 0 16,0 0 5-16,0 0 1 0,0 0 0 0,0 0 0 15,0 0-44-15,0 0-9 0,0 0-1 0,0 0-1 0,0 0 23 16,0-3 5-16,0-3 1 0,0-1 0 15,0 4-52-15,0-3-12 0,0 3 0 0,0-4 0 0,3 1 0 0,-3 0 0 16,0 0 0-16,0-1 0 16,0-2 32-16,0 3 4 0,0-1 1 0,0-2 0 15,-3 3-23-15,3-4-5 0,0 1-1 0,0 0 0 0,0-1 2 16,0 1 0-16,0-1 0 0,-4 1 0 16,4 3-10-16,0-4 0 0,0 1 0 0,-3-1 0 0,3 4 0 15,0-3 8-15,0-1-8 0,-4 1 8 0,4-1-8 16,0-2 8-16,0 3-8 0,-3-1 8 0,3-2-8 0,0 2 0 15,-4 1 0-15,4-1 0 0,0-2 0 16,0 2 0-16,0 1 0 0,0 3 0 0,0-4 16 0,0 1-1 0,0 0-1 16,0-4 0-16,0 4-14 0,0-4 0 0,0 4 8 15,4-4-8-15,-4 4 0 0,-4-1 0 16,4-2 8-16,0-1-8 0,0 1-12 0,0 2-4 0,0 1-2 0,-3-4 0 16,3-2 18-16,0 2 0 15,-4 1 0-15,4-4 0 16,0 0 0-16,-3 1 0 0,3 2 0 0,-4-3 0 0,4 1 28 0,-3 2 10 0,3-3 2 0,0 4 0 15,-4-1-28-15,4 1-4 16,0-1-8-16,-4 4 11 0,1-4-11 0,3 4 0 0,0-7 0 0,-4 4 8 16,4-4-8-16,-3 0 0 0,3 1 0 0,-4-1 8 15,4 0-8-15,-3 1 0 0,3 2 0 0,-4 0 0 16,1-2 8-16,-1 2-8 0,4 1 0 0,-3-1 8 16,-1 1 2-16,1 2 0 0,3 1 0 0,-4 3 0 15,1-1-10-15,-1-2 8 0,4 3-8 0,-3-4 8 16,3 4-8-16,0 0 0 0,-4-1 0 0,4 1 0 15,-4 3 0-15,4 3 0 0,0 0 0 0,-3-3 0 0,3 3 0 16,0 0 0-16,0 0-8 0,0 0 8 16,0-6 0-16,0 6 0 0,0 0 10 0,0 0-10 0,0 0 0 0,0 0 0 15,0 0 0-15,0 0 0 0,0 0 8 0,0 0-8 16,0 0 0-16,0 9 0 0,0 0 8 0,0 1-8 16,3-1 9-16,-3 1-9 0,0 5 10 0,4-2-10 15,0-1 10-15,-4 4-10 0,7 3 8 0,-4 0-8 16,4 3 0-16,0-4 9 0,-3 4-9 0,3 0 8 0,-4 3-8 0,4 1 8 15,0-5-8-15,1 1 0 0,-5 3 9 0,4 1-9 16,0-1 0-16,0 0 0 0,0-3 0 0,-3 3 0 16,-1 0 0-16,4 0 0 15,-3 0 0-15,-1 0 8 0,1 3-8 0,-1-3 0 0,1 1 0 16,3-1 0 0,-7 0-21-16,4-3-6 0,-1 0-1 0,1 0 0 0,-4-1 46 15,3-2 9-15,1 3 1 0,-1-3 1 16,1-3-46-16,-4-1-10 0,3 4-1 0,1-9-1 0,-4-1 44 0,3-3 9 0,-3-6 1 15,0 0 1-15,0 0-26 0,0 0 0 0,0 0 0 0,0 0 0 16,0 0 0-16,0 0 0 0,0 0 0 0,0 0 0 16,0 0 0-16,0 0 0 0,0 0 0 0,0 0 0 15,0 0 0-15,0 0 0 0,0 0 0 0,0 0 0 16,0 0 0-16,0 0 0 0,0 0 0 0,-3-6 0 16,-4 3 0-16,3-7 0 0,1 4 0 0,-1-6 0 15,4 2 0-15,-3-2 0 0,3-4 0 0,0 0 0 16,-4 1 0-16,1-1 0 0,3-3 0 15,-4 4 0-15,4-1 0 0,0-3 0 0,-3 0 0 0,3 0 0 0,-4 1 9 0,4-1-9 16,-4 0 10-16,1 0-10 0,3 0 12 16,-4 1-3-16,4-1-1 0,-3-3 0 15,-1 0 0-15,4-3 0 16,-3 3 0-16,-1-3 0 0,1 3-8 0,3-3 0 16,-4 3 0-16,1-3 0 0,-1 0 0 0,1-4 0 0,-1 4 0 0,1-3 0 0,-1 0 0 0,4 3 0 15,-3 0 0-15,-1 0 0 0,4 3 0 16,-3 0 0-16,3 3 0 0,-4 0 0 0,4 3 0 15,-4 1 0-15,4 2 0 0,0 1 0 0,-3 2 18 0,3 1-2 0,0-1 0 16,-4 4 0-16,4 0-16 0,0 0-17 16,0 6 3-16,0 0 1 0,-3-7 21 0,3 7 4 15,0-3 0-15,0 3 1 0,0 0-13 0,0 0-13 0,0 0 2 0,0 0 1 16,0 0 10-16,0 0 0 0,0 0 0 0,0 0 0 16,-4 3 11-16,1 7-3 0,-1-4 0 0,4 7 0 15,0-1-8-15,0 1 0 0,0 5 0 0,0-2 0 16,0 3 0-16,0 0 0 0,0 0 0 0,4 2 0 15,-4-2 0-15,3 6-9 0,1-6 9 0,-1 6-13 16,1 0 13-16,-4 0 0 0,3 1 0 0,1 5 0 16,0-3 0-16,3 3 0 0,-4 1 0 0,1-1 0 15,-1 1 0-15,1-4 0 0,-1 3 10 0,1 0-10 16,3 1 0-16,-4-1 0 0,1 1 0 0,-1-4 0 16,-3 0 0-16,4-3 0 0,-1 3 0 0,-3-3 0 15,4-3 0-15,-4 3 0 0,3-6 8 0,-3 0-8 16,0-3 0-16,0-1 0 0,0-5 0 0,0 2-11 15,0-5 11-15,0-1 0 0,0-6 10 0,0 0-10 16,0 0 0-16,0 0 0 0,0 0 0 0,0 0 0 16,0 0 0-16,0 0-8 0,0 0-1 0,0 0 0 0,0 0 9 15,0 0 0-15,0 0 0 0,0 0 0 0,0 0 0 0,0 0 0 16,0 0 0-16,0 0 0 0,0 0 0 0,-3 3 0 16,3-3 0-16,0 0 0 0,0 0 0 0,0 0 0 15,0 0 0-15,0 0 0 0,0 0 0 0,-7 0 0 16,3-3 0-16,4 3 0 0,-3-6 0 0,3-1 11 15,-4 4-1-15,4-3 0 0,-3-4-10 0,-1 4-16 0,4-6 4 16,0-1 1-16,0 1 11 0,0 2 0 0,-3-2 0 16,3-1 0-1,-4 1 0-15,4 2 0 0,0-2 0 0,0-1 0 0,-3 1 9 0,3 2 1 0,0 1 0 16,-4-1 0 0,4 1-10-16,0 3-11 0,-3-4 3 0,3 1 0 0,0-1 8 0,-4 4 0 15,4-3 10-15,0-4-10 0,-3 1 8 0,-1-7-8 16,4 3 0-16,-3-3 0 0,-1-3 0 0,0 0 0 0,1 0-8 0,-4 1 8 15,3-5 0-15,1 5 0 0,-4-5 0 0,3 4 9 16,1 1-9-16,-4-1 8 0,3 0-8 16,-3 0 8-16,4 0-8 0,3-3 10 0,-4 3-10 0,0-3 10 15,1 0-10-15,-1 3 0 0,4 0 0 0,-3 0 8 16,3-3-8-16,0 0 0 0,0 3 0 0,0-4 8 16,0 5-8-16,0 2 0 0,0 0 0 0,0 0 0 15,0 3 0-15,0 4 0 0,0 2 0 0,0 1 0 16,0 0 0-16,0 2 0 0,0 1 8 0,0 6-8 15,0-3-8-15,0 3-4 0,0 0-1 0,0 0 0 16,0 0 25-16,-4 3 6 0,4 3 1 0,-3 1 0 16,-1-1-19-16,1 3 0 0,-1 4 0 0,1-4 0 15,3 1-29-15,-4-1-10 0,4-3-1 16,-3 4-1-16,3-4-71 0,3 0-15 0,-3 1-2 0,0-7-1 16,0 0-133-16,0 0-26 0</inkml:trace>
  <inkml:trace contextRef="#ctx0" brushRef="#br0" timeOffset="110163">14714 7776 1552 0,'0'0'44'0,"-3"0"10"0,-4 3-43 0,3-3-11 0,4 0 0 0,-7 3 0 15,4 0 104-15,3-3 20 0,0 0 3 0,-4 6 1 16,-3-3-52-16,7-3-9 0,0 0-3 0,-3 4 0 16,3-4 52-16,-4 3 9 0,4-3 3 0,-3 3 0 15,3-3-52-15,0 0-9 0,-4 3-3 0,4-3 0 0,0 0-2 0,0 0-1 16,-4 3 0-16,4-3 0 16,0 0-46-16,0 0-15 0,0 0 8 0,0 0-8 0,0 0 0 0,0 0 0 15,4 3 0-15,7 0 0 0,-4 1 41 0,0-1 5 16,3-3 1-16,-3 0 0 0,4 0-24 0,-1 0-5 15,-2 0-1-15,2 0 0 0,4 0-8 0,0 0-1 16,0 0-8-16,1 0 12 0,2-3-4 16,1 3 0-16,-1 0-8 0,5 0 12 0,-5-4-12 0,1 4 8 15,0 4-8-15,-1-1 0 0,1 0 8 0,-1 0-8 16,-2-3 0-16,2 3 0 0,-6 0-9 0,-1-3-8 0,5 3-2 16,-5-3 0-16,1 0 19 0,-1 0 0 15,-3 0 0-15,0 0 0 0,0-3 0 0,0 3 0 16,1-3 0-16,-8 3 0 0,0 0 48 0,0 0 12 0,0 0 4 15,0 0 0 1,0 0-73-16,0 0-15 0,3-3-2 0,-3 3-1 0,0 0 43 0,0 0 9 0,0 0 2 0,0 0 0 16,0 0-35-16,-7 0-8 0,3 3 0 0,-3 3-1 15,0-2 17-15,-3-1 0 0,3 0 0 0,0-3 0 16,0 3 8-16,-4-3 8 0,0 0 1 0,1 0 1 16,-4 0-18-16,3 0 0 0,-3 0 0 0,-4-3 0 15,1 0 0-15,-1 0 0 0,1-1 0 0,-5 1 0 16,1-3 0-16,0 3 0 0,0-3 0 0,0 2 0 15,3 1 0-15,0 0-19 0,1 0 4 0,-1 3 1 16,0 0 22-16,4 0 5 0,0 3 1 0,-3-3 0 0,3 3-14 16,-1 0 0-16,5 1 0 0,-4-1 0 0,3 0 0 15,1-3 0-15,-1 0 0 0,-3 3 0 16,7 0 10-16,0 0-10 0,-4-3 10 0,1 0-10 16,3 0 0-16,-1 0 0 0,1 0 0 0,4 0 0 15,-4-3 10-15,3 3-10 0,-3 0 10 0,7 0-10 0,0 0 0 0,0 0-12 16,0 0 1-16,0 0 0 15,0 0 11-15,0 0 0 0,0 0 0 0,0 0 0 0,0 0 0 0,11 0 11 16,-1 0-3-16,1 0 0 0,-4 0-8 0,4 0 0 16,-1 3 9-16,1-6-9 0,3 3 0 0,0 0 0 15,-3 0 0-15,3 0-8 0,0 0 8 0,0-3 0 0,0 3 0 16,4 0 0-16,-4-3 0 0,3 3 0 16,-2-3 0-16,6 3 0 0,-4-3 0 0,1 3 0 0,0-4 0 15,-1 4 0-15,-3-3 0 0,0 3 0 16,1 0 0-16,-5 0 0 0,1 0 0 0,-4 0 0 0,0 0 0 0,-7 0 0 15,7 0 0-15,-7 0 0 0,0 0 0 0,0 0 0 16,0 0 0-16,0 0-12 16,0 0 4-16,0 0 0 0,0 0 8 0,0 0 12 0,-4 0-2 0,-3-3-1 15,0 3-9-15,-3 0 0 0,-1 0 0 16,1 0 0-16,-5 0 0 0,5 0 0 0,-4 0-11 0,0 0 11 16,0 3-8-16,-4-3 8 0,4 0-8 0,3 0 8 31,-3 3-30-31,3-3-1 0,1 0 0 0,3 0 0 0,-4 0-1 0,4-3-1 0,0 3 0 15,0-3 0-15,0 3 33 0,0 0 0 0,-4 0 10 0,4-3-2 16,4 0-8-16,-4 3-10 0,7 0 10 0,-7-3-13 16,3 3 13-16,-3 0 0 0,7 0 0 0,0 0 0 15,-3-3 0-15,-4 3 0 0,7 0 0 0,0 0 0 0,-4 3 0 16,4-3 0-16,-7 0 0 0,7 0 0 0,-4 0 0 0,4 0 0 16,0 0 0-16,-3 3 0 0,3-3 0 0,-7 3 0 15,7-3 0-15,0 0 0 0,0 0 0 0,0 0 0 16,0 0 0-16,0-3 0 0,0 3 0 0,0 0 0 15,0 0 0-15,-4-6 0 0,4-1 0 0,0 1 0 16,0 0 0-16,4 0 0 0,-4-1 0 0,3 1 0 16,1 0 0-16,-1-1 0 0,1 1 0 15,-1-3 0-15,1 3 0 0,0-4 0 0,-4 1 48 0,3-4 13 16,1 1 3-16,-1-1 0 0,1 1-52 0,-1-1-12 16,1-3 0-16,-1 1 0 0,1-1 0 0,-1 0 0 0,1 1 0 0,-4-1 0 15,3-3 0-15,1 3 0 16,-1 1 0-16,-3-4 0 0,4 0 0 0,-4 3 0 0,3-2 0 0,1 2 0 15,0 0 0-15,-1 1 0 16,-3 2 0-16,4 4 0 0,-4-4 0 0,3-3-18 0,-3 7 4 0,0-4 1 16,4 4 13-16,-4-3 0 0,0 2 0 0,0 1 0 15,0-4 0-15,0 4 0 0,0-4 0 0,3 4 0 16,-3-1 0-16,4 1 0 0,-8 3 0 0,4-1 0 16,4 1 10-16,-4 3 2 0,0-3 0 0,0 6 0 15,0 0-12-15,0 0-16 0,0 0 4 0,0 0 1 16,0 0 11-16,0 0 0 0,0 0 0 0,0 0 0 15,0 0 0-15,0 0 0 0,7 9 0 0,-4-3 0 16,1 7 0-16,3-4 0 0,-4-2 0 0,4 2 0 16,-3 1 0-16,3-1 0 0,0 0 0 0,0 1 8 15,4 2-8-15,-4-2 0 0,0 2 0 0,3-2 0 16,-3 2 0-16,4-2 0 0,0 5 0 0,-4-2 8 16,3 2-8-16,1 1 8 0,-4 0-8 0,3 3 8 0,-2-4-8 0,2 4 0 15,-3 0 8-15,0 0-8 0,4 0 9 0,-1-4-9 16,-3 4 12-16,4 0-12 15,-4 3 0-15,4-6 0 0,-4 2 0 0,0 1 0 0,3-3 0 0,-3 3 0 16,0-4 0-16,1 1 0 0,-1-3 0 0,0-1 0 16,0 1-10-16,0-1 10 0,0-2 0 0,-4-1 0 15,1 0 0-15,3 1 0 0,-4-4 0 0,1 0 0 16,-4-6 0-16,4 7 0 0,-4-4 0 0,0-3 0 16,0 0 0-16,0 6 0 0,0-6 0 0,0 0 0 15,0 0 0-15,0 9 0 0,0-9 0 0,0 0 0 0,0 7 0 16,0-7 0-16,0 0 0 0,0 0 0 15,-4 3 0-15,4-3 0 0,-4 3 0 0,4-3 0 16,0 0 0-16,-7 3 0 0,7-3 0 0,0 0 0 0,-3 3 0 0,3-3 0 16,0 0 0-16,-7-3 0 15,3 0 0-15,4 3 0 0,0 0 0 0,-3-3 0 16,-1-3 0-16,1-1 0 0,-1 1 0 0,4 0 0 0,0 6 0 0,-3-7 0 16,3 1 0-16,-4 0 0 0,1 0 0 0,-1-1 0 15,1 1 0-15,-1 0 0 0,0 0 0 16,1-4 0-16,-1 1 0 0,-3-4 0 0,0 1 0 0,0-4 0 15,0 0 0-15,-3 1 16 0,3-4 0 0,-4-3-1 16,0 0-15-16,1 3 0 0,-1-3 0 0,1 0-10 16,-1-3 10-16,0 6 0 0,1 0 0 0,-1 1 0 15,1-1 0-15,-1 3 0 0,1 4 0 0,-1-1-8 16,4 7 8-16,3 0 0 0,-3-1 0 0,4 1 0 0,-4 3 0 0,3 0 0 16,4 3 0-16,0 0 0 0,0 0 0 0,0 6 0 15,-3 0 0-15,-1 4 0 0,4-1 0 0,-3 4-8 16,3 2 8-16,0 4 0 0,0-3 0 0,0 3 0 15,0-1 0-15,0 1-8 0,-4 3 8 0,4-3-10 16,0 3 10-16,0-3-10 0,-3 0 10 0,-1-1 0 16,4-2 10-16,0 0-10 0,0-4 0 0,-3-2 0 15,3-4 0-15,-4 3 0 0,4-5 0 0,0-4 0 16,-4 6 0-16,4-6 0 0,-3 6 0 0,3 0 0 16,0-6 0-16,0 0 0 0,-4 3 0 0,4-3 0 15,0 0 0-15,0 0 0 0,0 0 0 0,0 0 0 16,0 0 0-16,-7-3 0 0,4 0 0 0,3-6 0 15,-4-1-8-15,4-2 8 0,0-1 0 0,0-6 0 16,0 1-8-16,0-1 8 0,0-3 0 0,0 0 0 16,0-3 0-16,-3 3 0 0,3-3 0 0,0 0 0 0,0-3 0 0,0 2 0 15,0 1 0-15,-4 3 0 0,4 4 0 0,0 2 0 16,0 0 0-16,0 7 0 0,-3-1 0 0,3 4 0 16,-4 3 0-16,4 3 0 0,0 0 0 0,0 9 0 15,4 4 0-15,-4 6 0 0,0 3 0 0,3 6 0 16,-3-3 0-16,4 3 0 0,-4 0 0 0,7 4 0 15,-4-1 0-15,1-3 0 0,3 4 0 0,0-4 0 16,-3-3 0-16,3 0 0 0,-4-3 0 0,4 3 0 16,-3-6 0-16,-1-3 0 0,1-1 0 0,-1-2 0 15,1-4 0-15,-4-2 0 0,0-1 0 0,0-6 0 0,0 0 0 0,0 0 0 16,0-3 0-16,-4-4 0 0,1 1 0 0,-1-6 0 16,-3-1 0-16,0-3 0 15,4 1 0-15,-1-4 0 0,1-3 0 0,-5 0 0 16,1-6 0-16,0 3 0 0,0 0 0 0,4 0 0 0,-1-1 0 0,-3 5 0 15,4-1 0-15,-1 6 0 0,1 0 0 16,-1 7 0-16,1 3 0 0,3 6 0 0,0 0 0 0,0 0 0 16,0 9 0-16,-4 3 0 0,4 1 0 0,0 3 0 15,0-1 0-15,0 7 0 0,4-6 0 0,-1 6 0 16,-3-3 0-16,4 0 0 0,-1-4 0 0,1 1 0 16,-4 0 0-16,3-1 0 0,1 1 0 0,-4-3 0 15,0-4 0-15,3 0 0 0,-3-2 0 0,0-7 0 16,0 0 0-16,0 0 0 0,0 0 0 0,0 0 0 15,0 0 0-15,0 0 0 0,-7-4 0 0,4 1 0 16,-1-6 0-16,1-4 0 0,-1 1 0 0,4-4 0 0,-3 0 0 16,-1 1 0-16,1-1 0 0,3-3 0 0,0 4 0 15,0-4 0-15,-4 3 0 0,4 0 0 16,4 1 0-16,-4 2 0 0,3 1 0 0,-3 2 0 0,0 1 0 0,4-1 0 16,-4 1 0-16,0 3 0 0,0 6 0 0,0 0 0 15,0 0 0-15,0 0 0 0,0 0 0 0,3 6 0 16,-3 7 0-16,0-1 0 0,0 4 0 0,0 6 0 15,4-3 0-15,-4 3 0 0,3 0 0 0,1-1 0 16,-4-2 0-16,3 3 0 0,-3-3 0 0,4 0 0 16,-1-3 0-16,1-1 0 0,3-2 0 0,-4-1 0 15,1-5 0-15,-1-1-8 0,1-3 8 16,-4-3 0-16,0 0 0 0,7-3 0 0,-3-3 0 0,3-4 0 0,-4 1 0 16,1-4 0-16,-1-6 0 0,1 1 0 0,-1-4 0 0,1 3 0 15,-4 0 0-15,3-3 0 0,-3 3 0 0,0 4 0 16,0-4 0-16,0 6 0 0,0-2 0 0,0 5 0 15,0 1 0-15,4 2 0 16,-4 4 0-16,0 3 0 0,0 0 0 0,7 3 0 0,-4 1 0 16,4 2 0-16,4 6 0 0,-4 1 0 0,4-1 0 0,-1 1 0 15,1 0 0-15,-1 2 0 0,-3-5 0 16,4 2 0-16,0 1 0 0,-4-1 0 0,0-2 0 0,0-4 0 16,-4 3 0-16,4-2 9 0,-3 2-9 0,-4-9 0 15,0 3 0-15,0-3 0 0,0 0 0 0,0 0 0 16,0 0 0-16,0 0 0 0,0 0 0 0,0 0 0 15,-4-6 0-15,-3 0 0 0,0-4 0 0,0 1 0 16,-3-4 0-16,6 4 0 0,-6-4 0 0,2 4 0 16,1-4 0-16,0 4 0 0,-3-4 0 0,3 4 0 15,-4 0 0-15,4 2 0 0,0 1 0 0,4 3 0 0,-5 0 0 16,1 6 0-16,4-3 0 0,-4 6 0 0,0 4 0 0,3-1 0 16,1 4 0-16,-4 2 0 0,0 1 0 0,3 3 0 15,1-4 0-15,-1 1 0 0,0 0 0 0,1-4 0 16,3 1 0-16,-4-4 0 0,4-2 0 0,0-7 0 15,0 0 0-15,0 0 0 0,0 0 0 0,0 0 0 16,0 0 0-16,4-7 0 0,3-2 0 0,0-1 0 16,0-5 0-16,0-1 0 0,0 0 0 0,-3 1 0 15,3-1 0-15,-4 0 0 0,4 4 0 0,0-4 0 16,-3 7 0-16,0 2 0 0,-4 7 0 0,0 0 0 16,0 0 0-16,0 0 0 0,7 0 0 0,-4 7 0 15,-3-1 0-15,4 3 0 0,-4 4 0 0,0-4 0 0,0 4 0 16,0-1 0-16,0 1 0 0,0 0 0 15,0-4-69-15,0 0-16 0,-4-2-3 0,4-7-1411 0</inkml:trace>
  <inkml:trace contextRef="#ctx1" brushRef="#br0">23513 5509 0,'0'0'16</inkml:trace>
  <inkml:trace contextRef="#ctx0" brushRef="#br0" timeOffset="163234.45">14700 7045 597 0,'0'0'12'0,"0"0"4"0,0 0 0 0,0 0 2 0,0 0-18 0,0 0 0 0,0 0 0 16,0 0 0-16</inkml:trace>
  <inkml:trace contextRef="#ctx0" brushRef="#br4" timeOffset="170498.7">14707 7139 1357 0,'0'0'29'0,"0"0"7"0,0 0 0 0,0 0 4 0,0 0-32 0,0 0-8 0,0 0 0 0,0 0 0 15,0 0 48-15,0 0 8 0,0 0 1 16,0 0 1-16,0 0-42 0,0 0-16 0,0 0 11 0,0 0-11 15,0 0 31-15,0 0 0 0,0 0 0 0,0 0 0 16,0 0 9-16,0 0 3 0,0 0 0 0,0 0 0 16,0 0-15-16,0 0-2 0,0 0-1 0,0 0 0 15,0 0-1-15,0 0 0 0,0 0 0 0,0 0 0 16,0 0-24-16,0 0 0 0,0 0 0 0,0 0 0 16,0 0 21-16,0 0-1 0,4-3 0 0,-4 3 0 15,0 0 0-15,0 0 0 0,0 0 0 0,0 0 0 16,0 0 10-16,0 0 2 0,0 0 0 0,0 0 0 15,0 0-11-15,0 0-1 0,0-6-1 0,0 6 0 16,-4-3-19-16,4-4 10 0,0 7-10 0,-3-3 8 0,-1 0 20 0,4 0 4 16,0 3 1-16,0 0 0 15,-3-3-33-15,3 3 0 0,-4-3 0 0,4 3 0 16,0 0 16-16,0 0-3 0,-3-3-1 0,-1-1 0 16,1 1-3-16,-1 0-1 0,1 0 0 0,-1 0 0 0,4 3 3 0,-3-3 0 15,-1 0 0-15,0-1 0 0,1 1-11 0,-1 0 0 16,1 0 0-16,-1 3 0 0,1-3 28 0,3 0 4 15,-4 0 1-15,1 0 0 0,-4 3-33 0,7 0 0 16,0-4 0-16,-4 1 0 0,-3 0 13 16,7 0-4-16,-3 0-1 0,3 3 0 0,-4 0-8 0,1-3 8 15,3 3-8-15,-4-3 8 0,-3-4 0 0,3 4 0 16,1 0 0-16,-1 0 0 0,1 0-8 0,-1 0 8 16,1-1-8-16,-1 1 8 0,1-3 0 0,3 6 0 0,-4-3 0 0,1 0 0 15,-1-3-8-15,1 2 0 0,-1 1 0 0,1 0 0 16,-1-3 28-16,1 3 3 0,3 3 1 0,-4-3 0 15,0-1-32-15,1-2 0 0,-1 3 0 0,4 0 0 16,-7 0 0-16,4-3 0 0,-1 2 0 0,1-2 0 16,-1 0 0-16,1 0 0 0,-1 2 0 0,-3-2 0 15,4 3 12-15,-4-3-3 0,3 3-1 0,-3-1 0 16,3 1-8-16,-3-3 8 0,4 3-8 0,-4 0 8 16,3-3-8-16,-3 2 0 0,4-2 0 0,-4 0 0 15,0 0 0-15,0 2 0 0,3-2 0 0,-3 3 0 16,0-6 0-16,0 2 0 0,0 1 0 0,0 0 0 15,0 0 0-15,0-1 0 0,0 1 9 0,3 0-9 16,-3-1 8-16,0 1-8 0,0 0 8 0,-4 3-8 16,8-3 0-16,-4-1 8 0,3 4-8 0,-3-3 0 0,4 0 11 15,-4-1-3-15,3 1 0 0,-3 3 0 0,3-3-8 16,-3-4 0-16,0 4 0 0,0 0 8 0,4-4-8 16,-8 4 0-16,4 0 0 0,0-4 0 0,0 1 0 0,0 3 8 15,-4-1-8-15,4 1 0 0,0 0 8 0,0 0-8 16,-3-4 0-16,3 4 8 0,-1 0-8 0,1-4-9 15,0 4 9-15,0 3-13 0,4-3 37 0,-4-1 7 16,0 1 1-16,0 0 1 0,3-1-33 16,-3 1 0-16,3 0 0 0,-3 0 0 0,0-4 0 0,0 4 0 0,0-3 0 15,0-1 0-15,-3 1 8 0,3-1-8 16,-4 4 0-16,4-3 0 0,-4 2 0 0,1-2 0 0,3 3 0 0,-4-4 0 16,4 1 0-16,-4-1 0 0,4 4 0 0,-3-3 0 15,3 3 10-15,-4-4-2 16,4 4 0-16,0-4 0 0,0 4-8 0,-4-3 0 0,4-1 0 15,0 4 0-15,0-3 0 0,0-1-9 0,-3 1 9 16,3-1 0-16,0 1 0 0,-1 3 0 0,-2-7 0 0,3 7 0 16,0-3 0-16,-4-1 0 0,4 4 0 15,-3-4 0-15,3 4 0 0,-1-3 0 0,-2 3 8 0,3-1-8 16,0 1 11-16,0 0-11 0,0-4 12 0,-4 4-12 16,4 0 8-16,0-1-8 0,0 1 0 0,0 0 0 15,0 0 8-15,-4-1-8 0,8 1 0 0,-4-3 0 16,0 2 0-16,0 1 0 0,3 0 0 15,-3 0 0-15,0-4 8 0,0 1-8 0,0 3 0 0,-4-4 0 16,4 4 0-16,0 0 10 0,0-4-10 0,0 4 8 16,0 0-8-16,0-1 8 0,0 4-8 0,0-3 8 15,3 0-8-15,-6-1 0 0,3 1 0 0,0 0 0 16,-1 0 8-16,1-4 0 0,-3 4 0 0,3 0 0 16,-4-4-8-16,4 1 0 0,0-1 0 0,-4 1 0 15,4 3 0-15,0-4 0 0,-3 4 0 0,-1-3 0 0,4 2 0 16,0-2 0-16,0 3 0 0,4-1 0 15,-5-2 8-15,1 3 0 0,0 0 0 0,0-1 0 0,0 1-8 0,0 0 0 16,4-1 0-16,-4 1 0 0,0 0 0 0,-1 0 0 16,1-1 0-16,0-2 0 0,0 3 0 0,0-1 0 15,-3 1 0-15,3 0 0 0,3 0 0 0,-3-1 0 16,0-2 0-16,0 3 0 0,0-1 0 0,0 1 0 16,0 0 0-16,0 0 8 0,0-4-8 0,3 4 0 15,-3-4 0-15,0 4 0 0,0 0 8 0,0 0-8 0,3-1 0 16,-3 1 8-16,0 0-8 0,0-4 0 0,0 4 0 0,-3-3 8 15,3-1 0-15,-4 4 0 0,0 0 0 0,4-4 0 16,-3 4-8-16,-1-3 0 0,1 2 0 0,-1-2 0 16,0 0 0-16,1-1 0 0,-1 1 0 0,-3-1 0 15,7 1 8-15,-4 0 0 0,1-4 0 0,-1 4 0 16,1-4-8-16,3 4 0 0,-4-4 0 0,0 4-11 16,1-4 11-16,-4 4 0 0,3-4 0 0,1 1 0 15,-4-1 0-15,3 4 8 0,-3-4-8 0,3 4 0 16,1-4 0-16,-1 4 8 0,0-1-8 0,1-2 0 15,-1 3 0-15,1-4 0 0,-1 4 0 0,4-1 8 16,-3-2-8-16,-1-1 0 0,0 1 0 0,1 2 0 16,-1-2 0-16,1-1 0 0,-1-3 0 0,-3 4 0 15,3-1 8-15,-3 4-8 0,0-1 8 0,0 1-8 16,0 0 0-16,0-1 0 0,3-2 0 0,1-1 0 0,3 4 0 16,-4-1 0-16,-3-2 0 0,3-1 0 15,1 4 0-15,-4-4 8 0,3 4-8 0,-3-4 0 0,3 4 0 0,1 0 0 16,-4-4 0-16,3 4 0 0,0-4 0 0,1 1 0 15,-4 5 0-15,3-5 8 0,1 2-8 0,-1 1 0 16,0 0 0-16,4-1 0 0,-3 1 0 0,-1 2 0 16,1-2 0-16,3 0 8 0,-4-1-8 0,0 1 0 15,1-1 8-15,3 1-8 0,-4 3 0 0,1-4 0 16,-1 1 0-16,0 0 0 0,1 2 0 0,3-2 0 16,-7-1 0-16,3 1 0 0,0 3 0 0,-3-4 0 0,4 1 0 15,-1 0 0-15,1-1 0 0,-1 1 0 0,0-4 0 16,1 4 0-16,-1-4 0 0,-3 1 8 15,0-1-8-15,3 4 0 0,-3-4 0 0,4 4 0 0,-4-1 0 0,3-2 0 16,-3-1 0-16,3 4 0 16,1-1 0-16,-1-2 0 0,1 6 0 0,-1-4 0 0,4 1 0 0,-4 3 8 15,1-4-8-15,3 1 0 0,-4-1 0 0,4 1 0 16,-3 3 8-16,3-4 1 0,-4 4 0 0,4-7 0 16,-4 4-9-16,4 0-11 0,-3-1 3 0,-1 1 0 15,4-1 8-15,-4 1 0 0,1 0 0 0,-1 2 0 16,4-2 0-16,-3 0 0 0,-1-1 0 0,0 4 0 15,4 0 0-15,-3-4 0 0,3 4 0 0,-4 0 0 16,1 2 0-16,3-2 8 0,-1 0-8 0,1 0 11 0,-3-4-11 16,-1 4 0-16,1-3 0 0,-1-4 0 0,4 4 0 15,-4-1 0-15,1 1 0 0,-1-1 0 16,1-2 0-16,3-1 0 0,-4 4 0 0,4 0 0 16,-4-1 0-16,4-2 0 0,-3 2 0 0,3 1 0 0,0-1 0 15,-4 4 0-15,4-3 0 0,0-1 0 0,0 4 0 0,0 0 0 16,0-1 0-16,0 1 0 15,0 0 0-15,-4 0 0 0,4-4 0 0,0 4 0 0,0 0 0 0,0-1 0 16,0 1 0-16,0 0 8 0,0-4-8 16,0 4 0-16,0-3 0 0,0 3 0 0,0-1 0 0,-1-2 0 15,1 3 0-15,0-1 0 0,0 1 0 0,0 0 0 16,0 3 0-16,-3-7 0 16,3 4 0-16,-1 0 0 0,1-4 0 0,-3 4 0 0,3 0 0 0,0 3 0 15,0-4 0-15,0 1 0 0,-4-3 0 0,4 2 0 0,3 1 0 16,-6 3 0-16,3 0 0 0,0 0 0 15,0-4 0-15,3 7 0 0,-6-9 0 0,6 3 0 16,-3-1 0-16,0-2 0 0,0 3 0 0,0 0 0 0,0-1 0 0,0 1 0 16,0 0 0-16,0-1 0 0,3 1 10 0,-3-3-10 15,0 3 0-15,0-1 0 16,0 1 0-16,3 3 0 0,-6-3 0 0,6-1 0 0,-3 1 0 0,0 0 0 16,0-1 0-16,0 1 0 0,3 3 0 0,-3-6 10 15,4 2-10-15,-4 4-11 16,3-3 3-16,-3 0 0 0,4 3 8 0,-1-4 0 0,-3 4 0 0,4-3 0 15,-1 3 0-15,-3-4 9 0,4 1-1 0,-1 3-8 16,0-3 8-16,1 3-8 0,-4-4 0 0,3 4 0 16,1 0 0-16,-1-3 0 0,1 6-8 0,-4-6 8 15,3-1 0-15,1 4 0 0,-1-3 0 0,-3 3 0 16,4-3 0-16,-5 2 0 0,5-2 0 0,-4 3 0 16,3 0 0-16,1 0 0 0,-1 3 0 0,1-7 0 15,-1 4 0-15,4 3 0 0,-3-3 0 0,3 3 0 0,-4-3 0 0,4 3 0 16,-3-6 0-16,3 6 0 15,-4-3 0-15,1-1 0 0,3 4 0 0,0 0 0 0,0 0 0 0,0 0 0 16,-4-3 0-16,4 3 0 0,0 0 0 0,0 0 0 16,0 0 0-16,0 0 0 0,0 0 0 0,0 0 0 15,-3-3 0-15,3 3 0 0,0 0 0 0,0 0 0 16,-7 3 0-16,7-3 0 16,0 0-85-16,0 0-11 0,0 0-3 0,0 0 0 15,0 0-168-15,-4-3-33 0</inkml:trace>
  <inkml:trace contextRef="#ctx0" brushRef="#br0" timeOffset="176319.03">14616 7095 975 0,'0'0'21'0,"0"0"5"0,0 0 1 0,0 0 1 0,0 0-28 0,0 0 0 0,0 0 0 0,0 0 0 16,0 0 19-16,0 0-2 0,0 0 0 0,0 0 0 15,0 0 38-15,0 0 7 0,0 0 2 0,0 0 0 16,0 0 0-16,0 0 0 0,0 0 0 0,0 0 0 16,0 0 0-16,0 0 0 0,0 0 0 0,0 0 0 15,0 0-13-15,0 0-3 0,0 0 0 0,0 0 0 16,0 0-25-16,0 0-6 0,0 0-1 0,0 0 0 0,0 0-16 0,0 0 0 16,0 0 0-16,0 0 0 0,0 0 0 15,0 0 0-15,0 0 0 0,0 0 0 0,0 0 0 16,0 0 0-16,0 0 0 0,0 0 0 0,0 0 31 0,0 0 2 15,0-6 1-15,0 6 0 0,0 0-3 0,0 0-1 16,0 0 0-16,0 0 0 0,0-6-30 0,0-1 0 16,0 7 0-16,0 0 0 15,0-6 37-15,0 3 2 0,0-3 0 0,0 0 0 0,0 6-26 16,0-7-5-16,0 4 0 0,0 3-8 0,0 0 13 0,0-6-4 16,0 3-1-16,0 3 0 0,0-3 0 0,0 3 0 15,0 0 0-15,0-7 0 0,0 7-8 0,0 0 0 16,-4-3 0-16,4 3 8 0,0-6-8 0,0 0 0 0,0 2 0 0,0 4 0 15,0-6 0-15,0 0 0 0,0 0 0 0,0-1 0 16,0 4 0-16,0 3 0 0,0-6 0 16,0 6 0-16,0-6 0 0,-3-1 0 0,3 1 0 0,0 3 0 15,0 3 53-15,0 0 9 0,-4-6 2 0,4 0 0 16,0 2-52-16,-4-2-12 0,4 3 0 16,0 0 0-16,-3-3 0 0,3 2 0 0,0-2 0 0,0 3 0 15,0-3 0-15,0 3 9 0,0-1 1 0,0 4 0 16,0-6-10-16,0 3 0 0,0 3 0 0,0-3 0 15,0 3 0-15,0-6 0 0,-4-1 0 0,4 4 0 16,0-3 0-16,0-3-9 0,0 5 9 0,-3-2-13 16,3 0 13-16,0 0 0 0,0 6 0 0,0-7 0 15,-4 1 0-15,4 0 0 0,0 6 0 0,0-6 0 16,0-4 0-16,0 4 0 0,4 3 0 0,-4-4 0 16,0 1 0-16,0 0 0 0,0 0 0 0,0-1 0 15,0 4 0-15,-4-3 0 0,4 0 0 0,0 3 0 16,-3-4 0-16,3 1 0 0,0 3 0 0,0-3 0 15,-4-1 0-15,4 1 16 0,-3 0-3 0,3 0-1 0,0 2-12 0,-4-2 0 16,4 0 0-16,0 0 0 0,0-1 0 0,-3 1-16 16,3 0 3-16,0 3 1 15,0-4 12-15,0 1 0 0,-4 0 0 0,4 6 0 0,0-3 0 0,0-4 0 16,0 1 0-16,-3 0 0 0,3 3 0 0,0-4 0 16,-4 4 0-16,4-3 0 0,0 3 0 0,-3 0 0 0,3-3 0 15,-4 2 0-15,4-2 0 0,0 0 0 0,-3 0 0 0,3-1 0 16,-4 1 0-16,4 0 0 0,0 3 0 0,-3-4 0 15,3 1 0-15,-4 0 0 0,4-4 0 0,-4 4 0 16,4-3 0-16,-3 2 0 0,3 1 0 0,0-3 0 16,-4 2 0-16,4-2 0 15,0 3 0-15,0 0 0 0,-3-4 48 0,3 4 13 0,0-4 3 16,-4 4 0-16,4-3-72 16,0 3-15-16,-3-1-2 0,3 1-1 0,0-3 26 0,-4-1-10 0,4 4 10 0,0 0 0 15,0-4 0-15,-3 4 0 0,3-3 0 0,0-1 0 16,-4 4 26-16,4-4-1 0,-3 1 0 0,3 0 0 15,0-1-25-15,-4 1 0 0,4-1 0 0,-3 1 0 16,3-4 0-16,-4 4 0 0,4-3-14 0,-3 2 5 16,3-2 9-16,-4-1 11 0,1 4-3 0,3-4 0 15,-4 1-8-15,0 2 0 0,1-6 0 0,-1 4 8 16,1-1 0-16,-1 1 0 0,1 2 0 0,-1-2 0 16,1-4-8-16,-1 4 10 0,1 2-10 0,-1 1 10 0,1-4-20 15,-1 1-4-15,1-1-1 0,-1 1 0 0,1 2 27 0,-1-2 6 16,1-4 1-16,-1 0 0 0,4 4-19 0,-4-4 0 15,1 0 0-15,-1 1 0 16,1-1 12-16,3 4-4 0,-4-4 0 0,4 0-8 0,-3 4 16 0,-1-1-3 16,4 1-1-16,-3-1 0 0,-1 4 0 0,1-4 0 15,3 4 0-15,-4-1 0 0,1 1-4 0,-1 3 0 16,4-1-8-16,-3 1 12 0,3 0-4 0,0 6-8 0,-4-3 11 0,4 3-11 16,0 0 0-16,0 0 0 15,0 0 0-15,0 0 0 16,-7-3 11-16,7 3-11 0,0 0 10 0,0 0-10 0,0 0 0 0,0 0 0 15,0 0 0-15,-4 6-10 0,4-6 10 0,-3 3 0 16,3-3 0-16,0 6 0 0,0-6 0 0,0 3 0 16,-4 4 8-16,4-7-8 15,0 0-151-15,0 0-34 0,0 0-7 0</inkml:trace>
  <inkml:trace contextRef="#ctx0" brushRef="#br0" timeOffset="178222.92">13984 7177 1551 0,'0'0'34'0,"0"0"7"0,0 0 2 0,0 0 1 0,0 0-36 0,0 0-8 15,0 0 0-15,-3 0 0 0,-1 0 100 0,4 0 17 16,0 0 4-16,0 0 1 0,0 0-20 16,0 0-4-16,-7 0-1 0,7 0 0 0,0 0-17 15,0 0-4-15,0 0-1 0,0 0 0 0,0 0-7 0,0 0-2 16,0 0 0-16,0 0 0 16,0 0-10-16,0 0-3 0,0 0 0 0,0 0 0 0,0 0-18 0,0 0-4 15,0 0-1-15,0 0 0 0,0 0-7 0,0 0-2 0,0 0 0 0,0 0 0 16,0 0-4-16,0 0-1 15,0 0 0-15,0 0 0 0,0 0 0 0,11 0-1 0,-11 0 0 0,7 0 0 16,-7 0 1-16,3 3 0 0,-3-3 0 0,0 0 0 16,0 0-1-16,7 3 0 15,-7-3 0-15,7 0 0 0,-7 0-4 0,7 0-1 0,-7 0 0 0,7 0 0 16,0 0 12-16,1 0 2 0,-5 3 1 0,4-3 0 16,-7 0-25-16,7-3 0 0,0 3 0 0,-3 0 0 15,3-3 0-15,-4 3 0 0,-3 0 0 0,7 0 0 16,0 0 0-16,0 0 0 0,-7 0 0 0,4 0-11 15,-4 0 11-15,7 0 0 0,0 0 8 0,-3-3-8 16,-4 3 0-16,7 0 8 0,0 0-8 0,0-3 0 16,-4 3 0-16,4-3 8 0,-3 3-8 0,3-4 0 15,0 4 0-15,0 0 8 0,0-3-8 0,0 3 0 16,0 0 9-16,0 0-9 0,0 0 12 0,0 0-12 16,0 0 8-16,1 0-8 0,-1 0 0 0,0 3 0 15,0-3 0-15,0 0 0 0,0 0 8 0,0-3-8 16,-4 3 0-16,4 0 0 0,-3-3 0 0,3 3 0 15,0-3 8-15,0 0-8 0,0 0 0 0,-3 0 0 16,3-1 0-16,0 1-20 0,0 3 2 0,0 0 1 0,0-3 17 0,4 3 0 16,-4-3 0-16,0 3 0 15,0 0 17-15,0 0 7 0,-7 0 2 0,7 0 0 0,0 0-26 0,0 0 8 16,-7 0-8-16,7 0 0 16,0-3-17-16,0 3-9 0,-7 0-2 0,11 0 0 0,-4 0 46 0,-7 0 9 15,7 0 1-15,0 0 1 16,0-3-46-16,0 3-10 0,-3 0-1 0,3-3-1 0,0 3 49 0,-4 0 9 0,4 0 3 0,-3-4 0 15,-4 4-24-15,7 0-8 0,0-3 0 0,0 3 0 32,-4 0-26-32,5-3-5 0,-5 3-1 0,4 0 0 15,-3 0 32-15,3-3 0 0,0 3 0 0,0 0 0 0,0 0 20 0,-4 3 9 16,4-3 3-16,0-3 0 16,1 3-52-16,-5 0-9 0,4 0-3 0,-3-3 0 0,3 3 52 0,-4 0 9 0,4 0 3 15,-3 0 0-15,3-3-24 0,0 3-8 0,-4 0 0 16,5-3 0-16,-5 3 0 0,4-3 0 0,-3 3 0 0,3 0 0 31,0-4-26-31,-4 4-5 0,-3 0-1 0,11-3 0 0,-4 3 32 0,0 0 0 0,0 0 0 16,0 0 0-16,0 0 0 0,0 0 0 0,0 0 0 0,0 0 0 15,0-3 20-15,0 3 9 0,0 0 3 0,1 0 0 16,2-3-24-16,-3 3-8 0,-7 0 0 0,7 0 0 16,0-3 0-16,-3 3 0 0,3 0 0 0,-7 0 0 15,7-3 0-15,-7 3 0 0,7 0 0 16,4-3 0-16,-4-1-26 0,0 4-5 0,0 0-1 0,-7 0 0 15,7-3 51-15,0 3 9 0,-7 0 3 0,10-3 0 16,-3 3-31-16,1 0 8 0,-1 0-8 0,0-3 4 16,0 3-30-16,-4 0-5 0,4 0-1 0,-3 0 0 0,3 0 52 15,0 0 9-15,-4 0 3 0,4-3 0 16,-7 3-52-16,4 0-9 0,3 0-3 0,-3-3 0 0,3 3 32 0,0-3 0 16,-4 3 0-16,4-3 0 15,-3 3 0-15,3-4 0 0,0 1 0 0,-4 3 0 16,5 0 20-16,2-3 9 0,-3 3 3 0,0 0 0 15,4 0-52-15,-4 0-9 0,0-3-3 0,0 3 0 16,0-3 32-16,0 3 0 0,0 0 0 0,0-3 0 0,-7 3 20 0,7 0 9 16,0 0 3-16,0 0 0 15,0-3-24-15,0 3-8 0,-3-4 0 0,3 4 0 16,0-3-26-16,0 0-5 0,0 3-1 0,4-3 0 0,-4 3 52 0,0 0 9 0,0-3 3 0,4 3 0 16,-4 0-24-16,3 0-8 0,1 0 0 0,-1 0 0 31,-3 0-26-31,0 0-5 0,4 0-1 0,-4-3 0 0,0 3 32 0,0 0 0 0,0-3 0 0,-7 3 0 15,7 3 0-15,4-3 0 0,-4-3 0 0,0-1 0 16,0 4 0-16,0 0 0 0,0 0 0 0,0 0 0 16,-7 0 0-16,7 0 0 0,0 0 0 0,4 0 0 15,-4 0 0-15,0-3 0 0,0 3 0 0,0 0 0 16,0-3 0-16,0 3 0 0,4 0 0 0,-4 0 0 16,0-3 0-16,0 3 0 0,0-3 0 15,0 0 0-15,0 0 0 0,0 0 0 0,0-1 0 0,4 4 0 0,-4 0 20 16,0 0 9-1,0 0 3-15,0-3 0 0,0 3-24 0,-3 0-8 0,3 0 0 0,0 3 0 0,0-3 0 16,3 0 0-16,-3 0 0 0,1 0 0 16,-1 0 0-16,3 0 0 0,-3 4 0 0,0-4 0 15,-7 0 0-15,7 0 0 0,0 3 0 0,0-3 0 16,-7 0 0-16,11 0 0 0,-7-3 0 0,-4 3 0 16,7 0 0-16,-7 0 0 0,7-4 0 0,-7 4 0 0,7 0 0 0,-7 0 0 15,7 0 0-15,-7 0 0 0,7 0 0 0,-7 0 0 16,0 0 0-16,7 0 0 0,-7 0 0 0,0 0 0 15,0 0 0-15,7 0 0 0,-7 0 0 0,0 0 0 16,0 0 0-16,0 0 0 16,0 0 0-16,0 0 0 0,0 0 0 0,0 0 0 15,0 0-24-15,0 0-5 0,0 0-1 0,-4 0 0 16,1 4-132-16,-1-4-26 0,1 3-6 0,-4 3-1202 0</inkml:trace>
  <inkml:trace contextRef="#ctx0" brushRef="#br0" timeOffset="180196.45">13705 6183 1036 0,'0'0'23'0,"0"0"5"0,0 0 0 0,0 0 1 0,0 0-29 0,0 0 0 0,0 0 0 0,0 0 0 15,0 0 57-15,0 0 6 0,0 0 1 0,0 0 0 16,0 0-9-16,0 0-2 0,0 0 0 0,0 0 0 16,0 0-33-16,0 0-8 0,0 0 0 0,0 0-1 15,0 0-11-15,0 0 0 0,0 0 0 0,0 0 0 16,0 0 53-16,0 0 9 0,0 0 2 0,0 0 0 16,0 0-4-16,0 0 0 0,0 0 0 0,0 0 0 15,0 0-44-15,0 0-16 0,0 0 9 0,0 0-9 16,0 0 56-16,0 0 7 0,0 0 1 0,0 0 0 15,0 0-16-15,0 0-4 0,0 0 0 0,0 0 0 16,0 0-19-16,0 0-4 0,0 0-1 0,0 0 0 16,0 0-20-16,0 0 0 0,0 0 0 0,0 0 0 15,0 0 56-15,0 0 6 0,7-3 2 0,-7 3 0 16,0 0-64-16,0 0-23 0,0 0 1 0,4-3 0 0,-4 3 22 0,0 0 15 16,4-4-3-16,-1 1 0 0,-3 3-1 0,0-6-1 15,4 0 0-15,-4 6 0 0,0-3-10 0,0 3 0 16,3-7 0-16,-3 7 0 0,0 0 38 0,4-6 6 15,-4 3 0-15,3-3 1 0,-3 3-21 0,0 3-4 16,0 0 0-16,4-7-1 0,-1 1-19 0,-3 0-14 0,4 3 2 0,-4 3 1 16,0-7 11-16,3 4 16 15,1-3-4-15,-1 3-1 0,-3-3-11 16,4-1 0-16,-1-2 0 0,1 3 0 0,-4-1 0 0,3 1 0 16,-3 0 0-16,4-1 0 0,-4 1 0 0,4 0 0 0,-1-3 0 0,-3 5 0 15,4-2 20-15,-1 0 3 16,1 3 0-16,-1 0 0 0,1-1-37 0,-1 1-7 0,1 0-2 0,-1-3 0 15,1 3 23-15,3-4 0 0,-4 1 0 0,1 3 0 16,3-3 0-16,-4 0 0 0,5-1 0 0,-1 1 0 16,3-3 31-16,-3 2 10 0,0-2 3 0,0 3 0 15,4-1-30-15,-4-2-6 0,4 3 0 0,-4-4-8 16,0 4 12-16,0 0-12 0,0-1 12 0,0 4-12 16,0-3 12-16,3 3-4 0,-6-3 0 0,7 3-8 15,-8-1 14-15,4 1-4 0,0 0-1 0,0 0 0 16,0 0-9-16,0-3 12 0,0 2-12 0,1 1 12 15,-1 0-12-15,0 0 8 0,-4-3-8 0,8 3 8 16,-4-1-8-16,0-2 10 0,0 0-10 0,3 3 10 0,-2-3-27 0,-1 2-6 16,0 1-1-16,0 0 0 15,0 0 48-15,0 0 8 0,0 3 3 0,3-3 0 16,-6 3-25-16,3 0-10 0,0-3 8 0,0 3-8 0,-3-4 8 16,3 1-8-16,0 3 0 0,0-3 8 0,0 0-8 15,-4 3 0-15,4-3 9 0,1 3-9 16,-1-3 9-16,-4 3-9 0,4-3 12 0,0 3-12 0,-3-3 12 0,3 3-12 15,-4-4 12-15,4 4-12 0,0 4 13 16,-3-4-4-16,3 0-1 0,0 0 0 0,-3-4-8 0,3 4 12 16,-4 0-12-16,4 0 12 0,-3 0-12 0,-1 0-9 15,-3 0 9-15,7 0-13 0,-3 4 13 0,-4-4 0 16,3-4 0-16,-3 4 0 0,0 0 0 0,7 0 0 16,-7 0 0-16,0 0 0 0,4 0 48 0,-4 0 13 15,0 0 3-15,4 4 0 16,-4-4-75-16,0 0-14 0,0 0-3 0,0 0-1 0,0 0 29 0,0 0 0 0,0 0 0 0,7 0 0 15,-7 0 0-15,0 0 0 0,0 0 0 0,0 0 0 32,0 0-27-32,0 0-9 0,0 0-1 0,0 0-1 0,0 0-172 0,-7-4-34 0</inkml:trace>
  <inkml:trace contextRef="#ctx0" brushRef="#br0" timeOffset="181657.89">13924 5230 754 0,'0'0'21'0,"0"0"5"0,0-7-26 0,0 1 0 16,0 0 0-16,0 0 0 0,0-1 100 0,0 1 14 0,0-3 3 0,0 2 1 15,-3-2 15-15,3 3 3 0,-4 3 1 16,1-7 0-16,-1 1 7 0,1-1 2 16,-1 4 0-16,0 3 0 0,-3-3-36 0,4-1-7 0,-4 4-2 0,0-3 0 15,3 0-23-15,-3 3-5 0,7 3-1 0,-7 0 0 16,0 0-12-16,0 3-4 0,0-3 0 0,7 0 0 16,-7 3-19-16,0 0-4 0,0 3-1 0,-4 0 0 15,8 1-32-15,-4 2 0 0,0 4 0 0,0-4 0 16,-1 4 51-16,5 2 3 0,-4-2 1 0,3-1 0 15,-3 1-37-15,4 0-7 0,-1 2-2 0,1-2 0 16,3-1 0-16,0 4 0 0,0-4 0 0,3 4 0 16,-3-3-9-16,4 2 8 0,3-5-8 0,-4 2 8 15,8-2-8-15,-4 2 0 0,0-5 0 0,4-1 8 16,-1-3-8-16,4 0 0 0,4-3 0 0,0-3 0 16,3-3 0-16,0-4 0 0,0 1 0 0,0-4 0 15,0 1 0-15,1-4 0 0,-5 4 0 0,1-4 0 0,-4 3 0 0,0-2 0 16,0 2 0-16,-3 1 0 15,-4-1 0-15,0 1 8 0,3 2-8 0,-6-2 0 0,0 2 8 16,-1 1-8-16,-3-1 0 0,0 1 8 0,-3 3-8 0,-1-1 12 16,-3-2-12-16,0 3 12 0,0-4-12 0,-4 1 0 15,1 3 9-15,-1-1-9 0,-3 4 0 0,0-3 0 16,0 0 0-16,-4-1 0 0,4 4-13 0,0 0-4 16,-4 3-1-16,4-3 0 15,0 3-56-15,3 0-11 0,-3 0-3 0,7 3 0 16,-3 0-38-16,3 0-8 0,0 1-2 0,7-4 0 15,0 0-126-15,-7 0-26 0</inkml:trace>
  <inkml:trace contextRef="#ctx0" brushRef="#br0" timeOffset="182120.61">13727 4973 1728 0,'0'0'38'0,"0"0"8"0,0 0 2 0,0 0 0 15,0 0-39-15,0 0-9 0,0 6 0 0,0-6 0 0,0 0 91 0,0 0 16 16,-4 6 3-16,4 0 1 0,4 1-24 0,-4-1-5 15,0-6-1-15,3 6 0 0,1 0-13 0,-1 4-4 16,1-1 0-16,3 1 0 0,0-1 0 0,0 0 0 16,0 1 0-16,4-1 0 0,3 4-51 0,-4 2-13 15,4 1 0-15,4 3 0 0,0 0 51 0,-1 0 7 16,1-1 2-16,0 4 0 0,-1-3-17 16,-3 3-3-16,4 0-1 0,-4 0 0 0,-3-3-12 0,3 3-3 15,-4-3 0-15,1 3 0 0,-1-4-8 0,1-2-3 16,-4 0 0-16,0-1 0 0,0-2-5 0,-3-4-8 0,3 1 11 15,-4-4-11-15,4 0 8 0,-7-6-8 16,0 0 0-16,0 0 0 0,0 0 8 0,4 0-8 0,-4 0 0 0,0 0 0 16,0 0 0-16,0 0 0 15,0 0 0-15,0 0 0 0,0 0 0 0,0 0 0 16,0 0-8-16,0 0 8 16,0 0-85-16,0 0-11 0,0 0-3 0,-4 3 0 15,4-3-127-15,-7 4-26 0</inkml:trace>
  <inkml:trace contextRef="#ctx0" brushRef="#br0" timeOffset="184181.84">11515 4926 884 0,'0'0'24'0,"0"0"8"0,0 0-32 0,3 3 0 0,-3-3 0 0,0 0 0 16,0 0 98-16,0 0 14 0,0 0 2 16,0 0 1-16,0 0 10 0,0 0 3 0,0 0 0 0,0 0 0 15,0 0 0-15,0 0 0 0,0 0 0 0,0 0 0 16,4 6-52-16,-4-6-9 0,0 0-3 0,0 0 0 15,0 0 0-15,3 6 0 0,-3-6 0 0,0 0 0 16,0 0 0-16,0 0 0 0,-3 6 0 0,-1 1 0 16,4-7-40-16,-7 3-9 0,7 3-2 0,0-6 0 15,-7 3 15-15,0 0 2 0,4-3 1 0,-5 4 0 16,1-1-5-16,0-3-1 0,0 0 0 0,0-3 0 16,4 3-3-16,-4 0-1 0,0-4 0 0,0 1 0 15,-4 3-3-15,4-3-1 0,0 3 0 0,-4 0 0 16,4-3-1-16,0 0-1 0,0 0 0 0,0 3 0 0,-4-3-2 15,4 3 0-15,-3-4 0 0,3 1 0 0,-4 0 0 0,4 0 0 16,-3 0 0-16,2 0 0 0,-2 0-2 16,3 0-1-16,-4-1 0 0,4 1 0 0,-3 0-1 15,3 0 0-15,-4 3 0 0,4-3 0 0,0 0-9 0,3 0 12 16,1-1-12-16,-4-2 12 0,0 3-12 0,3-3 12 16,-3 3-12-16,4-4 12 0,-4 4-12 0,-1-3 8 15,1 0-8-15,0-1 8 0,0 1-8 0,4 3 8 16,-4-6-8-16,0 5 8 0,0-2-8 0,0 0 8 15,0 0-8-15,-1-1 8 0,5 1-8 0,-4 0 8 16,3 0-8-16,-3 2 8 0,4 1-8 0,-1-3 0 16,1 0 0-16,-1-1 0 0,-3-2 0 0,4 3 0 0,-1-4 0 0,1 4 0 15,-1-3 0-15,0 2 0 0,4-2 0 0,-3 0 0 16,-1-1 0-16,4 1 0 0,-3-1 0 0,3 1 0 16,0 0 0-16,0-4 0 0,-4 7 0 0,4-4 0 15,0 4 0-15,0-3 0 0,0 2 0 0,0 1 0 16,0-3 0-16,0 2 0 0,0 1 0 0,4-3 0 15,-4 3 0-15,0-1 0 0,0-2 0 0,0 3 0 16,0-1 0-16,0 1 0 0,0 0 0 0,0 6 0 16,3-7 0-16,1 1 0 0,-4 0 0 0,0 6 0 15,3-6 0-15,-3 6 0 0,0 0 0 0,8-7 0 16,-8 7 0-16,7-3 0 0,-4-3 0 0,4 0 0 16,-3-1 0-16,3 1 0 0,0 3 0 0,0 0 0 15,-4 0 0-15,4-4 0 0,1 4 0 0,-1 0 0 16,0 0 0-16,0 0 0 0,0 3 0 0,0-3 0 15,0 3 0-15,-7 0 0 0,7 0 0 0,0 0 0 0,0-3 0 16,4 3 0-16,-4-3 0 0,0 3 0 16,-7 0 0-16,7 0 0 0,0 0 0 0,0 0 0 15,0 0 0-15,0 0 0 0,0 0 0 0,0 0 0 0,-7 0 0 0,7 0 0 16,0 3 0-16,0 0 0 0,-7-3 0 0,7 0 0 16,-7 0 0-16,7 3 0 0,0-3 0 0,-7 0 0 15,7 0 0-15,1 6 0 0,-1-3 0 0,-4 4 0 16,-3-7 0-16,4 6 0 0,3 0 0 0,-4 4 0 15,1-4 0-15,-1 0 0 0,-3 0 0 0,4 1 0 0,-4-7 0 0,0 6 0 16,0 3 0-16,0-2 0 16,0-1 8-16,0-6-8 0,0 6 0 0,0 0 0 0,0 1 0 0,0-7 0 15,0 0 0-15,0 9 0 16,0 1 0-16,0-4 0 0,-4 3 0 0,4-3 0 0,0 1 0 0,-3-1 0 16,3-6 0-16,-4 6 0 0,1 1 8 0,-4 2-8 15,3 0 0-15,1 1 0 0,-4-4 0 0,-1 3 0 16,5 1 0-16,-4-1 0 0,0 1 0 0,0-1 0 15,0 0 0-15,3 1 0 0,-3-4 0 16,0 4 0-16,0-7 0 0,4 3 0 0,-5-3 0 0,1 0 0 16,7-3 0-16,-3 3 0 0,-4 1 0 0,0-1 0 15,7-3 0-15,-7 3 0 0,3-3 0 0,-3 0 0 16,0 0 8-16,0 0-8 0,3 3 0 0,-3-3 8 16,0 3-8-16,0 0 0 0,0-3 0 0,0 3 0 15,0-3 0-15,4 3 0 0,-4 1 0 0,3-1 0 16,-3 0 0-16,3 0 0 0,-3 0 0 0,4 0 0 0,3-3 0 0,-4 3 0 15,4-3 0-15,0 0-11 16,0 0-48-16,0 0-9 0,0 0-3 0,0 0-952 16,-3-3-190-16</inkml:trace>
  <inkml:trace contextRef="#ctx0" brushRef="#br3" timeOffset="-188401.03">16796 570 1407 0,'0'0'31'0,"0"0"6"0,0 0 2 15,0 0 1-15,0 0-32 0,0 0-8 0,0 0 0 0,0 0 0 16,0 7 72-16,0-7 14 0,3 6 2 0,-3-6 1 0,4 6-20 0,-4-6-4 16,0 0-1-16,0 0 0 0,0 0 0 0,0 0 0 15,0 0 0-15,0 0 0 0,0 0-16 0,3-3-4 16,1 0-1-16,3-3 0 0,-4 2-18 0,1-5-3 16,0 6-1-16,3-3 0 0,-4-7 34 0,4 4 6 15,4 2 2-15,-4-2 0 16,0 3-50-16,0-4-13 0,-4-2 0 0,4 2 0 15,-3-2 0-15,3 2 0 0,0-2 0 0,0-1 0 0,0-2 36 0,-3 2 3 16,3-3 0-16,-4 1 0 0,4 2-39 0,0-6 0 16,-3 7 0-16,0 2 0 0,-1 1 0 15,1-4 0-15,-1 7 0 0,1-3 8 0,-4 3 13 0,3-1 3 0,-3 7 1 0,0-3 0 16,0-3-25-16,4-4 0 16,-4 4 0-16,0 0-11 0,3 0 11 0,-3 6 0 15,0 0 10-15,0 0-10 0,0 0 0 0,4-4 0 0,-4 4 0 0,0 0 0 16,3-6 0-16,1 3 0 0,-4 3 0 0,0 0 0 15,0-3 0-15,0 3 0 0,0 0 0 0,0 0 0 16,0 0 0-16,0 0 0 0,0 0 0 0,0 0 0 16,0 0 0-16,0 0 0 0,3 3 0 0,1 0 0 15,-1 7 0-15,1-4 8 0,-1 0-8 16,1 0 0-16,-1 1 0 0,1 2 0 0,0 1 0 0,-1-1 0 16,1 0 0-16,3 7 0 0,-4-3 0 0,4 2 0 15,-3 4 12-15,3-6-4 0,-4 5-8 0,4 4 12 16,0-9-3-16,1 9-1 0,-5-3 0 0,4-1 0 15,0 8 0-15,0-8 0 0,-3 7 0 0,6-9 0 16,-3 3-26-16,0 0-6 0,4-7 0 0,-4 4-1 0,0-7 25 16,0 7 0-16,0-13 0 0,0 7 0 15,-3-1 0-15,-1-3 0 0,1 1 0 0,-4-7 0 16,3 6 46-16,-3-6 14 0,0 0 4 0,0 0 0 0,0 0-64 0,0 0-8 16,0 0-4-16,0 0-1 0,0 0 13 0,0-10 12 15,0 7-3-15,-3-3 0 0,-1 0-9 0,-3-1 8 16,4 1-8-16,-4 3 8 0,3-3-8 0,-6-4 0 15,3 1 9-15,-1 3-9 0,-2-1 0 0,-1 1 0 16,1 0 0-16,-1 0 8 0,-3-10-8 0,3 7 0 16,-3-4 0-16,-3 4 0 0,3-7 0 0,-1 7 0 0,-2-4 0 15,3 7 0-15,0-4 0 0,0-2 0 0,-1-1 0 0,-2 4 0 16,6 3 0-16,-3-7 0 0,0 7 0 0,0-1 0 16,0 1 0-16,0 0 0 0,3 3 0 15,-3 0 0-15,0 6 0 0,3 0 0 16,1-3 0-16,-1 0 8 0,0 0-8 0,4 0 0 0,0 0 0 0,0 0 0 15,0 0 0-15,0 0 0 0,0 6 0 0,7-6 0 16,0 0 0-16,0 0 0 0,0 0 0 0,0 0-8 16,0 0 8-16,0 0 0 0,0 0-9 0,0 0 9 15,7-6 0-15,0 3-9 0,4 0 9 0,-1 3 0 16,1-4-8-16,3-2 8 0,0 3 0 0,4-6 0 16,3-1 0-16,-3 4 0 0,3-3 0 0,0 2 0 15,0-5 0-15,4 6 0 0,0 2 0 0,-1-2 0 16,-3 3 0-16,4 0-8 0,-4 0 8 0,-3 0 0 15,0 6 0-15,3 0-8 0,-4-3 8 0,-3 6 0 16,1-3 0-16,-1 0-8 0,0 1 8 0,0-4 0 0,-3 3 0 16,-1 0 0-16,1-3-8 0,-4 6 8 0,3-6 0 0,-3 0 0 15,0 0 0-15,-7 0 0 0,0 0 0 16,7 0 0-16,-7 0 0 0,0 0 0 0,0 0 0 16,0 0 0-16,0 0 0 0,4 6 0 0,-4-6 0 15,0 7 0-15,-4-4 8 0,4 6-8 0,0 1 0 16,-3-4 8-16,-1 6-8 0,1-5 0 0,-4-4 0 0,3 6 8 0,1-3-8 15,-4 1 0-15,3-4 0 0,-3 6 0 16,0-6 8-16,0 4-8 0,0-4 0 0,-4 0 0 16,4 0 8-16,-3 3-8 0,-1 1 0 15,1 2 8-15,-5 0-8 0,5-2 0 0,-4 2 15 0,-4 4-3 16,1 5-1-16,-1-2 0 0,-3 3-20 0,3 6-4 0,-3-6-1 16,0 9 0-16,3-6 40 0,0 6 8 0,1-6 2 0,-1 6 0 15,4-9-27-15,3 3-9 0,-3-6 0 16,7 0 9-16,-3-7-9 0,3 3 0 0,0-8 0 0,3 2 0 15,-3 0 0-15,7-6 0 0,0 0 0 0,0 0 0 16,-3 0 0-16,3 0 0 0,0 0 0 0,0 0 0 16,-4-6 0-16,4 6 0 0,-4-6 0 0,4 6 0 15,0 0 0-15,0 0 0 0,0 0 0 0,0-4 0 16,0 4 0-16,-3-3 0 0,3 3 0 0,0-9 0 16,-4 3-36-1,4-1 0-15,0 7 0 0,0-6 0 16,0-3-23-16,0 6-4 0,4-7-1 0,-4 1 0 0,3-1 4 0,1 4 1 15,0-6 0-15,-1 8 0 0,1-2-8 0,-4-3-1 0,3 6-1 16,-3 3 0-16,0-7 4 0,0 7 1 16,0 0 0-16,0 0 0 0,0 0 51 0,0 0 13 0,0 0 0 0,0 0 0 15,0 0 0-15,0 0 0 0,0 0 0 0,0 0 0 16,0 0 0-16,0 0 0 0,0 0 0 0,-3 3 0 0,-1 1 48 16,1-1 13-16,3-3 3 0,0 9 0 15,-4-3-64-15,0-6 0 0,4 0-9 0,0 7 0 0,-3 2 9 0,-1-6 12 16,4-3-2-16,-3 6-1 0,3-6-9 0,0 7 0 15,-4-1 0-15,4-6 0 0,-3 6 53 0,3-6 9 16,0 0 2-16,0 0 0 0,0 0-52 0,0 0-12 16,0 0 0-16,0 0 0 15,0 0-48-15,0 0-13 0,0 0-3 0,0 0 0 16,0 0-102-16,0 0-21 0,0 0-4 0,0 0-410 0,0 0-83 0</inkml:trace>
  <inkml:trace contextRef="#ctx0" brushRef="#br5" timeOffset="-179654.78">17064 633 1008 0,'0'0'22'0,"0"0"5"0,0 0 1 0,0 0 0 0,0 0-28 0,0 0 0 0,0 0 0 0,0 0 0 16,0 0 63-16,0 0 7 0,0 0 2 0,0 0 0 16,0 0-3-16,0 0 0 0,0-6 0 0,0 6 0 15,0 0-13-15,0 0-2 0,0 0-1 0,0 0 0 16,0 0-17-16,0 0-4 0,0 0-1 0,0 0 0 16,0 0-5-16,0 0-1 0,0 0 0 0,0 0 0 0,0 0-1 0,0 0 0 15,0 0 0-15,0 0 0 0,0 0-3 0,0 6-1 16,0 0 0-16,0-6 0 0,0 0 2 0,0 10 0 15,0-10 0-15,0 0 0 0,-4 6-2 0,4-6 0 16,0 0 0-16,0 0 0 0,0 0-8 0,0 0-3 16,0 0 0-16,4 6 0 0,-4-6-9 0,0 6 0 15,0-6 0-15,0 10 8 0,3-4-8 0,-3 0 10 16,0-2-10-16,0 5 10 0,0-3-10 0,0-3 10 16,0 1-10-16,0 5 10 0,0-3-1 15,0-3 0-15,0-3 0 0,0 7 0 0,0-7-9 0,0 9 12 16,0-3-12-16,4-3 12 0,-4-3-12 0,0 4 12 15,0 2-12-15,3 0 12 0,-3 0-12 0,0 1 12 16,4 2-12-16,-4-3 12 0,0 1-4 0,4-7 0 16,-4 6 0-16,0 3 0 0,0-2-8 15,0-1 0-15,0 3 0 0,0-3 0 0,0-2 10 0,0 2-10 0,0 0 12 16,0-3-12-16,0 4 12 0,0-1-4 0,0-6 0 0,0 6-8 16,3 3 12-16,-3-2-4 0,4-7 0 0,-4 6-8 15,0 0 10-15,0-6-10 0,0 0 8 0,3 7-8 16,-3-4 0-16,0 6 0 0,0 1 0 0,0-4 0 15,0-3 0-15,0 3 0 0,0 4 8 0,0-4-8 16,0-3 0-16,0 3 0 16,4 4 0-16,-4-4 0 0,0-3 0 0,0 0 0 15,0 4 0-15,0-7 0 0,0 6 0 0,0 0 0 0,0 3 0 0,3 1 0 16,-3-4 0-16,0-3 8 0,0 4-8 0,0-1 0 16,0 0 0-16,0 0 0 0,0 4 8 0,0-10-8 0,0 0 0 0,4 6 0 15,-4-3 0-15,0 7 0 16,3-4 0-16,-3 0 0 0,4 0 0 15,-4-6 0-15,0 7 0 0,0 2 0 0,0-9 0 0,3 6 0 0,-3 1 27 0,4 2 6 16,-4-3 2-16,3 4 0 16,-3-1-55-16,0-3-12 0,0-6-1 0,0 4-1 0,0-4 34 0,0 6 0 15,0 0 0-15,0 0 0 16,0 1 0-16,0-1 0 0,-3 3 0 0,3-2 0 0,0-7 0 0,3 3 0 16,-3-3 0-16,0 6 0 0,0-6 0 0,0 9 8 15,0 1-8-15,0-4 0 0,0 3 0 0,0-2 8 16,0-7-8-16,4 3 0 0,-4 3 0 0,0 0 0 15,0 1 0-15,3-4 0 0,-3-3 0 0,0 6 0 0,0 3 0 16,0-2 0-16,0-7 0 0,0 3 8 0,0 3-8 0,4 0 0 16,-4-6 0-16,0 7 9 0,0-1-9 0,0 0 8 15,0 4-8-15,0-4 0 0,0 0 9 0,3 4-9 16,-3-4 0-16,0 0 9 0,0-6-9 0,0 6 0 16,4 4 11-16,-4-4-11 0,0 0 10 0,0 4-10 15,0-4 0-15,0 0 0 0,0 1 0 0,3 2 0 16,-3-9 0-16,0 3 12 0,0 0-3 0,4 4-1 15,-4 2-8-15,0-3 0 0,0 0 0 0,4 4 8 0,-4-4-8 16,0-3 0-16,0 4 0 0,0-1 0 16,0 0 8-16,0 0 0 0,0 1 0 0,0 2 0 15,0-3-8-15,0-3 0 0,0 4 0 0,3 2 0 16,-3-3 0-16,0 1 10 0,0 2-2 0,4-3-8 16,-4-3 9-16,0 1-9 0,0 2 0 0,0 0 9 15,0 0-9-15,0 1 0 0,3 5 0 0,-3-5 0 16,0-4 0-16,4 3 0 0,-4 3 0 0,0-2 0 0,0 2 8 0,0 4-8 15,0-10 12-15,0 6-4 16,0 0-8-16,3-2 0 0,-3-1 0 0,0 7 0 0,0-7 0 0,4-3 0 16,-4 3 0-16,0 1 0 0,0 2 9 0,3-3-9 15,-3 4 10-15,0-4-10 0,4-3 0 0,-4 3 0 16,0 1 0-16,0-1 0 0,0 0 8 0,0 0-8 16,3 4 0-16,-3-4 9 0,0 3-9 0,0 1 0 15,0-1 0-15,0-2 0 0,0 2 0 16,0-6 8-16,0 3-8 0,0 1 12 0,4 2-12 0,-4-3 0 0,0 1 0 15,3 2 0 1,-3-3-24-16,4-3-11 0,-1 4-1 0,-3 2-1 0,4 0 60 0,-4 1 12 16,3-1 2-16,-3 1 1 0,4-1-10 0,-4 1-1 0,4-1-1 15,-1 3 0-15,-3-5-40 0,4 5-8 0,-4-2-2 0,0-1 0 16,0 0 24-16,3-2 0 0,-3 5 8 0,0-2-8 16,4-4 0-16,-4 7 0 0,0-7 0 0,0 3 0 15,3 4 16-15,-3-4 4 0,0 4 0 0,4-7 1 16,-1 3-21-16,1 1 0 0,-4-1 0 0,3 4 0 15,1-4 0-15,-1 4 0 0,1-4 0 0,-1 4 0 16,-3-1 0-16,4 4 0 0,-1-4 0 0,1 4 0 16,-1-7 0-16,-3 7 0 0,0-6 0 0,4 5 0 15,-4-5 0-15,0 2 0 0,4 1 0 0,-4 2 0 0,0-8 0 16,0 8 0-16,3-5 0 0,-3 5 0 0,4-5 0 0,-4 2 0 16,0 1 0-16,3 3 0 15,-3-7 0-15,4 4-10 0,-4-4 1 0,3 7 0 16,1-7 9-16,-4 4 12 0,3-4-2 0,1 7-1 0,-1-7-9 15,-3 4-14-15,0-1 3 0,0 4 1 0,4-4 10 0,-1 1 0 16,1-1 0-16,-4 1 0 0,3 0 0 0,-3 2 0 16,0-2 0-16,0-1 0 0,0-2 0 15,0 2 0-15,0 1 0 0,0-4 8 0,0 4-8 16,0-1 0-16,0-2 0 0,4 5 0 0,-1-5 0 0,-3 2 0 16,0 1 8-16,0 3-8 0,4-7 0 0,-4 3 9 15,0 1-9-15,0 0 0 0,4-1 8 0,-4 1-8 16,3-1 0-16,1 1 0 0,-4-4 8 0,0 4-8 15,0-1 0-15,3 1 0 0,-3-4 0 0,0 7 0 16,0-7 8-16,0 7-8 0,0-4 0 0,-3 4 0 0,3-3 0 0,0 2 0 16,0 1 8-16,3-3-8 0,-3 2 0 0,0 1 0 15,4-4 0-15,-4 7 0 0,0-9 0 0,3 5 0 16,-3-2 0-16,4-1 0 16,-4 1 0-16,3 0 0 0,1-1 0 0,-4 1 0 15,3 2 0-15,-3-2 0 0,0-1 8 0,0 1-8 0,4-1 0 16,-4 1 0-16,3 3 0 0,-3-10 0 0,0 7 0 0,4 2 0 15,-4-5 8-15,0 2-8 0,0 1 0 0,0-1 0 16,0-2 0-16,3 2 0 0,-3 1 0 0,4 2 0 16,-4 1 0-16,3-3 0 0,-3 2 0 0,4-2 0 15,-1 3 0-15,-3-1 0 0,4 1 0 0,-4-4 0 16,4 4 0-16,-4 0 0 0,0-1 0 0,3-2 0 16,1 3 0-16,-4-1 0 0,0-2 8 0,0-1-8 15,0 1 0-15,0 3 0 0,0-7 8 0,0 7-8 16,0-7 0-16,0 4 0 0,0-1 0 0,3 4 0 0,-3-4 0 0,0 1 0 15,0 3 0-15,0-1 0 0,4 1 8 0,-4 0-8 16,0-1 0-16,3 4 0 16,-3-3 0-16,0 3 0 0,4-4 0 0,-4 1 0 0,3-3 0 0,-3 2 0 15,0 1 0-15,4 0 0 0,-4-4 8 0,3 1-8 16,-3 2 0-16,0 1 0 0,0 0 0 0,0-4 0 16,0 4 0-16,4-4 0 0,-4 4 0 0,0-3 0 15,0 2 0-15,3-2 0 0,-3-4 0 0,4 4 0 16,-4 3 0-16,0-4 0 0,0 1 8 0,0-1-8 15,0 4 0-15,0-4 0 0,0 1 0 0,0 3 0 16,0-4 0-16,-4 1 0 0,8-1 0 0,-4 1 0 16,0-1 0-16,0 1 0 0,0-1 0 15,0 1 0-15,0 3 0 0,0-1 0 0,3-2 0 0,-3 3 0 0,0-4 0 0,0 4 0 16,4-4 0-16,-1 1 0 0,-3 3 0 16,4-1 0-16,-4 1 0 0,0-4 0 15,4 1 0-15,-4-1 0 0,0-2 8 0,3 2-8 0,-3 1 0 0,0-4 0 16,4 1 0-16,-4-1 0 0,-4 1 0 0,4 2 0 15,0-2 8-15,0-1-8 0,0 0 0 0,0-2 0 16,0 2 0-16,0 4 0 0,0-4 0 0,0 0 0 16,0 1 0-16,0-4 0 0,0 7 0 0,0-4 0 15,0 4 0-15,0-1 0 0,0 1 0 0,0-1 0 16,0-2 0-16,4 2 0 0,-4-2 0 0,0-1 0 0,3 3 0 16,-3-2 0-16,0-1 0 0,4 1 0 15,-4-4 0-15,3 3 0 0,-3 1 0 0,0-4 0 0,0 3 0 0,4-2 0 16,-4 2 0-16,0-3 0 15,0-6 9-15,0 7-9 0,0-1 0 0,0 3 9 0,0-2-9 16,0 2 0-16,0-9 0 0,3 6 8 0,-3 1-8 0,0-7 0 16,0 6 9-16,0 0-9 0,0 0 0 0,0-6 8 15,0 7-8-15,0-7 0 0,0 9 28 0,0-3 0 16,0-6 1-16,0 7 0 0,0-7-42 0,0 0-9 16,4 6-2-16,-4-6 0 0,0 6 24 0,0 0 0 15,0-6 0-15,0 0 0 0,0 0 17 0,0 7 5 16,0-7 1-16,0 0 0 0,0 0-33 0,0 0-6 15,0 0-2-15,0 0 0 0,0 0 29 0,0 0 5 16,0 0 2-16,0 6 0 0,0-6-18 0,0 6-14 16,0 1 2-16,0-7 1 0,0 0 11 0,0 3 16 15,0 3-4-15,0 0-1 0,0-6-11 0,0 3-11 0,0-3 3 0,0 7 0 16,0-7 8-16,0 0 11 0,0 6-3 0,0-6 0 16,0 9-8-16,0-9 0 15,0 0 0-15,0 0 0 0,0 7 0 0,0-4 0 16,0-3-10-16,0 0 10 0,0 6 0 0,0 0 0 0,0-6 0 15,0 7 10-15,0-1-10 0,0-6 0 0,0 6-10 16,0-6 10-16,0 0 0 0,0 3 0 0,0-3 0 0,0 0 10 16,0 0-10-16,0 0 0 0,0 0 0 0,0 0 0 15,0 0 0-15,0 10 0 0,0-10 0 0,0 0 0 16,0 6 0-16,0-6 0 0,0 0 0 0,0 0 0 16,0 6 0-16,0-6 0 0,0 0 0 0,0 0 0 15,0 0 0-15,0 0 0 0,0 0 0 0,0 0 0 16,0 0 0-16,0 0 0 0,0 0 0 0,0 0-11 0,0 0 11 15,0 0 0-15,0 0 8 0,0 0-8 0,0 0 0 0,0 0 0 16,0 0 0-16,0 0 0 16,0 0-49-16,0 0-15 0,0 0-2 0,0 0-1 15,0 0 5-15,0 0 1 0,0 0 0 0,0 0 0 16,0 0-171-16,-7 0-35 0</inkml:trace>
  <inkml:trace contextRef="#ctx0" brushRef="#br0" timeOffset="-173551.65">17452 5474 1267 0,'0'0'28'0,"0"0"5"0,0 0 2 0,0 0 1 0,0 0-36 0,-4 3 0 15,4-3 0-15,0 0 0 16,0 0 64-16,0 0 5 0,0 0 2 0,0 0 0 0,0 0-21 16,0 0-4-16,0 0-1 0,0 0 0 15,0 0 15-15,0 0 2 0,0 0 1 0,0 0 0 0,0 0 5 0,0 0 2 16,0 0 0-16,0 0 0 0,0 0-10 0,0 0-3 16,0 0 0-16,0 0 0 0,0 0-33 0,0 0-6 15,0 0-2-15,7-3 0 0,1 3-16 0,-8 0 10 16,7-3-10-16,-7 3 8 0,3-3-8 0,4 0 12 0,-3-3-12 0,-4 6 12 15,0 0-12-15,3-4-17 16,1-2 4-16,-4 0 1 0,0 6 39 0,3-3 8 0,-3-4 1 0,4 4 1 16,-4-3-6-16,3 3-2 0,-3 3 0 0,4-6 0 15,-4 3-12-15,3-4-2 0,-3 4-1 0,4-3 0 16,-1 3-14-16,1-4 11 0,-4 7-11 16,0-6 10-16,3 0-10 0,1 3 0 15,0-4 0-15,-1 4 8 0,-3-3-8 0,4 0 0 0,-4 6 0 0,0-6 8 16,3 2 2-16,-3-5 0 0,0 3 0 0,4-1 0 15,-1 1 4-15,-3 0 1 0,4 0 0 0,-4-1 0 16,0 4-4-16,3-3-1 0,-3 0 0 0,4-1 0 16,-1 1-10-16,-3 0 0 0,0 3 9 0,4-4-9 15,-4-2 0-15,3 0 8 0,1 2-8 0,-4-2 0 16,3 3 0-16,-3-1 0 0,4 1 0 0,-1 0 0 16,1-4 0-16,0 1 0 0,-4 3 0 0,3 0 0 15,-3-1 0-15,4 1 8 0,-1 0-8 0,-3-1 0 16,0 1 0-16,0 6 8 0,4-6-8 0,-1 3 0 15,1-4 0-15,-1 1 8 0,1 0-8 0,-1 3 0 0,1-3 0 0,-1-1 0 16,1-2 0-16,-1-1 0 0,1 4 0 0,3 0 0 16,-4 3 0-16,1-7 0 0,0-2 0 0,-1 2 0 15,1 4 0-15,-1-3 0 0,-3-1 0 0,4 1 9 16,-1-4-9-16,1 4 0 0,-1 3 0 16,1-4 0-16,-1 1 0 0,1 0 0 0,-1-1 0 0,4 1 0 0,-3-1 8 15,-1 1-8-15,1-1 0 0,0 7 0 16,-1-3 0-16,1 3 0 0,-1-6 0 0,1 2 10 15,-1 1-10-15,1 0 8 0,3-1-18 0,-4 4-4 16,1-3-1-16,3-3 0 0,-4-1 15 16,1 1 0-16,3-1 0 0,-4 1 0 0,5-4 0 0,-1 1 0 0,-4-1 0 0,4 4 0 15,0-4 0-15,0 4 0 16,-3-7 0-16,3 4 0 0,0-1 0 0,0 1 0 0,-3-1 0 0,6 1 0 16,-3-1 0-16,0 4 0 0,0-1 0 15,-3-2 0-15,3-4 28 0,0 4 9 0,0 2 2 0,-4 1 0 16,5-4-26-16,-1 1-5 0,0-1 0 0,0 1-8 15,0-4 21-15,0 0-2 0,0-3-1 0,0 4 0 16,0 2-18-16,0-3 0 0,0 1 0 0,0-1 0 16,0-3 8-16,0 4-8 0,0 2 9 0,-3-3-9 15,3 1 0-15,-4 2 0 0,4 1 0 0,-3 2-10 16,0 4 10-16,-1 0 0 0,-3-1 0 0,4 1 0 16,-1-3 0-16,1-1 0 0,-4 4 0 0,3 0 0 15,-3 3 0-15,4-4 0 0,-4 1 0 0,3 0 0 16,-3 6 24-16,0 0 6 0,0-3 2 0,0 3 0 15,0 0-52-15,0 0-9 0,0 0-3 0,0 0 0 16,0 0-25-16,0 0-6 0,0 0-1 0,0 0 0 16,0 0-44-16,0 0-8 0,0 0-3 0,0 0-663 15,0 0-133-15</inkml:trace>
  <inkml:trace contextRef="#ctx0" brushRef="#br0" timeOffset="-171717.1">16958 5120 1051 0,'0'0'23'0,"0"0"5"0,0 0 0 0,0 0 2 0,0 0-30 0,0 0 0 16,0 0 0-16,0 0 0 0,0 0 98 15,0 0 14-15,0 0 2 0,0 0 1 16,0 6-30-16,0-6-5 0,0 0-2 0,0 0 0 16,0 0-14-16,0 0-2 0,0 0-1 0,0 0 0 0,0 0-5 0,4 6-2 15,-4-6 0-15,3 7 0 0,-3-7 14 0,0 0 4 16,4 3 0-16,3 0 0 0,-4 0-35 0,-3-3-6 15,0 0-2-15,7 6 0 0,0-2 13 0,-3 2 2 16,-4-6 1-16,7 3 0 0,-7-3-6 0,7 0-2 0,-7 0 0 0,7 3 0 16,0 3-6-16,0-3-2 15,-7-3 0-15,7 0 0 0,0 0-7 0,0 4-2 0,0 2 0 16,0-3 0-16,-3 3-4 0,3-3 0 0,-3 1-1 0,3-1 0 16,0 0 0-16,-4 3 0 0,4-3 0 15,-3 0 0-15,-4-3-1 0,7 4 0 16,-4-1 0-16,4 0 0 0,0 0-1 0,-3 0 0 0,3 0 0 0,-3 0 0 15,-4-3-3-15,7 3-1 0,0 4 0 0,0-4 0 16,-4 0-9-16,4 0 10 0,-3 0-10 0,3 0 10 16,0 1-10-16,0-4 0 0,-3 6 9 15,3-3-9-15,-4 0 0 0,4 0 9 0,-3 0-9 0,3 0 0 16,-7-3 8-16,3 7-8 0,4-4 0 0,0 0 0 16,-3 0 10-16,3 0-10 0,-4 0 8 0,-3-3-8 15,0 0 0-15,8 4 0 0,-1-1 8 0,-4 0-8 16,4 0 0-16,0 0 0 0,0 0 9 0,0 0-9 15,-7-3 9-15,4 4-9 0,-4-4 12 0,7 3-12 16,-4 0 8-16,1 3-8 0,-4-6 0 0,7 3 0 16,-3 0 9-16,-1 0-9 0,-3-3 0 0,7 7 9 0,0-4-9 15,-3 0 0-15,3 0 0 0,-4 3 8 16,4-2-8-16,-3-1 0 0,-1 0 0 0,4 0 0 0,-3-3 0 16,3 3 0-16,-3 0 0 0,3 0 0 0,-7-3 0 0,3 4 8 15,-3-4-8-15,7 6 0 0,-7-6 8 16,4 3-8-16,3 0 0 0,-4 0 8 0,-3-3-8 0,7 6 0 15,-3-2 0-15,-4-4 0 0,0 0 0 0,7 3 8 16,-7-3-8-16,7 6 0 0,0-3 0 16,0 0 0-16,-7-3 8 0,7 3-8 0,0 1 0 0,0-1 0 15,-7-3 0-15,4 3 0 0,-4-3-9 0,7 6-4 0,0-3-1 16,-7-3 0-16,0 0 25 0,3 6 5 16,-3-6 0-16,8 7 1 0,-8-7-17 0,7 6 0 15,-4-3 8-15,-3-3-8 0,7 6 0 0,-3 1 0 0,3-1 8 0,-7-6-8 16,0 0 0-16,7 3 0 0,0 0 0 0,0 0 0 15,-7-3 0-15,7 7 0 0,0-4 0 16,0 0 0-16,0-3 0 0,-3 3 0 0,3-3 0 0,0 3 0 16,-7-3 0-16,7 6 0 0,0-2 0 0,0 2 0 15,-7-6 8-15,3 3-8 0,5 0 0 0,2 3 0 16,-6 4-12-16,-4-10-10 0,0 0-2 0,0 0 0 16,7 3 43-16,0 0 8 0,0 0 1 0,0-3 1 15,0 0-29-15,0 0 0 0,-3 0 0 0,3 3 0 16,-4-3 8-16,4 7-8 0,-3-1 0 0,-1 0 0 15,-3-6 32-15,0 0 1 0,7 3 0 0,0 4 0 16,-3-4-48-16,3 3-9 0,-7-6-3 16,7 3 0-16,-4 3 27 0,1 1 0 0,0-1 0 0,-4-6 0 15,0 3 21-15,0-3 3 0,7 3 1 0,-4 3 0 16,1-2-42-16,-4-4-9 0,0 0-2 0,3 3 0 16,4 3 45-16,-3-3 9 0,-4-3 2 0,3 6 0 0,4-2-28 0,0-1 0 15,-3 0 0-15,3 3 0 0,-3-3 0 0,3 0 0 16,-4 4 0-16,8-4 0 0,-4 3 0 0,0 0-19 15,0-3 3-15,0 4 1 0,0-4 24 0,0-3 5 16,0 3 1-16,-3 0 0 0,3 0-15 0,-7-3 0 16,0 0 0-16,3 3 0 15,4 1 0-15,-7-4 0 0,0 0 0 0,4 3 0 0,-4-3 0 0,7 3 0 0,-7-3 0 16,3 6 0-16,1 0 0 0,-1 1 0 0,-3-7 0 16,4 6 0-16,-4-6 0 0,3 3 0 0,-3-3 0 15,4 6 0-15,-4-6 0 0,0 0 0 16,0 0 0-16,7 3 0 0,-7-3 0 0,7 7 0 0,-7-7 0 15,0 0 0-15,4 3 0 0,-4-3 0 0,0 0 0 0,0 0 0 16,3 3 0-16,-3-3 0 0,0 0 0 0,7 6 0 16,-7-6 0-16,4 7 0 0,-4-7 0 0,0 0 0 15,3 3 0-15,-3-3 0 0,0 0 0 0,0 0 0 16,0 0 0-16,0 0 0 0,0 0 0 0,0 0 0 16,0 0 0-16,0 0 0 0,0 0 0 0,0 0 0 15,0 0-28 1,0 0-9-16,4-3-2 0,-4-4 0 0,0 4-193 0,0-3-40 0,-4-4-7 15,4 10-1-15</inkml:trace>
  <inkml:trace contextRef="#ctx0" brushRef="#br0" timeOffset="-164933.5">17314 4073 1526 0,'0'0'33'0,"0"0"7"0,0 0 2 0,0 0 2 0,0 0-36 0,0 0-8 16,0 0 0-16,0 0 0 0,0-7 77 0,0 7 14 16,4-3 2-16,-1 0 1 0,1 0-18 15,-1 0-3-15,-3 3-1 0,4 0 0 0,0-3-12 0,-4 3-4 0,7-3 0 0,-4-1 0 16,4 4-12-16,-3-3-4 0,-1 0 0 0,1 0 0 16,3 3-8-16,-4-6-1 15,4 3-1-15,-3-1 0 0,3 4-2 0,0-3 0 16,-3 0 0-16,3 0 0 0,0 0 0 0,-4-3 0 15,4 6 0-15,0-3 0 0,-3 3-2 0,3-4-1 0,0 4 0 0,0-3 0 16,-3 0-6-16,3 3-2 16,0 0 0-16,0 0 0 0,-4-3-5 0,4 3 0 0,0 0-1 15,0 0 0-15,0-3 4 0,0 3 1 0,1 0 0 0,-1-3 0 16,0 3-1-16,0-3 0 0,-4 3 0 0,8 0 0 16,-4-4-5-16,0 1-1 0,0 3 0 0,0-3 0 15,0 0 0-15,4 3 0 0,-4-3 0 16,0 3 0-16,3-3-9 0,1 0-14 0,-4-1 3 0,4 4 1 15,-1 0 10-15,-3 0 0 0,4 0 0 0,-1 0 0 16,-3 4 0-16,1-1 0 0,2 0 0 0,1-3 0 16,-4 3 23-16,3 0 6 0,-3 3 2 0,4-2 0 15,-8-1-50-15,8 0-9 0,-4 0-3 16,4 0 0-16,-4 0 57 0,0 0 11 0,3 1 3 0,-3-1 0 16,4 0-26-16,0 0-5 0,-1 3-1 0,1-3 0 15,-1 0 7-15,1 1 1 0,0 5 0 16,-1-9 0-16,1 3-16 0,-4 3 0 0,3-2 0 0,-3-1 0 15,0 3 8-15,1-3-8 0,-1 3 11 0,0 1-11 0,-4-1 13 0,4 3-4 16,-3-2-1 0,3 2 0-16,-4-3-17 0,1 4-4 0,-1-1-1 0,1 4 0 0,-1-7 14 15,1 6 0-15,-1-2 0 0,1-4 0 0,-4-6 48 0,7 6 13 16,-3 4 3-16,-1-4 0 0,-3-6-52 0,0 0-12 16,7 3 0-16,-3 7 0 0,-1-4 0 0,-3-6 0 15,0 0 0-15,0 0 0 0,0 0 0 0,4 6 0 16,-1 0 0-16,-3-6 0 0,4 7 0 0,-4-7 0 0,0 0 0 0,0 0 0 15,0 0 0-15,0 0 0 0,0 0 0 0,0 0 0 32,-4-10-151-32,1 1-33 0,-4-1-6 0,3-2-753 0,-3-4-150 0</inkml:trace>
  <inkml:trace contextRef="#ctx0" brushRef="#br0" timeOffset="-163548.61">16771 2125 597 0,'0'0'16'0,"0"0"5"0,0 0-21 0,0 0 0 0,0 0 0 0,0 0 0 15,4 4 60-15,-4-4 8 0,0 6 2 0,0-6 0 16,0 0 0-16,3 6 0 0,-3 0 0 0,0-6 0 16,4 7-14-16,-4-1-4 0,0-6 0 0,0 6 0 15,0-6 61-15,0 0 12 0,0 0 3 0,0 0 0 16,0 0-52-16,0 0-9 0,0 0-3 0,0 0 0 15,0 0 0-15,0 0 0 0,0 0 0 0,0 0 0 16,0 0 0-16,0 0 0 0,0 0 0 0,0 0 0 16,0 0 0-16,-4 7 0 0,-3-4 0 0,7-3 0 15,-3 0-51-15,-5 0-13 16,5-3 0-16,-4 3 0 0,3-7 54 0,-3 7 8 0,0-6 2 0,0 3 0 16,0-3-52-16,0-1-12 0,0 1 0 0,-4 0 0 15,4-1 54-15,-3-5 8 0,3 6 2 0,-4-4 0 0,1-2-52 16,3 5-12-16,-4-5 0 0,4 3 0 0,0-1 12 0,0-2 0 15,0 2 0-15,3-6 0 0,-3 4-4 0,4-1-8 16,-1 4 11-16,1-7-11 0,-1 4 8 0,1-1-8 16,3-2 0-16,-4-1 0 0,4 0 12 0,-4 1-12 15,4 2 12-15,0-3-12 0,0 7 10 16,0-7-10-16,4 4 8 0,-4-1-8 16,0 7 0-16,0-4 8 0,4-2-8 0,-4 2 0 15,3 1-20-15,1 3-10 0,-1 0-2 0,1-4 0 0,-1 4 52 0,1 0 11 16,-1-4 1-16,4 4 1 0,-3 0-33 0,6 3 0 0,-3-4 0 15,0 1 0-15,4 0 0 0,-4 3 0 16,0-1 0-16,4 4 0 0,-1 0 8 0,1 4-8 0,0-8 0 0,-1 4 0 16,1 0 0-16,-4 0 0 0,3 4 0 15,-3-4 0-15,0 3 8 0,0-3-8 0,1 0 0 0,-1 3 0 16,0 0 9-16,-4 3-9 0,4-3 0 0,-3 1 9 16,-1-4-9-16,1 3 0 0,-4-3 9 0,0 0-9 15,0 0 0-15,0 0 8 0,3 6-8 0,1 0 0 16,-4-6 9-16,0 10-9 0,-4-4 12 0,4 6-12 15,0-5 8-15,-3-1-8 0,-1 3 0 0,1 1 0 16,-1-1 0-16,-3 4 0 0,4-4 0 0,-4 4 0 16,3-4 8-16,-3 7-8 0,0-13 0 0,0 6 0 15,3 4 0-15,-3-7 0 0,0-3 0 0,0 0 0 16,4 1 14-16,-4 2-4 0,3-3-1 0,-3 0 0 0,4-3-9 16,-5 0-11-16,5 3 3 0,-1 0 0 15,-3-3 8-15,7 0 11 0,-3 3-3 0,3-3 0 16,0 0-8-16,0 0-12 0,0 0 2 0,0 0 1 0,0 0 9 15,0 0 12-15,0 0-2 0,0 0-1 16,3-9-58-16,-3 6-12 0,4-6-3 0,-1 2-887 16,1 4-177-16</inkml:trace>
  <inkml:trace contextRef="#ctx0" brushRef="#br0" timeOffset="-157415.14">17942 3439 1782 0,'0'0'39'0,"0"0"8"0,4-9 1 0,-1 3 3 15,1 2-41-15,-1-2-10 0,1-3 0 0,-4 3 0 0,3-7 103 0,1 7 18 16,-4-4 4-16,0 4 1 0,4-3-9 0,-4 2-1 16,0 1-1-16,0 0 0 0,-4 3-41 0,4 0-8 15,-4-4-2-15,4 4 0 0,-3-3-51 0,3 3-13 16,-4 0 0-16,4 3 0 0,-7 0 48 0,4-4 8 0,-4 1 0 0,3 3 1 15,-3-6-29-15,0 0-5 0,0 6-2 16,-4-3 0-16,4 3-1 0,-3-4 0 16,3 4 0-16,-4 4 0 0,-3-1 8 0,4 0 2 15,-1 6 0-15,-3-2 0 0,3-1-30 0,-3 6 0 0,4-2 0 0,-1 2 0 16,0 4 0-16,1-3 0 0,3-1 0 16,0 4 0-16,0-4 18 0,0 4-2 0,0-3-1 0,3 2 0 15,-3-2-24-15,3-1-5 0,1 1-1 0,3-4 0 16,-4 4 15-16,4-4 16 0,0 7-3 0,4-10-1 15,-1 4-12-15,-3 2-16 0,4 1 3 16,3-1 1-16,0-6 24 16,0 1 6-16,4-1 1 0,-1-3 0 0,1-3-31 0,3 3-5 0,-3-3-2 0,3 0 0 15,3 0 34-15,1-3 6 0,-4 3 2 0,4 0 0 16,-4-3-37-16,0 3-7 0,4 0-2 0,-4-3 0 16,-4 0 23-16,4-4 0 0,-3 4 0 0,0-3 0 15,3 0 10-15,-4-4 6 0,-3 1 2 0,0 0 0 16,0-7-29-16,0 0-5 0,0-6-2 0,-3 10 0 0,0-10 18 0,-1 6 0 15,1 4 0-15,-1-4 0 0,-3-3 0 16,-3 7 0-16,3-7 0 0,0 6 0 16,-4 4-106-16,4 2-18 0,-3 4-3 0,3-3-1 15,-4 3-51-15,4 3-10 0,-4-3-3 0</inkml:trace>
  <inkml:trace contextRef="#ctx0" brushRef="#br0" timeOffset="-156973.84">17889 3148 1728 0,'0'0'38'0,"0"0"8"0,0 0 2 0,0 0 0 0,0 0-39 0,0 0-9 0,0-3 0 0,0 3 0 15,0 0 53-15,0 0 9 0,0 0 2 0,0 0 0 16,0 0 0-16,0 0 0 0,0 0 0 0,0 0 0 16,0 0 51-16,0 0 10 0,0 0 3 0,-3 9 0 15,3-3-103-15,0 0-25 0,-4 7 0 0,4 0 0 16,0 2 56-16,-3 4 7 0,3 6 1 0,0-6 0 16,-4 6 4-16,4 0 0 15,-3 3 1-15,3 4 0 0,3-4-29 0,-3 3-5 0,0-3-2 0,4 1 0 0,-1-4-15 16,4 0-3-16,-7-3-1 0,7 3 0 15,-3-3-5-15,-1 0-1 0,1-3 0 0,0 3 0 16,-1-4-8-16,-3 1 8 0,4-3-8 0,-1 3 8 0,-3-4-8 0,0 1 0 16,0 0 0-16,0-4 0 15,0 1 0-15,-3-1 0 0,3-2 0 0,0-4 0 0,-4 0 0 0,4-6 0 16,0 0 0-16,0 0 0 0,0 0 0 0,0 0 0 16,0 0 0-16,0 0 0 15,0 0-49-15,0 0-12 0,0 0-3 0,0 0 0 16,0 0-153-16,0 0-31 0,0 0-7 0,0 0-1 0</inkml:trace>
  <inkml:trace contextRef="#ctx0" brushRef="#br6" timeOffset="-117345.08">11035 2928 903 0,'0'0'20'0,"0"0"4"0,0 0 0 0,0 0 2 0,0 0-26 0,0 0 0 16,0 0 0-16,7-3 0 0,-4 0 60 0,1-3 6 0,0 2 2 0,-4 4 0 16,0 0-4-16,3-3 0 15,1 0 0-15,-4 3 0 0,0 0-11 0,0 0-2 16,0 0-1-16,0 0 0 0,7-6-24 0,-7 6-5 0,0 0-1 0,0 0 0 16,0 0-3-16,0 0-1 0,7 0 0 0,-4-3 0 15,-3 3-16-15,7 0 0 16,0-3 0-16,-3 3 0 0,3 0 0 0,-4-3 0 15,5-1 0-15,-5 1 0 0,-3 3 20 0,7-3 11 0,0 0 1 0,0 0 1 16,0 0-33-16,0 3 0 0,-3 0 0 0,3-3 0 16,-4-1 13-16,4 1-1 0,-3 0 0 0,3 3 0 15,0 0-12-15,0-6 11 0,0 3-11 0,4 0 10 16,-4 0-2-16,3-1-8 0,1 1 12 0,0-3-4 16,-1 0-8-16,1-1 12 0,-1 1-12 0,4 3 12 0,-3-6-2 0,3 2 0 15,-3 1 0-15,-1 3 0 16,4-3 10-16,-3-1 3 0,0 1 0 0,3 3 0 15,-4 0-11-15,1-7-3 0,-1 7 0 0,1 0 0 0,0 0-9 16,-1 0 0-16,1 0 0 0,-4 0 0 16,3-4 0-16,1 4 0 0,0-3 0 0,3 6 0 0,-4-9 8 15,4 5-8-15,-3-2 8 0,3 0-8 0,-3 0 0 0,3-4 0 16,0 4 0-16,0 3 0 0,0-7 0 0,0 4 0 16,0-3 0-16,0 2 0 0,1 1 12 0,-1 0-2 15,0 3-1-15,0 0 0 0,0-4-9 0,0 4 12 16,-3-3-12-16,3 3 12 0,0 0-12 0,-3 0 0 15,-1-4 9-15,4 1-9 0,0 3 8 0,0 0-8 16,1 0 8-16,-1-7-8 0,0 1 0 0,0-1 0 16,4 1 0-16,-4-4-8 0,3 4 17 0,1 0 4 15,0-4 1-15,-4 4 0 0,3-1 5 0,-3 1 1 0,4 3 0 0,0 2 0 16,-1-5-20-16,5 3-19 0,-5-4 4 0,-3 7 1 16,4-6 14-16,0-1 0 0,-4 4 0 15,3-3 10-15,-3 2 0 0,4 1 0 16,-4 0 0-16,4-3 0 0,-4-1-2 0,4 1 0 0,-1-1 0 0,1 4 0 15,-1-3-8-15,1-1 0 16,3 1 0-16,-3-1 0 0,3 1 0 0,-3 3 0 0,3-7 0 0,-3 4 0 16,3-1 0-16,0 1 0 0,0 0 0 0,0-1 0 15,-3 1 0-15,-1-1-11 0,1 1 11 0,0 3-8 16,-1 3 8-16,1-10 0 0,-4 7 10 0,4-1-10 16,-4-2 8-16,4 0-8 0,-1 5 0 0,1-8 9 0,3 3-9 0,-3-4 12 15,-1 0-12-15,1 7 12 0,3-9-12 16,-3 5 8-16,3-2-8 0,0 5 8 15,0-5-8-15,0 2 0 0,4 4-10 0,-4-3 10 16,0 2 0-16,1 4 0 0,-1-3 0 0,-4-7 0 0,1 7 0 0,3 0 10 16,-3-4-10-16,-1 4 12 0,5 3-12 0,-5-3 8 15,1-4-8-15,0 1 8 0,3 3-8 0,0-4 0 16,-4 4 9-16,5-6-9 0,2 2 0 0,1 1 0 16,0-1 0-16,3 1 8 0,-3 3-8 15,-4-4 0-15,4 1 0 0,-1-4 0 0,-3 4 8 0,4 3-8 16,-4-7 8-16,0 4-8 0,1-1 0 0,2 1 0 15,-3 3 0-15,1-7 0 0,-1 4 0 0,0-1 0 16,4-2 0-16,-1 5-8 0,1-5 8 0,3 2 0 16,-3 1 0-16,0 0 0 0,3 5 0 0,-3-5 0 15,-1-3 0-15,1 2-8 0,0-2 8 0,-1 5 8 0,1-5-8 0,3 2 11 16,-3 1-11-16,0-4 0 0,-1 7 0 0,5-6-11 16,-1-1 11-16,0 7 0 0,0-4 10 0,0 4-10 15,1 0 0-15,-1-7 0 0,-3 7 0 16,-1-3 0-16,1 2 0 0,0 1 0 0,-1 0 0 0,1-4 0 15,0 4 0-15,-1-3 11 0,1-1-11 0,0 4 10 16,0 0-10-16,3 0-12 0,-4-4 2 0,5 1 1 16,2 2 9-16,-2-2 0 0,-1 3 10 0,0-1-10 15,-3-5 0-15,-1 3 0 0,5 2 0 0,-5-2 0 16,1 3 0-16,0-7 0 0,-1 4-11 0,-2-1 11 16,2 1 0-16,-3 3 0 0,1-1 0 0,-1-2 0 15,0-1 0-15,0 4 0 0,0 3 0 0,0-6 0 0,4 2 0 16,-4 4 15-16,1-6-4 0,-1-1-1 0,0 4-10 15,0-3 0-15,0-1 0 0,0 4 8 16,4-6-8-16,0 2 0 0,3-2 0 0,-3 2 8 0,-1 4 8 0,1-7 2 16,7 4 0-16,-4 0 0 0,0-1-18 15,0 4 0-15,1-4 0 0,-1 4 0 0,-3-3 0 16,-4 3 0-16,3-4 0 0,-2 7 0 0,2-6 0 0,-3-1 12 16,1 1-4-16,-1 2-8 0,4-2 12 0,-4 6-12 15,0-6 12-15,0-4-12 0,0 7 0 0,0-1 0 16,4-2 0-16,-4 3 0 0,0 3 8 0,1-4-8 15,-1-2 0-15,0 3 0 0,-3-1 0 0,-1 1 10 16,-3-3-10-16,0 6 8 0,0-4-8 0,1-2 0 16,-1 3 9-16,0-1-9 0,0 1 8 0,-3 0-8 15,-1 0 8-15,4 2-8 0,-3-2 0 0,-1-3 0 0,4 2 0 0,1-2 0 16,-5 3 11-16,4-4-3 16,-3 7 0-16,3-3 0 0,-3-3-8 0,-1 5 0 0,4-2 0 0,-3 0 0 15,3 3 0-15,-3-3 0 0,-1 2 0 0,4 1 0 16,-3 0 0-16,-1 0 0 0,1 0 0 15,0 3 0-15,-4-6 10 0,3 6 0 0,-3-4 0 0,0 1 0 16,0 3-2-16,0-3-8 0,0 0 12 0,1 3-4 16,-8 0-8-16,7-3 10 0,-7 3-10 15,7 0 10-15,0-3-10 0,-4 0 8 0,-3 3-8 0,0 0 8 16,0 0 5-16,7-4 1 0,-3 1 0 0,-4 3 0 16,7 0-14-16,-4-3 0 0,-3 3 0 0,7 0-10 15,-7 0 10-15,8 0 0 0,-5 0 0 0,-3 0 0 16,0 0 0-16,7-3 9 0,-7 3-9 0,4-3 10 0,-4 3-10 0,7 0 0 15,-4-3 0-15,-3 3 0 16,7-3 0-16,-7 3 0 0,0 0 0 0,4 0 0 0,-4 0 0 0,7 0 0 16,-7 0 8-16,3-7-8 0,-3 7 0 0,4 0 0 15,-4 0 0-15,7-3 0 0,-7 3 0 0,3-3 0 16,-3 3 0-16,0 0 0 0,8 0 0 0,-8 0 0 16,3-3 0-16,-3 3 0 0,0 0 0 0,0 0 0 15,0 0 0-15,0 0 0 0,0 0 0 0,0 0 10 16,0 0-10-16,0 0 10 0,4-3-10 15,-4 3 0-15,3-3 0 0,-3 3 0 0,0 0 0 0,0 0 0 16,0 0 0-16,0 0 0 0,0 0 0 0,0 0 0 16,0 0 0-16,0 0 0 0,0 0 0 0,0 0 8 15,0 0-8-15,0 0 0 0,0 0 0 0,0 0 0 16,0 0 0-16,0 0 0 0,0 0 0 0,0 0 0 16,0 0 0-16,0 0 0 0,0 0 0 0,0 0-9 0,0 0 0 0,-7 6 0 31,4 0-26-31,-5-3-5 0,1 7 0 0,-3-4-1 15,3-3-180-15,-4 0-36 0</inkml:trace>
  <inkml:trace contextRef="#ctx0" brushRef="#br6" timeOffset="-111445.72">10174 2477 1922 0,'0'0'42'0,"0"0"9"0,0 0 1 0,0 0 3 0,0 0-44 0,0 0-11 16,0 0 0-16,0 0 0 0,0-7 61 0,0-2 11 15,0 0 1-15,0-4 1 0,4-3-12 0,-4-2-2 16,3-4-1-16,1 6 0 0,-4-12 8 0,3 3 1 16,-3 3 1-16,4-7 0 0,3 4-55 0,-4 0-14 15,1-6 0-15,-1 3 0 0,4 3 40 0,-3-10 6 16,3 7 1-16,0-3 0 0,-3-1-27 0,3 4-4 0,0-7-2 0,0 7 0 16,0 0-14-16,-4 3 8 0,4 0-8 15,-3 3 0-15,3 0 14 0,-3 9-3 0,-1-5-1 0,1 5 0 16,-1 4-10-16,-3 9-14 0,4-7 3 0,-4 7 1 15,0 0 10-15,3 7 0 0,1 2 0 0,-1 4 0 16,1 9 49-16,-1-7 12 0,1 10 3 0,-1 4 0 16,4 5-52-16,0-9-12 0,1 3 0 0,2 4 0 15,-3-1 0-15,4-3 0 0,-1 7 0 0,1-4 0 16,-1 4 0-16,1-7 0 0,-4 0 0 0,4 0 0 16,-1-3 0-16,-3 0 0 0,0-3 0 0,0-3 0 15,1 0 0-15,-1-10 0 0,-4 1 0 0,-3-10 0 16,0 0-20-16,0 0-3 0,0 0-1 0,0-6 0 15,0-4-68-15,-3 4-15 0,-4-10-2 16,3 4-1-16,-3-4-126 0,-4 3-26 16</inkml:trace>
  <inkml:trace contextRef="#ctx0" brushRef="#br6" timeOffset="-111227.24">10139 2298 2419 0,'0'0'53'0,"0"0"11"0,0 0 3 0,0 0 1 0,3-3-55 0,4 0-13 16,0 0 0-16,4-4 0 0,3 4 54 0,-3 0 8 15,3 0 2-15,4-7 0 0,-1 4 0 0,1 0 0 0,-1 0 0 0,1-1 0 16,0 4-56-16,-1 0-8 0,1-3-8 0,0 6 8 16,-1 0-11-16,-3 0 11 0,0 0-10 0,-3 0 10 31,3 0-151-31,-3 0-24 0,-1 3-5 0,1 0-901 0</inkml:trace>
  <inkml:trace contextRef="#ctx0" brushRef="#br6" timeOffset="-110960.15">10672 2019 1728 0,'0'0'38'16,"0"0"8"-16,0 0 2 0,0 0 0 0,0 0-39 0,0 0-9 0,0 0 0 0,0 0 0 15,0 0 156-15,0 0 28 0,-8 6 7 0,5-3 1 16,-4-3-103-16,0 7-20 0,0 2-4 0,0 0-1 15,3 1 0-15,-3 5-1 0,0-5 0 0,4 6 0 16,-4-4 1-16,3 1 1 0,0 2 0 0,1 1 0 16,3 0-52-16,0-4-13 0,0 4 0 0,0 0 0 0,0-7 0 0,0 3 0 15,3-2 0-15,5-1 0 16,-8 4 0-16,7-10 0 0,0 3 0 0,0 1 0 0,-4-4 17 0,8 0 1 16,-1 0 0-16,-3-3 0 15,4 0-53-15,0-3-10 0,-4 3-3 16,3-6 0-16,-3-1-84 0,4 1-16 0,-4 0-4 0,4-10-1 15,-4 3-99-15,0-2-20 0,-4-1-4 0</inkml:trace>
  <inkml:trace contextRef="#ctx0" brushRef="#br6" timeOffset="-110737.81">10781 1887 1742 0,'0'0'38'0,"0"0"8"0,0 0 2 0,0 0 1 0,0 0-39 0,0 0-10 0,0 0 0 0,0 0 0 15,7 6 110-15,-4 4 20 0,1-1 4 0,3 4 1 16,-3-4-36-16,-1 4-7 0,4-1-2 0,0 10 0 15,-3-6-21-15,6 3-4 0,-3 0-1 0,0 3 0 16,1-1-17-16,-1-2-4 0,0 0-1 0,0-3 0 16,0 3-17-16,0-7-3 0,0 1-1 0,0-4 0 15,0 0-21-15,-4 1 8 0,1-4-8 0,-4-6 0 16,0 0-18-16,0 0-8 0,0 0-2 0,0 0 0 16,4-6-102-16,-1-4-21 0,-3 1-4 0,0 0-1 15,0-1-103-15,-3 1-21 0</inkml:trace>
  <inkml:trace contextRef="#ctx0" brushRef="#br6" timeOffset="-109870.1">10799 2104 2106 0,'0'0'46'0,"0"0"10"0,0 0 1 0,0 0 3 15,7-4-48-15,0 1-12 0,0-3 0 0,0 3 0 16,3 3 72-16,1-3 12 0,-4 0 2 0,7-1 1 0,-3-2-27 0,3-3-4 15,0 3-2-15,-4-1 0 0,5 1-30 0,-1 0-7 16,-4-1-1-16,4 1 0 0,1-3-16 0,-5 2 0 16,1-2 0-16,3 0 0 15,-4 2-36-15,1 4-5 0,-4-3-1 0,4-3 0 16,-1-1 4-16,-3 4 1 0,0 0 0 0,-3 2 0 0,-1-2 37 0,1 3 10 0,-4 3 1 0,0 0 0 16,0 0-11-16,0 0 0 0,-4 9 0 0,1 1 0 15,-1-1 52-15,1 7 9 0,3-7 2 0,-4 10 0 16,1 3-12-16,3-6-3 15,0 3 0-15,-4-1 0 0,4 4-24 0,0-6-6 0,4 3-1 16,-4 0 0-16,7-7 8 0,-4 1 2 0,1-4 0 0,-1 1 0 16,4-4-27-16,0-3 0 0,-7-3 0 0,11 0 0 31,-4-3-16-31,4-3-9 0,-4-4-2 0,3 1 0 0,-3-4 27 0,0 1 0 0,0-4 0 0,-3 3 0 16,3-8 15-16,0 2 8 0,0 6 1 0,-3-9 1 15,3 7-25-15,-4 8 0 0,4-8 0 0,-3 8 0 16,-1-2 0-16,1 3 0 0,-1-1 0 0,-3 7 0 15,0 0 0-15,0 0 0 0,0 0 8 0,8 7-8 16,-1 2 9-16,0 0 0 0,-4 7 0 0,8-3 0 16,-8 2 16-16,4 4 3 0,0-3 1 0,0 0 0 0,0 2-7 15,1-8-2-15,-1 2 0 0,3 1 0 0,-3-7-12 16,0 4-8-16,4-7 8 0,-4 3-8 0,0-6 0 0,4 0 0 16,-4 0-10-16,0-3 10 15,0 0-72-15,3-7-8 16,-3 1-2-16,4-4 0 0,-4-2-92 0,4 2-18 0,-4-3-4 0,0-2-1 15,3 2-43-15,-3-3-9 0,0 0-2 0,0-3 0 16,1 4 99-16,-1 5 19 0,-4-9 4 0,4 3 1 16,-3 0 153-16,-1 4 31 0,-3-1 7 0,0 0 1 0,4 4 102 0,-4-1 21 15,-4 4 4-15,4 6 1 0,0 3-52 0,0 0-9 16,0 0-3-16,-7 3 0 0,0 0 0 0,4 6 0 0,-4 7 0 0,-1 3 0 16,1-3-64-16,4 6-12 15,-1-1-4-15,1 5 0 0,-1-8 2 0,4 4 0 0,0 0 0 16,0-6 0-16,0 0-14 0,0 2-4 0,4-11 0 0,-1 5 0 15,1-5-20-15,-1-1-12 0,4-3 12 0,-3 0-12 16,3-6 0-16,-3 0 0 0,3-3-12 0,-4-7 3 16,4 0 9-16,0 1 0 0,-3-4 0 0,3-3 0 15,-4 1 0-15,1-1 8 0,3 3-8 0,-4-6 11 16,1 3-11-16,0 7 0 0,-1-7 0 0,1 6 0 16,-1 4 0-16,-3 3 0 0,4 0 0 0,-4 6 0 15,0 0 0-15,0 0 0 0,3 0-12 0,4 9 12 16,0-3 0-16,-3 4 18 0,3 2-2 0,0 7 0 15,0-10 12-15,0 7 3 16,0 0 0-16,4-4 0 0,-4 4-4 0,3-4-1 0,-3-2 0 0,4 2 0 16,0 1-26-16,-1 0-9 0,1-4 0 0,3 3 0 15,-4-5 24-15,1-1 5 0,-4 0 0 0,4-3 1 16,-4 1-44-16,3-4-9 0,-6 0-1 0,-4 0-1 16,7-4-116-16,-7 4-23 15,3-3-5-15,-3 3-1 0</inkml:trace>
  <inkml:trace contextRef="#ctx0" brushRef="#br6" timeOffset="-108909.88">17597 558 1497 0,'0'0'32'0,"0"0"8"0,3 6 0 0,1-3 4 0,-1 10-36 0,1-1-8 16,-1 7 0-16,4-3 0 0,-3 6 102 0,3 0 18 16,0 6 4-16,0-6 1 0,4 6 5 0,-4-6 1 0,0 6 0 0,0-6 0 15,0 3-54-15,0-3-10 16,0 0-3-16,-4-3 0 0,4 0 0 0,1-4 0 0,2-2 0 15,-3-4 0-15,0 1-51 0,0-4-13 0,-3-3 0 16,-4-3 0-16,3-3 0 0,4-3 0 0,-7-4 0 0,0-2 0 31,-3-7-48-31,3-3-13 0,-7 0-3 0,3 0-751 0,1 0-150 16</inkml:trace>
  <inkml:trace contextRef="#ctx0" brushRef="#br6" timeOffset="-108569.63">17547 417 2188 0,'0'0'48'0,"-3"-7"11"0,-1 1 1 0,1-3 1 15,-1-1-49-15,1 4-12 0,3-3 0 0,0 2 0 16,0 1 54-16,3-6 8 0,1 5 2 0,-1-2 0 0,4-1 0 0,0 4 0 16,4 0 0-16,-1-7 0 0,-3 7-14 0,8 3-2 15,-1 0-1-15,0 0 0 16,3 0-24-16,1-1-5 0,3 4-1 0,4 0 0 0,0 0 38 0,3 0 7 15,0 0 2-15,0 0 0 0,1 7-52 16,-5-1-12-16,-3 0 0 0,-3 0 0 0,0 10 54 16,-4-10 8-16,-4 10 2 0,1 0 0 15,-4-1-52-15,-3 1-12 0,-4 6 0 0,0-6 0 0,0 3 0 0,-8 3 0 16,1-4 0-16,-7 7 0 0,4-6 0 0,-8 3 0 16,4-3 0-16,-7 0 0 0,3 0 0 0,1-10 0 15,-1 7 0-15,0-7 0 0,4 4 0 0,0-10 0 16,0 0 0-16,3-3 0 15,-3 3-100-15,7-6-22 0,0 3-5 0,7 0-1 16,0-6-60-16,0-4-12 0,4 7-2 0,3-3-875 0</inkml:trace>
  <inkml:trace contextRef="#ctx0" brushRef="#br6" timeOffset="-108065.54">18094 856 2188 0,'0'0'48'0,"-4"6"11"0,1 3 1 0,3 1 1 0,-4-1-49 0,1 7-12 0,-1-10 0 0,-3 7 0 16,4-4 54-16,-1 4 8 0,-3-4 2 0,4-6 0 15,-1 3-4-15,4-6 0 0,0 0 0 0,0 0 0 16,-3-3-7-16,3 0-1 0,-4-3-1 0,4 0 0 16,-3-7-4-16,3 0-1 0,0 1 0 0,0 6 0 15,3-10-9-15,-3 3-1 0,0 1-1 0,0 2 0 16,4-5-35-16,-4 2 0 0,3-2 0 0,1 8 0 15,-1-8 26-15,4 5-2 0,-3-2 0 0,-1 5 0 0,4 7-38 0,-3-6-8 16,3 3-2-16,0 3 0 0,0 0 41 0,4 3 8 16,-4 3 2-16,0-2 0 0,0 2-27 0,0 0 0 15,3-3 8-15,-3 3-8 16,4 1-20-16,3 2-7 0,-3-6-1 0,-1 4 0 0,1-7 28 0,0 0 0 16,-1 0 0-16,4 0 0 0,-3 0 28 0,3-4 12 0,-4-2 1 15,5-3 1-15,-5 2-28 0,1-2-6 16,-4-3 0-16,3 2-8 0,-3-9 12 0,1 7-12 0,-5 2 12 15,4 1-12-15,-3-7 9 0,-4 4-9 0,0-1 0 16,-4 7 9-16,1 0-9 0,-1-1 8 16,-3 4-8-16,0 3 8 0,0 3-8 0,0 4 0 0,0 2 0 15,-4-3 0-15,4 7 0 0,4 3 0 0,-4 2 0 0,3 4 0 16,0 0 0-16,4-3 0 0,0 3 0 16,4-6 0-16,3 3 0 0,-3 2 0 0,3-8-9 15,0 0 9-15,3-1 0 0,1 1 0 0,3-10 0 0,-3 6 0 16,3-6 0-16,3 0-8 0,-3 1 8 0,1-4 0 31,2-4-51-31,-3-2-3 0,4-3-1 0,-4 6 0 0,0-13-142 0,0 7-29 16,0-7-6-16</inkml:trace>
  <inkml:trace contextRef="#ctx0" brushRef="#br6" timeOffset="-107639.21">18694 429 1958 0,'0'0'43'0,"0"0"9"0,0 0 1 0,0 0 3 0,0 0-45 0,0 0-11 16,0 0 0-16,3 10 0 0,1-1 73 0,3 4 13 31,0-4 2-31,0 3 1 0,0 7-16 0,4-6-3 0,-4 6-1 0,0-1 0 0,3-2 4 0,1 0 1 16,-1 3 0-16,-3-7 0 0,4 4-14 16,-4 3-4-16,0-10 0 0,0 0 0 0,0 1-19 0,0-1-4 15,0-2-1-15,-3 2 0 0,-4-9-32 0,0 0 0 16,0 0 0-16,0 0 0 0,0 0 0 0,0 0 0 15,0-9 0-15,0 9 0 0,-4-4 0 0,1-2 0 16,-4 0 0-16,0 0 0 16,0 2 0-16,-4 1 0 0,-3 3 0 0,3 0 0 0,-3 3 28 0,0 4 0 0,0 2-1 0,0 7 0 15,-4-4-27-15,4 7 0 0,4 6 0 0,-1-6 0 16,0 3-26-16,4-3 2 16,4 0 1-16,-4 3 0 0,7-10 23 0,0 4 0 0,0-1 0 0,3-8 0 15,4 2 0-15,0-3 0 0,1-2 0 0,6-1 0 16,0-3 10-16,0-3 6 0,4-1 2 0,3-5 0 15,0 3-29-15,0-1-5 16,0-8-2-16,0 5 0 0,-3-2 66 0,0 6 12 0,-1-1 4 0,-3-2 0 16,-3 6-52-16,0 0-12 0,-1 0 0 0,-3-1 0 15,0 4-48-15,-7 0-13 16,0 0-3-16,0 0 0 0,0 0 0 0,0 0 0 0,0 0 0 16,0 0-819-16,0 0-164 0</inkml:trace>
  <inkml:trace contextRef="#ctx0" brushRef="#br6" timeOffset="-94042.6">11733 1461 1668 0,'0'0'47'0,"0"0"11"16,-3-7-46-16,-1-2-12 0,1 6 0 0,3-3 0 15,0-7 80-15,0 13 13 0,0-6 3 0,0 6 1 16,0 0-26-16,0 0-6 0,0 0-1 0,7 6 0 0,0 10 52 0,0-4 9 16,0 10 3-16,4 0 0 15,-4 6-75-15,3 1-14 0,4 8-3 0,-3-2-1 0,-4-1 13 0,4 1 4 16,-4 2 0-16,3-2 0 0,-3-4-25 0,4 4-5 15,-4-7-1-15,0 0 0 0,0-3-21 0,0-6 8 16,0-3-8-16,-3-4 0 16,-1-2-32-16,-3-10-12 0,0 0-1 0,0 0-1 15,4-3-119-15,-4-7-24 0</inkml:trace>
  <inkml:trace contextRef="#ctx0" brushRef="#br4" timeOffset="-63936.48">18313 9541 1728 0,'0'0'38'0,"0"0"8"0,0-6 2 0,3 3 0 0,-3 3-39 0,7-4-9 0,0-2 0 0,0 0 0 16,4 0 46-16,3-4 7 0,0 1 2 0,4-4 0 16,-1-2-3-16,5-4 0 0,2 0 0 0,5-6 0 15,2 0-24-15,5-7-6 0,2 1-1 0,8-10 0 16,4 1 35-16,3-1 6 0,-4-6 2 0,11-7 0 16,-7 7-64-16,0-3 0 0,3 3-9 0,4-3 0 15,-3 3 9-15,-8 3 12 0,0 0-2 0,1 3-1 16,-11 4-18-16,-1 5-4 0,-6 4-1 0,0 0 0 15,-4 3 14-15,-7 3 0 0,-3 3 0 0,0 4 0 32,-4-1-164-32,-7 6-29 0,0 1-7 0</inkml:trace>
  <inkml:trace contextRef="#ctx0" brushRef="#br4" timeOffset="-63397.08">18630 8500 794 0,'0'0'22'0,"0"0"6"0,0 0-28 0,0 0 0 16,-3 3 0-16,3-3 0 0,0 0 66 0,0 0 7 0,0 0 2 0,0 0 0 15,0 0-9-15,0 0-2 0,3 6 0 0,1 1 0 16,-1 2 0-16,4-3 0 0,-3 4 0 0,3 2 0 16,0-2 0-16,0 5 0 0,4-2 0 0,-4 6 0 15,3 3-23-15,-3 0-5 0,4 3 0 0,-1 0-1 16,1 3 10-16,0 0 3 0,-1 0 0 0,4 4 0 16,0-7 9-16,-3 6 3 0,3-3 0 0,4 1 0 15,-4 2-9-15,4-3-2 0,3 4 0 0,-4-1 0 16,4 3-39-16,1-2-10 0,-1-1 0 0,7 4 0 15,-3-4 53-15,-1-3 9 0,1 7 2 0,0-1 0 16,0 1-52-16,-1-1-12 0,1-2 0 0,-4 2 0 0,4 1 0 0,-4-1 0 16,-3-3 0-16,-1 4 0 0,1-4 0 15,-4-6 0-15,0 0 0 0,0-3 0 16,-3-3-151-16,-1-3-33 0,1-7-6 0,0-2-2 0</inkml:trace>
  <inkml:trace contextRef="#ctx0" brushRef="#br4" timeOffset="-62439.69">16990 8939 1474 0,'-11'6'41'0,"11"-6"11"0,-7 3-42 0,4 4-10 15,-1-1 0-15,1-3 0 0,3-3 60 0,0 0 11 16,0 0 1-16,0 0 1 0,0 0 0 0,3-6 0 16,1-4 0-16,3 4 0 0,3 0-17 0,1-7-3 15,3 1-1-15,4-4 0 0,-1 0-29 0,1-2-7 0,7 2 0 0,-4-3-1 16,3-6-15-16,5 0 0 0,-1-3 0 0,0-1 0 16,4 1 32-16,0 0 4 0,-1 0 1 0,8-4 0 15,-7 1-19-15,3 3-4 0,-3-3-1 0,0-1 0 16,-1 4-5-16,-2 3-8 0,-5 0 11 0,5 3-11 15,-8 0 8-15,0 0-8 0,-3 3 0 0,-4 0 0 16,0 7-93-16,-4-1-23 0,-3 4-4 16,0 3-516-16,-7-1-104 0</inkml:trace>
  <inkml:trace contextRef="#ctx0" brushRef="#br4" timeOffset="-62023.2">17156 8108 993 0,'0'0'21'0,"0"0"5"0,0 0 1 0,0 0 2 0,0 0-29 0,0 0 0 15,0 0 0-15,0 0 0 0,0 6 94 0,0-6 13 16,3 7 2-16,-3-1 1 16,4 0-14-16,-1 0-4 0,1 1 0 0,3 2 0 0,0 4-23 0,0-1-5 0,3 1 0 0,1 2-1 15,0 1 1-15,-1 3 0 16,8 0 0-16,-4 6 0 0,0-3-14 0,0 6-2 16,4 0-1-16,-1 7 0 0,1-1-22 0,3 7-4 15,-3-7-1-15,7 7 0 0,-4-6 35 0,0 2 6 16,0 1 2-16,4 3 0 0,-1-4-50 0,-2-2-13 0,2 2 0 0,1 4 0 15,0 0 0-15,-1-7 0 0,1 1 0 0,0 3 0 16,0-4 0-16,-1 1 0 16,4-4 0-16,-3 3 0 0,3-9 0 0,-3 4 0 0,3-7 0 15,-3-4 0-15,-4-2 0 0,0-3 0 0,-3-7 0 0,0 0-780 16,-4 0-160 0</inkml:trace>
  <inkml:trace contextRef="#ctx0" brushRef="#br4" timeOffset="-61162.07">16739 6509 1429 0,'0'0'40'0,"0"0"10"0,0 0-40 0,-3 3-10 0,-4-3 0 0,3 3 0 16,1 3 105-16,3-6 19 16,0 0 4-16,-7 4 1 0,7-1-23 0,0-3-5 0,0 0-1 0,0 0 0 15,0 0-32-15,0 0-6 0,0 0-2 0,7 3 0 16,3-6-48-16,1-4-12 0,3 1 0 0,4-6 0 16,-1-1 54-16,4-3 8 0,4-2 2 0,3-1 0 15,4-6-64-15,3 0-18 0,1-4-1 16,2 1 0-16,1 3 19 0,0 0 0 0,-4 0 0 0,4-3 0 15,0 3 14-15,-4 0 3 0,0-1 1 0,1 5 0 16,-1-5-18-16,0 5 0 0,-3 2 0 0,-4 0 0 16,-3 0-48-16,0 3-12 0,-8 4-4 0,1 2 0 15,-7 4-116-15,-1 0-24 0,-6 0-5 0</inkml:trace>
  <inkml:trace contextRef="#ctx0" brushRef="#br4" timeOffset="-60773.91">17025 5948 1668 0,'0'0'47'15,"0"6"11"-15,0 0-46 0,0 4-12 0,-3-4 0 0,3 3 0 0,0 1 80 0,3-1 13 0,-3 4 3 0,4 2 1 16,-1 1-26-16,4 3-6 0,-3 3-1 0,6 0 0 16,-6 0-7-16,6-4-1 0,1 8-1 0,0-4 0 15,-1-1-37-15,1 1-7 0,-1 4-2 0,8-1 0 16,-4 0 23-16,0 0 4 0,4 3 0 0,-1 0 1 15,-2 0-21-15,6 1-5 0,-4-4-1 0,1 6 0 16,0-3 6-16,-1 1 0 0,-3 2 1 0,1-3 0 16,-1 0-17-16,0 1 0 0,-4-1 0 0,4 0 0 15,-3-3-48-15,0-3-12 0,-4 3-4 0,3-3 0 16,1-3-51-16,-4 0-10 0,0-4-3 0,-4-2 0 0</inkml:trace>
  <inkml:trace contextRef="#ctx0" brushRef="#br4" timeOffset="-58113.32">12460 11222 1541 0,'0'0'44'0,"-3"6"9"0,3 0-42 0,0 4-11 0,0-4 0 0,0-6 0 16,0 0 56-16,0 0 8 0,0 0 3 0,0 0 0 15,0 0-16-15,3 3-3 0,4 0-1 0,0 0 0 16,0-9 12-16,0 0 2 0,7-1 1 0,-3-8 0 16,3-1-7-16,4-3-2 0,-1-3 0 0,5 0 0 15,-1-6-13-15,0 0-4 0,4-7 0 0,-1 1 0 16,-3-1-8-16,4-2-3 0,0-4 0 0,0-6 0 15,3 3 7-15,-4 0 0 0,1 0 1 16,0 0 0-16,0 1-42 0,-1 2-9 0,1 9-2 0,0-5 0 16,-4-1 20-16,0 4 0 0,-3 2 0 0,-1 4 9 15,-3 0 6-15,-3 3 1 0,0 3 0 0,-1 3 0 16,-3 7-78-16,-3 2-15 0,3 4-3 16,-4 0-1-16,1-7-24 0,-1 4-5 0,1-1-1 0,-1 4 0 15,-3 6-66 1,0 0-14-16,0-9-2 0,0 2-1 0</inkml:trace>
  <inkml:trace contextRef="#ctx0" brushRef="#br4" timeOffset="-57759.17">12566 10431 1555 0,'-7'16'34'0,"3"-10"7"0,1-2 2 0,3-4 1 0,0 0-36 0,0 0-8 0,0 6 0 0,0 3 0 16,3 7 40-16,1-4 7 0,3 1 1 0,0 0 0 16,4-4 12-1,3 0 4-15,0 1 0 0,3 2 0 0,5 7 0 0,-1 3 0 0,0-3 0 16,0-7 0-16,0-8 0 0,4-1 0 0,3 9 0 0,4 1 0 15,3 6-26-15,1-1-5 0,2 1-1 0,12 13 0 16,-4-4 0-16,-1-3 0 0,-2 3 0 0,-4-3 0 16,-1 0-32-16,-2-3 0 0,-1 3 0 0,4-3 0 15,-8-3 0-15,5 0-12 0,-4 0 0 0,3-1 0 16,-7 1-133-16,-3 6-27 0,-1 4-4 16,-2-7-2-16</inkml:trace>
  <inkml:trace contextRef="#ctx0" brushRef="#br4" timeOffset="-51221.6">11977 8942 1663 0,'0'0'36'0,"-7"3"8"0,3 0 2 0,4-3 1 0,-3 4-38 0,3-4-9 0,0 0 0 0,0 0 0 15,0 0 51-15,0-7 8 0,0 4 1 0,3-6 1 16,4-1-32-16,0-2-6 0,7-4-2 0,1-3 0 15,-1-3 35-15,3-3 6 0,4-3 2 0,8-3 0 16,-1-7-5-16,0 7-1 0,0-1 0 0,8-2 0 16,-5-4-42-16,1-3-8 0,0 1-8 0,7-4 12 15,-4 6 41-15,0-3 9 0,1-3 2 0,2 4 0 16,-2 2-52-16,-1 7-12 0,0-4 0 0,-3 1 0 31,-4 2-23-31,-3 1-7 0,-4 6-2 0,-3 0 0 0,-4 6 17 0,0 0 3 0,-7 4 1 0,0 2 0 16,-3 4-110-16,-1-1-23 15,-3 4-4-15,0 6-501 0,0 0-101 0</inkml:trace>
  <inkml:trace contextRef="#ctx0" brushRef="#br4" timeOffset="-50868.35">12150 7986 950 0,'-18'6'20'0,"11"-6"5"0,0 0 1 0,-4 3 2 0,4 0-28 0,0 0 0 15,-3 4 0-15,6-1 0 0,1-6 73 0,3 0 10 16,-4 6 1-16,4 4 1 0,4-4-14 0,3 3-3 16,-4 1-1-16,8 2 0 0,3-2-3 0,0 5 0 0,0-2 0 15,7 3 0-15,0 6 0 0,1-1 0 16,-1-2 0-16,0 6 0 0,4 7 43 0,-8-4 8 15,8 3 1-15,-4 1 1 0,4-1-49 0,-4 4-9 0,7-1-3 0,0 4 0 16,1-4-13-16,2 1-3 0,1-4-1 16,3 3 0-16,1 4-19 0,-5 0-3 0,5-7-1 0,-5 4 0 15,1-4-5-15,-4 0-2 0,1 1 0 0,-1-7 0 16,0-3-9-16,-3 3-14 0,-4 3 3 0,0-3 1 16,0-3-122-16,-7-3-25 0,4 0-5 0</inkml:trace>
  <inkml:trace contextRef="#ctx0" brushRef="#br4" timeOffset="-48172.08">15339 6274 1418 0,'0'0'31'0,"-7"0"6"0,3 0 2 0,4 0 1 0,0 0-32 0,0 0-8 0,0 0 0 0,0 0 0 15,7-3 20-15,0-4 1 0,0-2 1 0,7 0 0 16,4-7 20-16,0-3 4 0,3 0 1 0,7-3 0 16,0-3-1-16,4-3 0 0,7-3 0 0,3-1 0 15,1 1 11-15,2 0 3 0,-2-1 0 0,3-2 0 16,-4 2-24-16,0 1-5 0,-3 0-1 0,3 2 0 15,1 1-14-15,-4 0-2 0,-4 3-1 0,0 0 0 16,-7 0 0-16,1 6 0 0,-5-3 0 0,-6 3 0 16,0 4-24-16,-1 2-5 0,-3 0 0 0,-3 1-640 15,-4-1-128-15</inkml:trace>
  <inkml:trace contextRef="#ctx0" brushRef="#br4" timeOffset="-47808.08">15515 5524 1497 0,'0'0'32'0,"0"0"8"0,0 0 0 0,0 0 4 0,7 7-36 0,4-4-8 16,-4 3 0-16,3 3 0 0,5 1 91 0,-1 6 16 0,0 2 3 0,3 1 1 15,1 3-15-15,0 3-4 0,-4 0 0 0,3 0 0 16,-2 4-31-16,-1-1-6 0,3 3-2 16,-3 4 0-16,4-1-8 0,-4-2-1 0,0 2-1 0,4 0 0 15,0 1-18-15,-1-1-3 0,1 1-1 0,3-4 0 16,0-2-21-16,0-1 0 0,4-3 0 0,0 3 0 15,3-6 0-15,0 3 0 0,0-3 0 0,1 0 8 16,-1 0-26-16,-3-6-5 0,-1 2-1 0,1 1-1131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6T19:37:39.35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1055 1508 1674 0,'-7'6'36'0,"7"0"8"0,-4 7 2 0,4-7 2 16,-7 0-39-16,4 1-9 0,3-1 0 0,-7 0 0 0,7 0 116 0,0-6 22 0,0 0 4 0,0 0 1 15,0 0-12-15,0 0-3 0,0 0 0 0,0 0 0 16,0-6-51-16,7-6-10 0,-7-1-3 0,3-6 0 16,4-6 0-16,-3 3 0 0,3-6 0 0,-4-6 0 15,8-1-51-15,-8 4-13 0,5-4 0 0,2-2 0 16,1-4 0-16,-8 0 0 0,8-6 0 0,-1 0 0 15,-6 0 28-15,6-16 2 0,-6 4 1 0,7 2 0 16,-4 7-50-16,3 3-9 0,-3 0-3 0,0 3 0 16,4 3 31-16,-8 7 0 0,8-4 0 0,-7 7 0 0,6 6 22 0,-3-3 10 15,-3 9 3 1,3-3 0-16,-4 9-35 0,4 4 0 0,-3 3 0 0,-4 6 0 16,0 0 10-16,0 0-10 0,10 12 8 0,-6 4-8 15,3 6 25-15,-3 0 0 0,6 3 0 0,-6 6 0 0,3 4-25 0,3-1 0 16,-6 7 0-16,6-3 0 15,1 5 28-15,0 1 0 0,-1 0 0 0,1 10 0 16,-4-7-16-16,3 6-2 0,8-3-1 0,-11 6 0 0,4-5 15 0,-1-1 2 16,1-3 1-16,-1 0 0 0,1-6-27 0,-7-1 0 0,6-2 0 15,1 3 0 1,-8-13 0-16,4-3 0 0,-3-3 0 0,3 0 0 0,-7-13 0 0,0 1 0 16,3-4 0-16,-3-6 0 15,0 0-97-15,-3-9-25 0,-4-1-5 0,3 1-1 16,-6-10 0-16,-1-3 0 0,1 3 0 0,-1-3-716 0,-3 7-144 0</inkml:trace>
  <inkml:trace contextRef="#ctx0" brushRef="#br0" timeOffset="226.37">1125 1279 2610 0,'-7'0'57'0,"4"3"12"0,-4 3 3 0,3-3 1 0,1 1-58 0,3-4-15 0,-7 3 0 0,7 0 0 15,0-3 63-15,-4 9 9 0,4-2 3 0,4-1 0 16,-4 0-19-16,10 3-3 0,-6-5-1 0,3-1 0 16,7 0-22-16,0 0-5 0,4 0-1 0,6-3 0 15,1 0-8-15,-4-3-1 0,4 0-1 0,0 0 0 16,-1 0-14-16,1-1 0 0,3-5 8 0,-3 3-8 16,0 0-71-16,-11 2-17 0,7 1-3 0,0 0-1 15,4 0-131-15,-4 3-26 0</inkml:trace>
  <inkml:trace contextRef="#ctx0" brushRef="#br0" timeOffset="607.16">1824 762 2188 0,'0'0'48'0,"0"0"11"0,-7 3 1 0,7-3 1 0,0 0-49 0,0 0-12 0,0 0 0 0,0 3 0 15,0-3 88-15,-4 6 16 0,4 0 2 0,0 4 1 16,0 5-25-16,0-5-5 0,0 9-1 0,4 6 0 15,3 0-2-15,-7 6-1 0,0 4 0 0,3-1 0 16,4 7-9-16,-3 0-3 0,-4 3 0 0,0-1 0 0,0 1-28 16,4 0-5-16,-4-6-2 0,0 3 0 0,0-7-14 0,0 4-4 15,0-7 0-15,0-6 0 16,0 0-8-16,0-3-9 0,7 0 9 0,-7-3-13 16,3-6-106-16,4-1-21 15,-3-3-4-15,6-2 0 0,-6-1-160 0,6-6-31 0,8-16-6 16,-4 1-2-16</inkml:trace>
  <inkml:trace contextRef="#ctx0" brushRef="#br0" timeOffset="1222.58">2138 1279 1573 0,'0'0'34'0,"0"0"7"0,0 0 2 0,0-6 2 0,0-1-36 0,0 4-9 15,3-3 0-15,-3 0 0 0,0 3 50 0,4-4 8 0,3 4 2 0,-4-6 0 16,5 6-11-16,-8 3-1 0,0 0-1 0,0-4 0 15,0 4 46-15,0 0 10 0,3 7 1 0,4 2 1 16,-7 1-1-16,4 2-1 0,-4 4 0 0,0 6 0 16,-4-3-23-16,4 9-5 0,0-6-1 0,0 6 0 15,-7-6-14-15,7 3-4 0,0 0 0 0,0 0 0 16,0-3-8-16,0-9-1 0,7-1-1 0,-7-6 0 16,4 4-46-16,-1-4-12 0,-3-6 0 0,7 0-1 15,-3 0 13-15,6-6 0 0,-3-4 0 0,-3 4 0 16,7-13 0-16,-8 4 0 15,4-1-8-15,-7-6 8 0,4 0-14 0,-4 3 0 0,7 4 0 0,-7-1 0 16,0-3-17 0,0 3-3-16,-7 4-1 0,7 2 0 0,-11-15 27 0,8 16 8 0,-1 3 0 15,-3 3-12-15,3-1 12 0,-6 1-12 0,10 3 12 16,-7 3 0-16,3 1 0 16,4-1 0-16,-7 0 0 0,7 6 0 0,7 1 0 0,-7 2 12 0,4 1-3 15,3 2-9-15,-4 4-17 0,4 3 4 16,8 3 1-16,-12 0 12 0,15 4 0 0,-8-1 0 0,4 6 10 15,-3-9 3-15,3 7 1 0,-3 2 0 0,3-6 0 0,-4 4-14 0,1-1 0 16,0 4-12-16,-1 2 12 0,1 1 44 0,-8-7 16 16,1 1 4-16,3 2 0 15,-7-6-53-15,0 1-11 0,-7-1 0 0,0-3 0 0,0-3 0 0,3-3 0 16,-6-1 0-16,-5-5 0 0,-2-1 0 0,3-8 0 16,-8-4 0-16,8 0 0 0,-10-7 0 0,6-8 0 15,0-1 0-15,-3 3 0 0,7-12 12 0,-7 3 0 0,10 4-1 0,-3-7 0 16,-3 3-11-16,13 0 0 15,-6-3 0-15,6-1 0 0,4 1 0 0,0 0-16 16,4 0 4-16,6 3 1 0,-6 3 11 0,6-6 0 0,1 7 10 16,-1-4-10-16,4 0 0 15,4 3 0-15,-4-3 0 0,-3 9 0 0,-1-5 0 0,5 2 0 16,-5 3-13-16,1 7 4 0,3-7-93 16,-4 7-18-16,1 0-4 0,0 0-1232 0</inkml:trace>
  <inkml:trace contextRef="#ctx0" brushRef="#br0" timeOffset="1555.21">2522 1257 2504 0,'-10'6'71'0,"3"-3"16"16,3 4-70-16,-3 2-17 0,0 4 0 0,0-4 0 16,4 4 85-16,-8 2 14 0,4 4 2 0,3 0 1 0,1 3-9 15,-4-7-1-15,3 4-1 0,4 3 0 0,-7 0-45 0,7 0-9 16,0-6-1-16,0 3-1 15,0-4-5-15,7 1-1 0,-7-4 0 0,0 1 0 0,11-7-29 0,-8-3 0 16,8 1 0-16,0-4 0 0,-1-4 14 0,4 1-3 16,-3 0-1-16,-1-9 0 15,4 2-10-15,1-2-14 0,2 2 3 0,-3-9 1 0,-3 7 10 0,0-7 0 16,3 3 0-16,-4 4 0 0,1-4 0 0,-8 7 0 16,8-4 0-16,-11 7 0 15,0-3 0-15,0-1 0 0,-7 4 0 0,3 3 0 0,1-3 0 0,-8-1 9 16,1 4-1-16,-4-3-8 0,3 3 0 0,-7 0-19 0,4-1 3 0,0 1 0 31,3 3-58-31,-3 0-11 0,4 0-3 0,3 3 0 16,3-3-46-16,-3 4-10 0,7-1-1 0,0 3-1 15,0-6-131-15,7 6-27 0,7 10-4 0,0-7-2 0</inkml:trace>
  <inkml:trace contextRef="#ctx0" brushRef="#br0" timeOffset="1808.56">2808 1589 2649 0,'0'0'58'0,"0"0"12"0,0 0 2 0,0 0 4 0,0 0-61 0,0 0-15 0,0 0 0 0,-3 0 0 16,-8-3 105-16,7-6 19 0,-6-1 3 0,3 1 1 15,-4-4-103-15,4 4-25 0,0-10 0 0,4 4 0 16,-8 2 54-16,4-6 6 0,0 0 0 0,0 7 1 16,3-7-31-16,-3 3-6 15,7 4-2-15,-3-7 0 0,3 6-10 0,3-2-3 0,-3 8 0 0,7-8 0 0,-3 5-9 0,3 1 0 16,7 3 0-16,-10-4 0 15,6 1 33-15,4 3 2 0,-3 2 0 0,6 4 0 16,-2 0-35-16,-5 4 0 0,1-1 0 0,3 3 0 16,0 7-17-16,-3-7-11 0,3 3-1 15,3 1-1-15,-6 2-70 0,3 1-13 0,-3-7-3 0</inkml:trace>
  <inkml:trace contextRef="#ctx0" brushRef="#br0" timeOffset="2193.15">3133 1232 2419 0,'0'0'53'0,"0"0"11"0,0 9 3 0,0-2 1 0,7 2-55 0,-7 0-13 0,7 4 0 0,0 3 0 0,-4-4 101 0,8 4 18 15,-4 6 3-15,4-7 1 16,-4 1-49-16,3 3-10 0,-3 3-1 0,4 0-1 0,-8-3-44 0,8-1-9 15,-7 1-1-15,3 3-8 0,-4-3 56 16,4-6 4-16,-7 2 0 0,4-5 1 0,-1 2-52 0,-3-6-9 16,0-6 0-16,0 0 0 15,0 0-104-15,0 0-14 0,0 0-2 0,-3-3-790 16,-1-3-158-16</inkml:trace>
  <inkml:trace contextRef="#ctx0" brushRef="#br0" timeOffset="2368.88">3037 1172 2988 0,'0'0'66'0,"0"0"14"0,0 3 2 0,0-3 1 0,-10 4-67 0,10-4-16 0,0 0 0 0,0 0 0 16,0 0 40-16,0 0 5 0,0 0 1 0,0 0 0 16,0 0-37-16,10-4-9 0,-6-2 0 0,7 3 0 31,-1 0-161-31,-3 0-35 0,18-4-6 0,-15 4-2 0</inkml:trace>
  <inkml:trace contextRef="#ctx0" brushRef="#br0" timeOffset="2705.83">3390 978 2419 0,'0'0'53'0,"0"0"11"0,0 0 3 0,0 9 1 0,0 4-55 0,0-7-13 16,0 10 0-16,7 6 0 0,-7-3 54 0,4 2 8 15,3 8 2-15,0 2 0 0,0-6 51 0,4 3 10 16,-1-6 3-16,-6 7 0 0,6-4-88 0,1 0-16 15,-1-3-4-15,-6 3-1 0,3-6-3 0,4 3 0 16,-4-7 0-16,0 1 0 0,-4-4-16 0,4 4 0 16,-3 0 0-16,-1-4 0 15,1 1-43-15,-4-7-12 0,3 4-2 0,-3-4-1 16,-3-3-89-16,-1-3-17 0,4 0-4 0,-3-3-1 16,-1-3-100-16,-3-1-20 0,4 1-4 0</inkml:trace>
  <inkml:trace contextRef="#ctx0" brushRef="#br0" timeOffset="7571.6">3373 1317 1515 0,'0'0'33'0,"0"0"7"0,0 0 2 0,0 0 1 0,0 0-35 0,0 0-8 0,0 0 0 0,0 0 0 15,0 0 49-15,0 0 8 0,0 0 2 0,0 0 0 16,0 0 55-16,0 0 11 0,0 0 3 0,-7 6 0 16,3 0-21-16,4 3-4 0,0-2-1 0,0-4 0 15,0 0-26-15,0-3-6 0,0 9-1 0,4-5 0 0,-4 2-17 0,7-3-4 16,0 0-1-16,3 0 0 15,1-3-25-15,-1 0-5 0,1 0-1 0,3-3 0 0,-3 0-16 0,10-3 8 16,-7-1-8-16,4 4 0 0,-1-3 0 0,1 3 0 16,-1 0 0-16,1 0 0 0,0-1 0 0,-1-2 0 15,-2 3 0-15,-1 3 0 16,0 0-90-16,3 0-12 0,-6 0-2 0,0 3-730 0,-4-3-146 16</inkml:trace>
  <inkml:trace contextRef="#ctx0" brushRef="#br0" timeOffset="8116.24">3792 906 1792 0,'0'0'51'0,"0"0"10"0,0 0-49 0,0 0-12 0,0 0 0 0,0 0 0 16,0 3 92-16,0 6 16 0,0-2 4 0,4 5 0 15,-4 1-20-15,7-1-4 0,-7 4-1 0,3 6 0 16,8 0-7-16,-11 6 0 0,4 0-1 0,3 4 0 16,-4 2-9-16,4-6-2 0,0 4 0 0,-3 5 0 15,-1-5-24-15,1-1-4 0,3 3-2 0,-7-8 0 16,3 2-30-16,5-6-8 0,-8 3 0 0,0-6 0 15,3-4 25-15,-3 1 4 0,0-10 1 0,0 1 0 16,0 2-30-16,4-6 0 0,-4-3 0 0,0 0 0 0,0 0 0 16,0 0 0-16,0 0 0 15,0 0 0-15,0 0 0 0,3-6-8 0,1-4 8 0,-1 4 0 0,-3-10-26 0,7 4 2 16,-3-1 0-16,3 4 0 0,-4-7 36 0,4 4 8 16,0-4 2-16,0 7 0 0,4-7-22 0,0 7 0 15,-4-4 0-15,3 7 0 0,-3-7-16 0,7 4-4 0,-3 3 0 16,0 2-1-16,-1 1 35 0,1 0 7 0,3 6 2 15,-4 4 0-15,1-1-37 0,-7 3-7 16,3 4-2-16,7-4 0 0,-11 7 70 0,4 0 13 0,-3-4 4 0,3 7 0 16,-4 0-52-16,-3-7-12 15,0 1 0-15,4 2 0 0,-4 1 0 0,0-10 0 16,0 4 0-16,0-4 0 16,-4-3-100-16,4 0-22 0,0-3-5 0,0-3-1 15,-3 0-71-15,3-3-14 0,3-4-3 0,-3 4-1 0</inkml:trace>
  <inkml:trace contextRef="#ctx0" brushRef="#br0" timeOffset="8837.85">4283 1448 1407 0,'0'0'31'0,"0"0"6"0,0 0 2 0,0 0 1 0,0 0-32 0,0 0-8 16,0 6 0-16,3 1 0 0,-3-1 175 0,0 0 33 16,0-6 8-16,0 7 0 0,-3 2-79 0,3-9-16 15,0 0-3-15,0 0-1 0,0 3-33 0,0-3-8 16,0 0 0-16,0 0-1 0,0 0-19 0,0 0-3 16,0-3-1-16,0-6 0 0,0-1-32 0,0-2-8 15,0-1 0-15,0 7-1 0,3-10-11 0,4 4 0 16,-7-4 0-16,4-3 0 15,3 7 0-15,-4-4 0 0,1 6 0 0,3-5 0 0,4 2 0 0,-8 4 0 16,4 3 0-16,4-1 0 0,-4-2 0 0,3 3 0 0,-10 6 0 16,0 0 0-16,11 3 10 0,0 0-10 0,-1 6 12 0,-6 1-12 31,3-4 0-31,-4 7 0 0,4-4 0 0,-3 10-12 0,-4-10 34 0,3 7 7 16,-3 0 2-16,4-4 0 0,-4 1 1 0,0-1 1 15,3 4 0-15,-3-7 0 0,0 1-33 0,0-1-20 0,0-3 2 0,0 7 1 16,0-10 17-16,-3 0 0 0,3-3 0 15,0 0 0-15,0 0 0 0,7-6 0 0,0-7 0 16,-7 7 10-16,4-3 6 0,3-4 0 0,-7 4 1 16,3-7-34-1,-3 3-7-15,7 1-2 0,-3 3 0 0,-1-7 42 0,4 6 8 0,-3 1 1 0,3 3 1 16,-4 3-26-16,-3 3 0 16,0 0 0-16,0 0 0 0,0 0 0 0,0 0 0 0,0 0 0 0,7 3 0 15,-3 3-12-15,-4 3-7 0,4 1-1 0,-4-1-1 16,0 4 21-16,0-7 0 0,0 3 0 0,-4 1 0 15,4-1 20-15,0 4-2 0,0-7 0 0,4 0 0 16,-4-6-30-16,0 0-5 0,0 0-2 0,0 0 0 0,0 0 19 16,0 0 0-16,0 0-8 0,7-3 8 0,3-3-9 15,-6 0 9-15,3-7-13 0,-4 4 5 0,4-1 8 0,0 1 0 16,4 0 0-16,-4-7 0 0,0 3 0 0,0 1 0 16,4 5-8-16,-1-5 8 0,-3 3 0 0,4 2 0 15,7 1 0-15,-8 3 0 0,1 3 0 0,3 0 0 16,-4 3 0-16,1 6 8 0,3-2 17 0,-10 5 4 0,6 1 1 15,-3 2 0-15,-3 1-30 0,3 3 0 0,-4 0 0 0,1-4 0 32,3 4 32-32,-3 0 9 0,-4 0 3 0,7-7 0 0,-7 7-33 0,0-3-11 15,3-7 0-15,-3 1 9 16,0-4-59-16,0 0-12 0,0-6-2 0,0 0-1 16,0 0-139-16,0 0-27 0,0 0-5 0,0 0-2 0</inkml:trace>
  <inkml:trace contextRef="#ctx0" brushRef="#br0" timeOffset="10579.91">5726 972 2030 0,'0'0'57'0,"0"0"14"0,0-7-57 0,-7-2-14 16,3 6 0-16,0-7 0 0,-3-2 108 0,4 2 20 15,-4-2 3-15,3 6 1 0,-3-7-7 0,0 4-1 0,-3 2 0 0,-1-2 0 16,4 3-62-16,-7 3-13 0,3-4-2 0,1 4-1 16,-4-3 3-16,-1 6 1 0,5 0 0 0,-8 6 0 15,8 0-14-15,-4-2-4 0,-1 5 0 0,5 4 0 16,-4-1-10-16,3 4-2 0,1 3-1 0,3 6 0 16,-1-7-7-16,1 14 0 15,0-4-1-15,4 10 0 0,3-1 18 0,0-5 4 0,7-1 1 16,3 0 0-16,-6 4-34 0,3-4 0 15,0 4 0-15,0-10 0 16,4 3-19-16,3 10-10 0,0-13-3 0,4 3 0 0,-4-9 52 0,7-4 9 0,-3 1 3 0,3-13 0 31,0 0-53-31,0-6-11 0,0-3-1 0,4-10-1 0,0-6 34 0,-4 0 0 0,3-6 0 0,-2 0 0 16,-1-3 23-16,0-7 8 0,0 3 1 0,-3-2 1 16,-1 6-51-16,-2-1-10 15,-5 7-3-15,1-9 0 0,-4 5 31 0,-4 4 0 0,1 0 0 0,-4 3 0 16,-4 0 8-16,-3 0-8 15,0 4 9-15,-10-4-9 0,2 3 24 0,-2 0 0 0,-1 0-1 0,-3 7 0 16,0-7-23-16,0 6-10 0,-1 1 1 16,1 2 0-16,0-2 9 0,0 5 0 0,3 4 0 0,1 0 0 15,3 0-28-15,3 3-8 0,7 0 0 0,4 0-1 16,0 0-83-16,0 0-16 0,0 6-3 0,11 1-787 16,0 2-158-16</inkml:trace>
  <inkml:trace contextRef="#ctx0" brushRef="#br0" timeOffset="11141.66">6209 1066 2142 0,'0'0'47'0,"0"0"9"0,0-7 3 0,-4 1 1 0,4 3-48 0,0-3-12 0,0 6 0 0,0 0 0 15,0 0 64-15,0 0 11 0,0 0 1 0,0 9 1 16,0 1-10-16,0 5-3 0,0 7 0 0,0-3 0 15,4 6 0-15,-1-3 0 0,-3 6 0 0,4-3 0 16,-4 4 0-16,3-8 0 0,1 8 0 0,3-4 0 16,-7-3-26-16,7-7-6 0,-3 1 0 0,-1 3-1 15,4-10-15-15,-3 4-4 0,3-4 0 0,3 1 0 16,-6-4-12-16,7-6 0 0,-1 0 0 0,4 0 0 16,-3-6 20-16,3-7 0 0,-4 4 1 0,1-4 0 15,3 1-68-15,-3-4-13 0,-1-3-4 0,1 7 0 0,0-7 52 0,-1 3 12 16,-3 4 0-16,4-4 0 0,-1 0-9 0,-3 7 1 15,4 3 0-15,-4-1 0 0,0 4 8 0,-3 3 0 16,3 0 0-16,3 3 0 0,-10 4 8 0,4 2 3 0,3 3 1 16,-4 1 0-16,1 3 5 0,3-1 2 0,-4 1 0 15,5 0 0-15,-5-1-7 0,1 1-2 16,3 0 0-16,-4-4 0 0,4 4-10 0,-3 0 10 16,3-7-10-16,-4 0 10 0,4 1-10 15,-3-4 0-15,-1 0 0 0,-3-6 0 16,0 0-48-16,0 0-16 0,0 0-2 0,7-6-1 15,-3-3-155-15,3-4-31 0,4-18-7 0,-11 3 0 0</inkml:trace>
  <inkml:trace contextRef="#ctx0" brushRef="#br0" timeOffset="11376.99">6713 865 2258 0,'0'0'64'0,"0"0"14"0,0 0-62 0,0 0-16 0,0 0 0 0,0 9 0 16,0 1 90-16,4 5 15 0,-4-5 3 0,3 9 1 15,4 3-25-15,-3 0-6 0,3 6-1 0,0 0 0 16,0 3-4-16,0 4-1 0,0-7 0 0,0 7 0 0,0-7-24 16,0 0-4-16,4 3-2 0,-4-9 0 0,0 7-18 0,-3-11-3 15,-1 7-1-15,4-9 0 0,-3 0-20 0,-1 0 8 16,1-7-8-16,-1-3 0 16,-3-6-46-16,0 0-14 0,0 0-2 0,0 0-1 15,0-6-61-15,0 6-13 0,0-9-3 0,-3-1 0 16,-1-2-83-16,1-1-17 0,-1 4-3 0,-3-7-671 0</inkml:trace>
  <inkml:trace contextRef="#ctx0" brushRef="#br0" timeOffset="11536.43">6706 1216 1710 0,'0'0'37'15,"-7"0"8"-15,4 3 2 0,-8 4 1 0,4-1-38 0,0 3-10 0,0-6 0 0,3 1 0 0,4-4 102 0,0 0 18 16,0 6 4-16,0-6 1 0,0 0-42 0,0 0-9 0,8 3-2 0,2-3 0 16,1 0-57-16,-1 0-15 15,1 0 0-15,3 0 0 0,0-3 0 0,0 3 0 0,0-3 0 0,0 0 0 16,1 3 32-16,-1-4 4 15,0 4 1-15,3 0 0 16,1 0-59-16,-4 0-12 0,4 4-2 0,-1-4-1 0,1 3-147 16,-4 0-28-16,21 6-7 0,-10 1-1 0</inkml:trace>
  <inkml:trace contextRef="#ctx0" brushRef="#br0" timeOffset="11773.69">7260 1407 2419 0,'0'0'53'0,"0"7"11"0,0-1 3 0,0-6 1 0,0 0-55 0,0 0-13 0,0 0 0 0,0 0 0 15,0 0 111-15,0 0 19 0,-3-3 4 0,-1-3 1 16,1-4-63-16,-4 4-12 0,3-10-2 0,-3 1-1 16,3-4 7-16,1 0 2 0,-4-3 0 0,0 0 0 15,-4-6-25-15,4 0-5 0,-3-4 0 0,-1-9-1 16,0 4-19-16,1-4-3 0,-1 0-1 0,1 4 0 16,-1-4-2-16,4 10-1 0,-4 2 0 0,4-2 0 0,0 3-9 0,-3 0 10 15,3 2-10-15,3 5 10 0,1 8-10 0,-4-9 0 16,7 10 0-16,-4 5 0 15,4 1-51-15,0 6-15 0,0 0-3 0,4 0-1 16,6 9-144-16,-3-2-29 0,0 5-5 0</inkml:trace>
  <inkml:trace contextRef="#ctx0" brushRef="#br0" timeOffset="12037.08">7437 1411 2880 0,'0'0'64'0,"0"0"12"0,0 0 4 0,0 0 0 0,0 0-64 0,0 0-16 0,0 0 0 0,0 0 0 15,0 0 98-15,0 0 17 0,-7 0 3 0,3 0 1 16,-3-4-67-16,3 1-12 0,1-3-4 0,-4 3 0 15,0-6-26-15,0-4-10 0,0 0 0 0,0 1 9 16,0-4-71-16,-4-3-14 0,4 4-4 0,0-7-893 16,0 3-179-16</inkml:trace>
  <inkml:trace contextRef="#ctx0" brushRef="#br0" timeOffset="12190.09">7338 937 2790 0,'0'0'61'0,"0"0"13"0,0 10 2 0,-4-4 3 16,4-3-63-16,0 3-16 0,0 4 0 0,0-1 0 0,4-3 0 0,3 7 0 16,0-7 0-16,0 7 0 15,4-4-200-15,-1 0-47 0,11 13-9 0,-3-3-1 0</inkml:trace>
  <inkml:trace contextRef="#ctx0" brushRef="#br0" timeOffset="12725.41">7659 1398 2419 0,'0'0'53'0,"0"0"11"0,-7-3 3 0,0 3 1 0,0-6-55 0,3-4-13 0,-3 1 0 0,4-1 0 15,-1 1 54-15,0 0 8 0,1-4 2 0,3 1 0 16,-4-1 0-16,4 7 0 0,4-4 0 0,-4-5 0 16,0 5-21-16,3-2-4 0,1 5-1 0,0-5 0 15,-1-1-14-15,4 1-2 0,-3 2-1 0,3 4 0 16,3-6-6-16,-3 2-2 0,4 4 0 0,0-4 0 15,-4 7-13-15,-7 3-10 0,10 0 2 0,-3 0 0 16,4 3 8-16,-4 1 0 0,3 5 0 0,1 4 0 16,-4-1 0-16,4 1 0 0,-4 2 0 0,7 10 0 15,-7-6 49-15,3-3 12 0,-2 3 3 0,-1-4 0 16,0-2-52-16,0 3-12 16,-4-7 0-16,4 0 0 0,-3-5-48 0,3 2-13 0,-7-6-3 0,0 0 0 15,10 3 80-15,-10-3 15 0,0 0 3 0,11 0 1 0,-11 0-5 0,11-3-1 16,-1 0 0-16,1 0 0 15,-4-4-46-15,3 1-10 0,-3 0-1 0,4-1-1 0,-4-8 29 0,0 5 0 16,0-2 0-16,0-1 0 0,-3-2 0 0,3-4 0 16,-4 6 0-16,1-6 0 0,3 1 0 15,-7-1 0-15,3 6 0 0,-3 1 0 0,0 2 0 0,4 1 0 16,-4 0 0-16,0 2 0 0,0 4 0 0,0 3 0 16,-4 6 8-16,1 7-8 0,-1-4 0 0,1 10 8 0,-4 3-8 15,3-3 0-15,1 3 8 0,-1 0-8 16,1 3 0-16,3 0 0 0,3 0 17 0,1-3-3 0,-1 0-1 15,4 0 0-15,0-10-1 0,4 4 0 16,3 0 0-16,0-10 0 0,4 7-12 0,0-7 0 16,-1-3 0-16,4 0 0 0,4-3 0 0,0-3 0 15,-1-3 0-15,5 3 0 0,-5-7 0 0,1 4-8 0,-4 3 8 16,-3-7 0 0,-1 4-56-16,1 0-8 0,0 0-2 0,-4-1 0 15,0 1-101-15,-7 3-20 0,7-13-4 0,-10 7-1 0</inkml:trace>
  <inkml:trace contextRef="#ctx0" brushRef="#br0" timeOffset="13753.94">1446 1893 2188 0,'0'0'48'0,"0"0"11"0,0 0 1 0,0 0 1 0,-3 4-49 0,3-4-12 0,0 6 0 0,0-6 0 0,0 0 105 0,0 0 19 16,0 0 3-16,0 0 1 0,0 0-103 16,0 3-25-16,10-3 0 0,-6 3 0 15,7-3 0-15,-1 0 0 0,1 0 0 0,3 0 0 0,3 0 56 0,1 0 7 16,3 0 1-16,0 3 0 0,4-3-64 0,-4 3-12 16,4 1-2-16,3 5-1 0,0-6 24 0,-3 0 5 15,3 0 1-15,4 4 0 0,0-1-15 0,-4 0 0 16,4 0 0-16,7 1 0 0,3-1 8 0,-3-3-8 15,7 0 11-15,7-3-11 0,-11 0 22 0,11 0-2 16,-4 0-1-16,8-3 0 0,-1 3 1 0,8-3 0 0,-1-3 0 0,8 3 0 16,-1 3-1-16,1-4 0 15,-1 4 0-15,15-3 0 0,-14 3-19 0,10-3 0 16,-4 3 0-16,19-3-9 0,-5 3 9 0,1-3-8 16,-7-3 8-16,20 2-8 0,-9 4 8 0,3-3 0 0,-1-3 0 0,19 6 0 15,-8-3 0-15,-3-6 0 0,0 5 0 0,21 1 11 16,-18 0-1-16,8 3 0 0,-5-3 0 0,19 3 0 15,-11 0-10-15,3-3 0 0,4 6-12 0,18-3 12 16,-22 0 10-16,8 0 10 0,-4 0 1 0,21-3 1 16,-28 3-14-16,7-3-8 0,0 0 8 0,21-1-8 15,-17 1 8-15,-4-3-8 0,0 3 10 0,17-6-10 16,-17-1 32-16,-3 1 1 0,-4-4 0 0,14 4 0 16,-18-7-21-16,1 4-4 0,-4-4 0 0,10 6-8 0,-21-5 17 0,1 2-3 15,-12 1-1-15,8 5 0 16,-14-5-5-16,-8-1 0 0,-6 4-8 0,-4 0 12 15,-10 2-2-15,-8-2-1 0,-10 3 0 0,-4 2 0 16,-7 1 0-16,-7 0 0 0,-7 0 0 0,1 0 0 0,-15 3 8 0,0 0 2 16,0 0 0-16,-7-3 0 0,3 0-19 15,-7-1 0-15,1 1 0 0,3 0 0 16,-4-6-38-16,1 6-8 0,3 0-2 0,-4-4 0 16,7 4-76-16,1 0-16 0,-1-3-4 0,4-1-1220 0</inkml:trace>
  <inkml:trace contextRef="#ctx0" brushRef="#br0" timeOffset="25557.96">1393 3747 2030 0,'0'0'57'0,"0"0"14"0,0 6-57 0,0 0-14 16,0 3 0-16,0-2 0 0,0 2 105 0,0-3 19 0,0 4 3 0,0-1 1 15,0 1-14-15,4-1-2 0,3-3-1 0,-3 1 0 16,6 2-75-16,-6-3-16 0,6-3-2 0,1 1-1 16,3-1 38-16,4 0 7 0,-4-6 2 15,7 0 0-15,-3-7-64 0,3 4-16 16,0-7-2-16,0 1 0 0,4-1 18 0,-1-2 0 0,-2-1 0 0,-8 3 0 16,0-2 0-16,3 2 0 15,-6 1 0-15,-4-4 0 0,4 3 0 0,-4 4 0 16,3 0 0-16,-3-1 0 0,0 4 9 0,-7 6-1 0,0 0 0 0,0 0 0 15,4 9 52-15,-4 7 9 0,7 3 3 0,-7 6 0 16,0 0-48-16,0 9-8 0,0 1-3 0,0 3 0 16,0-1 13-16,0 4 2 0,0 0 1 0,0 3 0 15,-7 0-5-15,7 3-2 16,0-4 0-16,-4 4 0 0,4-6-10 0,0-3-3 0,0-1 0 0,0-2 0 16,-7-7 0-16,7 0 0 0,0-3 0 0,-3 1 0 15,3-8-9-15,0 1 0 0,0-3 0 0,0 0 8 16,0-7-8-16,0-3 0 0,0 1 0 0,0-7 0 15,0 0 0-15,0 0-9 0,0 0 9 0,0 0-13 16,0-7-47-16,0 1-10 0,0 3-2 0,0 3 0 16,0-6-63-16,0-1-13 0,0 4-2 15,0-3-1-15,0 0-144 0,0 6-29 0</inkml:trace>
  <inkml:trace contextRef="#ctx0" brushRef="#br0" timeOffset="25989.58">1453 4603 2649 0,'0'0'58'0,"-10"3"12"0,6 0 2 0,-6 0 4 0,3 3-61 0,3-3-15 0,-6 4 0 0,6-4 0 15,-7 3 83-15,4-3 13 0,4 0 4 0,3-3 0 16,0 0-30-16,0 0-6 0,0 0 0 0,0 0-1 16,0 0-22-16,0 0-4 0,0 0-1 0,10 0 0 15,-6 0-16-15,7 3-3 0,-1 1-1 0,1-4 0 16,3-4 20-16,0 1 4 0,4 3 1 0,-1-3 0 16,11 0-33-16,1 0-8 0,2-3 0 0,5-1 0 15,-1 1 0-15,0 0 0 0,1 0 0 0,-1-1 0 16,0-2 0-16,-3 3 0 0,-4-1 0 0,7 1 0 15,-3 3 0-15,-4 3 0 0,1 0 0 0,6 0 0 16,-7 0 0-16,4 0 0 0,-11 0 0 0,4 0 0 0,-4 3 0 16,-4 0 0-16,1 0 0 0,-11 0 0 15,4-3 0-15,-4 4 0 0,3-1 0 0,-10-3 0 0,0 0 0 0,0 0 0 16,0 0 0-16,0 0 0 16,0 0-21-16,-7-3-7 0,4-4 0 0,3 4-1 15,0-3-128-15,0 6-26 0,0 0-5 0,0-3 0 0</inkml:trace>
  <inkml:trace contextRef="#ctx0" brushRef="#br0" timeOffset="26539.75">2604 4483 2269 0,'0'0'64'16,"0"0"15"-16,0 0-63 0,0 0-16 0,-8 4 0 0,5-4 0 16,-4 0 123-16,3 0 21 0,-3 3 5 0,4-3 1 15,-8 0-56-15,8 0-11 0,-4 0-3 0,3 0 0 0,-3 0-40 0,3 3-9 16,4-3-2-16,0 0 0 0,-10 3-17 0,6-3-3 0,4-3-1 0,0 3 0 15,-7-3-8-15,7 0 0 16,-3-4 0-16,3 1 0 0,0 0 0 0,0-1 0 16,3 4 0-16,-3-3 0 0,7 0 0 0,0-4 0 15,0 4 0-15,-3-3 0 16,7 6 0-16,-4-4 0 0,7 1 0 0,-4 3 0 0,-10 3 18 0,11 0-2 0,-11 0 0 0,3 3 0 16,-3-3 16-16,0 0 2 0,11 6 1 0,-7 1 0 15,3-1-7-15,-7 3 0 0,0-3-1 0,0 1 0 16,0-1-16-16,0-3-3 0,-7 3-8 0,7-2 12 15,-4 2-56 1,1-3-11-16,3 0-2 0,-8-3-1 16,8 0-155-16,0 0-31 0,0 0-7 0,0 0-1 0</inkml:trace>
  <inkml:trace contextRef="#ctx0" brushRef="#br0" timeOffset="27197.65">3955 3925 1792 0,'0'0'51'0,"0"0"10"0,0 0-49 16,0 0-12-16,0-6 0 0,0 3 0 0,0-3 105 0,0 6 19 0,0 0 3 0,0 0 1 15,0 0 0-15,0 0 0 16,0 0 0-16,0 0 0 0,0 0 0 0,0 0 0 0,0 0 0 0,0 0 0 15,-7 3-52-15,3 3-9 0,-7 0-3 0,1 1 0 16,-1 2-51-16,1 3-13 0,-4 1 0 0,0 3 0 16,-4-1 54-16,0 1 8 0,1 0 2 0,2-4 0 15,1 4-52-15,-3 0-12 0,-1 2 0 0,8-2 0 16,-12 0 0-16,12-1 0 0,-4 4 0 0,0-3 0 16,-4 0 0-16,7-7 0 0,1 4 0 0,3-1 0 15,0-6 0-15,3 1 0 0,4-1 0 0,0-6 0 16,0 0 0-16,4 6 0 0,3 0 0 0,0-6 0 15,3 0 0-15,1-3 0 0,7-3 0 0,-1 3 0 16,1-3 0-16,7-1 0 0,-4 1 0 0,7-3 0 16,4-1 0-16,-4 4 0 0,-3 0 0 0,3 3 0 0,-4 0 0 15,-2 6 0-15,-5-3 0 0,1 6 0 0,-7 0 0 16,3 4 0-16,-4-1 0 0,-6 7 0 0,3-1 0 16,-7 1 0-16,0 3 0 0,0 0 0 0,-7-1 0 15,3 1 0-15,-6-3 0 0,-4 3 0 0,3-4 0 0,0 1 0 16,-6-3 0-16,-1 2 0 15,0 4 0-15,4-6 0 0,-7 2 0 0,4-2 0 0,-1-1 0 0,0-2 0 0,8-4 0 16,-8 4 0-16,11-4 0 0,-4-3 0 0,4 3 0 16,7-6 0-1,0 0-100-15,-3-6-22 0,6 0-5 0,4-1-1 16,4-2-51-16,3 0-10 0,-3-4-3 0,6-3 0 0</inkml:trace>
  <inkml:trace contextRef="#ctx0" brushRef="#br0" timeOffset="27613.83">4314 4148 2419 0,'0'0'53'0,"0"0"11"0,-7-3 3 0,4 3 1 0,-8 0-55 0,4 0-13 0,-3 3 0 0,3 0 0 16,-4 3 110-16,4 1 19 0,-4-1 4 0,1 6 1 16,3 1-61-16,0 3-12 0,3-1-2 0,-6 1-1 15,3 3-10-15,3 0-3 0,0-1 0 0,-6 20 0 16,3-10-36-16,7-15-9 0,0-4 0 0,0 4 0 15,0-1 68-15,7-2 12 0,-7-4 3 0,3 3 0 16,4-2-67-16,1-4-16 0,-1-3 0 0,3 0 0 16,1 0 0-16,-1-3 0 0,4-1 0 0,-3-5 0 15,-4 0-24-15,4-4-9 0,-1-3-2 0,1 4 0 16,-4-4 35-16,0 4 0 0,0-1 0 0,4 1 0 16,-11 5-30-16,3 1 1 0,-3-3 0 15,7 2 0-15,-7 7 29 0,0 0 0 0,0-3 0 0,0 3 0 16,0 0 0-16,0 0 0 0,0 0 0 0,0 0 0 0,0 0 12 0,0 0 9 15,0 0 2-15,4 3 0 0,3 1-37 0,-4 2-7 0,8 3-2 16,-8 1 0-16,8-4 70 0,-4 3 13 16,-3 1 4-16,6 2 0 0,1-2-52 0,-8-1-12 15,4-3 0-15,0 4 0 0,4-4 0 0,-4 0 0 16,4 4 0-16,-8-4 0 16,4 0-36-16,0-3-11 0,0 0-1 0,-7-3-1 15,11 0-75-15,-8 0-16 0,4 0-2 0,1-3-1224 0</inkml:trace>
  <inkml:trace contextRef="#ctx0" brushRef="#br0" timeOffset="28342.96">4657 4421 1958 0,'0'0'43'0,"0"0"9"0,0 0 1 0,3 6 3 15,1 0-45-15,-1-3-11 0,-3-3 0 0,0 0 0 16,0 0 156-16,4 3 28 0,-4-3 7 0,0 0 1 16,7 0-52-16,-7 0-9 0,3-3-3 0,-3 3 0 15,0-6-51-15,7 0-10 0,-7 0-3 0,0-1 0 0,0-2-51 0,0-1-13 16,0-2 0-16,0 3 0 0,0-7 34 0,-7 3 4 16,7 1 1-16,0-1 0 0,0 1-11 0,0-4-3 15,0 3 0-15,0 1 0 0,7 2-37 0,-7-2-8 16,0-1-2-16,4 4 0 15,-1 0 22-15,1 2 0 0,0 1 0 0,-4 6 0 16,0 0 0-16,3 3 0 0,4 3 0 0,-3-2 0 0,3 2 16 0,-7 3 4 16,3 1 0-16,1 5 1 0,-1 1-21 0,1 0 0 15,-1 3 0-15,-3-4 0 0,4 1 0 0,-1 0 0 16,-3-1 0-16,4 1 0 0,-4-7 0 0,7 4 0 0,-7-7 0 16,0 0 0-16,0-6 0 0,0 0 0 0,0 0 0 0,0 0 0 15,4 4-9-15,-4-4-7 0,7-7 0 0,-4 1-1 16,4-3 27-16,0-1 6 0,0 4 0 0,-3-3 1 15,3-7-17-15,0 3 0 0,0-2 0 0,4 2 0 16,-8 1 0-16,8 2 0 0,-4-2 0 0,3-1 0 16,-3 0 0-16,4 4 0 0,0 0 0 15,-1-1 0-15,1-2 0 0,-1 5 0 0,4-2 0 0,-3 6 0 16,0-3 0-16,-1 6 0 0,1 0 0 0,3 3 0 16,-11 0 0-16,8 3 0 0,-4 4 0 0,0-1 0 15,0 4 0-15,-3-1 0 0,-4 7 0 0,7-3 0 16,-7 2 0-16,0 4 0 0,0-6 0 0,0 3 0 15,0-3 0-15,0-4 0 0,-7 1 0 0,7 12 0 0,-4-13 0 16,4-12 0-16,0 0 0 0,0 0 0 16,0 0 0-16,0 0 0 0,0 0 0 0,0 0 0 15,0 0 0-15,0 0 0 0,4-6 0 0,3 0 0 16,-7-4 0-16,3-2 0 0,1-1 0 0,3 4 0 16,3-4 0-16,1-2 0 0,-8 2 0 0,8 0 0 0,3 1 0 0,-3-4 0 15,-1 4 0-15,4 2 0 0,4 1 0 0,-7-1 0 16,3 1 0-16,-4 3 0 0,4 0 0 0,1 2 0 15,-5 4 0-15,1 0 0 0,-4 7 0 0,7-1 0 16,-11 3 0-16,8 4 0 0,0-1 0 0,-1 4 0 16,-10 3 0-16,11 0 0 0,-11 6 0 0,3-6 0 15,1 3 0-15,-1 0 0 0,-3-4 0 0,4 1 0 16,-4 0 0-16,0 0 0 16,0-4-99-16,0-2-23 0,0 0-5 0,0-4-854 15,0 0-171-15</inkml:trace>
  <inkml:trace contextRef="#ctx0" brushRef="#br0" timeOffset="29057.98">5475 4320 2030 0,'0'0'57'0,"0"0"14"16,0 0-57-16,0 0-14 0,0 0 0 0,0 7 0 0,0-1 105 0,0 0 19 0,7 0 3 16,-3 4 1-16,3-1-52 0,-4 4-9 15,8-1-3-15,-4 4 0 0,0 3 0 0,4 0 0 16,-1-1 0-16,-3 4 0 0,4 3 0 0,3 1 0 16,-7 2 0-16,4 3 0 0,-4 4 0 0,3-4 0 0,1 0 0 0,-4 1 0 15,0-1-51-15,3-9-13 16,-10 0 0-16,4 0 0 0,3 3 0 0,-7-3 0 0,0 0 0 0,4 0 0 15,-4-3 20-15,0 3 0 0,0-4 1 16,-4-5 0-16,4 3-33 0,-7-10-8 16,3 0 0-16,4-6-1 0,-7 0 35 0,4-6 7 15,-4-4 2-15,0 1 0 0,0-7-23 0,3 1-15 0,-6-4 3 0,-1 0 0 16,0-3 0-16,1-3 1 16,3-3 0-16,0 0 0 0,-4-1 11 0,8 1 0 0,-8 0 0 0,11 0 0 15,-7 0 0-15,7-4 0 0,0 4 0 0,7-3 0 16,-7 2 0-16,4 1 0 0,3-3 0 0,3 3 0 15,4-1 0-15,0 1 0 0,1-3 0 0,2 3 0 16,1 2 0-16,3-2 0 0,0 3 0 0,4 3 0 16,-4 3 0-16,0 4 0 0,4-1 0 0,0 4 0 15,-4 2 29-15,-4 7 8 0,5 6 2 0,-5 3 0 16,-3 4-11-16,0 2-3 0,-3 4 0 0,-4 0 0 16,0 6-14-16,0-4-3 0,-7 8-8 0,0-1 12 0,-7-3-4 0,4 3 0 15,-4-3-8-15,-1 3 12 0,-2-3-2 0,-4 0-1 16,3-4 0-16,-3 4 0 0,-4-6-25 15,4 0-6-15,4-4-1 0,-11 1 0 0,6-4 23 0,-2-3 0 16,3-2 0-16,0-4 0 16,-4-4-56-16,7-2-6 0,4-3-2 0,-7-4 0 15,11 4-102-15,-1-4-21 0,8-2-4 0,-1-1-1101 0</inkml:trace>
  <inkml:trace contextRef="#ctx0" brushRef="#br0" timeOffset="29500.09">6195 4452 2030 0,'-4'13'57'0,"4"-13"14"0,0 6-57 0,0-3-14 0,-7 3 0 0,4-3 0 16,-1 4 148-16,1-4 26 0,-1 3 6 0,4-6 0 16,0 0-84-16,-3 3-16 0,3-3-4 0,0 0-1 0,0 0 17 15,0 0 4-15,-4-6 1 0,1-3 0 16,3-1-53-16,-4-2-10 0,4-4-2 0,0 0-1 15,0 1 26-15,0-4 6 0,0 0 1 0,-7-6 0 0,3 0-52 0,1-7-12 16,-1 1 0-16,1 0 0 0,-4-4 28 16,3 10 4-16,1 0 0 0,-8-3 0 15,4 0-52-15,0 3-9 0,0-1-3 0,-4 1 0 0,8 3 51 0,-8-3 9 16,4 0 3-16,4 6 0 16,-1 4-50-16,1 2-9 0,-1 4-3 0,4 6 0 0,0-7 31 0,0 10 12 15,0 0-1-15,7 10 0 16,0-1-103-16,4 4-20 15,-1 2-4-15,4 1-1372 0</inkml:trace>
  <inkml:trace contextRef="#ctx0" brushRef="#br0" timeOffset="29936.19">6399 4458 2660 0,'0'0'59'0,"4"7"12"0,-4-1 2 0,3-3 1 0,5 3-59 0,2-3-15 0,-6 1 0 0,6-1 0 15,1 0 81-15,-1 0 14 0,1-3 2 0,3 0 1 16,-3 0-38-16,3 0-7 0,3-3-1 0,-2 0-1 16,-1-4-9-16,0-2-2 0,0 3 0 0,0-4 0 15,0-2-20-15,0 2-4 0,0 1 0 0,-3-4-1 16,-1 4 27-16,1-4 6 0,0 1 0 0,-4-1 1 16,0 1-39-16,-7-1-10 0,3 4 0 0,1-4 0 0,-4 1 0 0,0-1 0 15,0 1 0-15,0-1 0 16,0 1 0-16,-4-1 0 0,1 7 0 0,-1 0 0 0,4 6 0 0,0 0 0 15,-7 3 0-15,4 0 0 0,-4 0 8 0,0 6-8 16,-1 4 12-16,5 3-4 0,-8-1-8 0,4 4 0 16,-3 3 0-16,3 0 0 15,-4 0 0-15,0 0 0 0,1-3 0 0,3 3 0 0,0 0 0 0,0 0 15 16,3-1-3-16,1-2 0 0,-1-3 1 0,4 3 0 16,0 0 0-16,7-1 0 0,-3-2-13 0,3-3 0 15,3-1 8-15,1 1-4 0,3-7-4 0,4 3 0 16,-1-5 0-16,5 2 0 0,-5-3 0 0,8-3 0 15,-4 3 0-15,4-3 0 0,-4-3 0 0,4 3 0 16,-1 0 0-16,-3-3 0 0,1-3 0 0,-1 2 0 16,-4-5 0-16,1 6 0 0,-4-3-17 0,-3 2-3 15,-4 1-1-15,-4-3 0 16,1 3-163-16,-4 3-33 0</inkml:trace>
  <inkml:trace contextRef="#ctx0" brushRef="#br0" timeOffset="35871.51">1559 6816 2228 0,'0'0'49'0,"0"0"11"0,-10-3 1 0,10 3 1 0,0-3-50 0,-4-3-12 15,4-1 0-15,0 1 0 0,4-3 38 0,6 2 5 16,-6-2 1-16,13-7 16 0,-6 10-50 15,0 0-1-15,-4 0 0 0,10-1 44 16,-3 1 9-16,-3 0 2 0,0 3 0 0,6 3-23 0,1-4-4 16,-4 4-1-16,7 4 0 0,-7-1 19 0,7 0 3 15,4 6 1-15,-4 1 0 0,4-1-11 0,-4 7-1 16,4 3-1-16,-4-1 0 0,-3 7 1 0,6 1 0 16,-2 5 0-16,-1 3 0 0,-7 1 17 0,7 6 3 15,-10-4 1-15,3 4 0 0,-7 0-68 0,0 0-17 0,0 2-2 16,-7-2 0-16,0 0 31 0,-7-3 5 0,0-1 2 15,-4 1 0-15,-7-4-19 0,1 1 0 0,-4-4 0 16,0-3 0-16,-8 1 0 0,8-4 0 16,-11-6 0-16,8 3 0 0,-1-7 0 0,-7 1 0 0,-3-4 0 0,7-2 0 15,-8-1 0-15,5-3 10 0,-5 1-10 0,1-4 8 16,3 0-8-16,4-6 0 0,7 0 0 0,-11 0 0 16,15-4 0-16,-5 1 8 0,8-3-8 0,-3-4 0 15,6 4 0-15,4-4 0 16,0 1 0-16,7-4 0 0,0 0 0 0,11 1 0 0,-8-4-11 0,8 0 11 15,6 3 0-15,-3-3 0 16,1 1 0-16,9 2-8 0,4-3 8 0,-3 7 0 0,3-4 0 0,4 7 0 16,0-1 0-16,-7 4 0 0,-1 0 0 0,-3 2 0 15,4 4 0-15,-11 4 0 0,7 2 0 0,-6 0 0 16,-1 0 0-16,3 4 0 0,-6-1 0 0,3-2 8 16,-10 2-8-16,6 0 8 0,-3-2-8 0,-3 2 8 15,3-3-52-15,-7-6-9 16,3 7-3-16,-3-7 0 0,0 0-120 15,0 0-25-15,0 0-5 0</inkml:trace>
  <inkml:trace contextRef="#ctx0" brushRef="#br0" timeOffset="36293.76">2325 7544 2419 0,'0'0'53'0,"0"0"11"0,0 0 3 0,0 0 1 0,0 0-55 0,0 0-13 0,0 0 0 0,0 0 0 16,0 0 98-16,0 0 17 0,0 0 3 0,0 0 1 16,0 0-37-16,0 0-7 0,0 0-2 0,-7-3 0 15,7 3-7-15,0 0-2 0,0 0 0 0,-4-4 0 16,4-2-51-16,0 3-13 0,0-3 0 0,0-1 0 15,0-2 0-15,0 3 0 0,4-4 0 0,-4 1 0 16,7 3 0-16,-4-4 0 0,4 1 0 0,-3 3 0 16,7-4 20-16,-8 1 2 0,4 3 0 0,-3 2 0 15,3-2-22-15,0 3 0 0,-7 3 0 0,7 0 0 16,-4 0 12-16,-3 0-1 0,7 3-1 0,4 3 0 16,-11-6 8-16,0 7 2 0,0-1 0 0,0 0 0 0,0 4-9 0,0-4-2 15,0 0 0-15,0 4 0 16,-7-4-9-16,3 0 0 0,-3-3 9 0,4 3-9 0,3 1 0 0,-11-4 0 31,8-3 0-31,3 0 0 0,-7 0-65 0,7 0-18 0,-4-3-3 0,4 3-1 16,0-7-117-16,0 1-23 0</inkml:trace>
  <inkml:trace contextRef="#ctx0" brushRef="#br0" timeOffset="37507.9">3644 7233 1314 0,'0'0'37'0,"0"-6"8"16,4 0-36-16,-4-1-9 0,3 1 0 0,-3 0 0 16,0-4 193-16,0 4 37 0,0 0 7 0,0 0 2 15,0-1-75-15,0 1-16 0,-3 0-2 0,3 3-1 16,-4-4-65-16,4 1-12 0,0 6-4 0,0-3 0 0,0 3 0 15,0 0 0-15,-3-6 0 0,3 6 0 0,-7 0 0 0,7 0 0 16,0 0 0-16,0 0 0 0,-4 3-51 16,4 0-13-16,-7 3 0 0,0 1 0 0,3 2 32 15,1 0 4-15,-1 7 1 0,4 3 0 0,-7 0-8 0,4 0-1 16,3 2-1-16,0 5 0 0,0 2-27 16,-7-3 0-16,7 3 0 0,0 3 0 0,0-2 15 0,7-1-3 15,-7-3 0-15,3 3 0 0,4-3-12 16,-3 0 8-16,3-3-8 0,0 0 0 0,4-3 0 15,-1-3 0-15,1-4 0 0,3 1 0 0,4-7 0 0,-4-3 0 16,7-3 0-16,-7-6 0 0,7 0 0 0,4-7 0 16,-4-3 0-16,4-2 0 0,-8-1 0 0,4-6 0 15,-3 0 0-15,0 0 0 0,-1-1 0 0,-3 1 0 16,-3 0 0-16,0 0 0 0,-1 3 0 0,-3 0 0 0,4 7 0 0,-4-4 0 16,-4 6 0-16,1 1 0 0,0 2 0 0,-1 1 0 15,-3 0 0-15,0 5 8 0,0 4-8 0,0 0 0 16,-3 0 0-16,3 7 9 0,-4-1-9 0,4 3 8 15,0 7-8-15,-4-3 0 0,4 5 9 0,0-2-9 16,0 3 0-16,0 0 8 0,4 0-8 0,-4-1 0 16,0 1 0-16,4-3 8 0,-1-1-8 0,1 1 0 15,3-3-17 1,-4-1-8-16,4-2-2 0,4-1 0 0,-8-3 27 0,11 1 0 0,-3-4 0 0,0 0 0 16,3 0 16-16,3-3 8 0,-3 0 1 0,8 0 1 15,-8-3-26-15,7 0 0 0,-7 0 0 0,7-1 0 16,-7-2 0-16,0 3 0 0,4 0 0 0,-7-3 0 15,3-4 0-15,-4 1 0 0,-6-4 8 0,6 4-8 16,-3-7 0-16,1 1 0 0,-1 2 9 0,-7-6-9 16,3 0-20-16,-3 1-8 0,-3-8-1 0,3 5-1 0,0-1 49 15,-7 3 9-15,-1-6 3 0,1 3 0 0,4-3-31 0,-8 3 0 16,1 3 0-16,-1-3 0 0,1 6 0 0,-1 4 8 16,0-1-8-16,4 4 4 0,-3 2-4 0,3 1 0 15,3 3 0-15,-3 3 0 16,4 0-60-16,3 0-12 0,0 3-3 0,0 3-972 15,3 1-194-15</inkml:trace>
  <inkml:trace contextRef="#ctx0" brushRef="#br0" timeOffset="37996.51">4618 7171 2214 0,'0'0'48'0,"0"0"11"0,0 0 1 0,0 6 3 0,-4 0-51 0,4 3-12 0,0-2 0 0,0 2 0 15,0 1 151-15,0-1 27 0,0 0 6 0,4 1 0 16,-4-1-96-16,3 1-19 0,4-4-4 0,1 3-1 15,-1-2 0-15,3-4 0 0,-3 3 0 0,4-3 0 16,6-6-37-16,-6 0-8 0,3 0-2 0,0 0 0 0,0-7-9 0,4 4-8 16,-4-4 12-16,7-2-12 0,-10-1 10 0,3-2-10 15,0-1 8-15,-3 0-8 0,-4 4 9 16,0 2-9-16,-4-2 10 0,1 2-10 0,-1 4 12 0,-6 0-4 16,3 0-8-16,-7 2 12 0,3 1 11 15,-3 3 1-15,0 3 1 0,-3 4 0 0,-1-1-25 0,0 3-11 16,-3 4 1-16,0 3 0 0,4-1 10 0,-8 7 0 15,7-3 8-15,-3 3-8 0,11-6 8 0,-8 3-8 16,1 2 10-16,6-2-10 0,4 3 0 0,0-3 8 16,0 0-8-16,4 0 0 0,6-4 10 0,-6-2-1 15,6 3 0-15,-3-4 0 0,7-2-9 0,-3-1 0 16,0-3 0-16,3 0 0 0,0-2 0 0,3-4 0 16,1 0-8-16,-4-4 8 15,4 1-40-15,-4 0-4 0,4-3-1 0,-1 3 0 16,-3-3-99-16,4-1-20 0,-4 1-4 0,4 3-746 15,3 0-149-15</inkml:trace>
  <inkml:trace contextRef="#ctx0" brushRef="#br0" timeOffset="38137.6">5225 7468 2602 0,'0'0'57'0,"0"0"12"0,0 0 3 0,0 0 1 0,0 7-58 0,0-7-15 0,0 0 0 0,0 0 0 16,0 0 140-16,-7-3 26 0,0 3 5 0,3-4 1 16,0-2-84-16,-3 0-17 0,4-4-3 0,-1 1-1 15,-3-3-39-15,4-1-7 0,-8-3-1 0,8 1-1 16,-4-1-19-16,3 0 0 0,-6 1 0 0,2-1-9 15,5 0-135-15,-1-3-26 0,1 4-6 0</inkml:trace>
  <inkml:trace contextRef="#ctx0" brushRef="#br0" timeOffset="38279.82">5094 6929 2880 0,'0'0'64'0,"-7"3"12"0,0-3 4 0,3 0 0 0,1 3-64 0,-4 4-16 0,3-4 0 0,4 3 0 0,0 0 54 0,0 4 8 16,0-4 2-16,4 3 0 15,3 1-103-15,0 2-20 0,4-2-4 0,-1-1-1 16,8 1-98-16,-1-1-20 0,1 4-4 0,0-4-1 0</inkml:trace>
  <inkml:trace contextRef="#ctx0" brushRef="#br0" timeOffset="38891.61">5577 7105 2269 0,'0'0'64'0,"-3"0"15"0,-4 0-63 0,0 0-16 15,0 0 0-15,0 3 0 0,0 0 156 0,0 0 29 0,-4 6 6 16,4 1 1-16,-4 2-103 0,4 7-20 0,-3 0-4 0,-1 3-1 16,1 0-13-16,2 0-3 0,1 3-1 0,0-3 0 15,0 0-2-15,4 0 0 0,-1 0 0 0,4-3 0 16,-3-4-7-16,3 1-2 0,3-3 0 0,-3-4 0 16,4 0-28-16,3-2-8 0,0-1 0 0,3-3 0 15,-6-3 0-15,3 0 0 0,4-3 0 0,3-3 0 16,-4-1-8-16,-3-2-4 0,4-4 0 0,0 4 0 15,-1-7-1-15,-3 4-1 0,4-1 0 0,-4 1 0 16,0 2-11-16,0-2-3 16,0-1 0-16,-3 4 0 0,-1-1 10 0,-3 1 2 0,4-4 0 0,-4 4 0 15,-4 3 16-15,4-4-8 0,-3 4 8 0,-1 0 0 0,4 0 0 0,-7-1 0 16,3 4 0-16,4 3 0 0,0 0 0 16,-3 0 9-16,-4 3-9 0,3 4 12 15,1 2-12-15,3 0 12 0,0 4-12 0,0-1 12 0,0 7-12 16,3-3 0-16,1 3 9 0,3 0-9 0,3 2 0 15,-2 1-8-15,9 0 0 0,-10 3 0 0,7-3 8 0,0 3 16 16,1 1-4-16,-1 5-1 0,-4-3-11 16,4 4-16-16,-3-1 4 0,0 6 1 0,-1-2 11 0,-3 3 0 15,0 2 0-15,-3-2 0 0,-1 0 33 0,-3-1 9 16,0 1 2-16,0-1 0 0,-7-2-24 0,4 3-4 16,-8-4 0-16,8-3-1 0,-12 1-3 0,5-7 0 0,-1 0 0 15,-10-6 0-15,7-4-12 0,-7-5-8 0,7-4 8 0,-4-3-13 16,0-3 13-16,8-3 0 0,-11-6 0 0,10-4 0 15,-3 1 0-15,3-4 0 0,4 0 0 0,0-6 0 16,0 0 0-16,4-3 0 0,3 3 0 0,0-6 0 16,0 3 0-16,0-3 8 15,0-4 0-15,3 1-8 0,4 0 12 0,0-1-4 0,0 1 0 0,4-3-8 16,0 8 0-16,3-2-16 0,0 0 2 0,3 3 0 16,1 6 36-16,0-3 7 0,-4 7 2 0,7-1 0 15,-7 3-31-15,0 7 0 0,0 0 0 0,0 0 0 16,4 2-71-1,-7 4-20-15,3 0-4 0,3 0-938 0,-6 4-188 0</inkml:trace>
  <inkml:trace contextRef="#ctx0" brushRef="#br0" timeOffset="39638.46">5976 7396 2473 0,'4'7'54'0,"-4"-1"11"0,0 0 3 0,0-6 2 0,0 6-56 0,0-6-14 0,0 0 0 0,0 0 0 16,0 0 144-16,0 0 27 0,0 0 5 0,0 0 0 15,0-6-90-15,3 0-18 0,-3-7-4 0,-3-2-1 16,-1-1 1-16,1-3 1 0,-5-3 0 0,1 0 0 15,0 0-52-15,0 0-13 0,0 0 0 0,0 4 0 16,0-4 0-16,-3 6 0 0,-1 0 0 0,0-3 0 16,1 1 0-16,-4-1 0 0,3-3 0 0,1 3 0 15,6 0 0-15,-14-3 0 0,8 3 0 0,3 1 0 0,-4 2 0 16,4 7 0-16,4-1 0 0,-4 1 0 16,7 6 0-16,0 3 0 0,0 0 0 0,0 0 0 15,3 9-100-15,4 7-22 0,0-1-5 0,4 7-1 16,-4 0 0-16,7 3 0 0,0 4 0 0,-7-1 0 15,7 0 52-15,-3 3 9 0,3-2 3 0,-7 2 0 16,4 0-4-16,-1-6 0 0,-3 4 0 0,0-4 0 0,0 0 54 0,-3-6 14 16,3-1 0-16,3 1 0 0,-10-6 44 0,0-4 15 15,4-3 2-15,-4-6 1 0,0 0 2 0,0 0 1 16,0 0 0-16,7-6 0 0,-3 0-3 0,3-3-1 16,0-7 0-16,0-3 0 0,3 3 1 0,-6-2 0 15,6-4 0-15,5 3 0 0,-5-3-14 0,4 0-2 0,4 0-1 16,-4-3 0-16,4 6-6 0,-1-3-2 0,1 6 0 0,0 1 0 15,-1-1-5-15,1 3-2 16,-4 4 0-16,0 0 0 0,4 2-2 0,-4 4-1 0,3 3 0 0,-6 7 0 16,3-1-10-16,0 3-1 0,-3 4-1 15,-1 2 0-15,1 7-1 0,-4 3 0 16,0 1 0-16,4 2 0 0,-8-3-14 0,4 3 8 0,-3-3-8 0,3 0 8 16,-7 0-8-16,3-3 0 0,-3 0 0 0,0-3 0 31,0-3-25-31,0-7-5 0,0 1-1 0,0-1 0 15,0-6-101-15,0-3-20 0,4-3-4 0,-1-3-808 0,1-4-163 0</inkml:trace>
  <inkml:trace contextRef="#ctx0" brushRef="#br0" timeOffset="39959.18">6657 6913 1717 0,'0'0'37'0,"0"0"8"0,0-6 2 0,0 0 2 0,0 0-39 0,3-1-10 16,1 1 0-16,3 0 0 0,-3 3 98 0,3 0 18 15,0-1 3-15,0 4 1 0,0 0 15 0,0 4 3 16,0 2 1-16,3 3 0 0,1 7-9 0,-7 0-2 16,3 2 0-16,0 4 0 0,3-3-51 0,-3 6-10 15,4 0-3-15,-4 4 0 0,0-1 0 0,0-3 0 16,0 0 0-16,0 6 0 0,0-6-43 0,0 4-9 15,0-4-1-15,0 0-1 0,0 0-10 0,1 3 10 0,2-3-10 16,-3-3 10-16,4-3-10 0,-4-7 0 16,0 1 0-16,-4-7 0 0,4 1-17 0,-7-7-6 15,0 0-1-15,0 0 0 16,-3-7-46-16,-4 1-10 0,0 0-1 0,-4-4-1 16,1-2-86-16,-4-1-18 0,-1 4-3 0,1-4-1063 0</inkml:trace>
  <inkml:trace contextRef="#ctx0" brushRef="#br0" timeOffset="40233.9">6558 7208 2638 0,'0'0'58'0,"0"0"12"0,0 0 2 0,0 0 3 0,0 0-60 0,0 0-15 0,7 0 0 0,0 0 0 16,0 0 108-16,4 0 18 0,-1 0 4 0,1 0 1 16,3-3-39-16,4 3-7 0,-1 0-1 0,1-3-1 15,3 3-31-15,4-3-7 0,0 0-1 0,3-1 0 0,-3 1-21 0,3 0-5 16,-4 0-1-16,5 3 0 0,-1 0-1 0,-3 0-1 15,-1 3 0-15,-3 0 0 0,1 4-15 0,-5-1 0 16,1-3 0-16,-4 3 0 0,0 1 0 0,0-1 0 16,-3 0 0-16,-1 0 8 0,-3 1-8 0,1-1 0 15,-1-3 0-15,-4 0 0 0,-3-3 0 0,0 0 0 16,0 0 0-16,0 0 0 0,0 0 0 0,0 0 0 16,0 0 0-16,0 0 0 15,0 0-73-15,0 0-15 0,0 0-2 0,4-3-947 16,-4-6-190-16</inkml:trace>
  <inkml:trace contextRef="#ctx0" brushRef="#br0" timeOffset="42918.03">1524 9554 2156 0,'0'0'48'0,"0"0"9"0,0 0 3 0,-4 0 0 0,-6 0-48 0,10 0-12 15,-7 0 0-15,7 0 0 0,-4 0 118 0,4 0 22 16,0 0 4-16,-7 0 0 0,7 0-70 0,0 0-14 16,0 0-4-16,0 0 0 0,0 0 7 0,0 0 1 15,0 0 0-15,0 0 0 0,0 0 0 0,0 0 0 0,0 0 0 0,11 3 0 16,-1-3-52-16,5 3-12 0,2 3 0 0,1-3 0 15,10 3 0-15,-10-2-15 0,3-4 3 16,4 3 1-16,-1-3 11 0,4 3 0 0,-3-3 10 0,0 3-10 16,0-3 10-16,6 6-10 0,-6-3 10 0,-4 7-10 15,4-1 15-15,-11 1-3 0,0-1-1 0,-3 4 0 16,-1 2 8-16,-3-2 1 0,-3-1 1 0,-1 4 0 16,-6-3-5-16,3 2 0 0,-4 1-1 0,-3 0 0 15,-3-1-6-15,-1-2-1 0,4 2 0 0,-11-2 0 16,4-4 2-16,0 4 0 0,4 0 0 0,-5-4 0 15,-2-3-10-15,3 4 0 0,3-4 0 0,-3 3 0 16,3 1 0-16,1-4 0 0,-4 0 0 0,7 1 0 16,3-4 0-16,-3 3 0 0,4 0 0 0,3 0 0 15,0-6 0-15,0 7 0 0,3-1 0 0,8-3 0 16,-1 3 0-16,1-2 0 0,-1-4 0 0,5 0 0 16,6 3 0-16,-7-3 0 0,7 0 0 0,0 3 0 15,-3-3 0-15,3 0 0 0,4 3 0 0,-1 0 0 16,-2 3 0-16,2 4 0 0,-3 5 0 0,1 1 0 15,-1 3 0-15,-7 0 16 0,-4 3 0 0,1 3-1 16,3-3-3-16,-14 3 0 0,4-3 0 0,-4 3 0 0,-4 0-12 0,1 0 11 16,-8 0-11-16,-7-3 10 15,4-6-10-15,-7 3 0 0,3-4 9 0,-10 1-3 16,11-7-6-16,-12-2 0 0,1-1 0 0,3 0 0 0,1-3 0 16,-4 4 0-16,3-4 0 0,0 0 0 0,0-6 0 0,1 3 0 15,3-3 0-15,-1-1 0 0,8 1 0 16,4 0 0-16,-4 3 0 0,3-3 0 15,4-3-72-15,7-4-12 0,7-2-1 0,4 2-1 16,-1-2-108-16,4-4-22 0,0 0-4 16,4 1 0-16</inkml:trace>
  <inkml:trace contextRef="#ctx0" brushRef="#br0" timeOffset="43393.55">2328 10306 2188 0,'0'0'48'0,"0"0"11"0,0 0 1 0,0 0 1 16,0 0-49-16,0 0-12 0,0 0 0 0,0 0 0 0,0 0 105 0,0 0 19 15,0 0 3-15,-3-3 1 0,3 3-52 0,0 0-9 16,0-3-3-16,0 3 0 16,-7-6 0-16,7 6 0 0,0 0 0 0,-4-4 0 0,4-2-51 0,0 0-13 15,0 0 0-15,0-1 0 0,0 1 12 0,4 0 0 16,3-4 0-16,-7 1 0 0,3 3-12 0,8-4 8 15,-11 1-8-15,11 3 0 0,-8-4 16 0,4 4-4 0,4 0 0 0,3 2 0 16,-11 1 8-16,8 3 2 0,-1-3 0 0,1 3 0 16,-7 3 7-1,6 0 2-15,-3 4 0 0,-3-1 0 0,3 3-2 0,-4-2 0 16,-3 2 0-16,-3 1 0 0,3-1-9 0,-7 3-3 0,3-2 0 16,-3-1 0-16,4 4-8 0,-8-4-1 0,0-2-8 15,1 2 12-15,-1-3-12 0,8 0 0 0,-11-2 8 0,3-1-8 16,4-3 0-16,4 0-8 0,-8 0 8 0,7-3-13 31,-3-1-104-31,4 1-21 0,3-3-4 0,0 0-1302 0</inkml:trace>
  <inkml:trace contextRef="#ctx0" brushRef="#br0" timeOffset="44551.68">3796 10071 2314 0,'0'12'65'0,"0"-5"15"0,0 2-64 0,7 1-16 0,-7-1 0 15,0 0 0-15,3 1 132 0,-3-1 22 0,0-3 5 0,0 1 1 16,0-1-52-16,0-6-9 0,0 0-3 0,0 0 0 15,0 0-48-15,-3 0-9 0,-4-6-3 0,-7-7 0 16,7-6-28-16,0 10-8 0,0-4 0 0,3-2 0 16,-3-1 42-16,4-3 7 0,-8-3 2 0,0 3 0 15,8-6-18-15,-4 7-3 0,3-4-1 0,-3-3 0 16,7 6-29-16,-3-3 0 0,3 3 0 0,0 0 0 16,0 3 0-16,3 1 0 0,4-1 0 0,-3 0 0 15,3 4 0-15,0 2 0 0,3 4 0 0,1 0 0 16,3 3 0-16,4 3 0 0,-4 0 0 0,7 3 0 15,0 3 0-15,-3 4 0 0,3-1 0 0,0 0 0 16,-7 4 0-16,7-1 0 0,-6 4 0 0,-1 0 0 16,3 0 0-16,-3-1 0 0,-3 1 0 0,3 0 9 15,4-4-9-15,-4 4 8 0,-4-1-8 0,1-2 8 0,-4 0-8 16,4-4 0-16,-1-3 0 0,1 4 8 16,-1-4-8-16,-10-6 0 0,0 0 0 0,15-3 0 0,-5 0 0 0,1-4 0 15,-1-2 0-15,1-4 0 0,-1-2 0 0,-2-1 0 16,-1-6 0-16,3 0 0 0,-6 3 0 0,3-3 0 15,-7 0 0-15,0 4 0 0,0-1 0 0,0 3 0 16,0 4 0-16,-7 2 0 0,3 1 0 0,-3 6 0 16,0 3 0-16,0 3 0 0,3 3 0 0,-6 3 0 15,-1 7 0-15,1 3 0 0,3 6 0 0,0 0 0 0,0 6 0 0,3 4 0 16,-3-4 8-16,3 4-8 0,4-4 0 0,0-3 8 16,0 1-8-16,4-4-16 0,3-3 4 0,-3-4 1 15,3 1 23-15,0-3 5 0,3-4 1 0,8-2 0 16,-8-1-18-16,8 1 0 0,0-7 0 15,6 0 0-15,-9-3 0 0,6 0 0 0,0-6 0 0,4 3 0 32,-8-4-52-32,4-2-7 0,1 3-1 0,-1-4-636 15,-4 1-128-15,1-1-24 0</inkml:trace>
  <inkml:trace contextRef="#ctx0" brushRef="#br0" timeOffset="45257.67">4957 9597 2548 0,'0'0'56'0,"0"0"12"0,-8 7 3 0,5-1 0 0,-4 0-57 0,0 1-14 0,0-1 0 0,3 3 0 15,-6 1 85-15,3-1 15 0,3 0 2 0,-3 1 1 16,0-1-41-16,0 1-8 0,-4-1-2 0,4 0 0 16,0 1-9-16,-3-1-3 0,-1 1 0 0,8-1 0 15,-12-3-12-15,8 1-2 0,-3-1-1 0,6 0 0 16,-10 0-25-16,7-2 0 0,-3 2 0 0,-1 0 0 15,4 3 56-15,0-2 7 0,-4 2 1 0,8-3 0 16,3 4-75 0,-7-4-14-16,3 4-3 0,4-4-1 0,0-6 29 0,0 0-9 0,4 3 9 0,3 3 0 15,0-3 0-15,0-3-8 0,7 0 8 0,4 0 0 16,-8 0 0-16,8-3 0 0,-1 0 0 0,8 0-8 16,-7 0-18-16,3 0-3 0,0 0-1 15,0-1 0-15,4 4 75 0,-7 0 15 0,3 0 4 0,0 4 0 0,-7-1-52 0,4 6-12 16,-8 0 0-16,4 4 0 0,-3 0 0 0,-4 2 0 15,0 4 0-15,-3 0 0 0,-4 0 0 16,0-4-18-16,-4 7 4 0,1-3 1 0,-5 3 21 16,5-3 4-16,-8-3 0 0,-6 2 1 0,10-2-13 15,-11-3 0-15,4-1 0 0,0 1 0 0,-4-4 8 0,4 0 0 16,0-2-8-16,-4-1 12 0,4-3-12 0,4 0-8 0,-4-3 8 0,3 0-13 16,7 0 13-16,-3-3 0 15,4-3 0-15,-1 0 0 16,8-4-105-16,-4 1-19 0,10-4-3 0,-6 1-1 15,7-1-52-15,3 4-10 0,3-4-2 0,-3 1-1 0</inkml:trace>
  <inkml:trace contextRef="#ctx0" brushRef="#br0" timeOffset="46324.74">5450 9811 2188 0,'0'0'48'0,"0"0"11"0,0 0 1 0,0 0 1 0,0-7-49 0,-3 4-12 0,-1-3 0 0,1 6 0 15,-4-3 105-15,0 3 19 0,3 3 3 0,-6 3 1 16,3 0-25-16,0 4-5 0,-4 2-1 0,4 4 0 16,-4 3-31-16,1 0-6 0,-1 3-2 0,4 3 0 15,-4 0-14-15,4-3-4 0,0 6 0 0,4-3 0 16,-1-3-40-16,1 0 0 0,3-6 0 0,0 3 0 0,3-7 24 0,1 1 7 16,-1-1 1-16,4-6 0 15,0 1-32-15,4-4 0 0,-4-3 0 0,4-3 0 0,6-4 27 16,-6 1 5-16,3-6 2 0,0-1 0 15,-3-3-78 1,-1-6-16-16,4 4-4 0,-3-7 0 0,0 3 52 0,-4 3 12 0,-4-3 0 0,8 3 0 16,-11 0 0-16,3 4 0 0,-3 2 0 0,7-3 0 0,-14 7 15 0,7-1 5 15,0 7 2-15,0 0 0 0,0 3-35 0,-3 3-7 16,3 0-2-16,0 4 0 0,0 2 69 0,0 7 13 16,0-4 4-16,3 1 0 15,-3 3-75-15,7 2-14 0,-7-2-3 0,7 6-1 0,0-6 46 0,4-1 10 0,0 4 1 0,-4-3 1 16,3-4-29-16,8 1 0 15,-11-4 0-15,7 1 0 0,0-4 0 0,0 0 0 16,-3 1 0-16,-11-7 0 16,21 3-45-16,-10 0-15 0,-11-3-4 0,14 3 0 15,0 0 0-15,-14-3 0 0,0 0 0 0,14 3 0 16,-14-3-102-16,0 0-21 0,18 0-4 0,-18 0-1 0,10-3 103 0,-10 3 20 16,0 0 4-16,0 0 1 15,11-3 0-15,-11 3 0 0,0 0 0 0,0 0 0 0,0 0 153 0,0 0 31 16,0 0 7-16,0 0 1 0,0 0-52 0,0 0-9 0,0 0-3 0,0 0 0 15,0 0 0-15,0 0 0 0,0 0 0 0,0 0 0 16,0 0 0-16,0 0 0 0,0 0 0 0,0 0 0 16,3-3 0-16,4-3 0 0,-7-1 0 0,4 1 0 15,-8 0-45-15,4-4-10 0,-3-5-1 0,-1 2-8 16,4 1 0-16,0-4 0 0,-3 0-10 0,3-3 10 16,-4 1 14-16,4-1 10 0,0 0 3 0,0-3 0 15,0 3-43-15,4 0-9 16,-4 1-2-16,3 5 0 0,1-3 27 0,-1 4 0 0,1 2 0 0,-1 4 0 0,4 0 46 0,-7 6 14 15,0 0 4-15,0 0 0 16,8 6-52-16,-1 4-12 0,3 2 0 0,-6 7 0 0,3 0 0 0,-7 0-12 16,3 3 3-16,1-1 0 0,-1 1 9 0,1 0 12 15,-4-3-2-15,3 0-1 0,1 0-9 0,-4-7 0 16,3 1 0-16,1-1 0 0,3-5 0 0,-7-1 0 16,0-6 0-16,0 0 0 0,0 0 0 0,0 0 0 15,7-6 0-15,0-1 0 0,0-2 0 0,-3-4 0 0,3-2 0 16,0 2 0-16,0 1 0 0,0-4 0 15,-4 0 0-15,5 4 0 0,2-4 0 0,-3 4 0 16,0-4 0-16,4 3 0 0,-1 4 0 0,1-4-16 0,0 4 4 16,3 3 1-16,-4 3 11 0,1-1 0 15,-11 4 0-15,17 0 8 0,-2 7-8 0,-1-1 12 0,0 3-4 0,-4 4 0 16,1 0 0-16,-4 2 0 0,0 4 0 0,0 3 0 16,4 0-8-16,-11 0 0 0,3 0 8 0,-3-3-8 15,4-1 0-15,-4 1 0 0,0 0 0 0,0-6 8 16,0 2-8-16,-4-5 0 0,4-1 0 0,-3 0 0 15,3-5 0-15,0-1-10 0,-7 0 10 0,7-6-10 16,0 0-1-16,0-7 0 0,0 1 0 0,0-4 0 16,7-2 11-16,-7-1 8 0,3 0-8 0,4-6 11 15,-3 3-21-15,6 1-4 0,1-1-1 0,-4 3 0 16,4-3 15-16,-1 1 0 0,1 5 0 0,-1-3 0 16,1 7 0-16,0 0 0 0,3 2 0 0,-4 1 0 0,4 3 9 0,-3 3 5 15,3 0 1-15,-3 3 0 0,3 3-15 0,-4 1 8 16,-3 2-8-16,4 3 0 0,-4 4 13 0,0 3-3 15,0 0-1-15,0 3 0 0,-3 0-9 0,-1 0 10 16,-3-4-10-16,0 4 10 16,0-6-31-16,0 3-7 15,-3-3 0-15,-4-1-1 0,3 1-121 0,-3-4-24 0,-4 1-5 0,4-4-1 0</inkml:trace>
  <inkml:trace contextRef="#ctx0" brushRef="#br0" timeOffset="47041.69">6773 9999 1497 0,'0'0'32'0,"0"0"8"0,-7 0 0 0,4 0 4 0,-4 0-36 0,3 0-8 0,4 0 0 0,-7 3 0 0,4 0 53 0,-1 3 9 15,4-6 2-15,0 3 0 0,-7 1 51 0,3-1 10 16,1 3 3-16,3 0 0 15,0 1-20-15,0 5-4 0,0-3-1 0,0 7 0 0,3 3-25 0,1-3-5 16,3 6-1-16,-3 0 0 0,3-1-17 0,0 8-4 16,0-1-1-16,3 3 0 0,1 1-6 15,0-4 0-15,-1 3-1 0,4-3 0 0,-3 4 1 0,3 2 0 16,-4-2 0-16,5 2 0 0,-5-3-16 0,1-2-2 16,-4 2-1-16,0 0 0 0,0-6-15 0,-4 1-10 15,1-4 12-15,-4-4-12 0,0 1 9 0,-4-3-9 16,1-7 0-16,-4 1 9 0,-4-4-9 0,1-3 0 15,-4-3 0-15,3-3 0 0,-3-10 0 0,0 1 0 16,-4-7 0-16,4-6 0 16,0 3-10-16,3-6 10 0,-6 0 0 0,3-4-9 0,3 1 9 0,0-4 0 0,1 1 0 15,3-7-8-15,0 3 8 0,3 1 0 0,4-4 0 0,-3 0 0 16,6 7 0-16,-3-4 0 16,4 4 0-16,3-1 0 0,0 1 0 0,3 2 0 0,1 1 0 0,0 3 0 15,3-4 0-15,3 7 8 0,-3 0-8 16,4 0 8-16,0 3 4 0,3 7 0 0,4-1 1 0,-1 6 0 15,5-2 2-15,-5 6 0 0,1 3 0 0,-4 6 0 16,0 3-3-16,-3 6 0 0,3 4 0 0,-7 3 0 16,0 3 4-16,0 0 0 0,-3 3 0 0,-4 3 0 15,-3 0-7-15,-1-3-1 0,1 1 0 0,-8 2 0 16,1-6-8-16,-5 0 0 0,1-4 0 0,-7 1 0 0,0-3 0 16,-3-3 12-16,-1-1-12 0,-3 1 12 0,-4-4-12 0,4-3 0 15,-11-3 0-15,4-3 0 16,3 0-16-16,1-3-3 0,2-3 0 0,1 0 0 15,4-4-43-15,2 1-9 0,5-4-1 0,-1 4-1 16,8-7-95-16,3 1-20 0,3-1-3 0,4 0-1 16,0-3-51-16,8 1-10 0,-1 2-3 0</inkml:trace>
  <inkml:trace contextRef="#ctx0" brushRef="#br0" timeOffset="47332.82">7384 10099 2030 0,'0'0'57'0,"-4"3"14"0,-3 0-57 0,0 1-14 16,0-1 0-16,0 0 0 0,0-3 168 0,3 0 30 15,4 0 6-15,-3-3 2 0,-1-4-75 0,-3 1-15 0,4-3-4 0,3-4 0 16,-4 1-36-16,4-4-8 0,-3-6-2 0,-1 0 0 16,4-6-2-16,-3 0 0 0,-1-4 0 0,1-2 0 15,-1 2-47-15,-3-2-9 0,3-4-8 0,-3-2 9 16,0-1-9-16,-3-3 0 0,-1-3-10 0,4-6 10 15,-4 5 0-15,4 1 0 0,-3 7 0 0,3 2 0 16,3 7 0-16,-3 2 0 0,4 4 0 0,-1 7 0 16,4 8 0-16,4 1 0 0,-1 3 0 0,-3 6 0 31,7 0-40-31,0 3-1 0,4 9-1 0,3 1 0 0,-3 2-138 0,3 7-27 0,-4 3-5 0,4 7-2 16</inkml:trace>
  <inkml:trace contextRef="#ctx0" brushRef="#br0" timeOffset="47760.89">7542 10077 2508 0,'0'0'71'0,"0"0"16"0,0 6-70 0,0-6-17 16,4 4 0-16,3-1 0 0,-3 0 106 0,6-3 18 16,-3 0 3-16,0 0 1 0,4-3-52 0,-1 0-9 15,1-4-3-15,0 1 0 0,3-3 0 0,0-1 0 16,-4-2 0-16,4-4 0 0,1 3-51 0,-1-2-13 15,-4-4 0-15,1 0 0 0,3 0 0 0,-3 4 0 16,-1-1 0-16,1 0 0 0,-1-3 54 0,1 1 8 0,-4-1 2 0,4 3 0 16,-4 0-52-16,0-2-12 15,-4 2 0-15,1 0 0 0,-4 1 0 0,0 5 0 16,-7 1 0-16,3 3 0 0,-3-1 0 0,0 4 0 16,-4 3 0-16,1 3 0 0,-4 4 0 0,0 5 0 0,3 4 0 0,-7 6 0 15,4 6 0-15,0 3 0 16,-3 1 0-16,6 5 0 0,-3-5 0 0,3 2 0 0,1-3 0 0,6 1 0 15,1-4 0-15,3-3 0 0,0-3 0 0,7-3 0 16,-4 0 0-16,8 0 0 0,-1-7 0 0,4 1 0 16,4-1 21-16,0-2 2 0,3-1 0 0,7-6 0 15,-3 0-37-15,0 0-7 0,3-6-2 0,-4 0 0 16,1 0 23-16,3-6 0 0,-3 2 0 0,3-5 0 16,-3 5 0-16,-4-5 0 0,0-1 0 0,0 1 0 0,-3 2 0 15,-4 1 0-15,0-3 0 0,-3 2 0 16,-8-2 0-16,4-1 0 0,-7 0 0 0,0 4-1592 15</inkml:trace>
  <inkml:trace contextRef="#ctx0" brushRef="#br0" timeOffset="56976.84">7535 4311 1958 0,'0'0'43'0,"0"0"9"0,0 0 1 0,0 0 3 0,0 0-45 0,0 0-11 0,0 0 0 0,0 0 0 16,0 0 164-16,0 0 32 0,0 0 5 0,0 0 2 15,0 0-69-15,0 0-14 0,0 0-2 0,4-3-1 16,-4-3-42-16,3 2-9 0,4 1-2 0,1 0 0 16,-1 0-51-16,3 0-13 0,4 0 0 0,0 3 0 15,0-3 21-15,1 3 2 0,-1-4 0 0,0 4 0 16,3 0-23-16,1 4 0 0,3-4 0 0,-3 0 0 16,0-4-35-16,-4 1-8 0,3 0-1 0,1-3-1 15,0-4-151-15,-4 1-29 0</inkml:trace>
  <inkml:trace contextRef="#ctx0" brushRef="#br0" timeOffset="57842.1">9165 3969 1195 0,'0'0'26'0,"4"-3"6"0,-1-3 0 0,-3-1 2 0,4 1-34 0,-4 0 0 15,3 0 0-15,1-1 0 0,-1 1 113 0,4 0 16 16,-3-4 3-16,-4 1 1 0,3 0-9 0,1 2-3 16,0-2 0-16,-1 0 0 0,1 2-17 0,-1 1-3 0,-3 0-1 0,0-1 0 15,0 1-3-15,0 6-1 16,0 0 0-16,0 0 0 0,0 0-15 0,-3 0-3 0,-4 0-1 0,-1 3 0 15,1 0-23-15,0 4-5 0,-7-1-1 0,4 3 0 16,-4 1-21-16,-1 2-5 16,1-2-1-16,-3 2 0 0,-1 4 35 0,0-3 6 0,1 2 2 0,-1 1 0 15,0-4-52-15,1 1-12 0,-4 3 0 0,7-4 0 16,-4 1 0-16,4-1 0 0,0 1 0 0,0-1 0 16,-1-2 0-16,5 2 0 0,-1-2 0 0,4 2 0 15,-3-2 0-15,6-1 0 0,1-3 0 0,-1 1 0 16,4-7 0-16,0 6 0 0,0 0 0 0,0-6 0 15,4 3 0-15,3 0 0 0,0 1 0 0,0-4 0 16,3 0 0-16,4 0 0 0,1 0 0 0,2 0 0 16,4-4 0-16,1 4 0 0,-1-3 0 0,7 3 0 15,-3 0 0-15,3 0-8 0,0 0 8 0,4 3-13 16,-4 1 13-16,-3 2 0 0,-4 0 0 0,4 4 0 16,-4-1 0-16,-4 3 0 0,1 1 0 0,-4 0 0 0,0-1 8 15,-3 1-8-15,-1-1 12 0,-2 1-12 16,-5-1 13-16,1 1-4 0,-1-1-1 0,-6 1 0 15,-1-4 2-15,1 4 0 0,-5-1 0 0,-2-2 0 0,-1-1-10 0,1 1 10 16,-4-4-10-16,-4 3 10 16,4-2-10-16,-4-1 0 0,-3 0 0 0,3-3 0 0,1 0 0 0,-4-3 0 15,3 0 0-15,4 0 0 16,0 0-60-16,3-3-4 0,4 0 0 0,0-3-1 16,7-4-67-16,0 4-12 0,7-6-4 0,0-1-774 15,4 1-155-15</inkml:trace>
  <inkml:trace contextRef="#ctx0" brushRef="#br0" timeOffset="58348.94">9666 4088 1926 0,'0'0'42'0,"0"0"9"0,-3-3 1 0,-4 3 3 0,-1-3-44 0,5 0-11 0,-1 0 0 0,4 3 0 16,-3-6 69-16,3 6 12 0,0 0 3 0,0 0 0 15,0-4-25-15,0 4-5 0,-4-6-1 0,4 6 0 16,0 0 60-16,0 0 12 0,-7 0 3 0,4 0 0 16,-4 0-52-16,3 3-9 0,-3 0-3 0,0 4 0 15,-3 2 0-15,2 0-1 0,-2 1 0 0,-1 6 0 16,4 2-33-16,0-2-6 0,-3 3-2 0,6 3 0 16,-3 0-6-16,0-3 0 0,3 2-1 0,1-2 0 15,-1 0 10-15,4 3 3 0,-3 0 0 0,6-3 0 0,-3-7-39 0,4 1-7 16,-1-7-2-16,4 4 0 0,1-4 20 15,2-3 0-15,-3-3 0 0,4-3 0 16,3-3 0-16,-4-1-8 0,5-2 8 0,-5-4 0 0,4 4 14 0,-3-7 6 16,-1 4 2-16,1-1 0 15,0-2-22-15,-1-1 0 0,-3 3 0 0,4 1 0 16,-4-1-27-16,-4 4-9 0,4-1-3 0,-3 1 0 0,3 3 27 0,-3-1 12 16,-4 7-10-16,0 0 10 0,0 0 0 0,0 0 0 15,0 0 0-15,0 0 0 0,3 7 0 0,4 2 0 0,-3-3 0 16,3 7 0-16,-4-4 36 0,4 4 4 0,0 3 1 0,0-1 0 15,0 1-33-15,1 0-8 0,2-1 0 16,-3-2 0-16,4-4 0 0,-1 4 0 0,1-4 0 0,0 1 0 16,-1-4 0-16,-3 0 0 0,-7-6 0 15,11 6 0 1,-11-6-49-16,0 0-12 0,14 4-3 0,-14-4 0 16,10 0-86-16,-10 0-18 0,15-4-3 0,-15 4-715 15,10-3-143-15</inkml:trace>
  <inkml:trace contextRef="#ctx0" brushRef="#br0" timeOffset="59093.95">10075 4355 1767 0,'0'0'39'0,"0"0"8"0,0 0 1 0,0 0 2 0,0 0-40 0,0 0-10 0,0 6 0 0,0 0 0 15,0 1 124-15,0-7 24 0,0 0 4 0,0 0 0 0,0 6-27 16,0-6-5-16,0 6-2 0,0-6 0 0,0 0-21 0,0 0-4 16,0 0-1-16,0 0 0 0,-3-3-34 15,-1-3-7-15,1 3-2 0,-1-4 0 16,1-5-20-16,-1-1-4 0,1 1-1 0,-1-1 0 0,1 1-10 0,-1-4-2 16,-3 0-1-16,7 4 0 0,-4-4-11 0,4 4 10 15,-3-4-10-15,3-3 10 0,0 3-10 0,3 4 0 16,-3-4 0-16,4 0 8 0,-4 4-8 0,4 3 0 15,-4-1 0-15,3 1 0 0,-3 9 8 0,0 0-8 16,0 0 8-16,7 6-8 0,-3 3 11 0,3 1-3 16,-4-1-8-16,4 7 12 0,-3 0-4 0,3-1-8 0,-4 1 11 0,1 3-11 15,-1-4 9-15,1 4-9 0,0-3 0 0,3-4 9 16,-7-2-9-16,3-1 0 0,1 4 0 0,-1-4 0 16,1 1 23-16,-1-4 2 0,-3-6 1 0,0 0 0 15,0 0-42-15,0 0-9 16,0 0-2-16,0 0 0 0,0 0 43 0,0 0 9 0,7-6 2 15,-3-1 0-15,-1 1-27 0,1 0 0 0,-1-4 0 0,4-2 0 16,-3-4-19-16,-1-3-9 0,5 1-1 0,-1 2-1 16,-4-3 30-16,8 0 0 0,-1 0 0 0,1-3 0 15,-1 4 18-15,1 5 10 0,3 1 1 0,-3 2 1 16,3 4-30-16,-4 3 0 0,1 0 0 0,0 6 0 16,-1 0 0-16,1 6 0 0,-4 4 0 0,3 3 0 15,-3-1 0-15,1 1 0 0,-5 3 0 0,4 0 0 0,-7 2 0 16,4-2-10-16,-1 3 0 0,1-3 0 15,-1 0 10-15,-3 0 0 0,0-1 0 0,0-2 0 0,-3 0 8 0,3-4 1 16,0-2 0-16,0-4 0 0,0 0-9 0,0-6 0 16,0 0 0-16,0 0 0 0,0 0 0 0,0 0 0 15,0-9 0-15,3 0 0 0,1-4-17 0,-1-3-6 16,1-3-1-16,-1 4 0 0,4-1 24 0,-3 4 0 16,6-7 0-16,-2 3 0 0,6 0 0 0,-4 1 0 15,1-4 0-15,3 3 0 0,0 4 0 0,0-4 0 16,-3 3 0-16,3 4 0 0,0 0 15 0,0 2 7 15,-3 1 2-15,-1 3 0 0,1 6-24 0,-4 0 0 16,3 7 0-16,-2 2 0 0,2 7 0 0,-6 0 0 16,3 6 0-16,0 0 0 0,-4-3 19 0,1 6-1 15,-1-3 0-15,1 3 0 0,-4-6-18 0,3 0 0 0,-3 0-8 16,0-3 8 0,0-3-103-16,0-4-14 0,0-2-3 0,0-1-880 15,0-6-175-15</inkml:trace>
  <inkml:trace contextRef="#ctx0" brushRef="#br0" timeOffset="59745.13">10791 4236 2426 0,'0'0'53'0,"0"0"11"0,0 6 3 0,-3 6 1 0,3 1-54 0,0 3-14 15,3 3 0-15,-3-1 0 0,4 1 69 0,3 6 11 16,0-3 3-16,0 6 0 0,11 23 33 16,-8-26-60-16,5 0-1 0,-1-3-10 0,-4 3-1 0,4-3-1 0,4 0 0 15,-7 0-6-15,-1-10-1 0,1 4 0 0,-4-4 0 16,0 4 0-16,0-3 0 0,0-1 0 0,-4 1 0 16,1-4-10-16,0 7-2 0,-1-7-1 0,-3-3 0 15,0-6-8-15,0 0-2 0,0 0 0 16,-7 0 0-16,0-3-13 0,0 0 9 0,-4-6-9 0,4-4 8 15,-7-2-8-15,4-4 0 0,-5 0 0 0,-2-6 0 16,3 0 0-16,-4 0 0 16,4-4 0-16,0 1 0 0,0 0 0 0,0 0 0 0,7 0 0 0,-1-4 0 15,1 7-8-15,7-3 8 0,-3 3 0 0,6-3 0 16,1 3 0-16,3-1 0 0,4 1 0 0,3-3 0 16,0 3 0-16,3 0 0 0,5 3 0 0,-1 0 0 15,0 0 0-15,4 0 0 0,-4 3 0 0,7-3 0 16,-3 7 16-16,-1-1 12 0,-2 4 1 0,2 5 1 0,-3 1-30 15,-3 3 0-15,0 6 0 0,-8 3 0 16,1 4 0-16,-1 2 0 0,-6 7 0 0,0-3 0 0,-8 6 11 0,0 3-1 16,-3 0 0-16,-3-3 0 0,-4 3-10 0,0-6 12 15,-4 3-12-15,0 0 12 0,-3-4-12 0,4 1 0 16,-5-6 0-16,-2-1 0 16,3-2-48-16,-1-4-6 0,1 0-1 0,-4-3 0 15,8-6-37-15,-1 0-7 0,4-6-1 0,0-1-1 16,3 1-87-16,8-4-16 0,-1 1-4 0</inkml:trace>
  <inkml:trace contextRef="#ctx0" brushRef="#br0" timeOffset="60145.75">11402 4349 2527 0,'0'0'56'0,"-4"6"11"0,1-3 2 0,-1 3 2 0,4-6-57 0,0 0-14 0,0 0 0 0,-3 3 0 16,3-3 132-16,0 0 24 0,-4-3 5 0,1-3 1 15,-1-3-79-15,1-1-16 0,3-2-3 0,0-7-1 16,-4 0-24-16,4-3-5 0,-3-3-1 0,3 0 0 16,0-3-1-16,-4-1 0 0,0 1 0 0,4-3 0 0,-7 3-20 15,4-1-4-15,-4 1 0 0,0 3-8 0,0 0 12 0,-4-3-12 16,4 3 12-16,0 0-12 16,0 3 8-16,3 3-8 0,1 0 0 0,-1 7 0 15,1-1 0-15,-1 7 0 0,4-1 0 0,0 7 0 16,0 0-67-16,0 0-7 0,7 7-2 0,4 5 0 15,0 1-92-15,-1-1-18 0,4 4-4 0,-3 0-684 16,3-1-137-16</inkml:trace>
  <inkml:trace contextRef="#ctx0" brushRef="#br0" timeOffset="60481.35">11582 4273 2030 0,'7'16'57'0,"-4"-10"14"0,1 4-57 0,-1-4-14 0,4 3 0 0,0-6 0 15,4 4 156-15,0-7 29 0,-1 0 6 0,-3 0 1 16,7-7-103-16,0 1-20 0,1-3-4 0,-1-4-1 15,-4 1 0-15,4-4 0 0,-3 0 0 0,3-9 0 16,0 0-18-16,-7 3-4 0,4 3-1 0,-4-3 0 16,-4 4-18-16,1 2-4 0,-4 0-1 0,0 4 0 15,-4 2-7-15,1 1-2 0,-4 3 0 0,-4 3 0 16,1 3-1-16,-1 3-8 0,-3 6 12 0,0 1-4 16,0 2-8-16,0 7 0 0,0 0 0 0,-1 6 0 15,1 3 0-15,4-3-14 0,-1 3 2 0,1-3 0 16,3 0 12-16,-1-3 0 0,5 3 0 0,-1-3 0 15,4 0 0-15,0-3 0 0,4-3 0 0,3 0 0 16,-3-1 25-16,3-5 8 0,3 2 2 0,-3-6 0 16,7 1-5-16,0-1-1 0,1-3 0 0,6 0 0 0,-4 0-29 0,1 1-16 15,0-4 1-15,-1 0 1 0,1-4 14 0,0 1 0 16,-1 0 0-16,-3 3-9 16,4-3-83-16,-4 6-16 0,4-6-3 15,-8 3-1338-15</inkml:trace>
  <inkml:trace contextRef="#ctx0" brushRef="#br0" timeOffset="61325.22">12795 4242 2288 0,'-7'12'65'0,"7"-2"14"0,-3-4-63 0,3 4-16 0,-4-4 0 0,4 3 0 16,0-2 108-16,0-1 18 0,4 0 4 0,-4 0 1 16,0-6-31-16,0 0-5 0,0 0-2 0,0 0 0 0,0 0-24 0,7-3-5 15,-4-3 0-15,4 0-1 16,-3-10-17-16,-1 3-3 0,1-5-1 0,3-4 0 0,-4 0-13 0,1-3-2 15,0-4-1-15,3 4 0 0,-4-3-2 0,1 0 0 16,-1 0 0-16,1-4 0 0,-1 1-16 0,1 3-8 16,-1-7 0-16,-3 10 8 0,4-3 3 0,-4-3 0 15,0 2 0-15,0-2 0 0,3 6-20 0,-3 0-4 16,0 0-1-16,4 0 0 0,-4 3 23 0,3 6 5 16,-3 4 1-16,4 5 0 0,-4 7-24 0,0 0-5 15,3 7-1-15,-3 8 0 0,4 4 15 0,-4 6 0 16,0 0 0-16,0 3 0 0,4 4 0 0,-1 2 0 0,-3-2 0 0,4 2 0 15,-1-6 0-15,4 4 0 0,-3-4 0 16,-1 0 0-16,1-3 0 0,3-3 0 16,0 3 0-16,0-6 0 0,0 0 16 0,4-3 7 15,-1-4 1-15,4-3 0 0,0-5-24 0,0-1 0 0,1-3 0 0,2-3 0 16,-3-7-17-16,4-2-5 0,-4-1-1 0,0-6 0 16,0 1 35-16,0-4 6 0,-3 0 2 0,0-7 0 15,-1 4-20-15,-3-3 0 0,0-3 0 0,0 6 0 16,0 0 0-16,-3-4 0 0,3-2 0 0,0 6 0 15,-3-3 8-15,3 6-8 0,-4-3 0 0,8 0 0 16,-4 3 0-16,0 3 0 0,0 3 0 0,0 0 0 16,4 7 0-16,-4 3 0 0,0 3 0 0,0 6 0 15,-4 0 0-15,4 6 0 0,0 1 0 0,4 5 0 0,-4 7 14 0,4 10-4 16,-4-1-1-16,0 7 0 16,0-4-33-16,0 4-6 0,-4-7-2 0,4 7 0 15,0-7 32-15,-3 4 0 0,-1-4 0 0,1 7 0 0,0-4 20 0,-1-3 9 16,-3 4 3-16,4 3 0 15,-4-7-52-15,3 0-9 0,-3-3-3 0,0-2 0 0,4-4 32 16,-4-4 0-16,3-2 0 0,-3 0 0 0,0-1 0 0,0-2 0 16,0-1 0-16,0-2 0 0,-3-1 0 0,3-2 0 15,3-1 0-15,-3-6 0 16,0 0-211-16,0 0-36 0,4-6-7 0,3-7-2 0</inkml:trace>
  <inkml:trace contextRef="#ctx0" brushRef="#br0" timeOffset="62242.56">14436 4207 2116 0,'-4'16'60'0,"8"-3"13"0,-4-1-58 0,3 7-15 0,4 3 0 0,-3 6 0 15,3 0 87-15,0 7 14 0,3 3 3 0,1 2 1 16,0-2 19-16,3 6 3 0,-4-3 1 0,4 2 0 16,-3-5-52-16,3-3-9 0,-3-1-3 0,-1 1 0 15,1-7 0-15,-1 0 0 0,-2-3 0 0,2-3 0 0,-6-3-51 16,3-7-13-16,-7-2 0 0,3-4 0 16,1-3 0-16,-4-3 0 0,0 0 0 0,-4 0 0 15,1-6 54-15,-1-7 8 0,-3-2 2 0,0-1 0 0,0 0-52 0,-4-6-12 16,1 0 0-16,-1-3 0 0,1 0 0 0,-4-3 0 15,3 0 0-15,-3-7 0 16,0 1 0-16,0-1 0 0,3 1 0 0,-3-1 0 0,3 1 0 0,4-1 0 16,-3 1 0-16,3-4 0 0,3 4 0 0,1-1 0 15,3 7 0-15,3 0 0 16,1 0-24-16,3 3-8 0,0 0-2 0,3 3 0 0,1 0 54 0,0 6 12 16,3 0 1-16,0 4 1 15,3-1-78-15,-2 4-16 0,6-1-4 0,0 4 0 0,-4 0 76 0,5 3 16 0,-5 3 2 16,4 3 1-16,-3 3-19 0,-4 4-3 15,4-1-1-15,-8 7 0 0,1 2 9 0,0 1 2 16,-4 6 0-16,0 4 0 0,-4-4-7 0,-3 0 0 0,0 0-1 0,0 0 0 16,-7 0-3-16,0-3 0 0,0 3 0 0,-7-6 0 15,3 0-8-15,-3-4 0 0,0-2 0 0,-3-1 0 16,2-2 0-16,-2-1 0 0,-1-6 0 0,-3-3 8 16,3 0-18-16,1-3-4 0,-4-6-1 0,6-1 0 15,-2 1-141-15,3 0-29 0,3-4-6 16,0-3-752-16,8-2-150 0</inkml:trace>
  <inkml:trace contextRef="#ctx0" brushRef="#br0" timeOffset="62975.13">15039 3960 2649 0,'0'0'58'0,"0"0"12"0,0 0 2 0,0 0 4 0,0 0-61 0,-4-7-15 0,4 7 0 0,0 0 0 15,-3-3 72-15,3 3 11 0,-4 0 2 16,4 0 1-16,-7 7-13 0,0-1-2 0,0 3-1 0,4 1 0 16,-4 5-22-16,0 1-5 15,-1 6-1-15,1-3 0 0,0 6-13 0,4 3-2 0,-4 0-1 0,0 4 0 16,0-1-8-16,3-3-2 0,1 4 0 0,3-7 0 16,0 0-7-16,0-6-1 0,3-1-8 0,4-2 12 15,-3-6-12-15,3-4 0 0,0-3 0 0,3 0 0 16,1-3 0-16,0-3 0 0,-1-3 0 0,4-7 0 15,0-6 0-15,1-3 0 0,2-3 0 0,1 3 0 16,-1-6 0-16,1 3 0 0,-7-3 0 0,3 0 0 16,0 2 0-16,-4 5 0 0,-2-1 0 0,-5 6 0 15,1 0 0-15,-1 4 0 0,-3 2 0 0,0 4 0 0,-3 6 10 16,3 0-1-16,-7 0 0 0,3 0 0 0,-3 6-9 0,3 1 0 16,1 2 0-16,-1 4 0 15,1 2 0-15,-1 7 0 0,4-3 0 0,0 3 0 0,4 0 0 0,-1-3 0 16,4 3 0-16,-3-4 0 0,7 1 0 0,-4-3 0 15,0 0 0-15,3-4 0 0,1 1 0 0,3-4 0 16,-4 0 0-16,5 1 0 0,-1-7 0 0,3 3 0 16,-3-6 0-16,1 0 0 0,-5-3 0 15,4 0 0-15,-14 3 0 0,11-6 0 0,-4-4 0 0,0 4 0 16,-4-3 0-16,1 2 0 0,0 1 0 0,-4-3 0 16,0-1 0-16,-4-2 0 0,0-1 20 0,1-2 3 0,-4-1 0 15,3-3 0-15,-3 0-37 0,4 4-7 0,-4-7-2 0,0 3 0 16,0 3 23-16,3-3 0 0,-3 4 0 0,4-4 0 15,-1 6 0-15,4-2 0 0,0 2 0 0,0 1 0 16,4 2 0-16,-1 1 0 0,1 2 0 0,3 1 0 16,0 3 0-16,3 0 0 0,1 3 0 0,-4-3 0 15,7 3 0-15,-3 3 0 0,3-3 0 0,0 3 0 16,0-3 0-16,0 3 0 0,4-3 0 0,-1 3 0 16,-3 0-56-1,4 1-6-15,-4 2-2 0,4 0-956 0,-4 0-191 0</inkml:trace>
  <inkml:trace contextRef="#ctx0" brushRef="#br0" timeOffset="63344.05">15695 3803 2649 0,'0'0'58'0,"0"0"12"0,0 0 2 0,0 6 4 0,4 4-61 0,-1-1-15 16,-3 0 0-16,4 4 0 0,-1 3 105 0,1-1 19 16,-1 1 3-16,4 6 1 0,0 3-52 0,0 0-9 0,-3 0-3 0,3 7 0 15,0-4-51-15,0 3-13 16,0 1 0-16,4-1 0 0,-4 0 54 0,3 1 8 15,-3-7 2-15,4 3 0 0,-4-6-52 0,0-3-12 16,0-4 0-16,0-2 0 0,-3-4 0 0,3 1 0 0,-7-4 0 0,3 0 0 16,-3-6 0-16,0 0 0 15,0 0 0-15,0 0 0 0,0 0-48 16,-3-6-13-16,-1-3-3 0,-3-1 0 16,0 1-160-16,0-4-33 0,-3 4-7 0,-1-4 0 0</inkml:trace>
  <inkml:trace contextRef="#ctx0" brushRef="#br0" timeOffset="63506.93">15635 4101 2649 0,'0'0'58'0,"-3"6"12"0,-1-3 2 0,4-3 4 0,0 0-61 0,0 7-15 0,4-1 0 0,-1-3 0 15,1 3 105-15,3-3 19 0,3 0 3 0,1-3 1 16,3 4-52-16,0-8-9 0,4 4-3 0,-1-3 0 0,1 0-51 0,0 0-13 16,-1 0 0-16,1 0 0 0,0 0 0 0,-1 0 0 15,1-1 0-15,3 4 0 16,-3 4-100-16,-1-1-22 0,4 6-5 0,1 0-785 15,-1-2-158-15</inkml:trace>
  <inkml:trace contextRef="#ctx0" brushRef="#br0" timeOffset="63640.54">16245 4339 3110 0,'0'0'68'0,"0"0"15"0,-3-6 2 0,-1 0 3 16,1 2-71-16,-1-5-17 0,-3 0 0 0,4-4 0 0,-4 1 55 0,0-1 7 15,-4-3 2-15,4-2 0 0,-4-1-52 0,4 0-12 16,-7-3 0-16,4-3 0 15,-1 3-100-15,-3 0-22 0,3 0-5 0,-3 3-1229 0</inkml:trace>
  <inkml:trace contextRef="#ctx0" brushRef="#br0" timeOffset="63760.93">16048 3806 2986 0,'0'0'84'0,"-7"0"20"0,7 0-84 0,-4-3-20 0,-3 0 0 0,0 3 0 16,4 0 107-16,3 0 17 0,0 0 3 0,0 0 1 15,-4 6-103-15,4 0-25 0,0 4 0 0,0-4 0 16,4 3-97-1,3 1-25-15,0 2-5 0,0 1-1 0</inkml:trace>
  <inkml:trace contextRef="#ctx0" brushRef="#br0" timeOffset="64210.5">16538 3941 2880 0,'0'0'64'0,"0"0"12"0,-3-3 4 0,3-3 0 0,-4 2-64 0,1 1-16 15,-1-3 0-15,-3 3 0 0,4 0 54 0,-1 0 8 16,-3-1 2-16,0 4 0 0,0 4 0 0,-4-1 0 0,1 0 0 0,-1 3 0 16,-3 4 0-16,3-1 0 0,-3 3 0 0,-3 4 0 15,6 3-52-15,-3 0-12 0,0 0 0 0,0 3 0 16,7-4 0-16,0 4 0 0,0 0 0 0,3 3 0 15,1 0 0-15,3-3 0 0,3 0 0 0,4 0 0 16,0 0 15-16,4-9 0 0,3 2 0 0,0-5 0 16,0-1-15-16,7 1 0 0,0-7 0 0,4-3 0 31,3 0-31-31,8-3-9 0,-1-4-1 0,0-5-1 0,-3-1-47 0,0-2-10 0,-4-1-1 0,4 0-869 16,-4 4-174-16</inkml:trace>
  <inkml:trace contextRef="#ctx0" brushRef="#br0" timeOffset="64419.22">17053 4195 3016 0,'-10'3'86'0,"10"-3"18"0,0 0-84 0,-7 0-20 0,3-3 0 0,1 3 0 15,-1-6 103-15,1-1 16 0,-1 1 3 0,0-6 1 0,-3-1-50 0,4 0-9 16,3-2-3-16,-4-4 0 0,1 0-34 0,-1-3-7 16,-3 0-2-16,4-3 0 0,-4 3-3 0,0-3-1 15,0-3 0-15,-4 0 0 16,0-4-37-16,1 1-7 0,-4 0-2 0,3-4 0 0,-3 4 32 0,3-1 0 15,-3 7 0-15,4 3 0 0,3 7 0 0,0 2 0 16,0 1 0-16,3 5 0 16,4 7-85-16,0 0-11 0,0 0-3 0,0 0-900 0,4 10-180 0</inkml:trace>
  <inkml:trace contextRef="#ctx0" brushRef="#br0" timeOffset="64809.73">17166 4054 2516 0,'-7'6'72'0,"4"0"14"0,-1-2-69 0,1-1-17 0,-1 3 0 0,0-3 0 15,4 3 120-15,0-6 20 0,0 7 4 16,0-7 0-16,4 3-60 0,-4-3-13 0,4 6-3 0,3-3 0 16,0-3-22-16,0 0-5 0,0-3-1 0,3-3 0 15,1-1-31-15,3-2-9 0,-3 0 0 0,3-4 0 16,0 1 0-16,-4-1 0 0,5-3 0 0,-1 1 0 0,-4-1 56 15,1 7 6-15,-1-4 2 0,1 4 0 16,-4-1-52-16,-3 1-12 0,3 3 0 0,-4 2 0 0,-3 1 0 0,0 3 0 16,0 0 0-16,0 0 0 0,-7 3 0 0,4 1 0 15,-4 5 0-15,-4 3 0 0,0 4 0 0,1 3 0 16,-4 0 0-16,3 3 0 0,0 0 0 0,1 6 0 16,3-3 0-16,0 3 0 0,0-3 0 15,7-3 0-15,-4 0 0 0,4 0 0 0,0-3 0 0,4-3 0 16,-1-1 0-16,4-2 0 0,0-4 0 0,4 1 0 15,0-4 0-15,3-3 0 0,3 0 0 0,-3 0 0 16,1-3 0-16,-1-3 0 0,3-3 0 0,-3 0 0 16,4-4 0-16,0 1 0 15,-4 3-100-15,3-1-22 0,-6 1-5 0,3 0-854 0,-3-1-171 16</inkml:trace>
  <inkml:trace contextRef="#ctx0" brushRef="#br0" timeOffset="65361.38">17699 3828 2548 0,'0'0'56'0,"0"0"12"0,0 0 3 0,0 0 0 0,3 6-57 0,1 1-14 0,-4-1 0 0,0 0 0 0,-4 4 114 16,1-1 20-16,-4 0 4 0,3-2 1 15,-3 2-47-15,0-3-8 0,-3 4-3 0,3-1 0 0,-4 1-65 16,0 2-16-16,-3-3 0 0,4 4 0 0,-1 0 0 0,1-4 0 16,2 4 0-16,-2-1 0 0,3-3 55 0,3 4 7 15,-3-7 2-15,4 1 0 0,-1-1-52 0,4-3-12 16,0-3 0-16,0 0 0 0,0 6 0 0,4-3 0 15,-1 1 0-15,1-1 0 0,3 0 0 0,0 0 0 16,3-3 0-16,1 0 0 0,0-3 0 0,-1 0 0 16,8 0 0-16,-4-4 0 0,4 4 0 0,3-3 0 15,0 3 0-15,4-4 0 0,-1 4 0 0,5 0 0 0,-5 3 0 0,4-3 0 16,1 3 0-16,-5 3 0 0,-2 0 0 0,-1 4 0 16,-4-1 0-16,1 3 0 0,-4 1 0 0,-3 2 0 15,-4 1 0-15,0 2 0 0,-4 4 0 0,1-3 0 16,-4 3 0-16,-4 0 0 0,1-4 0 15,-4 1 0-15,0-4 0 0,-4 1 0 0,-3-1 0 0,-4-2 0 16,4-1 0-16,-7-2 0 0,3-4 0 16,-3 0 0-16,0 0 0 0,3-3 0 0,1 0 0 0,3 0 0 15,-4-6-48 1,4-1-13-16,0 1-3 0,3-3 0 16,4 2-153-16,4-2-31 0,-8-10-7 0,11 4-1 0</inkml:trace>
  <inkml:trace contextRef="#ctx0" brushRef="#br0" timeOffset="65890.48">18800 4186 2826 0,'0'0'62'0,"0"0"13"0,0 0 2 0,-4 6 3 0,4 0-64 0,0-6-16 15,-4 3 0-15,4-3 0 0,0 0 66 0,0 0 10 16,0 0 3-16,0 0 0 0,4-3-12 0,0-6-3 15,-1-1 0-15,1 1 0 0,-1-7-51 0,-3 4-13 0,0-4 0 0,0 0 0 16,-3-3 54-16,-1 4 8 0,1-4 2 0,-5 0 0 16,-2 0-52-16,-1-3-12 0,-3 0 0 0,-3-3 0 15,2 0 0-15,-2-6 0 0,-4-4 0 0,3-2 0 16,-3-1 0-16,3 1 0 0,1-1 0 0,-5 0 0 16,8 1 0-16,0-1 0 0,0 4 0 0,7 2 0 15,-4-2 0-15,8 2 0 0,-4 4 0 0,7 0 0 16,0 3 0-16,0 3 0 0,7 0 0 0,-4 3 0 15,4 0 0-15,1 7 0 0,2-4 0 0,1 4 0 16,3 2 0-16,0 1 0 0,0 2 0 0,4 4 0 16,-4-3 0-16,3 6 0 0,5-3 0 0,-1 3 0 0,3 3 0 15,5-3 0-15,-1 3 0 0,0 0 0 16,0 4 0-16,1-4 0 0,-5 6 0 0,4-3 0 0,-6 4 0 0,-1 2 0 16,0 4 0-16,-3 0 0 0,-4-1 0 15,-4 7 0-15,-3-6 0 0,0 3 0 16,-3 0-48-16,-1-1-13 0,-6 1-3 0,-1-3 0 15,-3 3-102-15,-3-4-21 0,-1 1-4 0,-3 6-1 0</inkml:trace>
  <inkml:trace contextRef="#ctx0" brushRef="#br0" timeOffset="66098.16">18606 3941 2880 0,'0'0'64'0,"0"0"12"0,0 0 4 0,0 0 0 0,0 0-64 0,7 3-16 0,0 3 0 0,3-3 0 15,1 1 54-15,3-1 8 0,4-3 2 0,3 0 0 16,0-3-12-16,4-1-1 0,-1 1-1 0,4-3 0 16,1 0-29-16,-5 0-5 15,5-1-2-15,-1 1 0 0,-3 0-14 0,3-1 0 0,-4 1 0 0,5 3 0 16,-8 0-100-16,4 0-22 0,-4 3-5 16,0 0-1-1,0 3-101-15,0 0-21 0,14 3-4 0,-10 4-1 0</inkml:trace>
  <inkml:trace contextRef="#ctx0" brushRef="#br0" timeOffset="66857.71">19311 3888 1482 0,'0'0'42'0,"0"0"9"0,0 0-41 0,0 0-10 16,-7 3 0-16,3 0 0 15,4-3 152-15,-3 6 29 0,-4-3 6 0,3 4 1 16,1-1-30-16,-4 0-6 0,3 0 0 0,-3 4-1 0,0-1-70 0,0 1-13 15,-3 2-4-15,2 4 0 0,1-4 0 0,0 1 0 16,0-4 0-16,4 7 0 0,-1-10 0 0,1 4 0 16,-1-1 0-16,1 1 0 0,3-4-51 0,3 3-13 15,-3-3 0-15,0 4 0 0,7-1 0 0,-3-2 0 0,3 5 0 0,-4-3 0 16,8 4 0-16,-4-4 0 0,0 1 0 16,0-1 0-16,4 1 0 0,-1-4 0 0,-3 0 0 0,0 0 0 15,4-6 54-15,-8 4 8 0,-3-4 2 0,0 0 0 16,4-4-52-16,0-2-12 0,-4 6 0 0,0-9 0 15,0-1 0-15,0-2 0 0,-4-1 0 0,4-2 0 16,0-1 0-16,-4 0 0 0,4-3 0 0,0 4 0 16,-3-4 0-16,3 0 0 0,0 3 0 0,0-2 0 15,0 2 0-15,0-3 0 0,0 3 0 0,0 1 0 16,0-1 0-16,3 4 0 0,-3-4 0 16,4 10 0-16,0-10 0 0,-1 10 0 0,4-1 0 0,0 1 0 15,0 3 0-15,0 3 0 0,0 3 0 0,4 0 0 16,0 0 0-16,-4 1 0 0,3-1 0 0,4 3 0 15,-3 0 0-15,3 4 0 0,0-7 0 0,0 3 0 16,4-3-100-16,-1 3-22 16,1 1-5-16,3-4-1 0,-3-3 0 15,3 0 0-15,4-3 0 0,-4 0 0 0,4-1 0 0,-4-2 0 16,3-3 0-16,-2-1 0 0,-1 4 52 0,0-3 9 0,-3-1 3 16,-4 1 0-16,0-1 92 0,-4 4 18 0,1 0 4 0,-4 0 1 0,0-1 59 0,-3 1 12 15,-1 6 2-15,-3 0 1 0,0 0 15 0,0 0 4 16,0 10 0-16,-7-1 0 0,4 3-64 0,-4 4-13 15,-1 0-3-15,1 3 0 0,0-1-16 0,0 1-3 16,0 0-1-16,0 3 0 0,4-3-12 0,-1 0-2 16,1-1-1-16,3 1 0 0,0-3-13 0,0 0-2 15,3-4-1-15,4 1 0 0,-3-1-28 0,3-2-5 16,0-4-2-16,3 3 0 0,5-6 36 0,-5 1 7 16,8-1 2-16,-4-3 0 0,0-3-37 0,4 3-7 15,-4-7-2-15,3 4 0 0,-3-6 23 0,1 6 0 16,-5-4 0-16,1 1 0 0,-1-3 0 0,-3 2 0 15,0-2 0-15,1 0 0 0,-5-1 0 0,-3-2 0 16,0-1 0-16,-3 4 0 0,-8-7 0 0,0 0 0 16,-3 4 0-16,-3-7 0 0,-1 0 0 0,0 4 0 0,1-1 0 15,-4 0 0-15,3 4 0 0,-3 2 0 0,3 1 0 0,-3-1 0 16,7 4 16-16,0 3 8 0,3 3 2 16,1-3 0-16,2 3-97 0,8 0-19 0,0 0-4 15,4 6-1-15,3 4-153 16,0-4-32-16</inkml:trace>
  <inkml:trace contextRef="#ctx0" brushRef="#br0" timeOffset="67685.31">20147 3869 1497 0,'0'0'32'0,"0"0"8"0,0 0 0 0,0 0 4 0,0 0-36 0,0 0-8 16,0 0 0-16,0 0 0 0,7 3 185 0,-7-3 35 0,4 3 8 0,-1 3 0 15,1 1-40-15,-1-1-9 0,-3 0-2 0,4 4 0 16,-4 2-64-16,3-2-13 0,-3 2-2 0,4 4-1 16,-1-1-40-16,-3 4-8 0,4-3-1 0,3 0-1 15,-3-4-17-15,-1 1-3 0,4-4-1 0,0 1 0 16,0-4-26-16,0-3 0 0,-3 0 0 0,6-3 0 15,-6-3 0-15,3 0 0 0,4-3 0 0,-4-4 0 16,0-2 17-16,0-1-1 0,0-3-1 0,0 4 0 16,-4-4-24-16,1 4-5 0,3-4-1 0,-4 0 0 0,5 1 15 15,-1-4 0-15,0 0 0 0,0-6 0 16,0 6 0-16,-4 3 0 0,4 4 0 0,0-1 0 16,0 4 0-16,1-1 0 0,-1 1 0 0,0 3 0 0,0-1 0 0,3 7 0 15,-10 0 0-15,7 4 0 0,0 5 8 0,0 0 4 16,0 4 0-16,-3 6 1 0,0-4-1 0,-1 4-1 15,1 0 0-15,-1 0 0 0,-3 3-3 0,0-3 0 16,-3-1 0-16,3 4 0 0,-4-3-5 0,1 0-3 16,-1-3 0-16,0-1 0 0,1-2 0 0,3-4 0 15,0 1 0-15,3-4 0 0,-3-6 0 0,0 0 0 16,0 0 0-16,8-6 0 0,2 0 0 0,-3-4 0 16,4-6 0-16,-1 7 0 0,4-13 0 0,-3 6 0 15,3-2 0-15,0-1 0 0,0 0 0 0,0 0 0 16,1 0 0-16,2-3 0 15,-3 4-26-15,0-1-5 0,4 3-1 0,-4 0 0 0,4 1 52 0,-4 8 9 0,0-8 3 0,0 8 0 16,4-2-24-16,-4 3-8 0,-3 0 0 16,3 2 0-16,0 4 0 0,0 4 0 15,0 2 0-15,0 3 0 0,-3 4 0 0,-1 2 0 16,1 1 0-16,-1 6 0 16,-3-6-26-16,4 3-5 0,0-1-1 0,-4-2 0 0,3 3 32 0,-3-3 0 0,0-4 0 0,0 4 0 15,-3-4 20-15,3 1 9 0,-3-4 3 0,-1 1 0 16,1 2-24-16,-1-2-8 0,-3-1 0 0,4 4 0 15,-4-1 0-15,-4 1 0 0,4-1 0 0,0 4 0 16,-3 0-26-16,-1-1-5 0,4 4-1 16,-3 0 0-16,-1-3 52 0,0-1 9 0,1 1 3 0,-1-4 0 15,1-2-129-15,-1-4-26 0,4-6-5 16</inkml:trace>
  <inkml:trace contextRef="#ctx0" brushRef="#br0" timeOffset="70561.92">21590 3953 1461 0,'0'10'32'0,"0"-4"6"0,0 4 2 0,0 2 2 0,0 1-34 0,0 2-8 0,4 4 0 0,-1 3 0 16,1 0 108-16,-1 6 19 0,4 0 4 0,-3 7 1 16,6-1 1-16,-3 1 1 0,0-1 0 0,4 4 0 15,0-7-5-15,-1 4-1 0,1-4 0 0,-1 1 0 16,1-1-61-16,-1-9-13 0,1 3-2 0,0-3-1 15,-1-3-31-15,-3 0-5 0,4-4-2 0,-4 1 0 16,0-7 11-16,-3 4 3 0,-1-4 0 0,1 1 0 16,-4-10-15-16,0 0-2 0,-7 3-1 15,3-6 0-15,-7 0 15 0,4-7 4 0,0 1 0 0,-3-7 0 16,-4-3-28-16,-1-3 0 0,1 4 0 0,0-8 0 16,-3 1-9-16,3 0-7 15,-1-3-2-15,1-3 0 0,-3-1 29 0,3-2 5 0,3-1 2 0,0-2 0 16,1-4-18-16,3 0-19 0,0 0 4 0,3-2 1 15,4-1 14-15,0 6 0 0,4-6-10 0,3 3 10 16,-4 4 0-16,8-1 0 0,-1 4 0 0,5-1 0 0,-1 7 0 0,3 3 0 16,4 0 0-16,1 6 0 0,-1 3 14 0,3 4 1 15,1-1 0-15,3 7 0 0,1 0-15 0,-1 9 0 16,-3 3 0-16,-4 7 0 0,0 2 54 0,-3 7 8 16,-4 0 2-16,0 6 0 15,-4 1-52-15,-3 5-12 0,-3-3 0 0,-1 1 0 0,-3-1 0 0,0 0 0 16,-7-2 0-16,0-1 0 0,-3-3 27 0,-4 0 2 15,0-3 1-15,-4 0 0 0,-3-3-30 0,0-7 0 16,-1 1 0-16,1-7 0 16,0 0-23-16,3-6-10 0,-3-3-3 0,4-3 0 15,2-3-68-15,5-4-15 0,3 1-2 0,3-7-1 16,1 0-158-16,6 0-32 0</inkml:trace>
  <inkml:trace contextRef="#ctx0" brushRef="#br0" timeOffset="71431.64">22264 4019 1036 0,'0'0'23'0,"-4"7"5"0,1-4 0 0,-1 3 1 0,4 0-29 0,-3-3 0 0,-1 4 0 0,1 2 0 16,3-6 30-16,-4 4 0 0,1-4 0 0,-1 0 0 15,1 0 78-15,-1 0 16 0,0 0 4 0,-3 0 0 16,0-3 27-16,4 0 5 0,-4 0 2 0,0-3 0 15,3 0 2-15,-3 0 0 0,0 0 0 0,4-3 0 16,-4-4-58-16,-4 1-11 0,4-1-3 0,0 4 0 16,0-10-73-16,0 1-19 0,0 2 0 0,0-3 0 15,0 1 48-15,3-1 7 0,0-3 1 0,1 0 0 16,3 1-37-16,-4-1-7 0,4 0-2 0,4 3 0 16,-4-2-10-16,7 2 10 0,0 0-10 0,0 0 10 15,0 4-10-15,7 3 0 0,-3 2 0 0,3 1 0 16,0 6 0-16,0 0-11 0,0 3 11 0,4 3-12 15,0 1 12-15,3 2-10 0,-4 0 10 0,5 1-10 16,-1 2-18 0,-4-8-4-16,1 5-1 0,0-3 0 0,-1 4-25 0,-3-7-5 0,1 3-1 0,-1-6 0 15,0 0 17-15,-14 0 3 0,17-3 1 0,-6 0 0 0,0-3 27 0,-1-4 4 16,-3 4 2-16,0-4 0 0,-3 4 18 0,-1 0 3 16,-3 0 1-16,0 2 0 0,-3-2 53 0,3 3 11 15,-7 0 3-15,3 3 0 0,-3 0-12 0,0 3-3 16,-4 6 0-16,4-2 0 0,0 2-51 0,0 7-13 0,0 0 0 0,0 5 0 15,0-2 54-15,4 3 8 16,-1 0 2-16,1 0 0 0,3 0-52 0,0 0-12 16,3-6 0-16,1-1 0 0,-1 1 0 0,4-3 0 15,-3-4 0-15,3-3 0 0,3 1 0 0,-10-7 0 16,14 3 0-16,1-6 0 0,-1-1 0 0,0 1 0 16,0-3 0-16,4-7 0 0,-4 4 0 0,0-3 0 15,-4-1 0-15,1 0 0 0,0-2 0 0,-4 2 0 0,0 1-9 16,-4-1 9-16,-3 4 0 0,0-4 0 15,0 4 0-15,0 6 10 0,-7-7-10 0,0 4 10 0,0 0-10 0,-4 3 10 16,1-4-10-16,3 4 0 0,-4 3-10 0,1-3 10 16,3 0-132-16,0 3-21 15,3 0-4-15,0-3-807 0,4 3-160 0</inkml:trace>
  <inkml:trace contextRef="#ctx0" brushRef="#br0" timeOffset="72643.44">22779 3960 1429 0,'0'0'40'0,"0"9"10"15,-4 4-40-15,4 2-10 0,0 4 0 0,4 9 0 16,-1 1 84-16,1 8 14 0,3 4 3 0,0 9 1 16,0-3 3-16,4-3 1 0,-4 3 0 0,3 0 0 15,1-6-20-15,-1 0-4 0,1-1-1 0,0-5 0 16,-1-4-13-16,1-2-4 0,-4-8 0 0,3-2 0 0,-2 0 0 16,-1-6 0-16,-4-7 0 0,-3-6 0 0,0 0-51 0,0 0-13 15,-3-6 0-15,3-4 0 16,-4-2 53-16,-3-7 8 0,0-3 2 0,0-3 0 0,0 0-31 0,0 0-7 15,0-4-1-15,-4 1 0 0,4 3-8 0,-4-6-1 16,1-1-1-16,-1 1 0 0,4 0-6 0,-3-1-8 16,3-2 11-16,-4-1-11 0,4-2 8 0,3 5-8 15,-3-2 0-15,4-1 0 0,-1 4 0 0,4-3 0 0,0 2 0 0,0 1 0 16,4 0 0-16,3 2 0 0,-4 7 8 0,8-3-8 16,-4 6 8-16,0 4-8 0,4 2 12 0,-1 4-12 15,4 3 14-15,-3 2-4 16,3 4-1-16,0-6 0 0,0 12-1 0,0-2 0 15,1 2 0-15,2 6 0 0,-3 4 0 0,0 0 0 0,1 3 0 16,-5 6 0-16,1-7 5 0,-1 4 1 0,-3 3 0 16,-3 1 0-16,-1-4-4 0,-3 3-1 0,-3-3 0 0,-1 3 0 15,-3-7 15-15,0 4 4 16,-3-6 0-16,-4-3 0 0,3-1-36 0,-3-2-8 0,0-1 0 0,0-3-1 16,0-3 3-16,-1-3 1 0,1 0 0 0,4-6 0 31,-1 0-53-31,1 0-10 0,2-7-3 0,1 0 0 0,0-2-57 0,4 2-12 0,6-2-3 15,1-1 0-15,-1 0-81 0,4 1-16 16,1-4-3-16</inkml:trace>
  <inkml:trace contextRef="#ctx0" brushRef="#br0" timeOffset="72982.95">23216 3806 1728 0,'11'-3'38'0,"-11"3"8"0,7-3 2 0,0 0 0 0,0 0-39 0,-3-1-9 15,-1 4 0-15,-3 0 0 0,0 0 124 0,7-6 24 16,-7 6 4-16,0 0 0 0,0 0-41 0,0 0-9 15,4 6-2-15,-4 4 0 0,0 2-26 0,0 4-6 16,-4 3 0-16,1 0-1 0,-1 3 29 0,1 0 5 16,-1 3 2-16,1 0 0 0,3-3-45 0,0 0-9 15,0 3-1-15,0-3-1 0,0-3-19 0,3-4-4 16,1 1-1-16,-1-4 0 0,4-2-13 0,4-4-2 0,-4-3-8 16,3-3 12-16,5-6-12 0,-5-3 0 15,4-1 0-15,0-6 0 0,-3 1 0 0,3-4 0 16,0 0 8-16,-3 0-8 0,3-3 0 0,-4 4 8 15,-3-1-8-15,4 0 0 0,-4 3 8 0,-3 1-8 16,-1-1 0-16,1 10 0 0,-4-10 10 0,-4 7-10 0,1-1 10 0,-4 4-10 16,-4 0 11-16,0-1-11 0,1 4 12 0,-1 0-12 15,-3 0 0-15,0 3 0 0,0-3 0 0,0 3 0 16,0 3-49 0,0-3-17-16,3 0-3 0,0-3-1 0,1 3-79 15,6-3-16-15,1-4-3 0,3 1-1148 0</inkml:trace>
  <inkml:trace contextRef="#ctx0" brushRef="#br0" timeOffset="73997.41">23834 3599 1857 0,'0'0'40'0,"-4"-3"9"0,-3 3 2 0,4 0 2 0,3 0-42 0,-7 0-11 16,-1 0 0-16,1 3 0 0,-3 0 164 0,3 0 30 16,0 4 6-16,0-1 2 0,-4 3-72 0,0 1-14 15,1-1-4-15,-4 4 0 0,3 2-37 0,-6 4-8 16,2-3-2-16,-2 3 0 0,6-4-25 0,-3 1-6 0,4-3-1 0,-1 5 0 15,0-8-15-15,8 2-3 16,-4 1-1-16,7-4 0 0,-4-2-14 0,8-1 0 16,-4 0 0-16,7-3 0 0,0 0 0 0,0-3 0 0,7 0 0 0,-3-3 0 15,3 0 0-15,3-3 0 0,-2 0 0 0,2-1 0 16,1-2 0-16,-1 3 0 0,1-4 0 16,3 1 0-16,-3 6 0 0,0-4 0 15,3 7 0-15,-4-6 0 0,1 3 19 0,-4 3-3 0,0 3 0 0,-3 3 0 16,-1 1 14-16,-6 5 2 0,3 4 1 0,-4 0 0 15,-3-1-14-15,-3 4-3 0,-1 0-1 0,-3 0 0 16,-3 0-6-16,-4-1-1 0,3 1 0 0,-3 0 0 16,0 0-8-16,0-4 0 0,0-2 0 0,0 0 0 15,-1-4-9-15,5 0-4 0,-1-2-1 0,1-4 0 16,3 0-62-16,3-3-13 0,4 0-3 0,-3-6 0 16,6-4-48-16,-3-2-11 0,7-1-1 0,0 1-1 15,4-4-47-15,-1 0-10 0,1 4-2 16,3-4 0-16,0 0-35 0,0 1-7 0,4-1-2 0,0 0 0 15,-4 4 103-15,3-4 20 0,1 4 4 0,3-4 1 0,-3 3 83 0,-1 1 17 16,1-1 3-16,0 1 1 0,-4-1 192 0,3 1 38 16,1-1 8-16,-4 1 2 0,0-1 32 0,0 4 6 15,-3-1 2-15,-4 1 0 0,0 6-52 0,-3 0-9 16,-4 3-3-16,0 0 0 0,0 0-71 0,-4 3-14 16,-7 6-3-16,4 0-1 0,-3 4-11 0,-1 3-3 15,1-1 0-15,-4 4 0 0,3 3-71 0,0 0-18 16,1 3 0-16,-1 0 0 0,4 0 0 0,4 0 0 15,3-3 0-15,0 0 0 0,0 0 0 0,3-3 0 16,1 3 0-16,3-13 0 0,3 4 0 0,1-4 0 0,0-2 0 0,-1-4 0 16,4-3 0-16,-3-3 0 15,3 0 0-15,0-7 0 0,-3-2 0 0,3-1 0 0,-4 0 0 0,1-5 0 16,-4-1 0-16,-4 0 0 16,5 0 0-16,-1 0 0 0,-4-3-32 15,1 4-11-15,-1-1-1 0,1-3-1 0,-8 3 20 0,4 0 4 0,0 4 1 16,0-1 0-16,-3 0 4 0,3 4 0 0,-4 2 1 0,4 4 0 15,0 0 25-15,-3 3 5 0,3-1 1 0,0 4 0 16,0 4-27-16,3 2-5 0,1 3 0 0,-1 4-1 16,4-1 6-16,0 4 2 0,0 0 0 0,0 3 0 15,0 2 9-15,4-2 0 0,-4 3 0 0,4-3 0 16,-1 0 0-16,4-3 0 0,0-1 0 0,-3 1 0 0,3 0 0 16,0-7 9-16,0 4 0 0,4-4 0 0,-4-3-9 0,0 0 0 15,0-2 9-15,4-1-9 16,-4-3 16-16,0 0 0 0,0 0-1 0,-3-3 0 0,3-4 1 0,-7 1 1 15,0 0 0-15,0-4 0 0,-3-2 4 0,-1-1 1 16,-3-2 0-16,0-4 0 0,0 0-2 0,-3-3-1 16,-8-3 0-16,4-3 0 0,-4 3-5 0,-3-4-1 15,-3-2 0-15,3 0 0 0,-4-4-13 0,0 4-8 16,1 3 8-16,-1-4-13 0,0 4 13 0,1 0 0 16,3 6 0-16,0 0 0 0,-1 3 0 0,5 7 0 15,3-1 0-15,0 4 0 16,0 6-132-16,3-1-24 0,4 4-5 0,0 4-1264 0</inkml:trace>
  <inkml:trace contextRef="#ctx0" brushRef="#br0" timeOffset="74744.89">26024 3273 1967 0,'0'0'56'0,"-3"-6"12"0,3 3-55 0,-4-4-13 16,4 1 0-16,-3 0 0 0,3 6 105 0,0 0 19 0,0 0 3 0,0 0 1 15,0 0-38-15,3 12-7 0,1 4-2 16,-1 6 0-16,1 3-13 0,3 6-4 0,0 1 0 0,0 5 0 16,0 1 0-16,0 3 0 0,0-4 0 0,0 4 0 15,0 0 0-15,4-3 0 0,-4-1 0 0,7 1 0 16,-7-7-51-16,4-3-13 0,-4-2 0 0,3-8 0 15,-3-2 0-15,1 0 0 0,-5-10 0 0,4 3 0 16,-7-9 0-16,0 0 0 0,0 0 0 0,4-9 0 16,-1-7 54-16,-3 1 8 0,-3-1 2 15,-1-3 0-15,1-3-103 0,-4 3-20 16,-8 1-4-16,5-1-1 0,-8 0 52 0,1 6 12 0,2-2 0 0,-6 5 0 16,4 1 48-16,-1 6 13 0,-3 0 3 0,7 6 0 15,-4 0-52-15,4 6-12 0,-4 1 0 0,1 2 0 16,3 4-20-16,-4 3-6 0,4 0-2 0,0 9 0 15,3-3 45-15,1 0 9 0,6 0 2 0,1 3 0 16,3-6-47-16,0 0-9 0,7-3-1 0,0 0-1 16,0-4 48-16,3 1 10 0,1-6 1 0,3 2 1 15,0-3-30-15,4-5 0 0,-4-1 0 0,7-3 0 16,0 0-21-16,4-7-11 0,-4-2-1 0,7 0-1 16,0-4 3-16,1 4 1 0,-1-1 0 0,4-2 0 15,-4 2-28-15,0 4-6 0,0 3 0 0,-3 0-1 16,0 3-148-16,-4 3-30 0,-3 0-5 0,3 0-2 0</inkml:trace>
  <inkml:trace contextRef="#ctx0" brushRef="#br0" timeOffset="74887.75">26504 3963 2188 0,'0'0'48'0,"7"0"11"0,-7 0 1 0,0 0 1 0,4-6-49 0,-4-1-12 0,0 1 0 0,0 0 0 15,-4 0 156-15,-3-4 29 0,4 1 6 0,-4-4 1 16,0 1-72-16,0-4-13 0,-4-3-3 0,4 3-1 16,-4-2-63-16,1-1-13 0,-1-3-3 0,4 0 0 15,0 3-24-15,0 3 0 16,0 1 8-16,3-1-8 15,-3 7-152-15,4-1-32 0,-1 1-6 0,4 3-1102 0</inkml:trace>
  <inkml:trace contextRef="#ctx0" brushRef="#br0" timeOffset="75353.25">26476 3511 2419 0,'0'0'53'0,"0"7"11"0,0-1 3 0,4 0 1 0,-4-6-55 0,0 6-13 0,7-2 0 0,0 2 0 15,0-3 54-15,0 0 8 0,3-3 2 0,1 3 0 0,-1-3-52 0,5 0-12 16,2 0 0-16,1-3 0 16,0-3-48-16,3 6-13 0,-4-10-3 0,4 7 0 0,1-3 76 15,-5 0 16-15,1 3 2 0,-4-4 1 0,-3 4-7 0,-1 3-2 16,1-3 0-16,-8 3 0 0,-3 0 42 0,0 0 9 16,0 0 2-16,-3 6 0 0,-1 4-9 0,-3-1-2 15,-3 1 0-15,-4-1 0 0,-1 4 0 0,1-1-1 16,-3 4 0-16,-1-4 0 0,4 4-39 0,-4 3-8 15,4 0-2-15,0-4 0 0,3-2 30 0,4-1 5 16,0-5 2-16,4-1 0 16,-1 0-92-16,4-6-19 0,0 0-3 0,0 0-1 0,7-6 103 0,4 3 20 0,0-3 4 15,3-4 1-15,3 1-52 0,-3-1-12 0,8 1 0 0,-5 3 0 16,4-1 0-16,1 1 0 0,-5 6 0 0,4-6 0 16,-3 6 0-16,0 0 0 0,3 6 0 0,-4-6 0 15,1 6 0-15,0 1 0 0,-1 2 0 16,-3 4 0-16,-3-1 0 0,0 4 0 0,-1-1 0 0,-3 1 0 15,-3 0 0-15,-4 3 0 0,0-1 0 16,-4 4 0-16,-6 0 28 0,-1-3 4 0,-3 3 0 16,0 0 0-16,-4-3-32 0,1-3 0 0,-5-1 0 0,1 1 0 15,0-7 0-15,0 1 0 0,-4-7 0 0,4 0 8 16,0-3-57-16,3 0-10 0,4-3-1 0,4-3-1 31,-1-1-89-31,4-2-18 0,7-4-3 0,0 1-1197 0</inkml:trace>
  <inkml:trace contextRef="#ctx0" brushRef="#br0" timeOffset="75894.44">27196 3496 2070 0,'0'0'45'0,"0"0"10"0,0 0 1 0,0 0 3 0,0 0-47 0,0 0-12 16,7 0 0-16,0 6 0 0,0 0 131 0,3 7 24 16,1 2 5-16,0 4 0 0,-1 3-76 0,-3 3-16 0,4 0-4 15,-1 0 0-15,-3 4 0 0,4 2 0 0,-4 0 0 0,0 1 0 16,4-4 4-16,-8 0 1 0,1-3 0 0,-1 7 0 15,1-14-44-15,-4 1-9 0,3 16 13 16,-6-23-29-16,-1 1 0 0,4-4 0 0,-3-6-10 16,-4 1-15-16,3-4-3 0,1-4-1 0,-4 1 0 15,0-3-85-15,-1-3-17 0,1-4-3 0,-3-6-1 16,-1 4-13-16,4-4-4 0,-3 0 0 0,3 0 0 16,-4-3 61-16,4 3 12 15,-4 1 3-15,4-1 0 0,0 3 22 0,0 0 5 16,0 1 1-16,4 5 0 0,-4-2 67 0,3 2 13 0,-3 4 4 0,3 3 0 15,1 0 26-15,3 3 6 0,0 0 0 0,0 0 1 16,0 0-4-16,0 0-1 0,0 0 0 0,0 0 0 0,7 6 0 16,0 0-1-16,0-3 0 0,0 4 0 0,4-4 1 0,-1 3 0 15,-3-3 0-15,4 0 0 0,0 1 0 0,-1-1 1 16,1-3 0-16,-1 3 0 0,1 0-53 0,3 0-12 16,-3 0 0-16,3 0 0 15,-4 0 0-15,4 4 0 0,0-4 0 0,1 3 0 16,2 0-84-16,-3 4-20 0,0-4-4 0,4 4 0 15,0-1-119-15,-1 0-23 0,1-2-5 0,3-1-1 0</inkml:trace>
  <inkml:trace contextRef="#ctx0" brushRef="#br0" timeOffset="76209.57">27728 3897 1664 0,'11'0'47'0,"-11"0"11"0,7 3-46 0,-3 0-12 0,-4-3 0 0,7 3 0 16,-7-3 156-16,7 4 30 0,-4-1 6 0,-3-3 0 16,4 6-55-16,-4-6-11 0,0 0-2 0,0 6-1 15,0-6-34-15,0 0-6 0,-4 3-2 0,1 1 0 16,3-4-23-16,-7 0-5 0,-4 0-1 0,4 0 0 15,0-4-25-15,0 1-6 0,-4-3-1 0,4-3 0 16,-3-1-20-16,-1 1 0 0,4-1 0 0,-4-2 0 16,1-1 0-16,-1 1 0 0,4 2 0 0,-3-2 0 15,3 2 15-15,-1 1-2 0,5 0 0 0,-1-1 0 16,1 1-13-16,-1-4 0 0,4 1 0 0,0 2 0 16,0-2 0-16,4-4 0 0,-4 4 0 0,3-4 0 15,4 0 0-15,1 4 0 0,-1-1 0 0,0-3 0 16,0 4 0-16,0 2 0 0,3 1 0 0,-3 0 0 15,4 2 0-15,0 1 0 0,-1 3 0 0,1-3 0 16,-1 3 0-16,4-1 0 0,1 4 0 0,-1 0 0 0,3-3 0 0,1 3 0 16,0-3 0-16,-1 3 0 0,-3 0 0 0,0 3 0 15,4-3 0-15,-4 7 0 16,0-1-48-16,0 0-13 0,-7 0-3 0,4 1-1356 16</inkml:trace>
  <inkml:trace contextRef="#ctx0" brushRef="#br0" timeOffset="76662.17">28162 3772 2142 0,'0'0'47'0,"-3"9"9"0,-1 0 3 0,4 1 1 0,0-1-48 0,0 1-12 0,0 2 0 0,0-2 0 0,4-1 96 0,-1-3 16 15,1 4 3-15,-1-1 1 0,-3-3 3 16,4 1 1-16,-1-1 0 0,1 0 0 16,-4-6-29-16,0 0-6 0,7 3-1 0,-7-3 0 15,0 0-22-15,0 0-5 0,0 0-1 0,0 0 0 0,0 0-12 0,0 0-4 16,3-6 0-16,-3 0 0 16,0-4-25-16,0-2-6 0,-3-1-1 0,-1 1 0 0,1-4-8 0,3 4 10 15,-4-1-10-15,1 0 10 16,-1-5-34-16,1 2-6 0,3 0-2 0,-4-3 0 0,1 4 32 0,-1-7 0 15,1 6 0-15,-4-3 0 16,3 4-57-16,-3 2-6 0,4 1-1 0,-5-1-956 16,5 7-191-16</inkml:trace>
  <inkml:trace contextRef="#ctx0" brushRef="#br0" timeOffset="76818.99">28116 3417 3110 0,'-10'3'68'0,"-1"4"15"0,1-4 2 0,-1 0 3 0,-3 0-71 0,3 0-17 0,1-3 0 0,-1 0 0 16,4 3 0-16,0-3 0 0,0 0 0 0,0 0 0 15,3-3-106-15,4 3-25 0,0 0-5 0,0 0 0 16</inkml:trace>
  <inkml:trace contextRef="#ctx0" brushRef="#br0" timeOffset="77464.69">28314 3157 2188 0,'0'0'48'0,"3"9"11"0,-3 7 1 0,4 6 1 0,0-3-49 0,-1 9-12 0,1 3 0 0,3 1 0 15,0 2 105-15,0 1 19 0,0-4 3 0,3 4 1 16,1-4-52-16,0 4-9 0,-4-4-3 0,3 3 0 16,-3-2 0-16,4-1 0 0,-4 0 0 15,0 1 0-15,0-1 0 0,0-3 0 0,-3-3 0 0,3 1 0 16,-4-5-51-16,1-5-13 0,-1 0 0 0,1-7 0 16,-1 1 0-16,4-4 0 0,-7-6 0 0,0 0 0 15,4-3 0-15,-1-7 0 0,1 1 0 0,-1-7 0 16,1 1 0-16,0-4 0 0,-1-3 0 0,1 0 0 15,-1 0 0-15,1 0 0 0,-1 3 0 0,1 0 0 16,-1 4 0-16,1-1 0 0,3 0 0 0,0 4 0 0,0-1 0 16,0 1 0-16,0 2 0 0,4 1 0 15,-4 3 0-15,3-1 0 0,1 1 0 0,3 0 0 16,-3 0 0-16,3 6 0 0,-4-4 0 0,4 8 0 0,-3-4 0 0,3 6 0 16,-3-3 0-16,3 3 0 0,-4 0 0 0,1 1 0 15,-1 2 0-15,-2 1 0 0,-1-1 54 0,-4 4 8 16,-3 2 2-16,4 4 0 0,-4 0-52 0,0 3-12 15,-7 3 0-15,0 0 0 0,-1 0 0 0,-2-3 0 16,-1 3 0-16,-3-3 0 0,0 0 0 0,0-3 0 16,0 0 0-16,0-4 0 0,3-2 0 0,-3-1 0 15,3-2 0-15,1-4 0 16,-1-3-100-16,4 0-22 0,0-3-5 0,4-3-1 16,-1 0-51-16,4 3-10 0,-3-6-3 0,3-1 0 0</inkml:trace>
  <inkml:trace contextRef="#ctx0" brushRef="#br0" timeOffset="77980.16">29005 3602 1958 0,'0'0'43'0,"0"0"9"0,0 7 1 0,4 2 3 0,-4 0-45 0,0 1-11 0,0 2 0 0,0 1 0 0,0 6 123 0,-4 3 22 15,4 0 5-15,0 3 1 0,0-3-37 0,0 3-7 16,0-3-2-16,0 0 0 0,7 0-33 0,-3-7-6 16,-4-2-2-16,7-1 0 0,-3 1-19 0,6-4-4 15,-3-2-1-15,0-4 0 0,4-3-24 0,-4-3-6 16,3-1-1-16,1-2 0 0,0-3-9 0,-1-4 8 16,1 1-8-16,-1-7 8 0,1 0 3 0,0 0 0 0,-4 0 0 15,7 1 0-15,-4 2-11 0,1 0 0 16,-1 1 0-16,-2 5 0 0,2 1-9 0,1 2-4 0,-4 1-1 15,0 6 0-15,3 0 14 0,-3 3 0 0,1 4 0 0,2 2 0 16,-3 4 0-16,0 2 8 0,0 1 1 0,-3 0 0 16,3 2 10-16,0-2 1 0,0 0 1 0,-4 3 0 15,1-7-9-15,0 1-3 0,3-1 0 0,-4-2 0 16,1-1-9-16,-4-3 0 0,3 1 0 0,-3-7 0 16,0 0-124-16,4-4-21 0,3 1-4 0,0-3-775 15,0-7-154-15</inkml:trace>
  <inkml:trace contextRef="#ctx0" brushRef="#br0" timeOffset="78247.05">29598 3351 2082 0,'-7'10'59'0,"7"-7"13"0,-4 6-57 0,1-2-15 15,3 2 0-15,-4 4 0 0,4-4 116 16,0 7 20-16,4-4 4 0,-1 4 0 0,1 3-16 0,0 3-3 15,-1-3-1-15,1 6 0 0,3-3-38 0,0 3-8 16,0 0-2-16,0 6 0 0,3-3-12 0,1 1-4 16,0-1 0-16,-4-9 0 0,3 2-46 0,1-5-10 0,-1 3 0 0,1-3 0 15,0-4 0-15,-1 1 0 0,1-1 0 0,-4 1-9 16,3-7-7-16,-10-6 0 0,0 0-1 0,0 0 0 31,0 0-88-31,0-3-18 0,-3-3-3 0,-1-1-1 16,-3-2-81-16,-3 0-17 0,-19-13-3 0,5 0-1 0</inkml:trace>
  <inkml:trace contextRef="#ctx0" brushRef="#br0" timeOffset="78442.17">29450 3674 2254 0,'0'0'64'0,"0"0"14"0,0 0-62 0,3 7-16 0,-3-7 0 0,7 3 0 15,1 0 124-15,-1-3 21 0,0 0 5 0,3 0 1 16,1-3-59-16,3 0-11 0,-3-4-2 0,6 4-1 15,1-3-48-15,-1 0-10 0,5-4-1 0,-1 4-1 16,0 0 9-16,0 0 1 0,0-1 1 0,0 1 0 16,1 0-46-16,-1 3-10 0,-4-1-1 0,1 1-1 15,-7 3-108-15,3 0-22 0,0 0-4 0,-4 3-1034 16</inkml:trace>
  <inkml:trace contextRef="#ctx0" brushRef="#br0" timeOffset="78667.14">30088 3932 2826 0,'-3'-4'62'0,"-4"-2"13"0,3 0 2 0,-3-7 3 0,0 4-64 0,0-4-16 15,-3-2 0-15,6-1 0 0,-3 0 49 0,0-2 7 0,0-1 2 0,0-3 0 16,0 0-46-16,-4 0-12 0,4-3 0 0,0 0 0 31,0 3-40-31,3-3-9 0,-3 3-3 0,0 3 0 16,0 0-160-16,0 0-32 0,-7-12-6 0,7 9-2 0</inkml:trace>
  <inkml:trace contextRef="#ctx0" brushRef="#br0" timeOffset="78784.78">30004 3330 2286 0,'0'0'50'0,"0"9"10"0,-4 0 3 0,1 4 1 0,-1-1-51 0,1 4-13 0,-4 0 0 0,3 3 0 15,-3-4 48-15,3 1 6 0,1 3 2 0,-1-4 0 32,1 1-97-32,-1 0-19 0,4-4-4 0,0 1-1 0</inkml:trace>
  <inkml:trace contextRef="#ctx0" brushRef="#br0" timeOffset="79144.53">30431 3524 1960 0,'-11'12'56'0,"4"-2"11"0,-4-7-54 0,4 6-13 16,-7 7 0-16,0 0 0 0,0-1 144 0,0 4 27 16,0 0 5-16,0 3 0 0,0 0-40 0,-4 0-9 15,4 3-2-15,3-6 0 0,-3 3-41 0,4-3-9 16,-1-1-2-16,4 1 0 0,0-3-21 0,3 0-4 0,1-1 0 0,3-5-1 16,0-1-23-16,3 0-5 15,1-2-1-15,6-4 0 0,-3 0-18 0,4-6 0 16,0 0 0-16,-1-4 0 0,1 1 0 0,-1-3 0 0,1-1 8 0,0-2-8 15,-1-1 10-15,-3-2-2 0,0 2 0 16,0-3 0-16,0 1-8 0,-3 2 12 0,-1-3-12 0,1 1 12 16,-4-1-2-16,-4 0 0 0,1 1 0 0,-1 2 0 15,-3-2-10-15,-3-1 0 0,-1 3 0 16,-3 1 0-16,3-1 0 0,-3 7 0 0,-3-3 0 0,3 2 0 16,-1 4-20-16,1 3 4 0,4 0 1 0,-1 0 0 15,4 3-53 1,0 0-12-16,7-3-1 0,0 7-1 15,0 2-55-15,4 1-11 0,-1 2-3 0,8 1 0 0,-1-1-105 0,1 4-22 0</inkml:trace>
  <inkml:trace contextRef="#ctx0" brushRef="#br0" timeOffset="79426.35">30575 3913 2484 0,'0'0'55'0,"0"0"11"0,0 0 2 0,0 0 1 0,-3-7-55 0,3 4-14 0,-4-3 0 0,4-3 0 0,0-1 80 0,0-2 14 15,0-4 2-15,4 0 1 0,-4 1-29 0,3-7-5 16,4 0-2-16,0 0 0 0,0-3-15 0,0 0-3 16,8 0-1-16,-5-1 0 0,4 8-13 0,0-1-2 15,1 3-1-15,-1 4 0 0,0 2 2 0,0 4 1 16,0-3 0-16,0 5 0 0,0 4 6 0,-3 4 1 16,3-1 0-16,0 6 0 0,-3 0-2 0,-1 4 0 15,4 0 0-15,-3 2 0 0,-1 4-20 0,1 0-4 16,0 3-1-16,-1-3 0 0,1 3-6 0,-1-4-3 0,4 1 0 0,1 0 0 15,-8 0 0-15,3 3 0 0,-6-7 0 0,3 4 0 16,-4-3 0-16,-3 0 0 0,0-7 0 0,-3 0 0 31,-1 1-79-31,1-1-15 0,-4-2-3 0,0-1-936 0,-4-3-187 0</inkml:trace>
  <inkml:trace contextRef="#ctx0" brushRef="#br0" timeOffset="80726.89">7719 7086 1694 0,'-11'3'48'0,"4"0"11"0,0 0-47 0,4-3-12 0,-4 0 0 0,3 0 0 16,0 0 141-16,4 0 27 0,0 0 4 0,0 0 2 16,-7 0-4-16,7 0-1 0,0 0 0 0,0 0 0 15,0 0-45-15,0 0-8 0,0 0-3 0,0 0 0 16,0 0-49-16,7 7-11 0,1 2-1 0,-1-3-1 15,3 0-19-15,1 4-3 16,3-4-1-16,0 0 0 0,0 1-10 0,4-1-2 0,-1-3-1 0,1 3 0 16,0-6-7-16,3 0-8 0,-4-3 11 0,1 0-11 15,3 0 10-15,-3-3-10 0,0-1 8 0,3 1-8 16,-7 0 0-16,3 0 0 0,-2-4 8 0,-1 7-8 16,0-3-16-16,-4 3-6 0,1 3-1 0,0 0 0 15,-8 0-161-15,4 3-33 0</inkml:trace>
  <inkml:trace contextRef="#ctx0" brushRef="#br0" timeOffset="92374.01">9035 7120 1888 0,'-7'-9'53'0,"7"9"13"0,0-6-53 0,-4-1-13 0,4 1 0 0,0 0 0 31,-3 0 104-31,3-1 19 0,0 1 3 0,0 0 1 0,-4 0-15 0,4-1-2 0,-7 1-1 0,7 0 0 16,-4 3-18-16,-3-4-4 15,4 4-1-15,-4 0 0 0,0 0-22 0,-4 0-4 0,4 3 0 16,-3 0-1-16,-1 3-19 0,-3 0-3 0,3 6-1 0,-3 1 0 16,4-1-12-16,-1 7-4 0,0 3 0 0,1 3 0 15,-1 3-9-15,4 6-3 0,0 0 0 0,0 4 0 16,4-4-8-16,-1 1 0 0,0 2 0 0,4-2 0 15,0-7 0-15,0 3 0 0,4-6 0 0,0 0 0 16,-1-3 0-16,4-7 0 0,-3 4 0 0,6-7 0 16,-3-3-16-16,4-2-6 0,3-4-1 0,-3 0 0 15,3-7 37-15,0-5 7 0,3-4 2 0,-2 0 0 16,2-6-23-16,-3-3 0 16,4 0-10-16,0-3 10 0,-4 0 0 0,0 0 0 0,3-4 0 0,-2 4 0 15,-5 3-8-15,4 3 8 0,-3 0 0 0,-1 6 0 0,-3 4 0 16,4 2 0-16,-4 4 0 0,0 3 0 15,-7 3 0-15,7 6-8 0,0 7 8 0,-3-1 0 16,3 7 0-16,0 6 11 0,-4-3-2 0,4 6 0 16,-3-2 6-16,3 2 1 0,-3-3 0 0,3 0 0 0,0 0-5 15,-4-3-1-15,4-3 0 16,-3 3 0-16,3-7 4 0,-4 1 1 0,4-3 0 0,0-1 0 0,1-6-28 16,-1 1-6-16,0-4-1 0,3-6 0 15,-3 0-70-15,4-4-14 0,-1-5-4 0,1-4 0 16,0 0-67-16,-1-6-13 0,1 1-4 0,3-5-614 15,-4 1-123-15</inkml:trace>
  <inkml:trace contextRef="#ctx0" brushRef="#br0" timeOffset="92743.86">9631 7076 1958 0,'3'-9'43'0,"1"3"9"0,-1-7 1 0,1 4 3 0,-4-1-45 0,3 4-11 0,-3-3 0 0,0 2 0 16,4-2 116-16,-4 6 22 0,0 3 4 0,0 0 1 16,0 0-21-16,-7-3-4 0,0 6-1 15,3 0 0-15,-3 3-35 0,-3 4-7 0,-1 2-2 0,1 1 0 16,-5 3-17-16,1 2-4 0,4 1-1 0,-4 3 0 15,0-3-35-15,3 3-8 0,-3-3 0 0,3-1-8 16,1 1 0-16,3-3 0 0,-4-3-10 0,4-1 10 16,3-3 17-16,1 1 11 0,-1-4 3 0,4-6 0 15,0 0-31-15,0 0 0 0,0 0 0 0,11 0 0 16,-4 0 0-16,7-3 0 0,-3-3 0 0,3-1 0 16,3-2 0-16,1-3 0 0,0 2 0 0,3 1 0 15,0-1 0-15,-3 4 0 0,3 0 0 0,-3-1 0 16,-1 1 0-16,1 6 0 0,-1 0 0 0,1 0 9 0,0 3-9 0,-8 4 12 15,4 2-12 1,-3 0 12-16,0 4 11 0,-4 0 2 0,0 2 1 0,0 1 0 0,-4 0-26 0,-3 2 0 16,-3 1 0-16,-1 3 0 15,1-3 8-15,-1-3-8 0,-6-1 0 0,3 1 8 0,-1 0-8 0,-2-4 0 16,-1 1 0-16,1-4 0 16,-4-3-56-16,3 1-8 0,0-7 0 0,1 0-1 15,-1-3-64-15,4-7-13 0,0 1-2 0,7-7-1 16,-3 0-127-16,3 1-24 0,3-20-6 0,1 7-1 0</inkml:trace>
  <inkml:trace contextRef="#ctx0" brushRef="#br0" timeOffset="93131.42">10089 6926 2664 0,'0'0'59'0,"0"0"12"0,0 0 2 0,0 0 1 0,0 0-59 0,0 0-15 15,0 6 0-15,0 4 0 0,-3-1 98 0,-1 4 17 0,4-1 3 0,-7 1 1 16,0 2-51-16,4 1-11 0,-8 0-1 0,4 3-1 15,-3-1-19-15,-1-2-4 0,4 3-1 0,-4 0 0 16,1-1-10-16,3 1-1 0,-4 0-1 0,4-3 0 16,0-4-7-16,3-2 0 0,-3-1-1 0,4 1 0 15,-1-4-11-15,4-6 8 0,0 0-8 0,0 0 8 16,0 0-8-16,4-3 0 0,3 0 0 0,4-4 0 16,-1-2 0-16,4-1 0 0,-3-2 0 0,6 2 0 15,-2-2 0-15,-1 3 0 0,0 2 0 0,3-2 0 16,-2 3 0-16,2-1 0 0,-3 4 0 0,4 3 0 15,-4 0 0-15,4 3 0 0,-4 0 8 0,3 4-8 16,-2-1 12-16,2 3-2 0,-3 1-1 0,-3 5 0 16,-1 1 6-16,1 0 1 15,-4 0 0-15,0 2 0 0,-3 1 0 0,-1 0 0 16,-6 0 0-16,-1 0 0 0,-3 3-16 0,4-7 0 0,-8 4 0 0,0-3 8 0,1-7-8 16,-4 1 0-16,0-4 0 0,-1-3 0 0,1 0 0 0,0-3 0 15,0-6 0-15,-4 0 0 16,4-1-87-16,4-2-13 0,-4-4-4 0,7-2 0 15,-4 2-113-15,4-3-23 0</inkml:trace>
  <inkml:trace contextRef="#ctx0" brushRef="#br0" timeOffset="93538.58">10636 7287 2797 0,'0'0'61'0,"-3"6"13"0,3 0 2 0,-4 0 4 0,4-6-64 0,0 7-16 15,-3-1 0-15,3-6 0 0,-4 3 106 16,4-3 18-16,0 0 4 0,0 0 1 0,-7 3-34 0,7-3-7 16,-3 0-2-16,-1-3 0 0,1-3-69 0,-5-1-17 15,5-5 0-15,-1-1 0 0,1-2 0 0,-1-4 0 16,1 0 0-16,-1 3 0 15,1-2-48-15,-1-1-12 0,1 0-4 0,-1 0 0 16,4 0-64-16,-3 1-12 0,3 2-4 0,0-3-759 16,0 0-152-16</inkml:trace>
  <inkml:trace contextRef="#ctx0" brushRef="#br0" timeOffset="93659.55">10555 6904 2419 0,'0'0'53'0,"0"0"11"0,0 0 3 0,-3 3 1 0,3-3-55 0,-7 3-13 16,3 0 0-16,4-3 0 0,0 0 37 0,0 0 5 0,0 0 1 0,4 7 0 15,-1-1-18-15,4-3-3 0,-3 3-1 0,6-2 0 16,-3-1-221-16,4 0-45 0,-1-3-9 0</inkml:trace>
  <inkml:trace contextRef="#ctx0" brushRef="#br0" timeOffset="94228.28">10950 6885 2336 0,'0'0'52'0,"0"0"10"0,0 0 2 0,0 6 1 16,0 1-52-16,0 2-13 0,-3 1 0 0,-1 2 0 15,-3 4 96-15,0-1 17 0,0 4 3 0,-4 0 1 16,1 3-35-16,-1 0-7 0,1 3-2 0,-1 0 0 16,1 0-17-16,2 0-4 0,1 4-1 0,0-1 0 15,7-3-16-15,-3 0-3 0,3-3-1 0,0-3 0 0,3-1-16 0,1-5-3 16,-1 0-1-16,4-7 0 16,4 0-11-16,0-3 0 0,-1-3 0 0,4 0 0 0,-3-9 0 15,3 3 0-15,-3-7 0 0,-1 0 0 0,1-5 0 0,-1 2 0 16,1-6 0-16,-4 0 0 0,0 0 0 0,-3 3 0 15,-1-3 0-15,1 4 0 0,-1-1 0 0,-3 3 0 16,0 4-8-16,0-1 8 0,-3 0-10 0,3 4 10 0,-7 0-13 16,3 2 5-16,1 4 8 0,-1 0 0 0,-3 3 0 15,3 6-8-15,-3 1 8 0,4-1 0 0,-1 10 0 0,4-4 0 16,-3 7 0-16,6 3 0 16,-3 6 0-16,0 0 0 0,7 4 0 0,-3-1 0 15,-1 0 0-15,4 4 8 0,1 3-8 0,-1-4 9 16,0 1-9-16,3 2 10 0,-3 1-2 0,4-1 0 0,-4 4 0 15,3 3 0-15,1-6 8 0,-4 2 2 0,0-2 0 0,0 3 0 16,-3-7 17-16,-1 4 3 0,-3-7 1 0,0 1 0 16,-3-1-31-16,-1-3-8 0,-3 0 0 0,-3-2 0 15,-1-1 0-15,0-7 0 0,1-2 0 0,-4 0 0 16,-4-10-14-16,0-3-4 0,-3-3-1 0,4-6 0 16,-8-3 19-16,4-4 0 0,-4-6 0 0,4-3 0 15,0-3-8-15,3 0 8 0,0-3 0 0,4-7 0 16,-3 1 11-16,6-4 9 0,1 1 1 0,3-7 1 15,7 3-22-15,-4 0 0 0,4 4 0 0,4-4 0 16,3 3 0-16,3 4 0 0,-3-4 0 0,7 4 0 0,4-1 0 0,0 4-20 16,3-1 4-16,3 4 1 0,1-3 15 15,0 3 0-15,-4 6 0 0,4 3 0 0,-4 3 12 16,0 7 1-16,-3 6 1 0,-1-1 0 16,-3 8-114-16,1 2-22 0,-1 3-5 0,0 1-854 15,0 2-171-15</inkml:trace>
  <inkml:trace contextRef="#ctx0" brushRef="#br0" timeOffset="94648.9">11236 7337 2026 0,'0'0'57'0,"0"0"14"0,0 0-57 0,0 0-14 0,0 0 0 0,0 0 0 15,7 0 157-15,-7 0 29 0,4-7 6 0,-1 1 0 16,1-6-51-16,-1 2-10 16,-3-5-3-16,4-1 0 0,-4 0-51 0,3-3-10 0,1 1-3 0,-1 2 0 15,1 0-51-15,3-3-13 0,-4-3 0 0,4 0 0 16,0 4 0-16,4-4 8 0,-4 0-8 0,7-6 0 15,0 6 15-15,0 0-3 0,1 3-1 0,2 6 0 16,-3 4 1-16,0 3 0 0,-3 6 0 0,3 3 0 16,0 3 10-16,0 3 2 0,-3 4 1 0,3 3 0 15,-3 6-9-15,-1-4-3 0,1 8 0 0,-4-1 0 0,3 0-13 0,-6 3 0 16,3 3 0-16,-3-3 0 0,-1 1 0 0,-3-1 0 16,0-3 0-16,0 0 0 15,-3-6 0-15,3 0 0 0,-4-4 0 0,0-2 0 16,1-7-48-16,-1 0-13 0,4-6-3 0,0 0 0 15,-3-3-102-15,-1-3-21 0,1 0-4 0,-1-4-1 0</inkml:trace>
  <inkml:trace contextRef="#ctx0" brushRef="#br0" timeOffset="95195.99">12950 6794 2862 0,'0'0'63'0,"-3"-3"13"0,-1 0 2 0,-3 0 2 16,0 0-64-16,-3 3-16 0,-1 0 0 0,1 0 0 16,-1 3 71-16,-3 3 10 0,3 4 3 0,-6-1 0 15,-1 3-37-15,4 1-7 0,-4 3-2 0,-3 3 0 0,0-1-22 16,0 4-4-16,0-3 0 0,-1 0-1 0,-2 0 3 0,3 0 1 16,3-1 0-16,4-2 0 0,0 0-15 0,0-4 8 15,3 1-8-15,4-4 0 0,0 1 0 0,3-4 0 16,1 0 0-16,3-3 0 15,3 0 0-15,-3-3 0 0,0 0 0 0,11 0 0 0,3 0 0 16,0-3 0-16,7 3 0 0,-3-3 0 0,3 0 0 0,-3 0 0 16,-1 0 0-16,5 0 0 0,-5-1 0 0,4 1 9 15,-3 0 1-15,3 0 0 0,-3 3 6 0,-1 0 2 16,1 3 0-16,-4 0 0 0,-3 4 3 0,-1 2 1 16,1 0 0-16,-4 4 0 0,-3-1-22 0,-1 4 0 15,-3 3 0-15,-3 0 0 0,-1 0 0 0,-3 3 0 16,-4-4 0-16,1 1 0 0,-1-3 0 0,-3 0 0 15,-4-1 0-15,4-2 0 0,0-1 12 0,-3-5-1 0,3-1-1 0,-4 0 0 32,4 0-43-32,0-6-9 0,0 0-2 0,3 0 0 15,4-3-71-15,3-3-14 0,-3 0-3 0,11-4-1 0,-1 1-135 16,4-1-26-16</inkml:trace>
  <inkml:trace contextRef="#ctx0" brushRef="#br0" timeOffset="95544.29">13233 6989 1082 0,'-11'0'30'0,"11"0"8"0,-7-3-30 16,4 3-8-16,-5-4 0 0,5 1 0 16,-1 0 35-16,1-3 5 0,-1 0 2 0,4-1 0 0,0 1 20 0,0 0 4 15,0 0 1-15,0-1 0 0,4-2 87 0,-4 3 18 16,0-1 3-16,0 1 1 0,0 0-12 0,0 3-3 15,-4-4 0-15,1 4 0 0,3 3-20 0,-4 0-4 16,-3 0-1-16,4 3 0 0,-4 0-60 0,-4 4-12 16,4 5-2-16,-4 1-1 0,4 3-28 0,-3 5-5 15,3 1-2-15,0 7 0 0,0-1-14 0,3 0-4 16,1 3 0-16,3 4 0 0,0-1-8 0,3 1 0 16,4-7 0-16,0 3 8 0,4-5-8 0,-1-1 0 15,5-3 0-15,-1 0 0 0,0-10 0 0,0 1 0 0,3-7 0 0,1 0 0 16,0-9 0-16,-1 0 0 15,1-3-9-15,0-4 9 0,3-2-10 0,-7-4 2 16,4-3 0-16,-1-3 0 16,1 0-120-16,0 0-23 0,-1-3-5 0,-3 0-770 0,0 3-154 15</inkml:trace>
  <inkml:trace contextRef="#ctx0" brushRef="#br0" timeOffset="96311.61">13578 6986 2497 0,'-7'15'71'0,"0"-5"15"0,4 2-69 0,-4 1-17 0,0 6 0 0,0-1 0 15,3 4 116-15,1 0 20 0,-4 0 4 0,7 3 1 16,-4 0-55-16,0 0-11 0,4-6-3 0,0 3 0 16,4-6-23-16,0 0-5 0,3-4 0 0,3-3-1 0,-3-2-20 0,4-4-4 15,3 3-1-15,0-6 0 16,0-3-18-16,0 0 10 0,0-7-10 0,-3 1 8 16,3-3-8-16,-3-1 8 0,-1-3-8 0,1 1 8 0,-1-1-8 0,-6 3 8 15,3-2-8-15,-7-1 8 0,3 4-8 0,-3-1 0 16,-3-3 9-16,-4 4-9 0,0-4 32 0,0 0 1 15,-4 1 1-15,1 2 0 16,-4 1-49-16,-1 2-9 0,1 1-3 0,-3 3 0 0,3-1 15 0,-1 7 4 16,5 0 0-16,-4 3 0 15,7 1-28-15,-4 2-6 0,8 0-1 0,-1 4 0 16,4-10-69-16,4 9-13 0,-1 0-3 0,4 1-1 16,0-4 13-16,4 3 2 0,-1 1 1 0,1-4 0 15,0 3-26-15,3-2-5 0,-4-1 0 0,4 3-1 16,0 1-24-16,1-4-5 0,-1 4-1 0,3-1 0 15,-3 3 89-15,4-2 18 0,0 2 3 0,-1-2 1 0,-3 2 102 0,4-2 21 16,-4 2 4-16,4-2 1 0,-4 2 81 0,0-2 17 0,0-1 3 0,-3 0 1 16,-4-2 18-16,-7-7 4 0,0 0 1 15,0 0 0-15,0 0-25 0,0 0-6 0,0 0-1 0,0-7 0 16,0-2-74-16,-4-3-15 0,1-1-4 0,-4-3 0 16,3-6-43-16,-3 4-9 0,4-4-1 0,-1 3-1 15,4-3 2-15,-3-3 1 16,-1 3 0-16,0-3 0 0,4 3-13 0,0 0 11 0,0 0-11 0,0 3 10 15,4 0-10-15,0 4 0 16,-1 2 9-16,4 1-9 0,0 2 0 0,0 7 8 0,4-3-8 0,-1 6 0 16,1 0 0-16,3 0 9 0,-3 3-9 0,3 3 0 15,0 4 29-15,0-1-1 0,0 0 0 0,4 1 0 16,-4 2-36-16,0-2-8 0,0-1-2 0,4 0 0 0,-4 1 18 16,3-4 0-16,1 0 0 0,3 1 0 15,-3-4 18-15,3 0-2 0,-3-3-1 0,3 0 0 0,-7 0-15 16,4-3-12-16,-1 0 3 0,-3-4 0 15,-3 4 9-15,0-3 12 0,-4 0-2 0,0-1-1 0,-4 1-9 0,1-3 0 16,-4 3 0-16,-4-1 0 16,-3 1 0-16,0 3 0 0,-3 0 0 0,-1 3 0 0,0 0 0 15,-3 3 0-15,0 6 0 0,0 1 0 0,0 5 0 0,0 1 0 16,0 0 0-16,0 9 0 0,3-3 0 0,0 3 0 16,4-3 0-16,4 3 0 0,-1-3 0 0,4 0-14 15,0-3 3-15,4-4 1 0,3 1 10 0,3-4 0 16,1-2 0-16,3-1 0 0,0-2 8 0,0-7 1 15,4 0 0-15,3-4 0 0,0 1-9 0,4-6 0 16,0 3 0-16,-1-7 0 16,-2 1-31-16,-1-1-8 0,0 0-1 0,-3 1-1 15,3-1-139-15,-7 4-28 0,0 0-6 0,-3 2-1 0</inkml:trace>
  <inkml:trace contextRef="#ctx0" brushRef="#br0" timeOffset="96830.7">15445 7189 1497 0,'0'0'32'0,"0"0"8"0,3 7 0 0,4-1 4 0,-3 0-36 0,-4 0-8 16,3 1 0-16,1-1 0 0,-4-6 144 0,0 6 26 15,0-6 6-15,0 0 0 0,0 0 4 0,0 0 1 16,0 0 0-16,0 0 0 0,0 0-50 0,-4 3-11 15,1-3-1-15,-4 0-1 0,0-3-49 0,0-3-9 0,0 0-3 16,-1-4 0-16,1 1-26 0,-3-4-6 0,-1 1-1 0,4-1 0 16,-3-2-6-16,-5-4-2 0,1 0 0 0,-3-3 0 15,-1-3-16-15,4 0 10 0,-4 0-10 0,1-13 8 16,-1 7-8-16,4 3 12 0,0-4-12 0,3-2 12 16,4 2-12-16,0 1-9 0,4 3 9 0,-1-4-13 15,4 4 13-15,4 3 12 0,-1-3-3 0,4 3 0 16,0-3-9-16,7 3 0 0,0-4 0 0,-3 10 0 15,7-2 0-15,-1-1 0 0,1 0 0 0,3 0 0 16,0 0 0-16,-3 0 0 0,3 3 0 0,4-6 0 16,-4 6 0-16,-3 3-11 0,-1 4 11 0,1 2-8 15,-4 1-99-15,-3 6-19 16,-1 3-4-16,1 3-1331 0</inkml:trace>
  <inkml:trace contextRef="#ctx0" brushRef="#br0" timeOffset="97725.88">15642 6863 2030 0,'0'0'57'0,"-3"-6"14"0,-1-3-57 0,1-1-14 15,-1 1 0-15,1-1 0 0,3 1 120 0,-4 3 20 16,4-1 5-16,0 1 1 0,0 6-52 0,0 0-10 16,0 0-3-16,0 0 0 0,0 0 10 0,0 6 1 0,-4 7 1 0,4-1 0 15,0 7-33-15,-3 3-8 0,3 0 0 0,-4 6-1 16,4-6-17-16,0 3-3 0,0-3-1 0,4 3 0 15,-1-6-10-15,1-3-3 0,0 3 0 0,3 0 0 16,0-7 11-16,-4 1 1 0,8-1 1 0,-1-2 0 16,4-4-44-16,-3 0-9 0,3-3-1 0,0-3-1 15,4 0 40-15,3-6 8 0,4-3 1 0,-4-1 1 16,-3-5-41-16,3-1-9 0,-4 0-2 16,1-6 0-16,0 3 27 0,-1 1 0 0,-3-4 0 0,-3 0 0 15,3 3 16-15,-3 6 9 0,-4 1 2 0,-4 2 0 0,4 4-27 0,-7 6 0 16,0 0 0-16,0 0 0 0,4 13 0 15,-4 2 0-15,0 4 0 0,3 3 0 16,-3 0 0-16,0 0 0 0,0 0 0 0,4 0 0 0,-4-3 0 0,3 0 0 16,-3-1 0-16,7-2 0 0,1-3 0 15,-5-1 0-15,4-2 0 0,4-4 0 0,-1 0 0 0,1-3 0 16,-1-3 0-16,5-3-11 0,-1-3 11 0,0 0 0 16,3-4 0-16,-2-2 0 0,-1-1 0 0,0-3 0 15,-4 1 0-15,1-4 0 0,0 3 0 0,-4 1 0 16,-4-4 0-16,4 0 0 0,-3 0 0 0,-1 3 8 15,1 1-8-15,-4-1 0 0,3 0 0 0,-3 4 8 16,0 2-8-16,0 1 0 0,0 3 0 0,0 3 0 16,0 3 0-16,0 0 8 0,0 0-8 0,0 0 9 0,4 3-9 0,3 3 10 15,-4 0-10-15,1 1-9 16,3 2 9-16,0 0-13 0,-3-2 13 0,3-1 8 0,0 0 0 0,0 0-8 16,0 1 0-16,3-4 0 15,-3 0-10-15,4 0 10 0,0-3 0 0,-1 0 0 16,1 0 14-16,-1-3-4 0,1 0-10 0,3-3 0 15,-3-4 0-15,3 1 8 0,0-1-8 0,-4-2 8 0,1 2-8 0,0-2 8 16,-4 2-8-16,3 1 0 0,-6 0-10 0,-1-1 10 16,1-2-14-16,-4 2 3 0,-4 4 1 0,1 0 0 15,-1-1 10-15,-3 4 0 0,4 0 0 0,-4 3 0 16,-4 3 13-16,4 7 5 0,-4-1 1 0,1 7 0 16,3 0-19-16,0 2 10 0,0 7-10 0,3 1 8 15,1-1-8-15,3 0 0 0,0 0 0 0,0 0-11 16,3-3 11-16,1-3 0 0,3-1 0 0,0 1 0 0,0-3 0 0,0-4 0 15,3 4 8-15,-3-6-8 0,4-1 0 0,0-3 0 16,-1 0 0-16,1-2-12 0,3-4 12 0,0 0 0 16,0 0 0-16,0 0 0 15,0-7 0-15,4 4 0 0,-4 3 0 0,0-6-8 16,0 3-32-16,4 0-5 0,-7-4-2 0,-1 4 0 16,1 0-85-16,-4-3-18 0,3 3-3 15,1 3-779-15,-4-3-156 0</inkml:trace>
  <inkml:trace contextRef="#ctx0" brushRef="#br0" timeOffset="97860.92">16898 7123 2880 0,'0'0'64'0,"0"0"12"0,0 0 4 0,-7 0 0 0,3 0-64 0,-3-3-16 16,4-3 0-16,-4 0 0 0,3 0 71 0,-3-1 11 0,0-2 2 16,0-4 1-16,0 4-64 0,0-7-13 15,0 4-8-15,0-4 10 16,-4 0-142-16,4-2-28 0,0 2-5 0</inkml:trace>
  <inkml:trace contextRef="#ctx0" brushRef="#br0" timeOffset="98005.46">16743 6650 2962 0,'0'0'65'0,"-4"6"14"0,-3 1 2 0,4 2 3 16,-4 0-68-16,3 1-16 0,1-1 0 0,-1 1 0 15,1 2 16-15,3-2 0 0,0-1 0 0,3 4 0 16,1-4-129-16,3 0-27 0,0 1-4 0,3-4-1052 15</inkml:trace>
  <inkml:trace contextRef="#ctx0" brushRef="#br0" timeOffset="98579.94">17131 6816 2419 0,'0'0'53'0,"0"0"11"15,-7 0 3-15,7 0 1 0,0 0-55 0,-4 0-13 0,-3 0 0 0,7 0 0 0,0 0 108 0,-3 6 18 16,-1 1 4-16,4-1 1 0,-3 3-45 0,3 4-9 16,-4 3-1-16,4-1-1 0,0 1-18 0,0 3-3 15,0 0-1-15,0-1 0 0,4 1-16 0,-4-3-3 16,3 0-1-16,1-1 0 0,-1-2-4 0,1-4-1 0,3 4 0 0,-4-7 0 16,4 0-28-16,0-3 0 0,1-3 0 0,-1-3 0 15,3 0 0-15,-3 0 0 0,0-3 0 0,-3-4 0 16,3-2 0-16,-4 2 0 0,4-2 0 15,-3-7 0-15,0 3 0 0,-1 1 0 16,-3-4 0-16,0 6 0 0,0-2 0 0,-3 2 0 0,3-3 0 0,-4 4 0 16,4-1 0-16,0-2 0 15,-4 2 0-15,4 4 0 0,0-1 0 0,0 4 0 0,-3 0 0 0,3 6 0 16,0 0 0-16,0 0 0 0,3 6 0 0,-3 7 0 16,4-1 0-16,0 7 0 0,3 0 0 0,-4 3 0 15,4 6 0-15,0 0 0 0,0 4 0 0,4 2 0 16,-1 1 0-16,1 2 0 0,0 4 0 0,-1 6 0 0,1-3 0 15,-1 0 0-15,-3 3 0 0,4 3 0 0,-7-3 0 0,3 0 0 16,-4 0 0-16,1 3 0 16,-4-9 0-16,3 0 0 0,-3-1 0 0,-3-2 0 0,-4-7 0 0,0-2 0 15,-4-7 0-15,0-4 0 16,-3-5 0-16,0-4 0 0,-4-2 0 0,1-7 0 0,-4-3 0 0,0-7 0 16,-4-2 0-16,4-4 0 0,-1-3 0 0,1-3-10 15,0 0 0-15,4-6 0 0,-1 0 10 16,4 0 14-16,3-4-3 0,1-2-1 0,3 2-10 0,7-2 0 15,0-4 0-15,3 4 0 0,4-1 0 0,4 1 0 16,-1 2 8-16,8-2-8 0,-4 3 0 0,4 2 0 16,-1 4 0-16,4 0 0 0,1 3 8 0,-5 3-8 15,4 7 8-15,1-1-8 16,-5 4-103-16,1 3-25 0,0 2-6 0,-1 4-1330 0</inkml:trace>
  <inkml:trace contextRef="#ctx0" brushRef="#br0" timeOffset="98986.33">17671 7023 2880 0,'0'0'64'0,"0"0"12"0,-4 3 4 0,-3-3 0 0,4-3-64 0,-5 0-16 16,5 0 0-16,3-7 0 0,-7 1 54 0,3 0 8 15,1-7 2-15,-4 0 0 0,3-2 4 0,-3-1 0 16,0-3 1-16,0 0 0 0,-3-3-22 0,2 0-5 15,-2 0-1-15,-4-4 0 0,3 4-17 0,-3 0-4 16,0 0-1-16,0 0 0 0,3 0-11 0,-3 6-8 16,4-3 12-16,-1 6-12 0,4 1 0 0,0 2 0 15,0 4 0-15,7 3 0 0,0-1 0 0,-4 1 0 0,4 6-12 16,0 0 12 0,7 3-102-16,0 3-14 0,0 7-4 0,8 3 0 15,-5-1-64-15,4 4-12 0,-3 0-4 0,3 3-610 16,0 0-122-16</inkml:trace>
  <inkml:trace contextRef="#ctx0" brushRef="#br0" timeOffset="99194.05">17639 6920 1958 0,'0'0'43'0,"0"0"9"0,0 0 1 0,0 0 3 16,0 0-45-16,0 0-11 0,0 0 0 0,3-7 0 15,1-2 93-15,3 0 17 0,-3-4 3 0,3 1 1 16,0-4-29-16,0 0-5 0,3 4-2 0,-3-4 0 16,4 3 40-16,0 4 8 0,-1 0 2 0,4 2 0 15,-3 1-103-15,3 6-25 0,0 0 0 0,0 0 0 16,0 3 68-16,0 3 8 0,0 1 1 0,1 5 1 15,-1 1-37-15,-4-1-7 0,1 1-2 0,-1 3 0 0,-3 2-8 0,4 1-1 16,-7 6-1-16,-1-3 0 0,1 0-13 0,-4-3-9 16,0 0 12-16,0 0-12 15,0-7-20-15,0 1-12 0,0-4-1 0,0-3-1 16,0-6-148-16,0 0-30 0,0-6-5 0</inkml:trace>
  <inkml:trace contextRef="#ctx0" brushRef="#br0" timeOffset="99491.62">18232 6434 1792 0,'-7'12'51'0,"3"-6"10"0,0 4-49 0,1 2-12 16,-1-2 0-16,1 6 0 0,-1-1 109 0,4 1 19 15,0 0 4-15,0 2 1 0,0 1-8 0,4 0-1 0,3 6-1 16,-4-3 0-16,5 6-47 0,-5-3-10 0,4 0-2 0,0 7 0 15,0-4 0-15,0 3 0 0,0-2 0 0,4 2 0 16,-1-3 0-16,5 0 0 0,-5-6 0 0,1 0 0 16,3-3-36-16,-4 0-8 0,1-7-2 0,-4 1 0 15,0 0-18-15,-3-4 0 0,-1 0 0 0,1-2 0 16,-4-7-8-16,0 0-9 0,0 0-2 0,-7-4 0 31,0-2-107-31,-4 0-22 0,4-3-4 0,-4-1 0 0,-3-2-124 16,0-1-25-16,-21-21-5 0,7 5-1 0</inkml:trace>
  <inkml:trace contextRef="#ctx0" brushRef="#br0" timeOffset="99673.82">18094 6819 2419 0,'0'0'53'0,"0"0"11"0,-4 7 3 0,4-1 1 0,0 0-55 0,0 0-13 16,4-2 0-16,0 2 0 16,3 0 113-16,0-3 20 0,3 4 4 0,1-4 1 0,3-3-43 0,4 3-9 15,-1-3-2-15,4 0 0 0,1-3-40 0,2 3-8 16,1-7-1-16,7 4-1 0,-4-6-5 0,0 3-1 15,-3-4 0-15,-1 4 0 0,1 0-28 0,-7-1 0 16,-1 1 0-16,1-3 0 16,0 2-68-16,-8 1-19 0,4 0-4 0,-7 0-873 15,1-1-176-15</inkml:trace>
  <inkml:trace contextRef="#ctx0" brushRef="#br0" timeOffset="100060.3">18404 6208 2880 0,'0'0'64'0,"0"0"12"0,0 0 4 0,0 6 0 0,0-6-64 0,7 10-16 0,1-4 0 0,-1 0 0 15,3 4 40-15,1-4 4 0,3 0 2 0,0 0 0 16,4 4-22-16,-1-4-5 0,1 0-1 0,7 4 0 0,-1-4 37 0,1 3 7 16,3 1 2-16,4 2 0 0,-4-2-27 15,4 2-5-15,0 4 0 0,-1 0-1 16,1-4-5-16,-4 7-1 0,1-3 0 0,-5-1 0 16,1 7-13-16,-7-3-4 0,-1 0 0 0,-3 3 0 0,1 0-8 0,-8 0 0 15,0 3 0-15,-4 3 0 0,-3 3 0 0,-3 1 0 16,-1-1 0-16,-6 7 0 0,-1-4 0 15,0 1 0-15,-3-1 0 0,0-2 0 0,-4-4 0 0,4-3 0 16,-3-3 0-16,-1-3 0 0,0-4 0 0,1-2 0 16,-4-7 0-16,-1 0 0 15,5-6-100-15,-1 0-23 0,1-3-4 0,2-3-1332 0</inkml:trace>
  <inkml:trace contextRef="#ctx0" brushRef="#br0" timeOffset="100643.56">20443 6421 2649 0,'0'0'58'0,"0"0"12"0,4 6 2 0,-4 1 4 0,4 5-61 0,3 4-15 0,0 3 0 0,3 3 0 16,1 0 71-16,3 3 11 0,0 6 2 0,4 0 1 15,-8 4-2-15,8 3-1 0,-4-1 0 0,-3 4 0 16,3 0-27-16,-4-1-6 0,1-2-1 0,-4-3 0 16,-4-4-23-16,5-6-5 0,-8 0 0 0,3-6-1 15,-3 0-19-15,0-7 0 0,-3 1 0 0,3-4 0 16,-4-6-74-16,4-3-15 0,0 0-3 0,-7-6-1 15,0-3-120-15,0-4-24 0,-4 1-5 0</inkml:trace>
  <inkml:trace contextRef="#ctx0" brushRef="#br0" timeOffset="101066.82">20391 6813 2358 0,'-4'6'52'0,"4"1"10"0,0 2 2 0,4 0 3 0,-1 1-54 0,1-1-13 0,3-2 0 0,3 2 0 0,-3 0 68 15,7-2 10-15,1 2 2 0,-1-3 1 0,7 4 5 0,0-4 1 16,0 0 0-16,0-3 0 0,0-3-38 16,4 0-7-16,3-3-2 0,1-6 0 0,-5-1-31 0,5 1-9 15,-1-4 0-15,0 1 0 0,-3-1 0 0,-1-5 0 16,-2-1 0-16,-1 0 0 0,0 0 21 0,-3 3 0 16,-4 1 0-16,-4 2 0 0,1 1-33 0,-4 2-8 15,-4 4 0-15,-3 6-1 0,0 0 64 0,0 0 13 0,-7 0 2 0,0 3 1 16,-3 3-43-16,-1 7-16 0,1 6 11 0,2 6-11 15,-2 0 57-15,3 0 6 0,0 3 1 0,3 4 0 16,-3-1-52-16,7 0-12 0,0-6 0 0,4 4 0 16,-1-7 0-16,4 0 0 0,4-4 0 15,-1-2 0-15,5-3 0 0,2-7 0 0,1 0 0 0,3-3 0 16,0-6 0-16,-3 0 0 0,3-3 0 0,-3-4 0 16,-1 1 0-16,1-4 0 0,-4-2 0 0,0-4 0 15,-3 3 0-15,-1-3 0 0,-3 1 0 0,0-1 0 16,-3-3 0-16,-4 6 0 0,0 0 0 0,-7 1 0 15,0-4 0-15,0 3 0 0,-7 1 0 0,0-1 0 16,-4 3 17-16,0-2 1 0,-3 2 0 0,0 1 0 16,0 2-18-16,3 4-19 0,0 0 4 0,4 3 1 15,-3-1-94-15,6 4-20 0,4 4-3 0,4-1-852 16,3-3-170-16</inkml:trace>
  <inkml:trace contextRef="#ctx0" brushRef="#br0" timeOffset="101944.12">22218 6816 2419 0,'0'0'53'0,"0"0"11"0,0 0 3 0,7 0 1 0,0 0-55 0,4 0-13 0,-1 0 0 0,1 3 0 15,3-3 105-15,-3 0 19 0,-1 0 3 0,4 0 1 16,-3-3-80-16,-1 0-16 0,1 0-4 0,3-3 0 16,-3-1-1-16,-1 1-1 0,-3 0 0 0,4-4 0 15,-4 1-8-15,0 0-2 0,-3-1 0 0,3 1 0 16,0-1-4-16,-4 1 0 0,-3 0-1 0,0-1 0 0,0 4 5 16,-3 3 2-16,-1 0 0 0,1 0 0 0,-4 3 6 0,-1 3 2 15,-2 0 0-15,-1 3 0 16,1 3-18-16,-4 4-8 0,-1 0 0 0,-2 9 8 15,-4 3 4-15,3 3 0 0,0-3 0 0,4 3 0 0,0-3-1 0,4 3 0 16,3 1 0-16,-1-1 0 0,5-6-1 0,-1 3 0 16,4-6 0-16,4 0 0 0,-4-1-10 15,7-5 0-15,4 3 0 0,-1-7 0 0,4 0-14 0,4 1-2 16,0-4 0-16,3-3 0 16,-4 0-51-16,5-6-10 0,-1 0-3 0,3-3 0 15,1-4-1-15,-4 1-1 0,4 0 0 0,0-7 0 16,-1 0-22-16,1 1-5 0,-4-7-1 0,0 3 0 0,1-3 88 15,-5 3 22-15,1-3 0 0,-4 3 0 0,0 0 12 0,0 1 8 0,-3 2 0 16,-1-3 1-16,-3 3 30 0,0 1 5 0,-3 2 2 0,-1 4 0 16,1-1 1-16,-4 4 0 0,-4 0 0 0,4 6 0 15,0 0-4-15,-3 0-1 0,-4 3 0 16,-4 3 0-16,4 4-6 0,-3 2 0 0,-1 1-1 0,1 2 0 16,-1 4-24-16,0 0-5 15,1 0-1-15,-1 6 0 0,4-3-17 0,0 0 0 0,0-3 0 16,3-1 0-16,-3-2 55 0,4 0 7 0,3-4 2 0,0-2 0 15,0-1-52-15,3-6-12 0,-3-3 0 0,7 3 0 16,1-3 0-16,-1-3 0 0,3-3 0 0,-3 0 0 16,4-7 0-16,-4 1 0 0,3-4 0 0,1 0 0 15,-4-2 0-15,4 2 0 0,-4 0 0 0,3 4 0 16,1-4-28-16,-4 3-9 0,0 4-2 0,4 0 0 16,-4 2 29-16,0 1 10 0,0 3 0 0,-4 3-9 15,4 3 9-15,0 0 0 0,0 7 0 0,1 2 0 0,-1 1 34 0,0 2 6 16,0 4 0-16,0-3 1 0,3 3-41 0,-3-4-9 15,0 4-2-15,0-3 0 0,1-4 11 0,2 1 14 16,-3-1-3-16,4-2-1 16,-4-1-31-16,3-2-7 0,-3-1 0 0,8-3-1 15,-5-6-112-15,1-3-23 0,3-1-4 0,-4-2-756 16,5-4-152-16</inkml:trace>
  <inkml:trace contextRef="#ctx0" brushRef="#br0" timeOffset="102657.43">23167 6681 2880 0,'0'0'64'0,"0"0"12"0,-4-3 4 0,1 3 0 0,-4 0-64 0,3 0-16 0,-3 3 0 16,0 1 0-16,0 2 68 0,0 3 10 0,-4 4 2 0,4 2 1 15,0 4-27-15,0 3-6 0,0 0 0 0,0 6-1 16,0-6 13-16,4 3 4 16,-1 0 0-16,1 1 0 0,3-4-52 0,0 3-12 0,3-7 0 0,1 1 0 15,-1-3 0-15,8-4 0 0,-4-2 0 0,3-1 0 16,4-2 0-16,4-4-10 0,-4 0 2 0,4-6 0 15,0 0 8-15,-1-4 11 0,-3 1-3 0,7 0 0 16,-6-4-8-16,-1 4-12 0,3-3 2 0,-3-1 1 16,4 1 9-16,0 3 12 0,-4-1-2 0,3 4-1 15,1 3-109-15,0 0-23 16,3 3-4-16,-3 0-1 0,3 4-51 0,-7-1-10 0,0 3-3 0,0-2 0 16,-3 2 44-16,-1 0 9 0,-3-2 2 15,0-1 0-15,0 0 65 0,-3 1 14 0,-4-7 2 0,0 0 1 16,0 0 188-16,0 0 38 0,0 0 7 0,0 0 2 0,0 0-32 0,0 0-7 15,3-7-1-15,-3 1 0 16,4 0-9-16,-4-4-3 0,0-2 0 0,0-4 0 0,0 4-102 0,0-7-26 16,0 0 0-16,0 0 0 0,-4 0 36 0,4-6 3 15,-3 0 0-15,-4-6 0 0,0-1-11 16,0-2-3-16,-4-1 0 0,1-2 0 0,-1-1-25 0,0 1 0 16,-3 2 0-16,4 10 0 0,3 6 11 0,-4 0-3 15,4 4-8-15,-4 2 12 0,4 4-12 0,0 2 0 16,0 1 0-16,0 6 0 0,0 6 0 0,4 1-8 15,-1 5 8-15,1 4-13 16,3 3-93-16,0 0-18 0,0 3-4 0,3 3-1 16,1 0 1-16,3 3 1 0,0 0 0 0,0 3 0 15,0-2-1-15,0-1 0 0,0 0 0 0,4 3 0 16,-4-2 55-16,-4 2 10 0,4-3 3 0,-3-3 0 0,3 0 44 0,0-6 16 0,-4 0-9 0,4-3 9 16,0-7 97-16,0 1 25 0,1-7 5 0,-1-3 1 15,0-3-67-15,3-1-13 16,-3-5-2-16,4-4-1 0,-1-2 31 0,1-4 5 0,-4 3 2 0,4-2 0 15,-1-4-27-15,1 6-4 0,-1 0-2 0,1-3 0 16,3 4 7-16,0-4 2 0,-3 3 0 0,3 1 0 16,4-1-18-16,-1 0-3 0,4 4-1 0,-3-1 0 15,0 4-7-15,-1 2-2 0,1 4 0 0,0 0 0 16,-1 6-8-16,-3 0-1 0,0 7-1 0,-3 6 0 0,0 2-18 16,3 1 0-16,-4 6 0 0,1 0 0 15,-4 4 0-15,0 2 0 0,0 0 0 0,0 4 0 16,-7-7 0-16,0 0 0 0,4-3 0 0,-4-3 0 0,3-3 0 0,1-6 0 15,-4-1 0-15,3-6 0 16,-3-6-201-16,0 0-44 0,0 0-9 0,0 0-2 0</inkml:trace>
  <inkml:trace contextRef="#ctx0" brushRef="#br0" timeOffset="103295.85">24829 6838 2419 0,'0'10'53'16,"3"5"11"-16,1 7 3 0,-1 3 1 0,4 0-55 0,0 4-13 0,0-1 0 0,4 3 0 16,3 4 105-16,-3-4 19 0,-1 0 3 0,4 1 1 0,0-4-54 0,0 3-10 15,-3-2-3-15,0 2 0 16,3-6-15-16,-7 0-3 0,3 0-1 0,-3-3 0 0,-3-3-14 15,3-3-4-15,-3-1 0 0,-1-5 0 16,-3-4-24-16,0-6 0 0,0 0 8 0,0 0-8 16,-7-3 0-16,0-7 0 0,-7 1 0 0,3-4 0 0,-3-5 16 0,0 2 0 15,0-3 1-15,0-3 0 0,-4-3-17 0,4-3 0 16,0-3 0-16,0 2 0 0,0-5-12 0,0-7-4 16,3 0 0-16,4 4 0 0,0-1 24 0,7 0 4 15,-4 7 0-15,8-3 1 0,3 2-13 16,4-2-18-16,3 5 4 0,0-2 1 0,7 3 13 0,0 6 0 15,0 0 0-15,4 3 0 0,0 4 0 0,-4 2 12 16,0 4-3-16,0-1 0 0,0 7-9 0,1 3 0 16,-1 0 9-16,-4 6-9 0,1 1 0 0,0 2-15 0,-4 4 3 15,-4 2 0-15,1 7 60 0,-4 0 13 0,-4 6 3 0,-3 1 0 16,-3-1-52-16,-1 0-12 0,-3 0 0 16,-7 4 0-16,4-7 0 0,-4 0 0 15,-4 0 0-15,0 0 0 0,1-6 0 0,-5 0 0 16,1-4 0-16,-3-5 0 0,2-1-12 0,1-6-4 0,-3 0-2 15,2-3 0-15,1-6-74 16,4 0-14-16,-1-7-3 0,7 1-1 16,4-4-54-16,4-3-10 0,3-3-2 0,7 0-640 0,3 0-127 0</inkml:trace>
  <inkml:trace contextRef="#ctx0" brushRef="#br0" timeOffset="103978.29">25541 6725 2030 0,'0'0'57'0,"0"0"14"0,-3-3-57 0,-1 0-14 15,1 0 0-15,-5 0 0 0,5 3 148 0,-4-3 26 16,3-1 6-16,-3 1 0 0,0 3-56 0,0 0-11 16,-3 0-2-16,3 0-1 0,0 7-37 0,-1-1-7 15,1-3-2-15,0 6 0 0,0 1-28 0,0 2-7 16,-3 4-1-16,3 3 0 0,0 3-13 0,-1 0-3 16,1 0-1-16,4 6 0 0,-1-3-3 0,1 0-8 0,-1-3 12 0,4 0-4 15,0-3-8-15,4 0 12 0,3-7-12 16,-4 1 12-16,4-4-12 0,4-3 0 0,0 1 0 0,-1-4 0 15,4 0-19-15,-3-6-2 0,0 0-1 0,3 0 0 16,0-7 33-16,0 1 6 0,0-4 2 0,0 1 0 16,0-7-19-16,4-3 0 0,-4 0 0 0,0 0 0 15,-3 6 0-15,-1-3 0 0,1 7 8 0,-1-1-8 16,-3 7 0-16,-3 3 0 0,-4 3 0 0,0 0 0 16,3 6 0-16,1 7 0 0,-4-1 8 0,0 4-8 15,4 3-15-15,-4 3-6 0,3 3-2 0,1-3 0 16,-1 0 23-16,1-3 0 0,-1-1 0 0,4-2 0 0,0 0 20 0,0-4 9 15,0 1 2-15,4-4 0 16,-4-3-19-16,7-2-3 0,-3-1-1 0,-1-3 0 16,1-3 0-16,3-1-8 0,-3 1 12 0,-4-3-4 15,0-3 3-15,0-1 0 0,0-2 0 0,0 2 0 0,-7-5-2 0,3-1 0 16,-3 0 0-16,0 1 0 0,0-7-9 0,-3 3 8 16,-1-3-8-16,1-6 8 0,-1-1-8 0,-3 1 0 15,4 0 0-15,-1 3 0 0,1 0 0 0,-1 3 0 16,4 0 0-16,0 3 0 0,0 0 0 0,4 4 0 15,-1-1 0-15,1 3 0 0,3 1 0 0,3 2 0 16,-3 1 0-16,4 3 0 0,0 0 0 0,-1 2 0 16,4 4 8-16,0-3-8 0,0 3 0 0,1 0 0 0,-1 3 0 15,0 4 0-15,3-4 0 0,-2 3 8 0,2-3-8 0,1 3 0 32,-4 4-55-32,0-1-16 0,0 1-3 0,0-1-1 15,0 1-145-15,1-4-28 0</inkml:trace>
  <inkml:trace contextRef="#ctx0" brushRef="#br0" timeOffset="104128.97">26614 6355 1666 0,'-11'3'36'0,"4"-3"8"0,-7 0 2 0,3 0 2 15,1 0-39-15,-1 4-9 0,0-4 0 0,1 3 0 16,-1 0-94-16,1-3-21 0,-1 3-4 0,4 0-501 15</inkml:trace>
  <inkml:trace contextRef="#ctx0" brushRef="#br0" timeOffset="104349.46">26441 6462 1552 0,'0'0'44'0,"0"6"10"0,-4 0-43 0,4 1-11 16,0-1 0-16,0 0 0 0,0 1 207 0,0-1 39 16,0 6 8-16,0-2 2 0,4 2-103 0,-1 1-20 15,1-1-4-15,3 7-1 0,-4 0-51 0,8 3-10 16,-4 3-3-16,0 3 0 0,4-3 0 0,-4 7 0 15,3-1 0-15,1-3 0 0,-4 4-51 0,0-4-13 16,0 0 0-16,0-3 0 0,0-3 54 0,-3 0 8 16,-1-3 2-16,-3-3 0 0,4-4-52 0,-4 1-12 15,0-4 0-15,0-3 0 0,0-6 0 0,0 0 0 16,0 0 0-16,0 0 0 16,-7-6-113-16,3-3-26 0,-3-1-5 0,0-2 0 15,0-1-77-15,0-3-15 0,-4 1-4 0</inkml:trace>
  <inkml:trace contextRef="#ctx0" brushRef="#br0" timeOffset="104562.52">26303 6763 2508 0,'0'0'71'0,"-3"3"16"0,3-3-70 0,0 0-17 0,0 0 0 0,-4 6 0 16,4 1 106-16,0-1 18 0,0-6 3 0,7 3 1 15,-3 3-14-15,6 1-2 0,-3-4-1 0,4 3 0 16,-1-3-75-16,1-3-16 0,7 0-2 0,-1 0-1 15,4-3 38-15,1 0 7 0,6-3 2 0,0-1 0 0,4-2-52 0,-4 3-12 16,4-1 0-16,-4 1 0 16,0 3-100-16,0 0-22 0,-6 0-5 0,2 3-1 15,-6 3-112-15,0 0-22 0,10 3-5 0,-11 0-1 16</inkml:trace>
  <inkml:trace contextRef="#ctx0" brushRef="#br0" timeOffset="104716.83">26935 6998 2991 0,'-4'0'66'0,"-7"-3"14"0,1 0 2 0,3-3 2 0,0-1-68 0,-4-2-16 16,4-1 0-16,0-2 0 0,0-4 24 0,-4 4 2 15,4-7 0-15,0 0 0 16,0-3-118-16,0-3-23 0,4 0-5 0,-4-6 0 16,3-4-116-16,4 1-24 0,-3-4-4 0,6 3-648 0</inkml:trace>
  <inkml:trace contextRef="#ctx0" brushRef="#br0" timeOffset="104819.54">26839 6399 272 0,'0'0'0'16,"0"0"0"-16,0 0 0 0,0 0 0 0,0 0 0 0,0 0 0 15,-3 6 534-15,-1 4 107 0,1-1 22 0,-1 4 4 16,-3-1-483-16,4 4-96 0,-4 0-19 0,3-1-4 16,4-2-8-16,-3 3-1 0,3-4-1 0,0 1 0 15,3-1-139-15,4-2-28 0,-3-1-6 0,6 0-1131 16</inkml:trace>
  <inkml:trace contextRef="#ctx0" brushRef="#br0" timeOffset="105118.76">27270 6622 2408 0,'-11'0'68'0,"11"0"15"0,-7 3-67 0,0-3-16 0,0 0 0 0,0 0 0 16,0 0 76-16,-4 0 12 0,4 3 3 0,0-3 0 0,4 0-23 0,-4 0-4 15,7 0 0-15,-4 3-1 0,4-3 1 0,-7 3 0 16,3 0 0-16,-3 4 0 0,4-1-14 0,-1 7-2 15,1-1-1-15,-1 1 0 0,1 2-8 0,-1 4-2 16,1 0 0-16,-1 6 0 0,1-3-9 0,3 0-3 16,0 3 0-16,0 0 0 0,0-6-4 0,3 3-1 15,4-6 0-15,0-1 0 0,4 1-20 0,-1-7 0 0,1-2 0 0,3-1 0 16,0-3 0-16,4-3 0 0,-4-3 0 0,4-3 0 16,-1-1 0-16,1-2 0 15,0-4 0-15,3 1-12 16,-7-1-88-16,4 1-19 0,-1-1-3 0,1 4-857 0,-4-1-171 0</inkml:trace>
  <inkml:trace contextRef="#ctx0" brushRef="#br0" timeOffset="105446.94">27541 6891 2145 0,'0'0'47'0,"4"7"9"0,-4-1 3 0,0 0 2 0,3 1-49 16,1-1-12-16,-4-6 0 0,3 3 0 16,5 3 103-16,-1-6 17 0,-4 3 4 0,4-6 1 15,0 0-37-15,0 0-7 0,-3-6-1 0,3-1-1 16,-4-6-12-16,1 1-3 0,-4-4 0 0,3-3 0 0,1 3 52 0,-8-3 9 16,4 0 3-16,-7-6 0 0,4 3-112 0,-4-3-16 15,-4 0-16-15,1-4 3 0,-1 1 13 0,0-4 0 16,-3-5 12-16,0-7-12 0,0 3 0 0,4-3 0 15,-1 0 0-15,0 0 0 0,1 6 0 0,3 3 0 16,0 4-11-16,3-1 11 16,1 10-48-16,3 3-2 0,0 3-1 0,0 7 0 15,3 6-10-15,-3 2-3 0,0 4 0 0,7 7 0 16,-3 5-157-16,3 7-32 0,0 0-7 0</inkml:trace>
  <inkml:trace contextRef="#ctx0" brushRef="#br0" timeOffset="105798.46">27661 6738 2128 0,'0'0'60'0,"0"0"13"0,4 3-58 0,3-3-15 0,0 3 0 0,0-6 0 15,4 3 136-15,-4-3 24 0,7-3 4 0,-4-1 2 16,1 1-82-16,0-3-16 0,-1-4-3 0,4 1-1 16,4-1 0-16,-4-3 0 0,0 1 0 0,4-1 0 15,-4-3 0-15,3 3 0 0,-2 1 0 0,-1-4 0 16,-4 3-51-16,1 4-13 0,-4-1 0 0,-4 4 0 15,1 3 0-15,-8-1 0 0,-3 7 0 0,4 0 0 16,-8 0 54-16,1 7 8 0,-4 2 2 0,-1 3 0 0,1 1-52 0,0 3-12 16,-3 6 0-16,2 0 0 15,1 3-16-15,0 0-5 0,4 3-2 0,-1-3 0 16,1 3 23-16,6-3 0 0,0 0 0 0,1-3 0 16,-1 3 16-16,4-6 5 0,-3 3 1 0,6-3 0 0,-3-3-22 0,4-1 0 15,-1 1 0-15,5-3 0 16,2-4 0-16,1-3 0 0,3 1 0 0,0-4 0 0,4-3 0 0,-4 0 0 15,7-3 0-15,-4-4 0 0,1 1 0 0,0 0 0 16,-1-4 0-16,5 4 0 16,-1 0-98-16,0-4-24 0,-3 4-5 0,3 0-854 15,-7 0-171-15</inkml:trace>
  <inkml:trace contextRef="#ctx0" brushRef="#br0" timeOffset="106312.5">29034 6801 2649 0,'0'0'58'0,"0"0"12"0,0 0 2 0,0 0 4 0,0 0-61 0,0 0-15 16,-4-4 0-16,1-2 0 0,-4 0 82 0,3 0 14 15,4-7 2-15,-4 1 1 0,4-4-28 0,-3 0-6 0,-1-6-1 0,-3 3 0 16,0-3-17-16,0 0-4 16,0 4-1-16,-3-7 0 0,-1 3 7 0,-3-3 2 15,-4-4 0-15,1-2 0 0,-1 3-41 0,0 0-10 16,1-1 0-16,-1 1 0 0,4 3 0 0,0 6 0 15,0-3 0-15,3 7 0 0,1 2 0 0,-1 4 0 0,0 6 0 0,8-1 0 32,-4 4-49-32,7 0-12 0,0 7-3 0,0 5 0 15,0 4-102-15,7 6-21 0,0 0-4 0,4 6-683 0,-1-3-137 0</inkml:trace>
  <inkml:trace contextRef="#ctx0" brushRef="#br0" timeOffset="106634.07">29065 6816 2284 0,'0'0'64'0,"0"0"16"16,-7 0-64-16,0-3-16 0,4 0 0 0,-4-3 0 0,3-1 80 0,-3-2 12 16,7 3 4-16,-3-4 0 0,-1 1-17 0,4-4-3 15,0 4-1-15,0 0 0 0,4-4-26 0,3 4-5 16,0-7 0-16,3 7-1 0,1-4-4 16,3 4-1-16,-3-4 0 0,6 7 0 15,-3-4-30-15,4 4-8 0,0 3 0 0,-1-3 0 0,1 3 0 0,-1 3 0 16,5-4 0-16,-1 4 0 0,-4 0 52 0,5 4 10 15,-1-1 2-15,0 0 0 0,-3 0-38 0,-4 3-7 16,0 4-2-16,0-1 0 0,0 7-3 0,-3-4-1 16,-4 4 0-16,-4 0 0 0,1 2 0 0,-1 1 0 15,-6 0 0-15,-1 3 0 0,-6 0-1 0,-1 0 0 16,0 0 0-16,-6 0 0 0,-4-3-12 0,-1-1 8 16,-2 1-8-16,-4-3 0 0,3-4 11 0,-3-2-11 0,3-1 12 15,0-2-12 1,1-1-52-16,6-6-16 0,0 0-4 0,4 0-1 15,7-6-88-15,0-1-18 0,4 1-3 0,-1-3-1106 0</inkml:trace>
  <inkml:trace contextRef="#ctx0" brushRef="#br0" timeOffset="107082.5">29743 6612 2012 0,'0'0'44'0,"-7"-3"10"0,-4 0 2 0,0 3 0 0,1-3-45 0,-1 3-11 0,1 3 0 0,3-3 0 16,0 0 108-16,0 3 19 0,7-3 4 0,-4 7 1 15,1-4-45-15,-1 3-9 0,0 0-2 0,1 0 0 16,3 4-3-16,-4 2-1 0,1 1 0 0,-1 0 0 16,1-1-12-16,-4 7-4 0,3-3 0 0,-3 6 0 0,4-4-4 0,-4 1-2 15,0 3 0-15,-4 0 0 0,4 0-34 0,3 0-6 16,1-6-2-16,3-1 0 0,0-5-8 0,0-1 0 15,7-6 0-15,0 0 8 0,0-3-8 0,7-6 0 16,0 0 0-16,0-4 0 0,0-5-9 0,4 2 9 16,-4-6-12-16,4 1 12 0,-1-1 0 0,1-3 0 15,0-3 0-15,-4 3 0 16,0 0-32-16,-3 3 0 0,3 0 0 0,-7 0 0 0,0 7 32 0,-4-1 0 16,1 4 0-16,-4 3 0 0,0 2 0 0,0 4 0 0,-4-3 0 0,4 3 0 15,0 0 19-15,-3 3 10 0,-1 7 3 0,-3-1 0 16,4 4-20-16,-1-1-3 0,1 7-1 15,-1 3 0-15,1-3-8 0,-1 3 0 16,4 0 0-16,0-3 0 0,0-1 0 0,0-2 0 0,0-3 0 16,4 2 0-16,-1-2 0 0,-3-4 0 0,4-2 0 0,-4-7 0 31,0 0-88-31,10 3-19 0,-3-6-4 0,4-4-1 16,-4-2-125-16,3-4-26 0,5-15-5 0,-1 3 0 0</inkml:trace>
  <inkml:trace contextRef="#ctx0" brushRef="#br0" timeOffset="107754.54">30141 6362 2145 0,'0'0'47'0,"-7"0"9"0,0 0 3 0,0 3 2 0,-3 0-49 0,3 3-12 0,-1 0 0 0,-2 1 0 0,3 2 90 0,-4 0 15 16,1 7 3-16,-1-3 1 0,1 2 4 15,-5 4 1-15,5 0 0 0,-4 0 0 0,0 0-40 0,3-1-8 16,4-2-2-16,-4 0 0 0,4-1-32 0,4-5-6 15,-1-1-2-15,1 1 0 0,3-7-12 0,0-3-4 16,0 0 0-16,10 0 0 0,1-3-8 0,7 0 0 16,-1-4 0-16,4 1 0 0,1 0 0 15,2-1 0-15,-3 1 0 0,4 0 0 0,3 3 0 0,-3 0 0 16,0 3 0-16,-1 0 0 0,-2 3 23 0,2 0 9 16,-6 0 1-16,3 0 1 0,-3 3-21 0,-1 4-4 15,-3-1-1-15,-3 1 0 0,-4 2 6 0,-3 1 1 0,-1 2 0 0,-3 1 0 16,-3 0-5-16,-1 3-1 0,-3-1 0 0,0-2 0 15,-4 3 3-15,-3 0 0 0,-3-4 0 0,-1 1 0 16,-3-3-12-16,3-4-17 0,-3 4 4 0,0-1 1 16,3-2 12-16,1-4 0 0,2 0 0 0,5 0 0 15,-1-3 0-15,1 1 0 0,6-1 0 0,4-3 0 16,0 0-12-16,0 0 0 0,0 0 0 0,0 0 0 16,7-3 0-16,4-4 1 0,3 4 0 0,0 0 0 15,0-3 11-15,4 0 0 0,3-1 0 0,-3 1 0 16,3 0-13-16,-4-1 2 0,5-2 1 0,-5-4 0 15,4 4 10-15,1-7 0 0,-1 4 0 0,3-4 0 16,1-3 0-16,0 1 8 0,-4-1-8 0,4-3 11 16,-4 0-11-16,-4 0 0 0,1 3 0 0,-4 0 8 0,-7 4-8 15,-3-1 0-15,-4 7 0 0,-4-4 0 16,-3 4 0-16,-3 2 8 0,-1 1 0 0,-3 0 0 16,0 6-8-16,-4 3 12 0,4 0-12 0,0 3 12 0,0 4-12 0,3 2 12 15,1 4-12-15,3 0 12 0,0-1-12 0,0 4 0 16,3 0-10-16,4 3 10 0,0 0 0 0,4 3-9 15,3-6 9-15,-4 3 0 0,4 0 0 0,4-4 0 16,-4 1 0-16,3-3-8 0,1 0 8 0,0-1 0 16,-1-5 0-16,1-1 0 0,3-6 0 0,0 3 0 15,-7-6 0-15,4 0 8 0,3-3-16 0,-4-3-4 16,1 0 0-16,-1-4 0 16,1-5-49-16,0-1-11 0,3 0-1 15,-4-6-1-15,1 4-69 0,3-4-13 16,-3 0-4-16,-1 3 0 0,1-6-32 15,-1 3-8-15,-3-3 0 0,4 3-448 0,-4-3-88 0</inkml:trace>
  <inkml:trace contextRef="#ctx0" brushRef="#br0" timeOffset="108132.94">30790 6355 1206 0,'8'-25'26'0,"-1"16"6"0,0-7 0 0,0 4 3 0,0-1-35 0,3 1 0 0,-3-1 0 0,4 4 0 15,3-4 108-15,-3 7 16 0,-1-1 2 0,4 4 1 16,-3 3 0-16,3 0 0 0,0 3 0 0,-3 7 0 16,-1 2-12-16,-3 4-3 0,0 6 0 0,0 3 0 15,1 0-33-15,-5 3-7 0,1 1-2 0,-1-1 0 16,1 0-12-16,-1 3-2 0,4-2-1 0,-3-1 0 15,3-3-33-15,0 0-6 0,0-3-2 0,0-3 0 16,0 0 10-16,0-4 1 0,0-2 1 0,0-4 0 16,-3 1-6-16,-1-4-2 0,-3-6 0 0,0 0 0 15,0 0-10-15,0 0-8 0,0 0 12 0,7-3-12 16,0-3 11-16,-7-4-11 0,4 1 10 0,-1-1-10 16,-3-2 19-16,0 2-3 0,-3-2 0 0,-4 2 0 15,0-2-6-15,-4 2-2 0,-6 1 0 0,-1 0 0 0,-3 6-8 0,-4-1 0 16,0 8-12-16,-3 2 12 0,3 3 0 0,1 4 0 15,-1 6 0-15,0 2 0 0,4 5-15 0,4 2 2 16,2 0 0-16,5 0 0 0,3 0 5 16,3 4 8-16,4-4-13 0,4 0 5 0,-1-3 8 15,8 0 0-15,3-3 10 0,0 0-10 0,4-6 28 0,-1 0 0 16,5-1 0-16,2-5 0 0,1-4-4 0,3-3 0 16,-3 0-1-16,7-6 0 0,-1-3-5 0,-2-4-1 15,-1-5 0-15,-3-1 0 0,-4-3-17 0,0-3 10 16,-3-3-10-16,-4 0 8 15,-4-3-161-15,1 0-33 0,-4 0-6 0,0-1-2 0</inkml:trace>
  <inkml:trace contextRef="#ctx0" brushRef="#br0" timeOffset="109678.56">9162 8378 2329 0,'0'0'51'0,"0"0"10"0,-4-7 3 0,-3 4 2 0,4 0-53 0,-5 0-13 0,1 0 0 0,0 0 0 16,0 0 86-16,0-1 14 0,0 4 4 0,-3 0 0 15,3 0-24-15,-4 4-4 0,0 2 0 0,1 0-1 16,-1 0-15-16,1 7-4 0,-4 0 0 0,6 2 0 16,-2 7-24-16,3 0-4 0,-4 3-2 0,4 3 0 15,0 1-6-15,4-1 0 0,-1 3-1 0,1 4 0 16,3-7-19-16,0-3 0 0,3 0 0 0,1-3 0 15,3-3 19-15,-4-3-3 0,4-4-1 0,7-3 0 16,-3-5-24-16,0-1-5 0,6-3-1 0,-3-3 0 16,4-1 15-16,-4-5 0 0,4 0 0 0,-1-7 0 0,1-3 8 15,0 0 4-15,-1-3 0 0,1-6 1 16,0 3-13-16,-4 3 0 0,0 0 0 0,-4 0 0 0,1 3 0 16,-4 4-10-16,-4-1 10 0,1 4-8 0,0-1 8 0,-8 4 0 15,4-1 0-15,-4 4-8 0,-3-4 8 0,0 4 0 16,-3 0 0-16,-1 3 0 0,-3 0 0 0,0 0 0 15,0-1 0-15,-4 4 0 0,1 0 0 0,-1 0 0 16,-3 0 0-16,7 4-12 16,-4-4-57-16,4 3-12 0,3-3-3 0,4 0 0 15,7 0-72-15,0 0-14 0,0 0-3 0</inkml:trace>
  <inkml:trace contextRef="#ctx0" brushRef="#br0" timeOffset="110080.52">9387 8403 2188 0,'-14'6'48'0,"11"-3"11"0,-8 0 1 0,4-3 1 0,0 3-49 0,-3-3-12 0,6 0 0 0,-3 0 0 15,3 0 82-15,4 0 14 0,0 0 2 0,0 0 1 16,0 0-56-16,0 0-11 0,0 0-3 0,0 0 0 16,0 0-29-16,0 0 0 0,7 4 0 0,1 2 0 15,2 6 57-15,1 1 6 0,-4 6 1 0,0 0 0 16,3 3 5-16,1 3 2 0,-4 0 0 0,0 0 0 15,0 0-11-15,0 0-3 0,-3-3 0 0,3 0 0 0,-4-3-33 16,1-4-6-16,-1-2-2 0,1-7 0 0,-1-3-4 16,-3-3 0-16,0 0-1 0,4-3 0 15,3 3-31-15,-3-6-5 0,-1 0-2 0,4-10 0 0,0 0 73 16,0-3 14-16,0-3 4 0,4 1 0 16,-1-5-103-16,1 5-20 0,0 2-4 15,3 0-1-15,-4 0 52 0,4 3 12 0,-3 1 0 0,7 2 0 0,-4 4 0 16,-4-1 0-16,1 7 0 0,3 0 0 0,0 0 0 0,-3 9 0 15,-1 0 0-15,1 10 0 0,-1 0 48 0,-2 3 13 16,-1 6 3-16,0-3 0 0,0 3-52 0,0 3-12 16,-4 0 0-16,1 0 0 0,-1-2 0 0,-3-1 0 15,0 0 0-15,4 6 0 16,-4-6-48-16,3-3-13 0,1-6-3 0,-1-4-956 16,4-2-191-16</inkml:trace>
  <inkml:trace contextRef="#ctx0" brushRef="#br0" timeOffset="110679.24">11098 8243 2185 0,'-7'-6'48'0,"4"2"9"0,-4-5 3 0,3 0 2 0,1-4-50 0,-1 1-12 16,4-4 0-16,0 0 0 0,-3 4 55 0,3-1 8 15,0 1 1-15,3 5 1 0,-3 1-26 0,0 6-6 16,0 0-1-16,4 9 0 0,-4 10 44 0,7 3 9 16,-4 6 2-16,4 7 0 0,0-1-11 0,0 4-3 15,-3 3 0-15,3 3 0 0,0-4-7 0,0 1-2 16,0 3 0-16,0 0 0 0,0 0-51 0,0-6-13 16,-3-4 0-16,3 1 0 0,0-7 54 0,0-6 8 15,-3 0 2-15,3-7 0 0,0-2-64 0,0-4-15 0,0-6-1 16,0 1-1-16,0-4 27 0,0-4 6 15,0-2 0-15,0-3 1 0,0-7-17 0,0-3 0 16,-3-6 0-16,3-3 0 0,0 0-10 0,3-4-6 0,-3 1 0 16,1 0-1-16,2 2 17 0,1 4 0 0,-1 3 0 0,1 0 0 15,-1 4 8-15,1 5 8 0,3 4 1 0,-3 2 1 16,-1 4-29-16,1 3-5 0,3 7-2 0,-3 2 0 16,-1 0 29-16,1 7 5 0,-1-3 2 0,1 5 0 15,-4 1-18-15,4 0 0 0,-4 3 0 0,-4 3 0 16,4-3 0-16,-3 0 0 0,-4 3 0 0,3 0 0 15,-3-3 0-15,0 0 0 0,0-3 0 0,0 0 0 16,0-1-67-16,0-2-17 0,0-3-3 0,4-1-1 16,3-2-166-16,-4-7-34 0,-3-3-6 15,14 6-2-15</inkml:trace>
  <inkml:trace contextRef="#ctx0" brushRef="#br0" timeOffset="110965.13">11772 8440 2070 0,'0'0'45'0,"-7"7"10"0,4-1 1 0,-4 3 3 16,3 1-47-16,1 2-12 0,-1 4 0 0,0 0 0 0,1 6 127 0,3 0 23 15,-4 3 5-15,8 3 1 0,-4-3-42 0,7 0-8 16,-3-3-2-16,-1 0 0 0,4-3-32 0,0-4-6 16,0-2-2-16,4-4 0 0,-1 1-25 0,1-4-6 15,0-3-1-15,3-3 0 0,0-3-32 0,-4-3 0 0,4-4 0 16,1 1 0-16,-5-4 0 0,1-2 0 0,-1-1 0 0,1-3 0 15,-4 0 48-15,4 1 13 0,-8-1 3 0,1 0 0 16,-1 3-74 0,-3 1-14-16,0-1-4 0,-7 0 0 0,0 4 28 0,0 2 0 0,-4 1 9 0,4 3-9 15,-3-1 24-15,-1 4-1 0,1 3-1 0,-1 0 0 16,0 3-154 0,1 4-30-16,-1-1-6 0,4 3-1249 0</inkml:trace>
  <inkml:trace contextRef="#ctx0" brushRef="#br0" timeOffset="111649.03">12174 8481 990 0,'-3'0'21'0,"-4"-3"5"0,3 3 1 0,-3-3 1 0,4-3-28 0,-4 2 0 15,3 1 0-15,4-3 0 0,-3 3 0 0,3 0 8 16,-7-3-8-16,7-1 0 0,0 4 87 0,0 3 14 15,0-6 3-15,0 6 1 0,-4-6 78 0,0 2 15 0,1 1 3 0,-1 3 1 16,1-3-33-16,-1 3-6 0,-3-3-2 0,7 3 0 16,0 0-33-16,-3 6-6 0,-4 1-2 0,3 2 0 15,1 0-44-15,-1 4-10 0,1-1-2 0,3 7 0 16,-4 0-41-16,4 3-9 0,0 0-2 0,4 6 0 16,-1-3 4-16,1 4 0 0,3-4 0 0,-4 0 0 15,4-3-8-15,0 0 0 0,4-7-8 0,0 1 12 16,-1 0-12-16,4-4 9 0,0-2-9 0,0-4 8 15,1-3-8-15,-1 0 0 0,3-3 0 0,-3-3 0 16,1 0 22-16,2-7 2 0,-3 1 1 0,0-7 0 16,0 1-41-16,-3-1-8 0,0-3-1 0,-4 0-1 15,3-3 26-15,-3 4 0 0,4 2 0 0,-4 0 0 0,0 4 16 16,0-1 8-16,-3 4 1 0,3 6 1 16,-7 3-42-16,3 6-8 0,1 3-1 0,3 7-1 0,0 0 26 0,0 6 0 15,-4 0 0-15,4 0 8 0,1-1 11 16,2 1 2-16,-3-3 1 0,4 0 0 0,3-3-22 0,-4-7 0 15,1 1 0-15,3-4 0 0,0-3 0 16,4 0 0-16,-4-6 0 0,4-3 0 0,-1-4 0 0,-3-2 0 16,4-1 0-16,-4-6-8 0,-3 1 8 0,-1-1 0 15,-3-3 10-15,0 0-10 0,-3-3 15 0,-1 0-3 16,-3 0-1-16,-3 3 0 0,-4 0-11 0,0 3 0 16,-4-3 9-16,-3 3-9 0,-3 0 8 0,-1 0-8 15,0 4 8-15,-3 2-8 0,3-2-11 0,1 5-6 16,-1 4-2-16,4 0 0 15,3 6-41-15,1 0-9 0,-1 0-2 0,4 6 0 16,4 0-193-16,3 7-40 0</inkml:trace>
  <inkml:trace contextRef="#ctx0" brushRef="#br0" timeOffset="112669.36">13864 8381 1879 0,'0'0'41'0,"0"0"9"0,-3-6 2 0,3-1 0 0,-4 1-41 0,4 6-11 0,0 0 0 0,0 0 0 0,-3 0 153 0,-4 0 29 15,-1 6 6-15,1 4 0 0,0-1-53 0,-3 7-11 16,3 3-3-16,-4 6 0 0,4 3-46 0,0 0-10 15,-4 3-1-15,8 4-1 0,-4-1-20 0,3 1-4 16,-3-7-1-16,4 4 0 0,-1-4-14 0,4-6-4 16,0-3 0-16,4-1 0 0,-4-5 16 0,3-1 2 15,4-2 1-15,0-4 0 0,4 0-31 0,3-6-8 16,-3 0 0-16,6-3 0 16,1-3-27-16,3-7-6 0,0 1-2 0,0-4 0 0,1-6 35 0,2 0 0 15,-3-6 0-15,4 3 0 0,-4-3 0 0,1 3 0 16,-5 3 0-16,1 6 0 0,-4 0 0 0,0 7 0 0,0 6 0 0,-3 3 0 15,-4 6 0-15,0 7 0 0,0 5 0 0,-4 4 0 16,1 0 0-16,-1 3 11 0,1 1-3 0,0-5-8 16,-4-2 12-16,3 0-12 0,1-3 12 0,-1-4-12 0,1-2 23 0,3-4-3 15,0 0 0-15,-4-3 0 0,4-3-20 16,4-6-16-16,-4 0 2 0,4-4 1 16,-1-2 21-16,1-4 4 0,-1 1 0 0,4-11 1 0,4 1-13 15,-4 0 0-15,-3-3 0 0,3 0 0 0,-4 0 0 16,1 3-18-16,-4-1 4 0,-3 5 1 15,-1-1 13-15,-3 3 0 0,0 0 0 0,0 6 0 0,0 4 12 16,-3 0 0-16,-4 2-1 0,3 1 0 0,-3 6-11 0,3 0 0 16,-3 3 0-16,0 0 0 0,0 4 0 0,4 5 0 15,-4-2 0-15,3 5 0 0,1 1 0 0,-1 6 10 16,4 0-10-16,0 3 10 0,0 0-10 0,4-3 0 16,-1 0-10-16,1 3 10 0,3-6 0 0,0 0 0 15,0-4 0-15,3-2 0 0,5-1 0 0,-5 1 0 16,4-7 0-16,0 0 0 0,-3-2 0 0,3-1 0 0,0-3 0 15,4-3 0-15,-4-1 0 0,0-2 15 0,0-3-2 16,4-4 0-16,-4-2-13 0,0-1-18 0,0-3 4 0,0 0 1 16,0 0 13-16,-3-3 0 0,3 1 0 0,-3 2 0 15,-1 0 0-15,1 0 0 0,-1 0 0 0,-3 7 0 16,-3-1 0-16,-1 1 0 0,-3 2 0 16,4 1 0-16,-4-1 0 0,0 4 0 15,-4 0 0-15,1-4 0 0,-4 4 0 0,0 6 0 0,0 0 0 0,0 3 0 16,0 4 0-16,0 5 0 0,0 4 0 0,-4-1 0 15,7 7 0-15,-3 0 0 0,4 3 0 0,-1 1 0 16,1 2 0-16,3-3 0 0,0 0 0 0,0-3 0 16,3 0 0-16,1-3 0 0,-1-1 0 0,4-2 0 15,0 0 0-15,1-4 0 0,-1-2 0 0,3-1 0 16,4-3 0-16,-3 1 0 0,3-4 0 0,0-3 0 16,-3 3 9-16,3-6 5 0,0 0 1 0,0 0 0 0,0-4-15 0,0-2 0 15,-3 0 0-15,-1-1 0 0,5-2 0 0,-8 2 0 16,3 1 0-16,-3-4 0 0,0 4 0 15,0-1 0-15,-3 4-12 0,3-3 12 16,-4 2-72-16,-3-2-8 0,4 3-2 0,-4-1 0 16,0 1-186-16,0 6-36 0,0 0-8 0,0-12-2 0</inkml:trace>
  <inkml:trace contextRef="#ctx0" brushRef="#br0" timeOffset="113067.98">14993 8102 2508 0,'0'0'71'0,"0"0"16"0,0 0-70 0,0 0-17 0,-7 0 0 0,7 0 0 16,-4 6 55-16,4 0 7 0,0 4 2 0,4 5 0 0,0 1 43 0,-1 3 9 16,1 6 1-16,3 3 1 15,0 0-25-15,-4 4-5 0,4-4 0 0,-3 6-1 0,-1 4-29 0,4-3-6 16,-3 2 0-16,-1 1-1 0,1 3-41 0,0-4-10 15,-4 1 0-15,3-4 0 16,1-2 11-16,-1-4 0 0,1-6 0 0,-4 0 0 16,3-10-49-16,1 1-10 0,-1-7-1 0,4-3-1 15,0-6-102-15,-3-6-21 0,-1-4-4 0,4-6-1170 16</inkml:trace>
  <inkml:trace contextRef="#ctx0" brushRef="#br0" timeOffset="113264.3">15304 7986 2466 0,'0'0'54'0,"0"0"11"0,0 0 3 0,0 0 1 0,0 0-55 0,0 9-14 0,0 7 0 0,0 3 0 16,-4 6 110-16,0 3 19 15,4 6 4-15,0 4 1 0,-3 0-20 0,3 2-4 16,0-2-1-16,0 6 0 0,-4-6-36 0,4 2-7 0,-3 1-2 0,3 3 0 16,-4-3-51-16,4 0-13 0,4-1 0 0,-1-2 0 15,-3-4 9-15,4-5-1 0,-1-1 0 16,5-6 0-1,-5 0-64-15,4-7-12 0,0-2-4 0,0-4 0 0,4-5-198 0,-1-1-40 16</inkml:trace>
  <inkml:trace contextRef="#ctx0" brushRef="#br0" timeOffset="113607.97">16133 8607 2986 0,'-11'9'84'0,"7"-6"20"0,1 0-84 0,3-3-20 16,0 0 0-16,0 0 0 0,0 0 56 0,0 0 6 16,0 0 2-16,0 0 0 0,0 0 0 0,0 0 0 15,0 0 0-15,0 0 0 0,0-9-52 0,3 3-12 16,1-7 0-16,-4 1 0 0,3-4-11 0,1 0-1 0,0 0-1 0,-1-2 0 31,-3-1-132-31,4 3-27 0,-4-6-4 0,0 0-1108 0</inkml:trace>
  <inkml:trace contextRef="#ctx0" brushRef="#br0" timeOffset="113737.86">16066 8136 2574 0,'0'0'56'0,"-8"3"12"0,5 1 3 0,-4-1 1 0,3 3-57 0,1-3-15 16,3-3 0-16,0 6 0 16,0 1 30-16,0-4 3 0,0-3 1 0,0 9 0 15,7-3-158-15,0 1-32 0,0-1-7 0,7 0-1 16</inkml:trace>
  <inkml:trace contextRef="#ctx0" brushRef="#br0" timeOffset="113947.75">16521 8569 2609 0,'-11'22'74'0,"7"-13"16"0,1-2-72 0,-4-1-18 16,3-3 0-16,-3 3 0 0,7-6 84 0,0 0 14 15,-3-3 2-15,-1 0 1 0,1-6-33 0,-1-1-6 16,1-2-2-16,-1-7 0 0,4 0-44 0,0-3-16 15,-3-3 9-15,-1 0-9 0,4-3 0 0,-3-1 0 16,3-2 0-16,-4 0 0 0,1-7 20 0,-1 1 0 0,-3-4-1 16,3-3 0-1,1 3-64-15,-4 3-13 0,3 1-2 0,-3 5-1 16,4 7-71-16,-4 3-15 0,3 4-2 0,1 5-1016 0</inkml:trace>
  <inkml:trace contextRef="#ctx0" brushRef="#br0" timeOffset="114108">16277 8287 2702 0,'-3'12'76'0,"-1"-5"18"0,4-7-75 0,4 9-19 0,-1-3 0 0,4 1 0 16,0-1 105-16,4 0 18 0,3 0 3 0,0 1 1 15,7-4-40-15,0 0-8 0,1 0-2 0,6 0 0 16,-3-3-61-16,3 0-16 0,3 0 0 0,1-3 0 16,0 0-27-16,0 0-8 0,-4 0-1 0,4 3-1 15,-4-4-197-15,0 1-39 0</inkml:trace>
  <inkml:trace contextRef="#ctx0" brushRef="#br0" timeOffset="114833.07">17621 8597 2508 0,'-7'16'71'0,"4"-7"16"0,-4-2-70 0,3 2-17 0,-3-3 0 0,4 4 0 15,-1-1 90-15,-3-3 14 0,3 1 4 0,4-1 0 16,0-6-26-16,0 0-5 0,0 0-1 0,0 0 0 16,0 0-23-16,0 0-5 0,-3-3 0 0,-1-10-1 15,4 1-21-15,0-4-4 0,0 0-1 0,0-6 0 16,4 0-2-16,-4-3-1 0,3 3 0 0,1-3 0 15,3-3-10-15,-3 3-8 0,3 0 12 0,0 0-12 0,0 3-9 16,0-3-9-16,0 3-2 0,3 0 0 0,1 3 41 16,0 0 8-16,-1 4 2 0,4 2 0 15,-3 4 1-15,-1 2 1 0,5 4 0 0,-1 6 0 16,-4 7-33-16,4 2 0 0,-7 7 0 0,4 3 0 0,-4 0 9 0,-3 3-9 16,-1 0 0-16,1 3 9 0,-4 1 2 0,0-1 0 15,0 0 0-15,0 0 0 0,-4 0-11 0,1 1 8 16,3-4-8-16,0-6 8 0,-4-1-8 0,4-5 0 15,0-1 0-15,4-5 0 0,-4-7 0 0,7 0 0 16,0-7 0-16,0-2 0 0,0-3 0 0,0-7 0 16,7-3-8-16,0-3 8 0,0 0-16 0,0-4 2 15,0 4 0-15,4-3 0 0,-4 6 14 0,4 0 16 16,-4 0-3-16,4 3-1 0,-4 4-12 0,0 5 0 0,-4-2 0 16,1 6 0-16,-1 2 0 0,1 8 0 15,0-1 0-15,-1 0 0 0,-3 3 0 0,0 3-15 0,0 1 2 0,0 9 0 16,1 0 13-16,-5-1 0 15,1 4 0-15,-4 3 0 0,0 0 0 0,0 1 0 0,-4-1 0 16,4 3 0-16,0-3 0 0,-3 0 0 0,-1 0 0 16,0 0 0-16,1-3 0 0,-1-3 0 0,1-3 0 0,-1-1 0 15,1-2-17-15,3-4-1 0,-4-2 0 0,4-7 0 16,0 0-153-16,0 0-30 0,0 0-7 0,0 0-1141 16</inkml:trace>
  <inkml:trace contextRef="#ctx0" brushRef="#br0" timeOffset="115297.13">18447 8397 1314 0,'0'0'37'0,"0"0"8"0,3-4-36 0,4-2-9 15,0 3 0-15,0 0 0 0,-3 0 185 16,3 0 35-16,-3-1 8 0,-4 4 0 0,0 0-30 0,0 0-6 16,0 0-2-16,0 0 0 0,0 0-78 0,-4 10-15 15,-3-1-3-15,0 4-1 0,-4 2-23 0,1 4-5 16,-1 0-1-16,-3 3 0 0,3 3-16 0,-3 3-3 16,4 4-1-16,-1 2 0 0,1-2-29 0,3-1-7 0,3-3 0 0,1-3-8 15,3-3 8-15,0-6-8 0,3-4 0 0,4-2 0 16,0-4 0-16,4-6 0 0,3 0 0 0,0-6-9 15,0-4-1-15,0-5 0 0,4-1 0 0,-1-9 0 16,-2 0 10-16,-1-3-10 0,3-1 10 0,-3-2-10 16,-3 0 10-16,0 2 0 0,3 1 0 0,-4 9 0 15,-3 1 0-15,0 2 0 0,0 0 0 16,4 4 0-16,-7 2 0 0,3 7 0 16,0 0 0-16,-7 3 0 0,3 3 12 0,4 3 5 0,-3 7 1 0,3 6 0 15,0 3-5-15,-4 0-1 0,4 3 0 0,1 3 0 16,-1-3-12-16,-4 0 11 0,4 0-11 0,0 0 10 15,0-3-10-15,4-3 0 0,-4-3 0 0,7-4 0 16,-3 1-55-16,3-7-9 0,0-3-3 0,0 0 0 16,0-6-49-16,4-3-9 0,-4-3-3 0,3-4-784 15,-2-3-158-15</inkml:trace>
  <inkml:trace contextRef="#ctx0" brushRef="#br0" timeOffset="115516.81">19092 8691 2527 0,'0'10'56'0,"0"-10"11"0,-3 6 2 0,3-6 2 0,0 0-57 0,0 0-14 16,0 0 0-16,0 0 0 0,0 0 132 0,0 0 24 15,-4-6 5-15,4-4 1 0,-3 1-78 0,-1-4-16 16,1 1-4-16,-4-4 0 0,3-3-33 0,-3 0-7 16,0 1-2-16,0-4 0 0,0 0-35 0,0-3-7 15,0-4-2-15,-4 1 0 0,4 0 22 0,0 0 0 16,-3-4 0-16,-1 4 0 15,4 0-107-15,0 3-17 0,3 3-3 0,-3 3-785 0,4 3-158 16</inkml:trace>
  <inkml:trace contextRef="#ctx0" brushRef="#br0" timeOffset="115674.47">18916 8447 2649 0,'-4'12'58'0,"1"-6"12"0,3 4 2 0,0-4 4 15,0-3-61-15,3 4-15 0,1-1 0 0,3 0 0 16,0-3 105-16,0 4 19 0,7-4 3 0,0 3 1 0,0-3-65 0,4-3-13 15,0 0-2-15,-1 0-1 0,5-3-24 0,2 0-5 16,1-3-1-16,3 2 0 16,0-2-116-16,1 0-23 0,-1 0-5 0,-3-4-785 15,3 4-158-15</inkml:trace>
  <inkml:trace contextRef="#ctx0" brushRef="#br0" timeOffset="116698.26">19699 8296 1728 0,'0'0'38'0,"0"0"8"0,0 0 2 0,-3-3 0 0,3 3-39 0,-7 0-9 0,3-3 0 0,-3 0 0 15,3 3 104-15,-3 0 20 0,0 0 3 0,0 3 1 16,-3 0 51-16,-1 0 10 0,1 0 3 0,-1 4 0 16,-7 2-103-16,4 0-20 0,0 1-4 0,0 2-1 15,0 4 0-15,0 0 0 0,-4 3 0 0,4-1 0 16,3 7-51-16,1-3-13 0,3 0 0 0,0 0 0 16,3 0 54-16,4 0 8 0,0 3 2 0,4-3 0 15,3 3-52-15,0-6-12 0,3 0 0 0,5-3 0 16,-1-1 0-16,0-5 0 0,7-1 0 0,0-3 0 15,0 1-17-15,0-7-7 0,4-4 0 0,0-2-1 16,-1 3-11-16,1-6-3 0,-4 2 0 0,4-2 0 16,-4 0 18-16,0-1 3 0,1 4 1 0,-1 0 0 15,0-1-11-15,-3 4-3 0,-1 0 0 16,1 0 0-16,-4 0 12 0,0 3 3 0,-3 0 0 0,-4 0 0 0,-7 0 16 0,0 0 0 16,0 0 0-16,0 0 0 0,0 0 52 0,0-6 13 15,-4-1 3-15,1-2 1 0,-1-1-8 0,-3-5-1 16,0-1-1-16,0-3 0 0,0 0-47 0,-4-2-12 15,1-5 0-15,3 1 0 0,-4 0 0 0,0-3 0 16,1 3 0-16,3-10 0 0,-4 1 0 0,4 0 0 16,0-10 0-16,0 3 0 0,0 0 0 0,3 0 0 15,-3 7 0-15,4 2 0 0,-1 7 0 0,1 7 0 16,-1 2 0-16,4 6 0 0,0 4 0 0,0 6 0 16,0 0 0-16,0 10 0 15,0 5-100-15,0 7-23 0,4 6-4 0,-1 7-1 16,4-4-51-16,-3 7-10 0,3-4-3 0,0 1 0 15,4-4-39-15,-4 4-8 0,0-7-1 0,3 6-1 16,-3 4 129-16,0-3 27 0,1-1 5 0,-1 1 0 0,0-1 64 0,-4-3 16 0,1 1 0 0,-1-1 0 16,-3-3 100-16,0-6 22 0,4 0 5 0,-4-6 1 15,0-4 51-15,3-5 10 0,-3-7 3 0,0 0 0 16,4-3-103-16,3-10-20 0,-4-6-4 0,4 0-1 16,-3-6-51-16,3 0-13 0,0-3 0 0,4 3 0 15,-4 0 54-15,0 3 8 0,3 0 2 0,-3 0 0 16,8 3 0-16,-5 7 1 0,4-1 0 0,0 4 0 0,0 2-25 15,1 1-6-15,-1 3-1 0,0 3 0 0,-4 3-5 16,4 0-2-16,-3 0 0 0,3 7 0 0,-3-1-4 0,-1 1-1 16,-3-1 0-16,4 4 0 15,0-1-2-15,-1-2-1 0,-3-1 0 0,0 4 0 0,0-4-6 16,4 0-2-16,-8 1 0 0,4-4 0 0,1 0-10 16,-5 1 12-16,1-4-12 0,-1 0 12 0,-3-3-12 0,0 0 0 15,0 0 0-15,0 0 0 0,0 0 0 0,7-3 0 16,-7 3 0-16,0-7 0 0,4 1 0 0,-1 0 0 15,-3 0 0-15,0-1 0 0,0 1-14 0,0-3 5 16,4 2 1-16,-4 4 0 0,0 3-4 0,0 0 0 16,0 0 0-16,0 0 0 0,0 0 2 0,0 0 0 15,3 3 0-15,1 7 0 0,-4 2 10 0,0 1 0 16,3 3 0-16,-3 2 0 0,4 1 0 0,-4 0 0 16,3 0 0-16,1 0 11 0,-4-4-2 0,3 1 0 0,4-3 0 0,1-1 0 15,-5 1-9-15,4-4 8 0,4-3-8 0,-1-3 8 16,4 1-8-16,-3-4 8 0,3-4-8 0,4 1 8 15,-1-3 14-15,5-3 2 0,2 2 1 0,-3-2 0 16,4 0-25-16,-4-4 0 0,4 4 0 0,0-4 0 16,-4 4-60-1,0-4-16-15,0 4-4 0,-3 2-1 16,-1-2-44-16,1 0-9 0,-7 2-2 0,-1 1-1185 0</inkml:trace>
  <inkml:trace contextRef="#ctx0" brushRef="#br0" timeOffset="117065.35">20782 8205 2880 0,'-7'7'64'0,"-3"-4"12"0,-1 3 4 0,0 0 0 0,1 0-64 0,-1 1-16 0,1-1 0 0,-1 3 0 0,0 1 54 0,-3 2 8 15,0 1 2-15,0 3 0 0,0-1 0 0,-4 1 0 16,4-4 0-16,4 1 0 0,-4 0 0 0,3-1 0 15,4-2 0-15,3-4 0 0,1 0-64 0,3-6-24 16,3 6 0-16,8-6 1 0,0 3 23 0,6-6-11 16,1 0 11-16,-1-3-8 0,5 3 8 0,2-3 0 15,1-1 0-15,3 1 0 0,4 3 22 0,-4 0 3 16,4 0 1-16,-4 3 0 0,4-4-26 0,-4 4 0 16,0 4 0-16,1-1 0 15,-1-3-16-15,-7 3-9 0,0 3-2 0,-3 0 0 0,-4 4 43 16,0-1 9-16,-7 7 2 0,0-4 0 0,-3 4-27 0,-4 0 0 0,-7 3 0 0,0-1 0 15,-4 1 0-15,-7-3 0 0,-3 3 0 0,-4 0 0 16,1-4 24-16,-4 1-1 0,-4 0 0 16,4-4 0-16,-1-3-37 0,-2-5-7 0,2-1-2 0,1-3 0 31,3-3-61-31,1-4-13 0,3-2-3 0,-1-4-898 0,8-2-180 0</inkml:trace>
  <inkml:trace contextRef="#ctx0" brushRef="#br0" timeOffset="118897.93">22059 8371 1552 0,'0'0'44'0,"0"0"10"0,-3 7-43 0,3-1-11 0,0 7 0 0,0-1 0 16,0 10 87-16,3 0 15 0,1 6 3 0,-1 4 1 15,1 5-16-15,3 4-3 0,0 0-1 0,3 3 0 16,-2-4 34-16,2 4 6 0,1 0 2 0,-1 3 0 16,1-6-62-16,-4 3-12 0,4-3-2 15,-1 2-1-15,-3-8 8 0,0-1 1 0,0-5 1 0,0-1 0 16,0-3-18-16,-3-6-4 0,-1-7-1 0,1 4 0 15,-4-7-48-15,0-2-10 0,0-7-1 0,0 0-1 16,-7-3 22-16,3-7 0 0,-6 1 0 0,3-7 0 16,-4 0 47-16,4-9 13 0,-3 0 4 0,-1-6 0 15,4 0-64-15,-4-4-15 0,4 1-1 0,-3-4-1 0,3 3 17 16,-4 1 0-16,4 3 0 0,3 2 0 0,1-2 0 16,-1-3-10-16,4 2 10 0,0-2-8 0,0 2 23 15,0 1 5-15,0 3 0 0,7-10 1 16,0 7-33-16,4 3-8 0,3 2 0 0,0 1-1 15,0 0 21-15,4 3 0 0,0 4 0 0,-1 2 8 0,8 0-8 0,-4 7 0 16,0-4 0-16,-3 10 0 0,0 0 8 0,-1 0 10 16,-3 3 2-16,0 3 0 15,1 3-20-15,-5 0 0 0,1 7 0 0,-4 6 0 0,0 0 55 0,-4 6 7 16,-3 0 2-16,0 3 0 0,-7-3-52 0,4 3-12 16,-4-3 0-16,0 4 0 0,-4-4 0 0,1 0 0 15,-5-3 0-15,1 0 0 0,0-7 0 0,0 1 0 16,-7-3 0-16,7-4 0 15,-4-3-80-15,4-3-18 0,3 1-4 0,1-8-1 16,-1 1-160-16,1-3-32 0,-1-16-6 0,4 0-2 0</inkml:trace>
  <inkml:trace contextRef="#ctx0" brushRef="#br0" timeOffset="119367.53">22807 8246 2008 0,'0'0'44'0,"-7"-3"10"0,0 3 2 0,0 0 0 0,0 0-45 0,-4 0-11 15,1 3 0-15,3 0 0 16,-4 0 120-16,0 0 21 0,1 7 5 0,-1-1 1 0,1 1-47 0,-4-1-8 16,3 4-3-16,0 2 0 0,1 1-16 0,3 0-3 15,0-1-1-15,-4 7 0 0,4-3-15 0,4 0-3 16,-4 0-1-16,7-1 0 16,-4-2-28-16,4 0-6 0,4-4 0 0,-1 1-1 0,1-4 9 0,3-2 3 15,0-1 0-15,3-3 0 0,4-3-27 0,4 0 0 16,-4-6 8-16,7-1-8 0,0-5 31 0,-3-1 4 15,3 1 1-15,0-4 0 16,-3-3-56-16,0 4-10 0,-4-1-2 0,-4-3-1 0,1 7 25 0,0-1 8 0,-1 1 0 16,-6 2 0-16,-1 1 0 0,1 2 0 15,-8 1 0-15,1 0 0 0,-1 0 0 0,-3 3 0 0,-3-1 0 0,-5 1 0 16,5 0-22-16,-4 3-1 16,-4 0 0-16,4 0 0 15,0 0-66-15,0 0-14 0,0 3-2 0,3-3-1 0,4 0-31 16,0 0-7-16,7 0 0 0,0 0-653 0,0 0-131 0</inkml:trace>
  <inkml:trace contextRef="#ctx0" brushRef="#br0" timeOffset="119746.4">23036 8102 2355 0,'0'0'67'0,"0"0"14"0,0 0-65 16,4 3-16-16,-4 3 0 0,0 4 0 0,0-4 139 0,-4 6 24 15,1 1 5-15,-1-1 0 16,-3 1-83-16,4 6-17 0,-4-3-3 0,-4-1-1 0,4 1 0 0,-4-4 0 15,4 1 0-15,-3 3 0 0,-1-4 0 0,4-2 0 16,-3-1 0-16,3 0 0 0,3 1-51 0,-3-4-13 16,3 0 0-16,4-6 0 0,0 0-12 0,0 0-4 15,0 0-2-15,0 0 0 0,0 0 29 0,4-3 5 16,7 0 2-16,-4-3 0 0,3 0-18 0,4-1 0 16,0 1 0-16,1 0 0 0,2 3 0 0,1-1 0 15,-1 1 0-15,5 0 0 0,-5 3 0 0,4 0-19 16,4 3 4-16,-4 0 1 0,-3 4 28 0,0-1 6 15,-1 0 0-15,-3 7 1 0,0-4-21 0,-7 1 0 16,4 5-12-16,-7 1 4 0,-1 3 8 0,1 3 0 16,-8-3 0-16,4 2 0 0,-7-2 23 0,0 3 6 15,-4 0 2-15,-3-3 0 16,4 0-50-16,-8 0-9 0,4-7-3 0,-4 1 0 16,4-7-2-16,0 0-1 0,0-9 0 0,3-3 0 15,1 0-99-15,3-7-20 0,3-6-4 16,1 0-770-16,-1-6-153 0</inkml:trace>
  <inkml:trace contextRef="#ctx0" brushRef="#br0" timeOffset="120731.59">23523 7917 2269 0,'0'0'64'0,"-7"3"15"0,4 0-63 0,-1 3-16 0,1 1 0 0,-1-1 0 0,1-3 87 0,-5 3 14 16,5 4 3-16,-1-4 1 0,1 0-54 0,-1 4-11 15,4-1-3-15,0 0 0 0,0 1-9 0,0 2-3 16,0-2 0-16,7 2 0 0,-3 1-9 0,-1 3-3 15,1 2 0-15,3 1 0 0,4 6-1 0,-1 3 0 16,-3 1 0-16,4 2 0 0,-1 0 55 0,1-2 10 16,0-1 3-16,-1 0 0 0,1 0-31 0,-1 4-5 15,-3-4-2-15,0 0 0 0,1 3-12 0,-1-5-2 16,0 2-1-16,-4-3 0 0,4-3-8 0,-3-3-2 16,-1-1 0-16,1-5 0 0,-4-4-17 0,0-2 10 0,0-7-10 0,0 0 8 15,0 0-8-15,0-10 0 0,-4-2 0 0,-3-7-11 16,0 3-9-16,0-3-3 0,-3-3 0 0,-1 4 0 15,0-4-74-15,1 0-15 0,-1 0-4 16,-3 0 0 0,0 0-68-16,0 3-15 0,0 0-2 0,3 0-1 0,-3 4-6 15,3-1 0-15,-3 4-1 0,4-1 0 0,-1 7 116 0,1 3 23 16,-1-1 5-16,0 4 1 0,4 4 76 0,-3-1 15 0,3 3 3 0,0 0 1 16,-4 4 98-16,8-1 20 0,-4 0 4 0,-1 1 1 15,5-4-15-15,3 4-3 0,-4-1-1 0,4-3 0 0,0 4-57 16,4-4-11-16,-4 3-3 0,7-2 0 15,-3 2 0-15,3 0 0 0,0-2 0 0,3-1 0 16,4 0 16-16,0 0 2 0,1-2 1 0,-1 2 0 0,0-6-44 0,3 3-9 16,1-3-2-16,3-3 0 0,4 0-8 15,-4-4-3-15,4 4 0 0,-4-6 0 0,0 0-17 0,0-1 0 16,-3 1 0-16,3-4 0 0,-3 4 0 0,-1-1 10 16,1-2-10-16,0 2 8 0,-4 1-8 0,0-4 0 15,0 4 0-15,0 0 0 0,0-1 0 0,-3-2 0 16,-1 2 0-16,1 1-11 0,0 0 11 15,-4-1 0-15,3 1 0 0,-3-1 0 0,-3 1 0 0,-1-1 0 16,1-2 0-16,-1 3 0 0,-3 2 0 0,-3-2 0 16,-1 3 0-16,1-1 0 0,-4 1 49 0,0 3 12 0,-4 0 3 15,4 6 0-15,-7 3-52 0,3 4-12 0,4 5 0 16,-3 1 0-16,-1 6 0 0,4-3-12 16,0 6 3-16,0 0 0 0,0-3 9 0,3 3 12 15,4 0-2-15,-3 0-1 0,6 0-9 0,-3-3 0 16,7-3 0-16,0 3 0 0,4-6 0 0,0-1 0 15,-1 1 0-15,1-4 0 0,3-2 0 0,4-1 0 0,-4-2 0 0,3-1 0 16,1-3 0-16,0-3 0 0,-1 0 0 0,1 0 0 16,-4-6 0-16,0 3-16 0,4-4 4 0,-4-2 1 15,0 3 11-15,-3-1 16 0,-4-2-4 0,0 3-1 16,0-4-11-16,-4 4 0 0,1-3 0 0,-4 2 0 16,0-2 0-16,0-1 0 0,0 1 0 0,-4-4 0 15,1 1 0-15,-1-4 12 0,-3-3-4 0,0 4 0 0,0-4-8 16,0 0-9-16,0-3 9 0,0-3-13 0,0 3 13 0,0-6 0 15,0 3 0-15,3-3 0 0,4 6 0 0,0 3 0 16,0 0 0-16,4 3 0 16,-4 4 0-16,7-1 10 0,0 7-10 15,0 0 8-15,3 3-8 0,1 3 0 0,3 0-12 0,0 3 12 0,0 3 0 0,0 0 0 16,1 4 0-16,-1 2 0 0,0-2 0 0,0 2 0 16,0 1 0-16,4-1 0 15,-1-2-110-15,1 2-14 0,-4 1-4 0,4-1-1331 16</inkml:trace>
  <inkml:trace contextRef="#ctx0" brushRef="#br0" timeOffset="121088.82">24560 8346 2986 0,'-7'10'84'0,"4"-4"20"0,3 0-84 0,-4 1-20 0,1-1 0 0,-1 0 0 15,4 4 102-15,-3-1 16 0,3 0 3 0,0 1 1 16,0-1-58-16,0-3-11 0,0 4-2 0,0-1-1 0,0-3-18 16,0-6-4-16,3 7-1 0,-3-7 0 0,0 0-27 0,0 0 0 15,0 0-12-15,7-7 12 16,-3 1-40-16,-1-6 0 0,1 2 0 0,-1-5 0 16,1 2-120-16,-4-3-25 0,3 1-5 0</inkml:trace>
  <inkml:trace contextRef="#ctx0" brushRef="#br0" timeOffset="121239.01">24458 7995 2426 0,'-18'3'53'0,"15"-3"11"0,-4 3 3 0,0-3 1 0,3 0-54 0,-3 4-14 16,7-4 0-16,0 0 0 0,0 6 52 0,0-6 8 16,0 3 2-16,0 3 0 0,4 1-34 0,-1 2-8 15,4-3 0-15,0 0-1 16,0 1-137-16,4-4-27 0,3 3-6 0</inkml:trace>
  <inkml:trace contextRef="#ctx0" brushRef="#br0" timeOffset="121863.39">24730 8146 2649 0,'0'0'58'0,"0"0"12"0,-7 3 2 0,7-3 4 16,-4 0-61-16,4 0-15 0,0 0 0 0,-3 9 0 15,3 1 54-15,3-1 8 0,1 4 2 0,-1-1 0 0,1 4 0 0,-1-1 0 16,8-2 0-16,-4 3 0 0,3-1-22 0,1-2-4 16,-4-1-1-16,4 1 0 0,-1-4-8 0,1-2-1 15,3-1-1-15,4 0 0 0,-4-3-11 0,3 0-3 16,1-3 0-16,0 0 0 0,-1-6-13 0,1 3-18 16,-4-3 4-16,0-4 1 0,-3 1 27 15,-1-4 6-15,-3 4 0 0,0-3 1 0,0-1-33 16,1-3-8-16,-8 4 0 0,0-1-1 0,0 1 37 0,-4-1 7 15,-3 1 1-15,0-4 1 0,-4 3 11 16,1 4 3-16,-4 0 0 0,0-1 0 16,-4 4-60-16,0 3-12 0,1 3-3 0,-1 0 0 15,4 0 7-15,0 6 1 0,0 0 0 0,7 4 0 16,-4 2-29-16,7-2-6 0,1 5-1 0,6-2 0 16,1-1-68-16,7 4-15 0,-1-3-2 0,4 2-1 15,0-5 0-15,0 2 0 0,4 1 0 0,0-4 0 16,-1 1 46-16,1-1 8 0,0-3 3 0,-1 7 0 0,1-7 19 15,-4 3 4-15,4 1 1 0,-4-4 0 0,0 4 117 0,4-4 24 0,-4 0 5 0,0 0 1 16,-4 1 86-16,-3-1 18 0,4-3 3 0,-4 0 1 16,4-3-42-16,-8 3-8 0,-3-3-1 0,0 0-1 15,0 0-31-15,0 0-7 0,0 0 0 0,4-6-1 16,-1-3-50-16,-3-1-9 0,0-2-3 0,-3-1 0 16,-4-6-5-16,3 1 0 0,-3-8-1 0,4 1 0 15,-5-3-13-15,5-3-2 0,-1 3-1 16,1-4 0-16,-1 7 12 0,4 0 2 0,0 3 1 0,0 3 0 15,-3 4-26-15,6-1 0 0,-3 0 0 0,7 7 0 16,-3-1 0-16,3 1 0 0,0 3 0 0,4 3 0 16,-1 3 0-16,4 0 0 0,-3 3 0 0,7 3 0 15,-1 0 27-15,4 7 0 0,-3-1 0 0,7 1 0 16,3 3-18-16,-3-4-9 0,3 1 10 0,-3-1-2 16,-1 1-34-16,-3-4-5 0,1 1-1 0,-1 2 0 15,-4-6-128-15,-3 4-25 0,4-7-6 0,-11 0-1 0</inkml:trace>
  <inkml:trace contextRef="#ctx0" brushRef="#br0" timeOffset="122521.09">26991 7766 2188 0,'0'0'48'16,"-3"3"11"-16,3-3 1 0,-4 7 1 0,4 2-49 0,-4-3-12 0,4 1 0 0,4 2 0 16,-4 4 105-16,4-4 19 0,-1 7 3 0,4-1 1 0,0 1-52 0,-3 3-9 15,3 0-3-15,0 6 0 0,0 0 12 0,0 3 1 16,0 0 1-16,-4 4 0 0,1-1-22 0,3 0-5 15,0 1-1-15,0-4 0 0,-3 0-21 0,3-6-4 16,-4 0-1-16,4 0 0 0,0-3-10 0,0-7-2 16,1 1-1-16,-5-4 0 0,4-2-11 0,0-1 0 15,-3-6 0-15,3 3 0 0,-7-3 0 0,0 0 0 16,0-6 0-16,3-1 0 0,-6 1 0 0,3-3 0 0,-7-4 0 16,0 4 0-16,-4-7 0 0,0 0 0 0,-3 1 0 0,0-1 0 15,-3 0 0-15,-1 1 0 16,-3-1 0-16,0 7 0 0,-4-1 28 0,4 7 0 0,0 3 0 0,-1 6 0 15,1 1-42-15,0 8-8 16,0 1-2-16,7 3 0 0,-4 0 24 0,8 3 0 16,-1 0 0-16,4-1 0 0,0 1 0 0,7 0 0 0,0-3 0 0,3 3 0 15,4 0 0-15,4-3 0 0,0 0-9 0,3-4 9 16,-4-2 17-16,8-1 7 0,0-2 2 0,3-1 0 31,0-6-42-31,4 1-9 0,-4-4-2 0,4-4 0 0,-1 1 43 0,1 0 9 0,0-3 2 0,6 0 0 16,-6-1-47-16,0-2-8 0,-4-1-3 15,4 4 0-15,-4-3-53 16,-4-1-10-16,1 1-2 0,-4 3-871 0,4-1-173 0</inkml:trace>
  <inkml:trace contextRef="#ctx0" brushRef="#br0" timeOffset="122687.17">27485 8434 3110 0,'0'0'68'0,"-4"3"15"0,1 4 2 0,-4-4 3 0,3-3-71 0,-3 0-17 15,0 0 0-15,0 0 0 0,4-3 85 0,-4-1 14 16,-1 1 2-16,1-3 1 0,0-3-62 0,0 2-12 15,-3-2-2-15,3 0-1 16,0-4-25-16,0 0 0 0,0-2 0 0,-1-1 0 0,1 0 0 0,0 4 0 16,0-1 8-16,4 1-8 15,-1 2-152-15,1 1-32 0,3 3-6 0,-4-1-1205 0</inkml:trace>
  <inkml:trace contextRef="#ctx0" brushRef="#br0" timeOffset="123145.84">27333 8058 2880 0,'0'0'64'0,"-3"3"12"0,3-3 4 0,-4 3 0 0,1 3-64 0,-1-2-16 0,4 5 0 0,0-3 0 15,4 1 0-15,-1-1 0 0,4 0 0 16,0 0 0-16,4 1-48 0,3-4-13 0,4 3-3 0,-1-3 0 16,1-3 0-16,3 0 0 0,4-3 0 0,-4 0 0 15,4 0 0-15,-1-4 0 0,1 4 0 0,-4-3 0 16,-3 0-11-16,-1 3-2 0,-2 0-1 0,-1-1 0 15,0 1 108-15,-7 0 22 0,0 0 4 0,-7 3 0 16,0 0 75-16,0 0 14 0,0 0 3 0,-7 6 1 16,0 1-12-16,-4-1-2 0,1 0-1 0,-8 7 0 0,0-1-63 0,1 4-13 15,-4-1-2-15,3 4-1 0,0-3-19 16,1 3-4-16,3-4-1 0,-1 1 0 0,5 0 4 16,3-4 1-16,0-2 0 0,7-4 0 0,-4 0-36 15,4-6 0-15,0 0 0 0,11 0 0 16,-4-3 0-16,7 0 0 0,-3 0 0 0,6-3 0 0,4-4-9 0,-3 4-9 15,3-3-2-15,0 2 0 0,0 4 20 0,1 0 0 16,-5 3 0-16,4 0 0 0,-3 3 0 16,0 3 0-16,-1 1 0 0,1 2 9 0,-4 1 5 0,0-1 1 15,0 3 0-15,-3-2 0 0,-4 2 7 0,0 1 2 16,-3-1 0-16,-4 1 0 0,-4 3-12 0,-3-1-3 16,0 1 0-16,0 0 0 0,-7-1-6 0,0 1-3 0,0-3 0 15,-1-1 0-15,-2 1 0 0,3-7 0 0,0 0 0 0,-4-3 0 31,4-3-87-31,0-6-10 0,3 0-3 0,4-7 0 16,0-6-172-16,3 1-34 0</inkml:trace>
  <inkml:trace contextRef="#ctx0" brushRef="#br0" timeOffset="123402.37">27869 7848 2649 0,'-7'9'58'0,"7"-9"12"0,0 6 2 0,0 1 4 0,0 2-61 16,0 4-15-16,7-4 0 0,1 7 0 0,-5-1 54 0,8 4 8 0,-4 3 2 0,7 6 0 15,3-2 0-15,-2 5 0 0,2 3 0 0,1 1 0 16,-1-1 51-16,1 1 10 0,0-1 3 0,-1-5 0 0,1-1-103 0,-4 0-25 16,0-3 0-16,0 0 0 0,-3-3 0 0,0 0 0 15,-4 0 0-15,0-3 0 0,0 0 0 0,-4-4 0 16,1-2 0-16,-1-1 0 15,-3-2-97-15,0-4-25 0,-3 0-5 0,3-6-1 16,-7 0-51-16,0-3-10 0,-4-3-3 0,0-3 0 0</inkml:trace>
  <inkml:trace contextRef="#ctx0" brushRef="#br0" timeOffset="123621.07">27841 8249 3340 0,'0'0'74'0,"0"0"15"0,0 0 3 0,0 0 1 0,0 0-74 0,0 0-19 16,0 0 0-16,7 3 0 0,4-6 0 0,-4 3 0 15,4-3 0-15,3 3 0 0,0-3 55 0,0 0 7 0,0 0 2 0,7-1 0 16,-3 1-52-16,3 0-12 0,0-3 0 0,0 3 0 16,-3 0-100-16,3 3-22 0,0-3-5 0,0 3-1 15,4 3-153-15,-4-3-31 0,25 9-7 16,-7 0-1-16</inkml:trace>
  <inkml:trace contextRef="#ctx0" brushRef="#br0" timeOffset="123780.98">28646 8516 3340 0,'0'0'74'0,"0"0"15"0,-4-3 3 0,-3-1 1 0,0 1-74 0,0 0-19 15,3-3 0-15,1 3 0 0,-1 0 55 0,-3-4 7 16,4 4 2-16,3 3 0 0,-4-3-52 0,4 3-12 15,0 0 0-15,0 0 0 16,0 0-100-16,0 0-22 0,0 0-5 0,0 0-1332 0</inkml:trace>
  <inkml:trace contextRef="#ctx0" brushRef="#br0" timeOffset="128212.4">8774 9911 2852 0,'-15'9'81'0,"8"-2"17"0,0-1-78 0,4-3-20 0,-4 0 0 0,3 3 0 16,4-2 85-16,-3-1 14 0,3-3 2 0,3 6 1 15,-3 0-30-15,7 1-7 0,0-1-1 16,0 0 0-16,8-3-35 0,-5 0-7 0,8-3-2 0,-1 3 0 16,5-6-9-16,2 0-3 0,1 0 0 0,7-6 0 15,-1-1-8-15,1 1 0 0,3-7 0 16,4 1 0 0,0-4-76-16,-4-3-16 0,4 6-4 0,0-3-1340 0</inkml:trace>
  <inkml:trace contextRef="#ctx0" brushRef="#br0" timeOffset="144033.68">10135 9939 1780 0,'0'0'50'0,"0"0"12"0,0 0-50 0,0 0-12 0,4-6 0 0,-1 0 0 16,1-4 126-16,-1 1 22 16,-3 3 5-16,0-4 1 0,0 1-39 0,0-1-8 15,0 1-2-15,0 0 0 0,0-1-8 0,-3 4-1 0,3-4-1 0,-4 4 0 16,1 3-50-16,3-3-9 0,-7 3-3 0,3-1 0 16,1 1 13-16,-4 3 2 0,0 0 1 0,0 0 0 15,3 3-24-15,-3 4-5 0,-4-1 0 0,4 3-1 16,-3 4-7-16,3 6 0 0,-4 3-1 0,1 3 0 15,2-3-2-15,1 6 0 0,0 0 0 0,4 4 0 16,-1-1-1-16,1-3 0 0,3 0 0 0,3 4 0 16,-3-7-8-16,4 3 0 0,3-3 9 0,3 3-9 15,1-6 0-15,0-3 0 0,-1 0 0 0,1-3 0 16,6-7 0-16,-2-3 0 0,6 1 0 0,-4-11-8 16,5 1 8-16,-1-6 0 15,3-4 0-15,1 1 0 0,0-7-29 0,-1 0-1 0,1 0 0 0,0-3 0 16,-4 0-78-16,-3 0-16 0,-1 4-4 0,1-4 0 15,-4 0-51-15,0 0-10 16,-3 0-3-16,-1 3 0 0,-3-6-29 0,0 3-7 0,1 0 0 0,-1 3-1 16,-4-3 135-1,4 4 27-15,-7-1 6 0,4-3 1 0,-4 3 51 0,0 0 9 0,3 3 0 0,-3 1 8 0,0 2 68 16,0 1 13-16,0-1 3 0,0 7 1 16,0 0 28-16,0-1 6 0,-3 7 1 0,3 0 0 0,0 0-1 0,0 0 0 15,0 0 0-15,3 7 0 0,-3 5-46 0,0 1-9 16,4 2-1-16,-4 1-1 0,3 3-4 0,1 3-1 0,-1 3 0 15,1 0 0-15,-1-3-9 0,-3 3-3 16,7 0 0-16,-3 3 0 0,-1-3-9 0,1-3-1 16,3 0-1-16,-3 3 0 0,-1-6-7 0,1 3-2 15,-1-3 0-15,1 0 0 0,-1-4-22 0,1-2-11 0,-1 0 10 0,1-4-10 16,-4-9 0-16,0 0 8 0,0 0-8 0,0 0 0 16,0 0 0-16,0 0 0 0,0 0 0 0,3-3 0 15,1-7 0-15,-1 1 0 16,-3-4 0-16,4-2 0 0,-1-1 0 0,1 4 0 0,0-4 0 0,3 3 0 15,0 1 0-15,0-1 0 0,3 1 0 0,-3-1 0 16,4 1 0-16,-1 2 0 0,5 4 0 0,-5 0 0 16,4 3 0-16,-3-1 0 0,3 4 0 0,0 4 9 15,0-1-9-15,0 3 0 0,0 3 0 0,1 4 0 16,-5-1 19-16,4 1-2 0,-3 3 0 0,-4 2 0 16,0 1-1-16,0 0 0 0,-3 0 0 0,-1 6 0 15,-3-3-7-15,0 0-1 0,0 0-8 0,0 0 12 16,0-3-28-16,-3-4-5 0,3 1-2 0,-4-4 0 15,4-2-111 1,0-10-22-16,0 0-5 0,4-3-766 0,-1-7-153 0</inkml:trace>
  <inkml:trace contextRef="#ctx0" brushRef="#br0" timeOffset="144320.7">11098 10005 2667 0,'0'0'59'0,"-3"6"12"0,-1 7 2 0,-3-1 2 0,4 4-60 0,-1 0-15 15,1 3 0-15,-1-1 0 0,1 4 80 0,3-3 14 16,0 0 2-16,3 3 1 0,-3-3-37 0,4 0-7 16,3-1-1-16,-4 1-1 0,8-3-24 0,-4 0-5 15,4-7-1-15,3 0 0 0,-4 1-9 0,4-4-3 0,0-3 0 16,4 0 0-16,-4-3 0 0,4-3 0 0,-1-3 0 0,1 0 0 16,0-7-9-16,-1 4 0 0,-3-4 0 0,1 4 8 15,-1-4 0-15,-4 4-8 16,1-1 12-16,-8-2-4 0,1 2 4 0,-1 4 0 0,-3-3 0 0,-3-1 0 15,-4 1 3-15,0 3 1 0,-4-4 0 0,-3 1 0 16,0-1-8-16,-4 4 0 0,1-3-8 0,3 2 12 31,-4 1-32-31,0 3-8 0,1 3 0 0,6-3-1 16,-3 3-143-16,3 0-28 0,4 3-5 0,4 0-2 0</inkml:trace>
  <inkml:trace contextRef="#ctx0" brushRef="#br0" timeOffset="144840.1">11740 9914 1958 0,'0'0'43'0,"0"0"9"0,-3 0 1 0,-4 0 3 0,0 0-45 0,0 3-11 0,0-3 0 15,0 3 0-15,0 1 104 0,0 2 20 0,-4 0 3 0,-3 0 1 16,3 7 0-16,1-4 0 0,-4 4 0 0,3 2 0 15,0 4-52-15,-3 0-9 0,4 3-3 0,3-3 0 16,-4 3 8-16,4-3 2 0,0 3 0 0,3-4 0 16,4 4-16-16,0-3-3 0,0-3-1 0,7 3 0 31,1-4-66-31,-1-2-12 0,3-1-4 0,4-2 0 0,0-4 28 0,4-3 0 0,0-3 0 0,3-3-8 16,0 0 8-16,0-6 0 0,0-1 0 0,4-2 0 15,-4-4 0-15,0 0 0 0,-3 1 0 0,0-1 0 16,-4 3 0-16,-4-2 0 0,-3 2 0 0,0 1 8 15,-3-1-8-15,0 4 11 0,-8-1-11 0,0 1 12 16,1-1-4-16,-4 1-8 0,0 3 12 0,-4-4-4 16,-3 4 4-16,0 3 1 0,0 0 0 0,0 3 0 15,0 0-47-15,0 0-10 0,3 3-1 0,0 0-1 16,1 0-29-16,3 0-5 0,7-3-2 0,0 0 0 16,0 0-139-16,0 0-28 0,3 7-6 0</inkml:trace>
  <inkml:trace contextRef="#ctx0" brushRef="#br0" timeOffset="145466.57">12100 9864 2880 0,'0'0'64'0,"0"0"12"0,0 0 4 0,0 0 0 0,-3 6-64 0,-4 4-16 16,0-1 0-16,-4 7 0 0,0-4 89 0,1 4 15 16,-1 3 4-16,-3-4 0 0,0 4-71 0,4 0-13 15,-1 0-4-15,0 0 0 0,1-1 13 0,-1-2 3 0,4-3 0 0,0-1 0 16,0 1-23-16,0-4-4 0,7-3-1 0,-4 1 0 15,4-7-8-15,0 0 0 0,0 0 0 0,0 0 8 16,0 0-8-16,11 0 0 16,0-7 0-16,-1 1 0 0,4 0 0 0,0 0 0 15,1-4 0-15,2 4 0 0,-3-3 0 0,4 2 0 0,0 1 0 0,-4 3 0 16,3 0 19-16,1 0-2 16,-4 3 0-16,4 0 0 0,-1 0-17 0,-3 3 0 0,1 0 0 0,-5 6 0 15,1-2 0-15,-4 2 15 0,0 4-2 0,-4-1 0 16,1 1 1-16,-4 2 0 0,-4 1 0 0,-3 0 0 15,0 2-14-15,-3-2 11 0,-4 3-11 16,-1 0 10-16,1 0-10 0,4-4 0 0,-1 4 0 0,1-3 0 16,-1-4 0-16,0-2 8 0,1-1-8 0,3-3 7 0,3-3-7 0,-3 1 0 15,7-1 0-15,0-3 0 0,0 0 0 16,0 0-15-16,0 0 5 0,11-3 1 0,-1-1-5 16,1 4-1-16,3-3 0 0,4 0 0 15,-1-3 5-15,1 3 1 0,3-3 0 0,0-4 0 0,0 1 9 0,1-1 0 16,-5 1-9-16,1 0 9 0,3-7 0 0,0 6 0 15,-3-5 0-15,3-1 0 0,0 0 0 0,-3 1 0 16,3-1 8-16,0 0-8 0,-3 1 0 0,-4-4 0 16,-3 6 0-16,3-2 0 0,-7-1 0 0,0 3 0 15,-4 1 0-15,1 6 0 0,-4-1 8 0,-4 4-8 16,1 0 8-16,-1 3-8 0,-6 3 13 0,3 0-2 16,-4 7-1-16,-3-1 0 0,3 7-10 0,1 0 0 15,-4 2 0-15,3 4 0 0,0-3 0 0,4 3 0 0,0 0 0 0,0-3 0 16,4 3 0-16,3-3 0 0,0 3 0 0,0-4 0 15,7-2 8-15,-4 0 0 16,4-4 0-16,4-2 0 0,0-1-8 0,-1-3 0 0,8 4 0 0,-4-7 0 16,0-3 0-16,4 0 0 0,-1 0 0 15,4-3 0-15,1-4 0 0,-1 4 0 0,-4-3 0 16,1 0 0 0,0-1-20-16,-4 1-10 0,0 3-2 0,-4 0-1032 0,1 3-208 0</inkml:trace>
  <inkml:trace contextRef="#ctx0" brushRef="#br0" timeOffset="146313.85">13949 10127 2358 0,'-4'7'52'0,"4"5"10"0,-3 1 2 0,3 5 3 0,3 8-54 0,1 2-13 0,3 6 0 0,0 7 0 16,4 0 71-16,3 3 11 0,0-4 2 0,3 4 1 0,1-6-12 0,-4 3-2 16,4 0-1-16,-4-1 0 15,4-5-8-15,-4-1-2 0,0 1 0 0,0-4 0 16,-4-3-16-16,-2-3-4 0,-1 0-1 0,0-12 0 15,-4-4-16-15,-3 4-3 0,4-7-1 0,-4 1 0 16,0-7-19-16,0 0 0 0,-4 0 0 0,-6-7 0 0,-1-2 0 0,4-10 0 16,-4 0 0-16,-3-6 0 0,4 0 24 0,-4-6 0 15,3 2 1-15,-3-5 0 0,0-1-25 0,3 1 0 16,-3-4 0-16,0 1 0 0,3-1 0 0,1 0 0 0,3 1 0 16,0-1 0-16,0 1 0 0,7 2 0 0,-4 4 0 15,8-1 0-15,-1 4 0 0,4 0 0 0,0-3 0 16,7 2 0-16,-3-2 0 0,3 3 0 0,4 0 0 15,3 3 0-15,4 3 0 0,-1 3 0 0,4 0 0 0,4 3 0 16,0 4 11-16,-4 2 0 0,4 4 0 0,-4 6 0 16,0 3 5-16,-6 10 2 15,-1-1 0-15,-4 7 0 0,-3 3 5 0,-3 3 1 0,-4 3 0 0,-3 1 0 16,-4-1-9-16,-4 0-2 0,-3 0 0 0,-4 4 0 31,-3-4-31-31,-3 0-6 0,-1 0-2 0,0 0 0 0,-3-2 46 0,0-8 10 0,0-2 2 0,0 0 0 16,0-1-32-16,3-2 0 0,-3-7 0 0,3 0 0 31,1-6-39-31,2 0-10 0,1-3-3 0,7 0 0 16,0-3-27-16,0 0-5 0,7-7-2 0,4-3 0 0,-1-2-54 0,8-1-10 0,-1 0-2 15,4 3-1-15,1-2-131 0,2-1-25 0</inkml:trace>
  <inkml:trace contextRef="#ctx0" brushRef="#br0" timeOffset="146841.21">14651 9989 2188 0,'0'0'48'0,"0"0"11"0,0 0 1 0,0 0 1 0,0 0-49 0,0 0-12 15,0 0 0-15,0 0 0 0,-7 3 168 0,3 7 30 16,-6-4 6-16,3 4 2 0,-4-1-74 0,0 4-14 16,1-1-3-16,-1 4-1 15,-3-1-70-15,4 1-13 0,-1 0-3 0,4 3-1 0,-4-1 1 0,4-2 0 16,0 0 0-16,4-1 0 0,-1 1-13 0,4-3-3 16,-3 2 0-16,6-2 0 0,-3-7-12 0,7 0 0 15,-3-2 8-15,3-1-8 0,0 0 0 0,4-6 0 0,-1 0 0 0,1-4 0 16,-1-2 0-16,4-1-8 0,0-2 8 0,1-4 0 15,-1 1 0-15,0-1-8 16,-4-3 8-16,5 3 0 0,-1 1-12 0,-4 2 2 0,-3 1 0 16,4 5 0-16,-4 1 10 0,0 6-12 15,-7 0 12-15,3 6-12 0,5 1 12 0,-5 5 0 0,1 1-9 0,-4-1 9 16,3 4 12-16,-3 0 6 0,4 2 2 0,-1-2 0 16,-3 0-20-16,4 3 0 0,-1-7 0 0,4 4 0 15,-3-4 0-15,3 1 0 0,0-4 0 0,0 1 0 16,4-1 0-16,-4-3 0 0,3 1 0 0,1-4 0 15,-4-3-8-15,3 0-6 0,-3 0-1 0,1 0 0 16,2-3 15-16,-6 3 0 0,3-7 0 0,-4 4 10 16,4-3-10-16,-3 0 8 0,-4-4-8 0,0-2 8 15,0-1 0-15,-4 1-8 0,-3-1 12 0,4 1-4 16,-4-4-8-16,-4 3 8 0,0-2-8 0,1-1 8 16,-4 0-8-16,3 1 0 0,4-4 0 0,-3 3 8 15,-1-3-8-15,4 4 0 0,0-1 0 0,3 3 0 16,1 4 8-16,3-3-8 0,0 2 0 0,0 1 8 0,3 2-8 0,1 1 0 15,3 3 0-15,4 0 0 0,-1 0 0 16,1 3-12-16,3-3 0 0,0 3 1 0,0-4 19 0,4 4 3 16,-4-3 1-16,3 3 0 0,1 0-12 0,-4-3 0 15,4 3 0-15,-4 3 0 0,0-3 0 0,0 3-17 16,0 4 4-16,0-1 1 16,0 0-136-16,1 1-26 0,-1-1-6 0,0 0 0 0</inkml:trace>
  <inkml:trace contextRef="#ctx0" brushRef="#br0" timeOffset="147198.01">15247 9839 1936 0,'0'0'43'0,"0"0"9"0,0-3 1 0,0 3 1 0,0 0-43 0,0 0-11 0,0 0 0 0,0 0 0 15,0 0 144-15,0 0 26 0,-3 3 6 0,-5 0 0 16,5 6-72-16,-1 1-16 0,4 5-2 0,-3 1-1 16,3 6 7-16,3 3 0 0,1 3 1 0,3 4 0 15,0-4-46-15,-3 0-10 0,6 0-1 0,-3 1-1 16,0-1-5-16,0-6-1 0,0 0 0 0,0 0 0 0,1-3-10 0,-1 2-3 15,0 1 0-15,0-3 0 0,0-3-8 0,0 3-8 16,-4-7 12-16,4 1-12 0,-3-7 0 0,-4-6 0 16,0 0 0-16,0 0 0 15,0-6-92-15,-4 0-16 0,1-10-4 16,-1 3 0-16,-3-2-111 0,0-1-22 0</inkml:trace>
  <inkml:trace contextRef="#ctx0" brushRef="#br0" timeOffset="147365.38">15106 10149 2419 0,'0'0'53'0,"0"7"11"0,3-1 3 0,-3 0 1 0,4-3-55 16,3 3-13-16,0 1 0 0,0-4 0 0,7 0 105 0,0 0 19 0,1 0 3 0,2 0 1 15,4-3-52-15,4 0-11 0,-4 0-1 0,4-3-1 16,0 0-50-16,-1-3-13 0,-3 3 0 0,4-4 0 31,0 1-46-31,-4 3-14 0,0 0-4 0,0 0 0 0,-3 0-167 16,0 3-33-16,10 6-8 0,-11 3 0 0</inkml:trace>
  <inkml:trace contextRef="#ctx0" brushRef="#br0" timeOffset="147553.15">15713 10410 3110 0,'0'0'68'0,"-7"-7"15"0,3 1 2 0,-3 0 3 16,0-4-71-16,0 1-17 0,0-1 0 0,3 1 0 15,1-3 55-15,-1-1 7 0,-3-3 2 0,4 1 0 0,-4-4-52 0,3 0-12 16,1 3 0-16,-4-6 0 0,3 4 0 15,-3-4 0-15,3 0 0 0,-3-3 0 16,0 3-48-16,0 0-13 0,0 3-3 0,4 0 0 16,-4 0-103-16,0 7-21 0,-4-13-4 0,0 9 0 0</inkml:trace>
  <inkml:trace contextRef="#ctx0" brushRef="#br0" timeOffset="147669.49">15558 9992 3110 0,'0'0'68'0,"0"0"15"0,0 0 2 0,-4 7 3 0,4-4-71 0,0-3-17 16,4 6 0-16,-1 0 0 16,4-2-48-16,0 2-12 0,4 0-4 0,6-3-819 0,1 0-164 15</inkml:trace>
  <inkml:trace contextRef="#ctx0" brushRef="#br0" timeOffset="148004.04">15900 10087 2419 0,'0'0'53'16,"0"0"11"-16,0 0 3 0,0 0 1 0,0 0-55 0,3-7-13 0,-3 7 0 0,0 0 0 16,4-3 105-16,-4 3 19 0,3-3 3 0,-3 3 1 15,0 0-52-15,0 0-9 0,0 0-3 0,0 0 0 16,0 0 52-16,-3 6 9 0,-1 4 3 0,4-1 0 0,-3 4-103 0,-4-1-25 15,0 1 0-15,0 2 0 16,-1 4 0-16,1 3 0 0,4-3 0 0,-1 0 0 16,1-4 0-16,-1 4 0 0,4 0 0 0,4 0 0 0,-4-3 0 15,7-1 0-15,-4 1 0 0,12 0 0 16,-1-7 0-16,0 0 0 0,7-2 0 0,-3-4 0 0,3-3 0 0,0-3 0 16,0-7 0-16,4 4 0 0,3-3 0 0,-3-1 0 15,-1-2 0-15,1-4 0 16,0 3-181-16,-4 1-42 0,4-1-8 0,-11 4-1 0</inkml:trace>
  <inkml:trace contextRef="#ctx0" brushRef="#br0" timeOffset="148251.29">16394 10303 3042 0,'-7'3'67'0,"-1"-3"13"0,1 0 4 0,0 0 1 0,4 0-68 0,3 0-17 16,0 0 0-16,0 0 0 0,-4-6 66 0,1 3 10 0,3-7 1 0,0 4 1 15,0-3-21-15,3-4-4 0,-3 0-1 0,4 1 0 16,-4-4-28-16,0 1-5 0,3-1-2 16,-3 0 0-16,-3 1-17 0,3-4 0 0,-4-3 0 0,1 0 0 15,-4-3 0-15,0-3 0 0,0-4 0 0,-4 1 0 16,4-4 0-16,0 10 0 0,-4-6 0 0,1 3 0 16,3-1 0-16,-4 1 0 0,4 0 0 0,0 6 0 15,3 0 0-15,-3 0 0 0,4 3 8 0,-1 10-8 16,4 3-128-1,0 6-28-15,0 0-7 0</inkml:trace>
  <inkml:trace contextRef="#ctx0" brushRef="#br0" timeOffset="148735.32">16574 10165 2880 0,'3'9'64'0,"-3"-9"12"0,0 0 4 0,7 3 0 0,-3 1-64 0,3-1-16 0,0-3 0 15,0 3 0-15,3-6 76 0,-3 3 12 0,0-3 2 0,1-4 1 16,-1 4-43-16,0-3-9 0,3-3-2 0,-3 2 0 15,4-2-4-15,-1-1-1 16,1 1 0-16,3 0 0 0,-3-4 0 0,3 1 0 0,0 2 0 0,0 1 0 31,4-1-48-31,-4 1-9 0,0 0-3 0,0 2 0 0,0 1 28 0,0 0 0 0,-3-1 0 0,-4 4-8 16,-4 0 8-16,4-3 0 0,1 3 0 0,-5 0 0 16,-3 3 0-16,0 0 0 0,0 0 0 0,0 0 0 15,-7-4 8-15,0 4-8 0,-4 4 8 0,1-1-8 16,-4 0 8-16,-4 3-8 0,4 4 8 0,-4-1-8 15,1 4 0-15,-1 2 0 0,0 1 0 0,-3 3 8 16,4 3-8-16,2 0 0 0,1-4 0 16,0 4 8-16,4 0-8 0,-1 0 11 0,8-3-11 0,3 6 12 0,0-6-12 0,3 0 10 15,8 0-10-15,-4-1 10 0,7-2-10 0,0 0 0 16,0-4 0-16,4-2 0 0,-1-4 0 16,1 0 0-16,3-3 0 0,0 1 0 15,4-8-50-15,0 1-6 0,-1-6 0 0,1-7-960 16,0-3-192-16</inkml:trace>
  <inkml:trace contextRef="#ctx0" brushRef="#br0" timeOffset="149082.89">17272 9757 3250 0,'0'0'72'0,"-4"3"14"0,-6 1 3 0,3-1 3 0,-7 3-74 0,3 3-18 0,1 1 0 0,-1 2 0 15,0 4 43-15,1 0 5 0,-1 3 0 0,-3 2 1 16,4 1-7-16,-1 4-2 15,0-1 0-15,1 0 0 0,3-3-32 0,0 0-8 0,3-7 0 0,1 4 0 16,3-6 0-16,0-4 0 0,0 0 0 0,3-2 0 16,4-4 0-16,0 0 0 0,0 0 0 0,7-3 0 15,-3-3 0-15,3 0 0 0,4-3 0 0,-1 2 0 16,5-2 0-16,-5 0-14 0,1 0 3 16,3-1 1-16,4 1 10 0,-4 0 0 0,4 0 0 0,-1 2 0 15,-3 1 0-15,8 3 12 0,-5 0-4 0,-2 7 0 16,-5-4 13-16,-3 6 3 0,-3 0 1 0,-4 7 0 15,-4 0-13-15,-6 0-2 0,-1 2-1 0,-6 1 0 16,-1 0-6-16,-6 0-3 0,-5 0 0 0,-2 3 0 16,3-4 0-16,-4-2 0 0,-3 3 0 0,-1-3 0 15,1-4-26-15,0-3-5 0,3-2-1 0,1-4 0 16,-1-3-64-16,4 0-14 0,3-6-2 0,0-1-879 16,1 1-175-16</inkml:trace>
  <inkml:trace contextRef="#ctx0" brushRef="#br0" timeOffset="149742.01">18849 10369 3110 0,'0'0'68'0,"0"0"15"0,-4 3 2 0,4-3 3 0,0 0-71 0,0 6-17 16,0-6 0-16,0 0 0 0,0 0 106 0,0 0 18 15,0 0 3-15,-3-3 1 0,-4-3-103 0,3-4-25 16,-3 1 0-16,0-7 0 0,0-3 22 0,-3 1-1 16,2-4 0-16,-6 0 0 0,4 0-33 0,-8-3-8 15,4-4 0-15,-7 1-1 0,7-3 21 0,-4-7 0 16,0 4 0-16,1-7 0 0,-4 3 0 0,7 7 0 16,-1 0 0-16,1 2 0 0,4 4 0 0,3 7 0 0,-4-1 0 0,8 3 0 15,-1 0 21-15,1 1 9 0,3 2 2 16,3-2 0-1,1 2-52-15,3-3-9 0,3 1-3 0,8 2 0 0,-4-3 32 0,7 1 0 0,0-1 0 0,4 0 0 16,0 1 0-16,6-4 0 0,1 3 0 0,-7 1 0 16,3-1 0-16,0 3 0 0,1 1 0 0,-5-1 0 15,-3 4 0-15,4 3 0 0,-7 6 0 0,3 3 0 16,-7 6 0-16,0 4 0 0,-7 5 0 0,0 1 0 16,-7 0-57-1,-3 3-6-15,-1-3-1 0,-3 3 0 16,-3-3-161-16,-1-1-33 0,-17 23-6 0,3-13-2 0</inkml:trace>
  <inkml:trace contextRef="#ctx0" brushRef="#br0" timeOffset="150434.98">18641 10105 2747 0,'-7'13'78'0,"7"-7"17"0,3 0-76 0,1 1-19 16,-1-4 0-16,1 6 0 0,6-2 55 0,-3-1 7 16,8-3 2-16,-1 3 0 0,3-6 0 0,5 3 0 15,-1-3 0-15,3 0 0 0,1-3 0 16,3 0 0-16,-3-3 0 0,0 3 0 0,3-4-52 0,0 1-12 15,-3 0 0-15,3 0 0 0,0-1 0 0,-3-2 0 16,0 3 0-16,-1-7 0 0,-2 4 0 0,-5-4 0 16,1 4 0-16,-4-4 0 0,0 1 0 0,-3 2 0 15,-4 1 0-15,0 3 0 0,-4 2 28 0,-3 4 2 16,0 0 1-16,-10 4 0 0,-1 5 1 0,0 4 1 16,-3 2 0-16,0 4 0 0,-3 6-33 0,3-3 0 15,-1 6 0-15,-2-3 0 0,3 4 0 0,0-1 0 0,3 0 0 16,4 0 0-16,0 4 0 0,3-7 0 0,1-7 0 15,6 4 0-15,1 4 0 0,-1-8 0 16,8-5 0-16,0-1 0 0,3-5 0 0,3-4 0 0,-3 0 0 0,8-3 0 16,-1-3 0-16,0-3 0 0,4-7 0 0,-4-3 0 15,3-2 0-15,-6-1 0 0,3-3 0 0,-3 0 0 16,-4 0 0-16,0 0 0 0,-3 3 0 0,-4 0 0 16,0 4 0-16,-7-1 0 0,0 3 0 0,-4 1 0 15,-3-1 0-15,-3 1 0 0,-4-1 0 0,-1 4 0 16,-2-1 0-16,-4 1 0 0,-1 3 0 0,-2-1 0 15,3 4 0-15,3 3 0 0,0 0 0 0,1 3 0 16,3-3 0-16,-1 4 0 0,5-1 0 0,3 0 0 16,-4-3-44-1,11 0-16-15,0 0-4 0,4 9 0 0,-1-6 0 0,4 4 0 0,0-1 0 0,8-3 0 16,-1 3-51-16,3 1-10 0,1-1-3 16,3 0 0-16,0 0-51 0,0 1-10 0,1-1-3 0,-1 3 0 15,3-2 103-15,-2-1 20 0,-1-3 4 0,3 6 1 0,-2-2 102 16,-1-1 21-16,0-3 4 0,-3 3 1 0,-1 1 102 15,-6 2 21-15,-1 1 4 0,1-4 1 0,-4 0-52 0,0 0-9 16,-3 1-3-16,-4-1 0 0,0-6-51 0,0 0-10 16,0 0-3-16,-4 0 0 0,-3-3 0 0,0 0 0 15,-4-7 0-15,1-2 0 0,-1-1-51 0,1-3-13 16,-1-2 0-16,4-1 0 0,0 0 0 0,0 0 0 16,3-3 0-16,-3 0 0 0,4 0 0 0,3 0 0 0,3 4 0 15,-3-1 0-15,4 3 0 0,-1 0 0 0,4 1 0 0,4 5 0 16,-4 1 0-16,4-1 0 0,3 4 0 15,0 0 0-15,0 6 0 0,4 0 0 16,-4 3 0-16,3 0 0 0,1 0 27 0,3 4 2 0,-3-1 1 0,3 0 0 16,-3 4-126-1,3-1-24-15,0 0-6 0</inkml:trace>
  <inkml:trace contextRef="#ctx0" brushRef="#br0" timeOffset="150747.29">20645 9927 2880 0,'0'0'64'0,"0"0"12"0,0 0 4 0,0 0 0 0,3 3-64 0,4 6-16 15,0 4 0-15,4 2 0 0,-1 4 84 0,1 6 15 16,3-3 2-16,0 6 1 0,0-6-10 0,0 7-1 16,1-4-1-16,2 0 0 0,-3 0-72 0,0 0-18 15,0-3 0-15,-3 0 0 0,-4 0 0 0,0-3 0 16,-3-1 0-16,3-2 0 0,0 0 0 0,-4-1 0 16,1-2 0-16,-1-4 0 15,-3 1-48-15,-3-4-12 0,-1-3-4 0,-3 0 0 16,0-3-51-16,-3-3-10 0,-1-3-3 0,-3 0-1228 0</inkml:trace>
  <inkml:trace contextRef="#ctx0" brushRef="#br0" timeOffset="151484.9">20447 10212 2509 0,'0'0'55'0,"0"0"11"0,4 3 2 0,6 3 4 0,-3 1-58 0,7-1-14 0,0 3 0 0,4 1 0 15,0-1 109-15,-1 1 19 0,4-1 4 0,4 0 1 16,0 1-48-16,0-4-9 0,3 3-3 0,4-2 0 15,-4-4-41-15,4 3-8 0,-1-3-1 0,5-3-1 16,-1 0-14-16,0 0-8 0,-3 0 10 0,0-3-10 16,-1 3 8-16,-6-3-8 0,-4 3 0 0,0-3 0 15,-7 3 12-15,1-3-3 0,-5 3-1 0,-3-3 0 0,0-1 16 16,-3 1 2-16,-4-3 1 0,3 0 0 16,-3-4-2-16,-3 1 0 0,-1-4 0 0,1-2 0 15,-8-4-25-15,4 0 0 0,-3-3 0 0,-5-3 0 16,1-3 31-16,-3 3 1 0,-1-3 0 0,-3-4 0 15,3 1-52-15,1 3-9 0,2 3-3 0,1-4 0 0,0 7 32 0,4 0 0 16,3 4 0-16,-4 5 0 0,8 1 0 0,-1 2 0 16,0 4 0-16,4 6 0 0,0 0 0 0,4 6 0 15,3 7 0-15,0-1 0 0,4 4 0 0,-4 6 0 16,3 0 0-16,4 3 0 16,1 0-57-16,-1 3-6 0,0-3-1 0,0 7 0 0,0-7 52 0,0 0 12 15,-3 0 0-15,-1 0 0 0,-3 0 0 0,0 0 0 16,0 0 0-16,-3 0 0 0,-1-6 0 0,1 0 0 15,0-7 0-15,-1-2 0 0,1-4 0 0,-4-6 0 16,0 0 0-16,3-3 0 0,4-3 0 0,-3-4 0 16,3-2 0-16,0-1 0 0,-4 1 48 0,8-4 13 15,-4 3 3-15,0 1 0 0,4-1-52 0,-1 4-12 0,1 0 0 0,3-1 0 16,-4 4 0-16,5 0 0 0,-5 2 0 0,4 4 0 16,-3 0 0-16,-1 0 0 0,5 4 0 0,-5 2 0 15,1 0 0-15,-1 0 0 0,1 4 0 0,3-1 0 16,-3 1 0-16,-1 2 0 0,4 1 0 0,-3-1 0 15,7 1 0-15,-4-1 0 0,0 1 0 0,0-1 0 16,3-2 0-16,-2-1 0 0,2 1 0 0,1-4 0 16,-4-3 0-16,4 0 0 0,-4-3 0 0,3-3 0 15,-3-3 0-15,1-4 0 0,-1 1 0 0,-4-4 0 0,1 1 0 0,-1-1 0 16,1-2 0-16,-4-1 0 16,-3 3 0-16,-1-2 0 0,-3-1 0 0,0 4 0 0,-7 2 0 0,4 1 0 15,-8 2 0-15,0 7 0 0,1 0 0 16,-1 7 0-16,1 2 0 0,-1 4 0 15,4-1 0-15,-4 4 0 0,4 3 0 0,0 3 0 0,4-3 0 0,3 2 0 16,0-2 0-16,0 3 0 0,3-9 0 16,4 2 0-16,0-2 0 0,4-4 0 0,3 1 0 15,-3-4 0-15,6-3 0 0,1 0 0 0,0-3 0 0,-1 0 0 16,4-3 0-16,1 3 0 0,-5-3 0 0,4 0 0 16,1 0 0-16,2-3 0 15,-3 2-202-15,-3-2-43 0,17-3-9 0,-10-1-2 0</inkml:trace>
  <inkml:trace contextRef="#ctx0" brushRef="#br0" timeOffset="152116.26">22849 10435 2880 0,'0'0'64'0,"0"0"12"0,0 0 4 0,0-7 0 0,0 1-64 0,0-3-16 0,4-1 0 0,-1-2 0 0,-3-4 69 0,4 0 11 16,0-2 3-16,3-4 0 0,-4 0-26 0,1 0-5 16,3-3 0-16,0 0-1 0,0 3-51 0,0 0 0 15,0 3 0-15,0 0-9 0,4 3 35 0,-1 4 7 16,-3-1 2-16,4 4 0 0,3 3-20 0,-4 2-4 0,1 4-1 0,3 4 0 16,0-1-2-16,-3 6 0 15,3 1 0-15,4 2 0 0,-1 1 4 0,-3-1 0 16,0 1 0-16,4-1 0 0,0 4-12 0,-1 0 0 15,1-4 0-15,-4 4 0 0,0 3 19 0,7-1 5 0,-6-2 0 16,2 3 1-16,-6-7-40 0,3 1-8 0,-4 0-1 0,1-7-1 16,-4 0 25-16,4 0 0 0,3-6 0 15,-4-3 0-15,1 0 0 0,-4-6 0 0,4-4 0 16,-1 4 0-16,1-4 0 0,-4-2 0 16,3-1 0-16,-3-3 0 0,1 3 0 0,-5-2 0 0,1 2 0 0,-4 0 0 15,0 0 20-15,0 4 8 0,-4-1 3 0,1 4 0 16,-1 3-50-1,0 6-9-15,-3 0-3 0,0 6 0 0,0 3 51 0,0 4 9 0,4-1 3 0,-4 7 0 16,3 3-24-16,1 0-8 0,-1 3 0 0,1-3 0 16,6 3 0-16,1-3 0 0,-1 0 0 0,4-3 0 15,0 0 0-15,4-7 0 0,3 4 0 0,0-7 0 0,4 4 0 16,-1-7 0-16,1 1 0 0,7-4 0 0,-4-3 0 0,7 0 0 16,-3-3 0-16,3-4 0 0,-3 1-20 0,-1-3-3 15,-2 2-1-15,2-5 0 16,-3 2-163-16,1-2-33 0,-1 2-6 0</inkml:trace>
  <inkml:trace contextRef="#ctx0" brushRef="#br0" timeOffset="152817.93">23820 10143 1602 0,'0'0'35'0,"0"0"7"0,0 0 2 0,0 0 1 0,3-6-36 0,1-1-9 0,3 4 0 0,-4-3 0 16,1 0 86-16,3 3 15 0,-4 0 3 0,-3 3 1 15,0 0 14-15,0 0 2 0,0 0 1 0,0 0 0 16,0 0 56-16,0 0 11 0,0 0 3 0,4 6 0 16,-4 3-99-16,-4 1-19 0,4 5-4 0,-3 1-1 15,-1 3-8-15,1 6-1 0,3 0-1 0,0 3 0 0,0 4-47 0,3-1-12 16,1 0 0-16,-1 4 0 15,4-7 20-15,0-9 3 0,0-4 0 0,1-2 0 16,2-1-23-16,4 1 0 0,0-7 0 0,0 1 0 0,4-4 0 0,7 0 0 16,-1-9 0-16,1-1 0 0,-4-2 0 0,4-7 0 15,-4 4 0-15,-3-4 0 0,3 0-19 0,-3-2-1 16,-4-4-1-16,0 0 0 0,-4 3 21 0,1-3 0 16,0 6 0-16,-4 1 0 0,0-1 14 0,0 6 7 15,-7 4 2-15,0 6 0 0,0 0-23 0,0 0 0 16,0 10 0-16,3-1 0 0,-3 7-14 0,4 2-7 15,-1 1-2-15,1 3 0 0,3-3 37 0,0 0 7 16,-3 0 2-16,6-4 0 0,-3 1-23 0,7 0 0 16,0-7 0-16,1 4 0 0,-1-4 0 0,0-6 0 15,3 0 0-15,1-3 0 0,0 0 0 0,3 0 0 16,-4-6 0-16,5 0 0 0,-5-4-21 0,-3 1 1 0,0-4 0 0,1 4 0 16,-1-4 37-16,-7 4 8 0,0-3 2 0,0-4 0 31,0 0-43-31,-4-3-9 0,1 1-2 0,-4-4 0 0,-4 0 27 0,-3 0 0 0,0 0 0 0,-3-3 0 15,-4 0 0-15,-4-4 0 0,0 4 0 0,1-3 0 16,3 0 20-16,-4 6 10 0,-3 3 2 0,7 7 0 16,-4 2-52-16,0 4-9 0,4 6-3 15,0 0 0-15,0 3-76 0,7 3-16 0,-4 4-4 0,8 2-853 16,3 1-171-16</inkml:trace>
  <inkml:trace contextRef="#ctx0" brushRef="#br0" timeOffset="154563.78">26060 9807 3024 0,'-14'0'67'0,"7"4"13"0,-4-4 4 0,0 0 0 0,-3 0-68 0,4 0-16 0,-1-4 0 0,-3 4 0 16,3-3 37-16,1 3 4 0,-1 0 1 0,-3-3 0 0,0 3 3 15,3 3 1-15,-3-3 0 0,0 3 0 0,4 1 14 0,-4 2 4 16,-1 0 0-16,1 4 0 16,4 2-64-16,-1 1-24 0,1-1 0 0,2 4 1 0,1 3 23 0,0 0 0 15,4-1 12-15,3 4-4 0,0-6 7 0,0 3 1 16,3-4 0-16,1-2 0 0,3-7-26 0,0 4-5 16,4-4-1-16,3 0 0 0,0-3 16 15,3 0 0-15,-2-3-10 0,6 0 10 0,0-6 0 0,0 0 0 16,0-3 0-16,0-1 0 15,1 4 0-15,-1 0 0 0,0-1 10 0,4 4-10 0,-8 0 16 0,4 3-3 16,-6 3-1-16,-5 7 0 16,1-1-12-16,-4 10 0 0,0 0 0 0,-7 3 0 0,-4 0 32 0,1-1 0 15,-4 5 0-15,-4-1 0 16,-3-3-52-16,3 0-9 0,-6-1-3 0,-1-2 0 0,0 0 32 0,1-3 0 0,3-4 0 16,-4 1 0-16,4-7 19 0,3 0 9 15,-3-2 3-15,4-4 0 0,-4-7-31 0,7 1-21 0,-1-7 3 16,5 1 1-1,-1-7-36-15,4 3-7 0,4-2-2 0,3-1 0 16,0 0-14-16,4 3-4 0,-1-3 0 0,4 4 0 16,4-1 13-16,-4 4 3 0,4-1 0 0,3 4 0 0,0-1 0 0,0 4 0 15,0 0 0-15,1 6 0 0,-1-3 64 0,0 3 0 0,-3-4 13 0,3 4-1 16,-4 0 55-16,5 0 11 0,-5 0 2 16,1 0 1-16,-4 0 0 0,0-3 0 0,0 0 0 0,0 0 0 0,-3 0-25 15,-4 0-4-15,3-4-2 0,-2 1 0 16,2 0-15-16,-3-3-3 0,0-1-1 0,0-2 0 15,-3 2-21-15,3-6-10 0,0 4 10 0,-4-1-10 0,1 1 9 16,-4-4-9-16,3 7 8 0,-3-1-8 16,-3 1 12-16,-1 3-4 0,1 3 0 0,-4-1 0 0,0 4-8 0,-4 7 0 15,4 2 0-15,-3 4 8 0,-1 5-8 0,0 4 10 16,1 3-10-16,-1 4 10 16,4-1-10-16,0 0 0 0,4 4 9 0,-1-4-9 0,4-3 10 0,0-3-2 15,4 3-8-15,3-6 12 0,0-1-8 0,0-2-4 16,0 0 0-16,3-7 0 0,5 1 0 0,-5-4 0 15,8-6 0-15,-1 0 0 16,1-3-20-16,3 0-4 0,0-7-1 0,4-2 0 16,-4-1-88-16,4 1-18 0,-4-4-3 0,4-3-850 15,-1 3-171-15</inkml:trace>
  <inkml:trace contextRef="#ctx0" brushRef="#br0" timeOffset="154835.06">26917 9688 2952 0,'-14'7'84'0,"7"-7"18"0,0 3-82 0,-4-3-20 0,4 0 0 0,4 3 0 16,3-3 63-16,0 0 8 0,0 0 1 0,0 0 1 15,0 0-7-15,0 6-2 0,3 4 0 0,4 2 0 16,0 1-51-16,4 5-13 0,-1 1 0 0,4 3 0 16,-3 3 54-16,3 4 8 0,4 2 2 0,-4 3 0 15,0 1-52-15,0-1-12 0,0 1 0 0,0-1 0 16,-3-5 24-16,-4 2 3 0,4 0 0 0,-4 1 0 15,0-1-18-15,0 0-9 0,-4-2 10 0,4-1-2 16,-7-6-8-16,4-3 0 0,-4-7 0 0,0-3-10 16,0 1-26-1,0-4-4-15,0-3-2 0,0-3 0 0,-7-3-58 0,0-6-12 0,-4-7-3 0,1-3 0 16,-1 0-136-16,-3-6-27 0,0 0-6 0</inkml:trace>
  <inkml:trace contextRef="#ctx0" brushRef="#br0" timeOffset="155019.79">26751 10074 2617 0,'-7'13'57'0,"4"-4"12"0,-1-3 3 0,4 4 2 0,0-4-59 0,0 3-15 0,4-2 0 16,3-1 0-16,0 0 112 0,0-3 20 15,3 4 4-15,4-4 1 0,1 0-53 0,2 0-10 16,1-3-2-16,-1 0-1 0,1 0-11 0,3 0-3 16,0 0 0-16,4 0 0 0,0-3-46 0,3 0-11 0,-3 0 0 15,-4 3 0-15,4-4 0 0,-4 4 0 0,0-3 0 0,4 3 0 31,-8 0-53-31,4 0-7 0,1 0-2 0,-5 0-957 0,-3 0-191 0</inkml:trace>
  <inkml:trace contextRef="#ctx0" brushRef="#br0" timeOffset="161035.54">28233 10165 1958 0,'-4'6'43'0,"1"0"9"0,-1 1 1 0,1 2 3 0,3-3-45 0,-4 4-11 15,4 2 0-15,-3 1 0 0,3 3 53 0,0-1 9 16,0 1 2-16,0 6 0 0,0 3 0 0,3 6 0 15,1 4 0-15,3-1 0 0,0 4 0 0,0 0 0 16,0-1 0-16,0 7 0 0,4 0 0 0,-4 3 0 16,3 3 0-16,1 0 0 0,-4 1-52 0,3-4-12 15,1-4 0-15,-4 1 0 0,4-3 54 0,-4-6 8 0,0-1 2 0,3-3 0 16,-3-2-52-16,0-4-12 16,1-6 0-16,-1-1 0 0,-4-2 0 0,1-7 0 0,-1-2 0 0,-3-7 0 15,0 0 0-15,0 0 0 16,0-13 0-16,0-2 0 0,-3-1 0 0,-1-6 0 0,-3-3 0 0,0 0 0 15,-4 0 0-15,4-7 0 0,-7-2 0 0,4-4 0 16,-4-6 0-16,3-3 0 0,-3 0 0 0,3-3 0 16,1 3 0-16,-1 0 0 0,4 0 0 0,0-3 0 15,0 3 0-15,3-3 0 0,1-1 0 0,-1 1 0 16,8 9 0-16,-4 1 0 0,3-1 0 0,4 3 0 16,-3 7 0-16,3 6 0 0,0 3 0 0,0 3 0 15,4 0 0-15,-1 7 0 0,1 2 0 0,3 7 0 16,4 0 54-16,-1 3 8 0,4 3 2 0,1 4 0 15,2-1-52-15,1 6-12 0,0 1 0 0,3 3 0 16,-7-1 0-16,0 7 0 0,-3 0 0 0,-4 3 0 16,0 7 54-16,-3-1 8 0,-1 7 2 0,-3-4 0 0,-3 4-52 15,-4-7-12-15,0 0 0 0,-4 1 0 16,1-7 0-16,-1 0 0 0,-6 0 0 0,-1 0 0 0,1-6 0 0,-5-3 0 16,-2-1 0-16,-1-5 0 0,1-7 0 0,-5-3 0 15,1 0 0-15,-4-7 0 16,1-2 0-16,-1 0 0 0,4-7 0 0,0 3 0 15,0-2-151-15,6-1-33 0,1-3-6 0,4 0-2 16,-1-2 0-16,8 2 0 0,-1-3 0 0,8 3-546 16,-1 0-110-16</inkml:trace>
  <inkml:trace contextRef="#ctx0" brushRef="#br0" timeOffset="161561.91">28730 10526 2649 0,'0'0'58'0,"-3"6"12"0,3 0 2 0,0-6 4 0,-7 3-61 0,3 0-15 0,4-3 0 0,0 0 0 15,-3-3 54-15,-4 0 8 0,3-6 2 0,4-1 0 16,-4-2 0-16,4-7 0 0,0-3 0 0,0 0 0 16,0-3-52-16,4 0-12 0,-4 0 0 0,7 0 0 15,-3 0 0-15,-1 3 0 0,4-7 0 0,0 11 0 16,0 2 0-16,4 0 0 0,-1 1 0 0,1 2 0 15,0 7 0-15,-1-1 0 0,4 1 0 0,0 3 0 16,-3 0 0-16,3 0 0 0,0 0 0 0,0 0 0 0,0 3 0 16,1 0 0-16,-1 3 0 0,3-3 0 0,-3 3 0 15,-3 0 0-15,3 0 0 0,-3 0 0 0,-1 0 0 16,1 4 0-16,-4-1 0 0,-4 3 0 0,5-2 20 0,-8-7 0 16,0 0 1-16,0 0 0 0,0 18 4 15,-4 1 1-15,0-3 0 0,1 3 0 0,-1 0 2 16,1 2 0-16,-4 1 0 0,0 7 0 0,0-1-8 0,3-3 0 15,4 0-1-15,0 0 0 0,0-3-6 0,4-3-1 16,-1-3 0-16,4-4 0 0,0 1-12 0,0-7 9 16,4 0-9-16,0-3 8 0,-4-3-8 0,3 0 0 15,1-3 0-15,3 0-11 0,-4-3 11 0,1-4 0 0,3-2 10 0,-3-1-10 16,3-2 20-16,0-1-3 16,-3-6 0-16,3 3 0 0,-4-3-27 0,1 3-6 15,-4 4 0-15,0-4-1 0,0 3 27 0,-3 4 6 0,-4-4 0 0,0 7 1 16,-4-4-17-16,0 4 0 0,-3-7 0 0,-3 7 0 15,-1 5 0-15,-3 1 0 0,0 0 0 0,0 3 0 32,0 3-47-32,-4 0-13 0,4 4-2 0,0 2-1 15,3 1-53-15,1-1-10 0,-1 0-2 0,8 4-786 0,-4-4-157 0</inkml:trace>
  <inkml:trace contextRef="#ctx0" brushRef="#br0" timeOffset="162132.1">29432 10472 2142 0,'0'0'47'0,"4"10"9"16,-4 2 3-16,3 4 1 0,1 3-48 0,-1 3-12 0,-3 6 0 0,4 0 0 0,-4 3 131 0,3-2 23 15,-3 5 5-15,4 4 1 0,-1-4-61 0,1 1-12 0,0-1-3 0,-1-2 0 16,-3-1-26-16,4-3-6 0,-1-3 0 0,1 0-1 16,-1-3-32-16,1-3-7 0,-1-3 0 15,1-1-1-15,-4-2-11 0,3-4 12 16,-3-9-12-16,0 0 12 0,0 0-12 0,0 0 0 0,-3-9 0 0,3 0 0 15,-4-4 0-15,4-3 0 0,-3-2 0 0,-4-1 0 16,3-9 0-16,-3-1 0 0,0-5 0 16,0-1 0-16,-4-5 0 0,4-1 0 0,-3-6 0 0,-1 0 0 15,-3-3 8-15,7-1 0 0,-4 1 0 0,1 3 0 16,3-3-8-16,0 6 0 0,3 3 0 0,1 4 0 16,3 2 0-16,0 4 0 0,3 3 0 0,4 3 0 15,0 3 0-15,4 3 0 0,-1 3 0 0,5 0 0 16,-5 7 0-16,4 0 0 0,-3 6 0 0,3-1 0 15,4 4 0-15,-4 4 0 0,3-1 0 0,1 3 0 0,0 3 28 16,-1 4 3-16,1 3 1 0,-4-1 0 16,0 4-20-16,-3 3-3 0,-4 3-1 0,0 3 0 0,-4 1 4 0,-3-1 0 15,0-3 0-15,-7 3 0 0,0 3-12 0,-3-2 8 16,-1-1-8-16,0-3 8 0,-3-3-8 0,0 0 0 16,0-3 0-16,0-4 0 15,0-2-50-15,3-4-12 0,-3-2-2 16,7-4-1-16,-3-3-85 0,3-3-17 0,-1-7-3 0,5-2-694 15,-1-1-138-15</inkml:trace>
  <inkml:trace contextRef="#ctx0" brushRef="#br0" timeOffset="162460.03">29665 10162 2372 0,'0'0'52'0,"-3"6"12"0,3 3 1 0,-4 1 1 0,1 6-53 0,-1-1-13 15,0 4 0-15,4 3 0 0,0 3 96 0,0 0 16 0,0 0 3 0,4 0 1 16,0-3-39-16,3 3-7 0,0-3-2 0,-4 0 0 16,8-3-25-16,-1-3-6 0,4-1-1 0,1-5 0 15,-1-1-14-15,0-2-3 0,3-4-1 0,1-6 0 16,-4-1-6-16,4-2-2 0,-4 0 0 0,0-7 0 16,0-2-2-16,-3 2 0 0,-1-3 0 0,1 1 0 15,-1-4 20-15,-6 3 3 0,3-3 1 0,-7 1 0 16,4 2-20-16,-4-3-3 0,-4 3-1 0,-3 4 0 15,3-4-8-15,-6 7 8 0,-1-4-8 0,-3 7 8 16,4-3 0-16,-8 2 0 0,0 4 0 0,1 0 0 16,-1 3-8-16,-3 0-17 0,7 3 4 0,-4 0 1 15,8 0-74-15,-1 4-14 0,4-4-4 16,3 0 0-16,4-3-81 0,0 0-17 16,0 0-3-16,11 3-579 0,0-3-116 0</inkml:trace>
  <inkml:trace contextRef="#ctx0" brushRef="#br0" timeOffset="162841.4">30099 10510 2262 0,'0'0'64'0,"0"0"14"0,0 0-62 0,0 0-16 0,0 0 0 0,0 0 0 16,0-6 132-16,0-1 23 0,0 1 5 0,0-3 0 15,-4-1-28-15,4 1-7 0,0-4-1 0,0 4 0 16,-3-7-54-16,3 4-11 0,0-7-3 0,0 0 0 16,0-3-38-16,-4 0-8 0,1 0-2 0,3-3 0 15,0 3-8-15,0 0 0 0,0 0 0 0,0 3 0 16,3 4 0-16,-3 2 0 0,0 4 0 0,4-1-11 15,-1 4 11-15,1 3 0 0,3 0 0 0,-3 3-8 16,3 3 8-16,0 0-12 0,0 3 12 0,3 4-12 16,-3-1 12-16,4 1 0 0,0-4 0 0,-1 3 0 0,4 1 0 15,0-4 0-15,-3 3 8 0,3-5-8 16,0 2-98-16,-3-3-24 16,3 0-5-16,-4 0-806 0,1 0-162 0</inkml:trace>
  <inkml:trace contextRef="#ctx0" brushRef="#br0" timeOffset="163108.2">30342 10030 2257 0,'-3'19'49'0,"3"-10"11"0,0 1 1 0,0 5 3 0,3 1-51 0,-3 0-13 15,7 3 0-15,-3 3 0 0,0-1 89 0,6 1 15 0,-3 0 4 0,0 3 0 16,0-3-16-16,4 4-2 0,-1-1-1 0,1-3 0 16,0-1-49-16,3-2-11 0,-4 0-1 0,1-3-1 15,3-1 4-15,-3 1 1 0,-1 0 0 0,-3-7 0 16,4 1-52 0,-4-1-9-16,0-6-3 0,-4 3 0 0,-3-6-44 15,0 0-10-15,0 0-2 0,0 0-767 0,0 0-153 0</inkml:trace>
  <inkml:trace contextRef="#ctx0" brushRef="#br0" timeOffset="163312.62">30251 10262 2422 0,'0'0'68'0,"0"3"16"15,7 4-67-15,-4-4-17 0,1 3 0 0,3-3 0 16,0 0 100-16,0 4 16 0,4-4 3 0,-1 0 1 0,-3 0-32 0,4-3-7 15,3 0-1-15,0 0 0 0,0-3-42 0,4 0-9 16,-1-4-1-16,5 1-1 0,-1-3-19 0,3-1-8 16,-2 1 8-16,-1 3-8 15,3-4-76-15,1 4-20 0,0 3-4 0,0 0-777 16,-4 6-156-16</inkml:trace>
  <inkml:trace contextRef="#ctx0" brushRef="#br0" timeOffset="163488.72">30833 10375 2595 0,'0'0'57'0,"-4"3"12"0,-3 3 3 0,4-2 0 0,-4-4-57 0,0 3-15 0,7-3 0 0,-4 0 0 15,4 0 72-15,-7-3 11 0,3-1 2 0,1-2 1 16,-1-3-51-16,1-1-11 0,-1-2-1 0,1-1-1 16,3-2-37-16,-4-1-7 0,-3 0-2 0,7-3 0 15,-3-3-125-15,-1 1-26 0,1 2-5 0,3-6-927 16</inkml:trace>
  <inkml:trace contextRef="#ctx0" brushRef="#br0" timeOffset="163620.16">30702 9924 2898 0,'0'0'64'0,"-7"6"12"0,0 0 4 0,0 3 1 0,-3 4-65 0,2 0-16 0,-2 2 0 0,-1 1 0 16,-3 0 67-16,7-4 9 0,-3 4 3 0,2-1 0 0,-2 1-56 0,3-3-11 16,3 2-3-16,1-5 0 15,-1 2-61-15,1-2-12 0,6-1-2 0,1 1-1 16,3-4-150-16,3 0-31 0</inkml:trace>
  <inkml:trace contextRef="#ctx0" brushRef="#br0" timeOffset="164059.63">30946 10225 1220 0,'0'0'27'0,"0"0"5"0,0 0 2 0,0 0 0 0,0 0-34 0,0 0 0 0,0 0 0 0,3 3 0 16,4 3 93-16,-7-6 12 0,4 6 3 0,3 0 0 16,-4-2-77-16,1 2-15 0,3-3-4 0,0 0 0 15,4 0-12-15,-4-3 0 0,-4 3 0 0,4 1 0 16,-3-4 86-16,-4 0 14 0,0 0 4 0,0 0 0 16,0 0 24-16,0 0 6 0,3 6 1 0,-3-6 0 15,0 6-37-15,0 0-7 0,-3 1-2 0,3-1 0 16,-4 0-27-16,4 0-6 0,-3 4 0 0,3-4-1 15,0 4-39-15,3-4-7 0,-3 0-1 0,0-6-8 16,0 0 0-16,7 6 0 0,-3-3 0 0,3-3 0 16,0 0 0-16,0 0 8 0,-3-6-8 0,3 0 0 15,0 0 32-15,0-4-1 0,-4-2 0 0,1 2 0 0,3-2-31 0,-4-1 0 16,1 4 0-16,-1-4 0 16,-3 4 9-16,4-1-9 0,-4-2 8 0,0 3-8 15,0-4 0-15,0 4 0 0,-4-1 8 0,4 1-8 16,-3-1 0-16,-4 1 0 0,0 3-10 0,0-4 10 0,-4 1-18 15,-3-1 2-15,0 4 1 0,-4-3 0 0,4 3-2 0,-4-1-1 16,-3 4 0-16,4 0 0 0,-4-3 5 0,3 3 1 16,0 3 0-16,4 0 0 15,0 0-120-15,3 0-23 0,1 3-5 0,3 0-1018 0</inkml:trace>
  <inkml:trace contextRef="#ctx0" brushRef="#br0" timeOffset="164470.99">31281 10378 2818 0,'0'0'62'15,"-7"3"13"-15,3 0 2 0,-3-3 3 0,4 0-64 0,-4-3-16 0,0 0 0 0,3-3 0 16,0 0 0-16,-3-4 0 0,4-2 0 0,3-1-10 0,-4 1 10 0,4 2 0 16,4-5 8-16,-4-1-8 15,7 3 0-15,-4-2 0 0,5 2-10 0,-1 1 10 0,3-1 0 0,1 4 0 16,-1 2 0-16,1-2 0 0,3 6 0 0,0 0 0 15,0 3 0-15,-3 3 0 0,3 0 0 0,0 0 0 16,-3 3 0-16,3 1 0 0,-4 2 27 0,1 4 12 16,-4-4 2-16,4 3 1 0,-4 1-12 0,3 3-2 15,-6-1-1-15,3 4 0 0,-4-3-3 0,4 0 0 16,-3-1 0-16,-4-2 0 16,0-4-53-16,0 1-11 0,0-1-3 0,0 0-859 15,0-9-172-15</inkml:trace>
  <inkml:trace contextRef="#ctx0" brushRef="#br0" timeOffset="164899.89">31718 10218 1983 0,'0'0'44'0,"0"0"8"0,-3 0 3 0,-1-3 1 0,1 0-45 0,-1 3-11 0,-3-3 0 0,7 3 0 16,-3 0 58-16,3 0 10 0,-7-3 1 0,7 3 1 15,0 0 18-15,-4 6 4 0,0-3 1 0,-3 7 0 16,4-1-13-16,3 0-4 0,-4 4 0 0,4-1 0 16,-3 1-32-16,3 3-6 0,0-1-2 0,0 1 0 15,3 0-36-15,1-4 0 0,-4 1 0 0,3-4 0 16,4-3 0-16,1 1 0 0,-1-4 8 0,-4 0-8 16,4-3 0-16,4-3-8 0,-4 0 0 0,0-4 0 15,3 1 8-15,-3 0 8 0,1-4-8 0,-1-2 11 16,0 3-11-16,3-7-9 0,-3 3 9 0,-3 4-13 15,-1-4-16-15,1 1-3 0,-1 2-1 0,-3 1 0 16,0 3 33-16,4-1 0 0,-4 1 0 0,-4 0 0 0,1 3 0 0,3 3 0 16,0 0 0-16,-4 0 0 15,-3 3 25-15,0 0 6 0,4 6 1 0,-4-2 0 0,3 5-14 0,1 1-2 16,-1-1-1-16,4 4 0 0,0 0 1 0,0-1 1 16,0 1 0-16,4 0 0 0,-4-1 12 0,3 4 3 0,1-3 0 0,-1-4 0 15,1 4-32-15,-1-6 0 16,1-1 0-16,3-3 0 15,-4-3-56-15,-3-3-8 0,4 7-2 0,3-7 0 16,0 0-126-16,0-4-24 0,0 1-6 0,0-6-1 0</inkml:trace>
  <inkml:trace contextRef="#ctx0" brushRef="#br0" timeOffset="165135.66">32078 9902 2253 0,'0'0'49'0,"0"0"11"0,0 0 1 0,4-4 3 0,-4 4-51 0,0 0-13 0,7 0 0 0,0 4 0 16,-4 2 104-16,4 0 19 0,-3 4 3 0,3 5 1 16,0 1-24-16,0 3-5 0,0 6-1 0,0 0 0 15,4 3-4-15,-4 0-1 0,3 1 0 0,-3 2 0 16,4 0-37-16,0 7-8 0,-4-1-2 0,3-2 0 16,-3 3-20-16,0-4-4 0,0 1-1 0,0-1 0 0,-3-3-20 15,3-2-8-15,-7-1 0 0,4-6 0 16,-4-3-60-16,3-4-11 15,1-2-2-15,-1-10-1 0,1-3-92 0,6-6-18 0,1-4-4 16</inkml:trace>
  <inkml:trace contextRef="#ctx0" brushRef="#br0" timeOffset="166619.15">10178 11112 2602 0,'0'0'57'0,"-4"0"12"0,-3 3 3 0,7-3 1 0,-3 3-58 0,-1 3-15 0,0 4 0 0,4 2 0 15,0 4 64-15,4 34 87 0,0-18-74 16,-1 5-61-16,4 4-16 0,-3-3 0 0,3 5 0 16,0-2 54-16,0 3 8 0,-4-3 2 0,4 3 0 15,-3-7-52-15,3 4-12 0,-3-3 0 16,-1-4 0-16,1-5 0 0,-1-1 0 0,-3-9 0 0,4-1 0 16,-1-5 0-16,-3-4 0 0,0-9 0 0,0 0 0 15,0 0-120-15,0-12-26 0,0-1-6 0,-3-6-1077 16</inkml:trace>
  <inkml:trace contextRef="#ctx0" brushRef="#br0" timeOffset="167038.56">10022 11435 2310 0,'-17'9'65'0,"10"-6"15"0,-4 4-64 16,8-1-16-16,-1 0 0 0,1 4 0 0,6-1 47 0,4 0 5 16,0 1 2-16,4 5 0 15,3-2-44-15,4 0-10 0,3-4 0 0,0 0 0 0,0 1 12 0,-3-4 2 16,3-3 1-16,4-3 0 0,-4-3-24 0,3-3-5 15,1 0-1-15,3-4 0 0,-3-2 24 0,3 2 5 16,0-2 1-16,1-1 0 0,-5 1 6 0,-2 2 2 16,-1 4 0-16,-4 0 0 0,-3-1 27 0,-3 1 6 15,0 3 0-15,-4 0 1 0,-7 3 26 0,0 0 5 0,0 0 0 0,-7 0 1 16,0 3-12-16,-4 0-2 0,-3 3-1 0,3 1 0 16,-3 2-29-16,0 4-5 0,0 2-2 0,0 7 0 15,0 0-11-15,3 3-3 0,1 3 0 0,-1 4 0 16,4-1-11-16,3 0-2 0,4 1-1 15,0-1 0-15,4-9-10 0,3 0 0 0,0-6 0 0,7-1 8 16,0-5-8-16,0-1 0 0,8-6 0 16,-1-6 0-16,0-3 0 0,0-3 0 0,0-4-8 0,0-3 8 15,-3-2 0-15,0-4 0 0,-4-3 0 0,0 3 0 16,0-4 0-16,-3 5 0 0,-4 2 0 0,0 0 0 16,-4 3 0-16,1 4 0 0,-4-4 0 0,0 3 0 15,0 1 0-15,-4-1-12 0,-3 1 0 0,0 2 1 16,0 1 11-16,0 3 0 0,-4-1 0 0,1 1 0 15,-4 0-11-15,3 6 0 0,1 0 0 0,-1 0 0 16,4 3-86-16,0 0-18 0,7-3-3 0,3 6-857 16,1 4-171-16</inkml:trace>
  <inkml:trace contextRef="#ctx0" brushRef="#br0" timeOffset="167435.46">11677 11266 2649 0,'0'0'58'0,"0"0"12"0,0 0 2 0,0 0 4 0,0 0-61 0,0 0-15 0,0 0 0 0,0 12 0 15,3 1 105-15,1 5 19 0,3 7 3 0,0 4 1 16,4-1-52-16,-4 3-9 0,3 1-3 0,1 2 0 16,0 4-27-16,-1-4-5 0,1 4-2 0,-1 0 0 15,-3-4-9-15,4 0-1 0,-4-2-1 0,4-1 0 16,-8-6-19-16,4 0 10 0,0-6-10 0,-3-3 8 15,-4 0 3-15,3-4 0 0,-3-3 0 0,0-2 0 16,0-7-87-16,0 0-16 16,-3 0-4-16,-8-3-1 15,1-4-75-15,-1 1-16 0,0-3-2 0,1-4-650 0,-8 1-129 0</inkml:trace>
  <inkml:trace contextRef="#ctx0" brushRef="#br0" timeOffset="168175.18">11561 11535 1958 0,'-4'-3'43'0,"-3"-3"9"0,3 3 1 0,-3-1 3 0,7 4-45 0,0 0-11 16,0 0 0-16,0 0 0 0,0 0 104 0,4 10 20 15,-1-4 3-15,8 4 1 0,-4-1-52 0,4 4-9 16,3-1-3-16,3 1 0 0,1 2-51 0,3-2-13 16,4 3 0-16,3-4 0 0,-3 4 0 0,0-1 0 15,3-2 0-15,0 3 0 0,-7-4 42 0,0 1 6 0,-3-4 0 0,0 1 1 16,-4-1-27-16,0 0-6 0,-4-2 0 16,1-4-1-16,0 0 33 0,-4 0 6 0,-4-6 2 0,4 0 0 15,-3-4-15-15,-1-2-2 0,-3-3-1 0,0-1 0 16,0-3 2-16,-3-3 1 15,-1 4 0-15,1-4 0 0,-1 0-10 0,1 0-3 0,-1 1 0 16,-3-4 0-16,3 0 1 0,-3 0 0 0,4-3 0 0,-4 3 0 16,0 0-29-16,0-3 0 0,0-4 0 0,-4 1 0 15,4-3 0-15,0 3-18 0,-4-4 2 0,1 7 1 16,3 3 15-16,3 3 0 0,1 7 0 0,-4-1 0 16,3 10 0-16,4 3 0 0,0 0 0 0,0 6 0 15,4 7-8-15,-1 3 8 0,4 6-13 0,-3 3 5 16,3 3-6-16,3-3-1 0,-3 0 0 0,1 0 0 15,-1 0 3-15,0 0 0 0,0 0 0 16,3 1 0-16,-6 2 12 0,3-3-12 0,0 0 12 0,-4-3-12 16,4 3 12-16,-3-6 0 0,3 3 0 0,-3-3 0 15,3-7 0-15,-4 1 0 0,1-1 0 0,-1-2 0 0,1-4 0 16,-4-6 0-16,0 0 0 0,7-3 0 0,0-4 0 0,0 1 0 16,-4-6 0-16,5 2 0 15,-1-2 0-15,0-1 0 0,0-3 10 0,3 4-10 16,1-1 0-16,-1 4 0 0,1 3 8 0,0-4-8 15,3 4-10-15,0 3-4 0,0 0-1 0,-3 3 0 0,3 0 41 16,-4 3 8-16,1 0 2 0,3 0 0 16,-4 3-7-16,1 1-1 0,0-1 0 0,-1 3 0 0,1 1-28 0,-4-1-12 15,0-3 1-15,4 4 0 0,-4-1 11 0,0-2 0 16,0-1 0-16,0 0 8 0,0 0-8 0,-4-3 0 0,4 4 0 0,-3-7 0 16,3 3 0-16,-4-6 0 0,5 3 0 0,-5-7 0 15,4 1 0-15,-3 0 0 0,-1-3 0 16,4-4 0-16,-3-3 0 0,-4 4 0 0,3-4 0 15,1 0 0-15,-4-2 0 0,0-1 0 0,0 0 0 0,0 3 0 16,-4 1 0-16,4 2 0 0,-3 1 0 0,3 5 0 16,-4 1 0-16,4 6 12 0,0 0-2 0,-3 3-1 15,-1 7-9-15,1 2 0 0,-4 7 0 0,3 3-11 16,1 3 11-16,-1 3 8 0,0 4-8 0,4-1 11 16,0 0-3-16,0-3-8 0,0 1 12 0,4-1-4 15,3-6-8-15,-3 0 12 0,3-3-12 0,0-4 12 16,0-2-12-16,3-4 0 0,1 1 0 0,0-4 0 15,3-3 0-15,0-3 0 0,0 0 0 0,3-3 0 16,5 0 0-16,-1-7 0 0,0 1-12 0,0-4 12 16,0-2-99-1,0 2-12-15,1-6-2 0,-1 4-1375 0</inkml:trace>
  <inkml:trace contextRef="#ctx0" brushRef="#br0" timeOffset="168473.46">12792 11764 3016 0,'0'0'67'0,"0"3"13"0,-4 3 4 0,4-6 0 0,0 0-68 0,-7 4-16 16,7-4 0-16,0 0 0 0,0 0 76 0,0 0 11 16,-3 0 2-16,3 0 1 0,-4-7-33 0,1 4-6 0,-1-6-2 0,1 3 0 15,3-4-29-15,0 1-7 0,-4-1-1 0,0-2 0 16,4 2-12-16,-3-2 0 0,-1-1 0 0,1 4 0 31,-1-4-145-31,-3 4-26 0,4-4-5 0</inkml:trace>
  <inkml:trace contextRef="#ctx0" brushRef="#br0" timeOffset="168635.17">12647 11429 2826 0,'-18'12'62'0,"15"-9"13"0,-4 0 2 0,3 1 3 0,4-4-64 0,0 0-16 0,0 0 0 0,0 0 0 0,0 0 26 16,0 0 2-16,7 0 1 0,0 3 0 0,4-3-29 0,3 0-16 15,-3 0 1-15,6 0 1 16,-3 0-92-16,1 0-18 0,-1 6-4 0,3-3-1 15,-3 3-129-15,1 4-26 0,6 9-4 0,-4-1-2 16</inkml:trace>
  <inkml:trace contextRef="#ctx0" brushRef="#br0" timeOffset="168886.9">13014 11733 2764 0,'-4'6'61'0,"1"-3"13"0,3-3 2 0,-4 6 1 0,4-6-61 0,-7 0-16 15,4-3 0-15,-1 0 0 0,-3-6 80 0,4-1 12 0,-1-5 4 0,4-1 0 16,-3 0-26-16,3-6-5 15,-4 4-1-15,4-1 0 0,4 0-51 0,-1 0-13 0,-3 0 0 0,4 4 0 16,3 2 31-16,-4 4 3 0,8-4 1 0,-4 4 0 16,4-1-5-16,-1 4-1 0,4 0 0 0,4-1 0 15,-1 4-29-15,1-3 0 0,0 3 0 0,-1 3 0 16,1-3 0-16,0 3 0 0,-1 3 0 0,-3 0 0 16,1 3 0-16,2-3 0 0,-3 4 0 0,0-4 0 15,-3 3 0-15,3 0 0 0,-3 4 0 0,3-4 0 16,-4 3-148-1,1 1-35-15,0 2-7 0,-1-2-2 0</inkml:trace>
  <inkml:trace contextRef="#ctx0" brushRef="#br0" timeOffset="169603.87">14429 11472 2419 0,'-11'4'53'0,"11"-4"11"0,-7-4 3 0,3 1 1 0,1-3-55 0,-1 3-13 0,1-3 0 0,3 3 0 15,0 3 111-15,0 0 19 0,0 0 4 0,0 0 1 16,0 0-11-16,0 0-3 0,0 0 0 0,0 0 0 15,-4 6-45-15,4 6-10 0,-3 4-2 0,3 0 0 16,0 6-47-16,3 3-9 0,-3 0-8 0,4 3 9 16,-4 0 7-16,7 0 2 0,-4 1 0 0,5-4 0 15,-1 0-33-15,3-3-6 0,-3 0-2 0,7-3 0 16,-3-7 23-16,3 1 0 0,0-7 0 0,-3 0 0 16,3-6 13-16,3 0 7 0,-2-6 2 0,2-4 0 15,1-5-35-15,-4-1-7 0,4-3-2 0,-1-6 0 0,1 3 34 16,-4 0 6-16,0 4 2 0,0-4 0 15,-3 3-20-15,-1 6 0 0,1 1 0 0,-4 2 0 0,-3 4-12 0,3 6-7 16,-7 0-1-16,3 3 0 16,4 3 20-16,-3 7 0 0,3 0 0 0,-4 5 0 15,4 1 0-15,-3 3 0 0,3-3 0 0,4 3 0 0,-4-6 0 0,3 2 0 16,4-5 0-16,0-1 0 0,0-5 0 16,1-1 0-16,2-3 0 0,1-3 0 0,-4-3 0 0,0-3 0 15,0-4 0-15,0-2 0 0,-3-4 0 0,3 0 0 16,-7-2 0-16,0-1 0 0,0 0 21 0,0 0 8 15,-3 0 2-15,-1 1 0 16,-3-1-50-16,4 0-9 0,-4-3-3 0,0 3 0 16,-4 0 31-16,-3 4 0 0,4-4 0 0,-4 3 0 15,0-3 0-15,-4 4 0 0,4-4 0 0,0-3 0 0,-4 6 20 0,1 1 9 0,3-1 3 0,0 6 0 32,0 1-72-32,3 3-15 0,1 3-2 0,3 3-1 15,0 0-159-15,0 0-32 0,14 15-7 0,-7 1 0 0</inkml:trace>
  <inkml:trace contextRef="#ctx0" brushRef="#br0" timeOffset="170237.05">15184 11523 2508 0,'-15'6'71'0,"15"-6"16"0,-3 0-70 0,-4 3-17 16,3 0 0-16,4-3 0 0,-3 3 106 0,3-3 18 16,0 0 3-16,0 10 1 0,0-4-52 0,3 0-9 15,8 4-3-15,-4-4 0 0,4 3 15 0,3-2 2 16,0-1 1-16,3 0 0 0,1-3-47 0,0 4-10 15,3-4-1-15,0-3-1 0,0-7 0 0,-3 4 0 0,3-3 0 16,-3-3 0-16,-4-4-23 0,3 4 0 16,-6-4 0-16,0 4 0 0,-1-4 0 0,-3 4 0 15,0-4 0-15,0 4 0 0,-3-1 0 0,-1 1 0 16,-3 3 0-16,-3-1 0 0,-1-2 0 0,1 6 0 0,-1 0 0 0,-3 3 0 16,0 0 0-16,0 0 0 0,-3 3 0 0,-1 6 0 15,-3-2 0-15,0 2 0 0,0 0 0 0,-1 7 0 16,1 0 0-16,0 3 0 0,0-1 0 0,4 4 0 15,-1-3 0-15,4 3 0 0,0 0 0 0,7 0 0 16,0 0 0-16,3-3 0 0,1 0 0 0,7-1 0 16,-4 1 0-16,3-6 0 0,4-1 0 15,0-2 0-15,0-4 0 0,1-3 0 0,2 0 0 0,-3-3 0 16,4-3-47 0,0 0-13-16,3-3-4 0,3-4 0 0,-2 1-102 0,2-1-21 0,1 1-4 0,3-3-1 15,0 2-102 1,1-2-21-16,-1 2-4 0,0 1-1 0,-3 2 246 0,-4 1 49 0,-7 3 9 0,0 0 3 15,-7 0 198-15,0 3 40 0,-7 0 8 0,0 0 2 16,0 0 23-16,0 0 5 0,-7 0 1 0,-3 0 0 0,3 3-140 0,0-3-27 16,-4-3-5-16,4 0-2 0,-4-4-54 15,4 1-10-15,0-3-2 0,0-1-1 0,-3-2-23 0,3-4 8 16,-4-3-8-16,4 0 0 16,0-2-48-16,0-1-15 0,0 0-2 0,-4-3-1 15,8 3-191-15,-4-3-39 0,-4-29-7 0,11 13-1 0</inkml:trace>
  <inkml:trace contextRef="#ctx0" brushRef="#br0" timeOffset="170904.83">15625 11225 3225 0,'-18'9'92'0,"11"-6"19"0,3 0-89 0,4-3-22 16,0 0 0-16,-3 7 0 0,3-7 53 0,0 6 7 0,0 3 0 0,7-2 1 16,0-1-46-16,3 0-15 0,1 0 8 0,3 1-8 31,0-4-32-31,4 3-11 0,0 0-1 0,-1-2-1 15,4 2-63-15,-3-3-12 0,3 3-2 0,-3-3-1 0,3 4-46 0,-7-4-10 0,4 3-1 0,-4 0-1 32,0-3 51-32,0 4 10 0,-3-4 3 0,3 3 0 15,-4-3 57-15,-3 4 11 0,0-4 2 0,1 0 1 0,-1 0 139 0,-4 3 28 0,1-3 6 0,-1 4 1 16,-3-1 51-16,0 3 10 0,0 1 3 0,-3-1 0 16,-4 1-81-16,3-1-16 0,1 0-3 0,-1 4-1 15,0 3-27-15,-3-1-4 0,7 4-2 0,-3 0 0 16,-1 3-12-16,1-3-2 0,6-4-1 0,1 1 0 15,-1 3-16-15,1-7-3 0,3 1-1 0,4-7 0 0,-4 0-37 16,7-2-7-16,-4-4-2 0,4-4 0 0,1-2 43 16,-1 0 8-16,3-7 1 0,-3 1 1 0,1-1-30 0,-1 1 8 15,0-7-8-15,0 3 0 0,-4-3 0 0,1 4 0 16,-4-1 0-16,0 0 0 0,0 4 0 0,-3-1 0 16,-1 4 0-16,-3-1 0 0,4 1 0 0,-4 3 8 15,-4 0-8-15,4-1 0 0,-7 1 0 0,7 6 0 16,-3 0 8-16,-4 3-8 0,3 0 0 0,-3 4 9 15,3 2-9-15,1 7 8 0,3 2-8 0,0 4 10 16,0 10-10-16,3 5 10 0,1 1-10 0,3 6 0 16,0-3 9-16,4 3-9 0,-1-4 9 0,4 4-9 15,-3-3 12-15,3 3-12 0,-3-3 18 0,-1 2-3 16,4 1-1-16,-3 0 0 0,0 0 2 0,-4 0 0 0,0-3 0 16,0 0 0-16,0-10-7 0,-4 3-1 0,-3 1 0 0,0-1 0 15,-3-2-8-15,-1-4 0 16,1-3 0-16,-8 0 8 15,1-6-29-15,-5-3-7 0,-2-4 0 0,-4-2-1 0,-1-7 29 0,-2-3 0 0,-4-3 0 0,3-4 0 16,0-8 12-16,0 2 8 0,4-6 1 0,0 0 1 16,0-6-35-16,7 3-7 0,3-3-2 0,1 0 0 15,-1-3 34-15,8 3 8 0,6-3 0 0,1-4 1 16,-1 4-33-16,4-3-8 0,4-1 0 0,-1 4-1 16,1-3 29-16,10-4 5 0,-3 4 2 0,6-3 0 15,1 5-15-15,0 4 0 0,0-3 0 0,-1 3 0 16,1 3 0-16,-4 3 0 0,0 0 0 0,4 4-10 15,-7-1-102-15,3 7-21 0,-4-1-4 0,-2 1-1330 16</inkml:trace>
  <inkml:trace contextRef="#ctx0" brushRef="#br0" timeOffset="171486.01">16492 11206 612 0,'0'0'13'0,"0"0"3"0,-3-3 1 0,-4-3 0 0,3-1-17 0,1 4 0 16,-4 0 0-16,0 0 0 0,-4 3 149 0,4 0 27 0,0 3 4 0,0 0 2 15,-4 0 8-15,4 4 2 16,0 2 0-16,0 0 0 0,0 4-52 0,4-1-9 0,-1 7-3 0,4 0 0 16,0 0 0-16,4 0 0 15,3 3 0-15,0 3 0 0,0-3-51 0,0 0-10 0,3 0-3 0,1 3 0 16,3-3-10-16,-3 3-2 0,3-3-1 0,-4 3 0 16,4-3-20-16,1-4-4 0,-5-2-1 0,1 3 0 15,-1-3-9-15,-3-1-1 0,4 1-1 0,-8 0 0 16,5-4-15-16,-8-2 9 0,3-1-9 0,-3-3 8 15,0-6-8-15,0 0 0 0,0 0 0 0,-7 0 0 0,0-3 0 16,0 0-9-16,0-6 9 0,0-4 0 0,3 1-12 0,1-4 12 16,-1-3-12-16,1 0 12 15,6-3-10-15,1 0 10 0,-1 0-8 0,4 0 8 0,0 4 0 0,4-1-8 16,0 0 8-16,-1 3 0 0,1 4 0 0,3-1-8 16,0 4 8-16,0 3 0 0,4-1 0 0,-4 4 0 15,0 3 0-15,0 3 0 0,4 0 0 0,-4 4 0 16,3-1 10-16,-3 0-10 0,4 4-9 0,-4 2-8 15,0 1-2-15,0 2 0 0,-3 4 45 0,0 0 9 16,-4 3 1-16,0 0 1 0,0-3-8 0,-4 3-1 16,-3 0-1-16,0-4 0 0,0 4-27 0,0-6 0 15,0 0 0-15,-3-1 0 0,-4-5 0 0,3-4 0 16,1-3 0-16,3-3 0 16,-7-6-62-16,7-3-18 0,-4-10-3 0,1 3-1 15,3-6-70-15,3 0-14 0,1 0-4 0,-1-6-1108 0</inkml:trace>
  <inkml:trace contextRef="#ctx0" brushRef="#br0" timeOffset="171684.9">17071 11190 2559 0,'0'0'56'0,"0"0"12"0,0 0 3 0,0 0 1 0,0 0-58 0,0 0-14 0,0 0 0 0,3 10 0 16,-3 2 94-16,4 7 16 0,0 0 3 0,3 6 1 16,0-3-50-16,0 6-11 0,0-3-1 0,3 3-1 15,-3-3-13-15,4 1-2 0,0 2-1 0,-1-3 0 16,4 0-10-16,-3 0-1 0,-1 0-1 0,1-3 0 0,0-3-7 0,-1 0-2 15,1-4 0-15,-1 1 0 16,-3-7-14-16,0 4 0 0,-3-7 8 0,3-3-8 16,-7-3-36-16,0 0-9 0,0 0-3 0,0-6 0 15,-4-6-94-15,1-1-19 0,-1-3-4 16</inkml:trace>
  <inkml:trace contextRef="#ctx0" brushRef="#br0" timeOffset="172202.32">16976 11498 2649 0,'-4'15'58'0,"1"-9"12"0,3-6 2 0,3 7 4 0,1-1-61 16,-1 3-15-16,4-5 0 0,4 2 0 0,-1-6 105 0,5 0 19 0,-5-3 3 0,4 0 1 15,4-1-76-15,-4-2-14 0,0-3-3 0,4 2-1 16,-4-5-15-16,3 3-3 16,-2-1-1-16,2 1 0 0,1-1-15 0,3-2-10 0,-3-1 2 0,3 1 0 31,0-7-78-31,0 3-15 0,0-3-3 0,8 4-1 15,-5-1 33-15,4 0 6 0,1 1 2 0,-5 2 0 0,1 1 33 0,-4 2 7 16,0 1 2-16,-3-1 0 0,0 4 54 0,-8 0 12 16,1 3 1-16,-4 3 1 0,0-3 47 0,-7 3 10 0,0 0 1 0,0 0 1 15,0 0-14-15,0 0-3 0,-7 9-1 0,0-3 0 16,-4 4-38-16,1-1-7 0,-4 4-2 0,-1-1 0 16,-2 1-32-16,-1-1-8 0,1 1 0 0,-1 2 0 15,4 1 13-15,0 0 1 0,0-7 0 0,-1 4 0 16,8-7-22-16,-3 3-5 0,6-2-1 0,1-1 0 15,3-6 14-15,0 0 0 0,3 6 0 0,4-3 0 0,4 1 0 16,3-1 0-16,0-3 0 0,4 0 0 0,3-3 9 16,0-1 5-16,0 4 1 0,4 0 0 0,0 0-15 0,-4 4 0 15,0-1 0-15,4 3 0 0,-4-3-9 0,0 6-5 16,-3-2-1-16,3 2 0 16,-3 1 15-16,-4 2 0 0,0 4 0 0,-4-1 0 0,-3 1 0 15,0 3 0-15,-3-3 0 0,-1 2 0 0,1 1 23 16,-8 0 7-16,1-3 2 0,-4 3 0 0,-4-7-24 0,-3 4-8 15,0-4 0-15,0-2 0 16,-7-1-26-16,3-3-5 0,-3-2-1 0,3-1 0 0,-3-3 22 0,7 0 10 16,-4-3-10-16,8-4 10 15,-1-2-104-15,4-1-16 0,4-2-2 0,-1-1-1 16,4-2-112-16,4 2-22 0,3-9-5 0,3 7-1 0</inkml:trace>
  <inkml:trace contextRef="#ctx0" brushRef="#br0" timeOffset="172354.12">18048 11670 3225 0,'4'19'92'0,"-1"-10"19"0,-3 1-89 0,4-1-22 0,-1 0 0 0,1 1 0 16,-4-1 107-16,3 1 17 0,1-1 3 0,-4 0 1 15,3-2-103-15,-3-7-25 0,0 0 0 0,0 0 0 16,0 0 0-16,0 0 0 0,0 0 0 0,4-7 0 16,-4-2 0-16,3-3 0 0,-3-4 0 0,4-3-1053 15,-4 3-216-15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6T19:41:03.210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1118 972 1267 0,'0'0'28'0,"0"0"5"0,-3-4 2 0,3 4 1 0,0-3-36 0,0 3 0 0,0-6 0 0,0 6 0 16,-7-3 22-16,7 3-2 15,0-6-1-15,7-1 0 0,-7-2 42 0,0 6 9 0,0-3 2 0,0-1 0 16,3 1 28-16,-3 6 7 16,0 0 1-16,0 0 0 0,0 0-4 0,0 0 0 0,0 0 0 0,0 0 0 15,0 0-18-15,0 0-4 0,0 0-1 0,7 6 0 16,-3-3-13-16,3 4-4 0,-4 2 0 0,1 7 0 15,3-1-51-15,4 4-13 0,-8 3 0 0,8 13 0 16,3-10 45-16,-4 6 7 0,1-3 0 0,3 1 1 16,-3-1-33-16,6-3-8 0,-13-3 0 0,6-3-1 15,1-4-11-15,0-2 10 0,-8 3-10 0,8-13 10 16,-11-3-10-16,0 0 0 0,0 0-10 0,0 0 10 16,0 0-58-16,3-7-6 0,-3-5 0 15,0-1-1-15,0-2-83 0,-3 2-16 16,-4-6-3-16,3 1-1 0</inkml:trace>
  <inkml:trace contextRef="#ctx0" brushRef="#br0" timeOffset="416.31">928 837 2030 0,'-11'3'57'0,"1"-3"14"0,6 0-57 0,-3 0-14 0,4-3 0 0,-8 3 0 16,11-3 105-16,0 3 19 0,-7-3 3 0,7 3 1 16,-4-4 0-16,4 4 0 0,0 0 0 0,0 0 0 15,0-6-52-15,0 6-9 0,0 0-3 0,4-3 0 16,3 0 0-16,-4 0 0 0,8 0 0 0,-4 3 0 16,0 0-51-16,4 0-13 0,6 0 0 0,-2 3 0 15,-1 0 0-15,7-3 0 0,3 6 0 0,-2-3 0 16,2-3 54-16,-2 3 8 0,2-3 2 15,1 0 0-15,7 4-52 0,-8-4-12 0,5 3 0 0,-1-3 0 16,0 0 0-16,7 0 0 0,-3 0 0 0,0 0 0 16,-8 0 0-16,1 0 0 0,0-3 0 0,-4 3 0 15,4 0 0-15,-11 0 0 0,7 0 0 0,-10 3 0 16,3-3 0-16,-14 0-16 0,14 3 3 0,-14-3 1 16,0 0 12-16,0 0 0 0,0 0 0 0,0 0 0 15,0 0 0-15,0 0 0 0,0 0 0 0,-4 3-9 16,1-3-61-16,-8 6-12 0,4-3-2 0,4 0-1 15,-8 1-137 1,-3-4-27-16</inkml:trace>
  <inkml:trace contextRef="#ctx0" brushRef="#br0" timeOffset="724.45">1139 1392 2880 0,'0'0'64'0,"0"0"12"0,-3 3 4 0,3-3 0 0,0 0-64 0,0 0-16 0,0 0 0 16,0 0 0-16,0 0 54 0,0 0 8 16,0 0 2-16,3 0 0 0,8-3 0 0,0 3 0 0,3 0 0 0,0-3 0 15,7 3-52-15,-7 0-12 0,14-3 0 0,-10 3 0 16,3 0 54-16,4 0 8 0,-4 0 2 0,4 0 0 15,-4 0-52-15,4 0-12 0,-4 3 0 0,-4 0 0 16,1 0-13-16,3-3-6 0,-7 0-1 0,7 3 0 16,-6-3 20-16,-5 0 0 0,4 3 0 0,0-3 0 31,4 0-44-31,0 0-4 0,-1 0-2 0,1-3 0 0,0 0-136 0,6 0-27 16,-10-3-6-16</inkml:trace>
  <inkml:trace contextRef="#ctx0" brushRef="#br0" timeOffset="1147.75">1859 1304 2599 0,'0'0'57'0,"0"0"12"0,0 0 3 0,0 0 0 0,-7 0-57 0,7 0-15 0,-3-3 0 0,-4 0 0 16,7-4 65-16,0-2 11 0,-4 0 1 0,4 2 1 16,4-2-11-16,-4 3-3 0,7 3 0 15,-4-7 0-15,4 1-24 0,-7 2-4 0,11-2-2 0,-8 3 0 16,8-4-20-16,-8 7-4 0,8-9-1 0,0 5 0 15,3 1 1-15,-4 3 0 0,4 0 0 0,4 0 0 16,-7 3 10-16,3 0 1 0,-4 3 1 16,4 0 0-16,0 3 5 0,-3-3 1 0,0 4 0 0,3 5 0 15,-4-5-13-15,1 5-3 0,-4 1 0 0,7 5 0 16,-10-5-3-16,3 6-1 0,-4 3 0 0,4-3 0 16,-7 2-8-16,0-5 0 15,0 0 0-15,0 3 0 0,-7-7-54 0,4 1-13 16,3-4-2-16,-7 4-1 0,3-10-124 0,4 0-25 0,-3-6-5 0</inkml:trace>
  <inkml:trace contextRef="#ctx0" brushRef="#br0" timeOffset="1681.27">2198 1273 1958 0,'0'0'43'0,"0"0"9"0,0 0 1 0,0 0 3 0,0 0-45 0,3 0-11 0,4 0 0 0,4 3 0 15,-4 0 68-15,0 6 11 0,4-2 2 0,3 2 1 16,-4 4 5-16,1 2 1 16,0 1 0-16,-4 3 0 0,3 3-2 0,1-4 0 0,-1 11 0 15,1-1 0-15,0 0-18 0,-1 0-3 0,-6 4-1 0,3 2 0 16,-4-9 0-16,1 0 0 0,3-9 0 0,-4 6 0 15,-3-3-51-15,7 0-13 0,-7 3 0 0,0-7 0 16,0 1 21-16,0 0 2 0,4-7 0 0,-4-3 0 16,0 1-23-16,0-7 0 0,-4-4 0 0,4-5 0 15,-7 0 0-15,4-10-8 0,3 0 0 0,-11-6 0 16,8-3 8-16,-4-1 0 0,3 4 0 0,-3-9 0 16,4 2 0-16,-5 4 0 0,8-6 0 0,-3 2 0 15,3 1-14-15,0 3-1 0,0 3 0 0,3-3 0 16,-3 2 29-16,8-2 6 0,-5 0 0 0,4 0 1 15,4 3-21-15,-4 3 8 16,3 0-8-16,1 0 0 0,-4 6 0 0,7-3 0 0,-3 7-10 0,3-4 10 16,0 10 0-16,4-7 0 0,-8 10 8 0,4 0-8 15,-3 6 18-15,-1 3-2 0,-3 4-1 0,0-4 0 16,-3 10 5-16,3 0 0 0,-7 2 1 0,-7 7 0 0,3-3-7 16,-3 3-2-16,0 1 0 0,-3-1 0 0,-8 0-12 15,4-6 9-15,0 6-9 0,-7-7 8 0,7 1-8 0,-4 0 0 16,0-3 0-16,1-1 0 15,3-2-24-15,0-10-11 0,3 3-1 16,-3-6-1-16,7-3-104 0,3 0-21 0,-3-3-4 16,7-10-765-16,0 0-153 0</inkml:trace>
  <inkml:trace contextRef="#ctx0" brushRef="#br0" timeOffset="2229.71">2780 1056 2030 0,'0'0'57'0,"0"0"14"0,-7-3-57 0,3 3-14 0,-6-3 0 0,6 0 0 16,-3-7 153-16,4 7 28 0,3 0 6 0,0 3 1 16,0 0-96-16,0 0-20 0,0 0-3 0,0 0-1 0,0 0 9 0,0 6 2 15,-7 7 0-15,7-7 0 16,0 10-28-16,7-4-6 0,-7 4-1 0,0 0 0 0,3 3-10 16,-3-1-2-16,7 4-1 0,-3 0 0 0,-1-6 5 15,4 9 2-15,4-6 0 0,-1 0 0 16,-6 0-30-16,7-7-8 0,-1 1 0 0,1-1 0 0,-1-2 0 0,-3-7 0 15,4 0 0-15,0-3 0 0,-11 0-8 0,10-3-4 16,4 0 0-16,4-10 0 0,-4 1 12 0,-3-4 0 16,-1 3 0-16,1-9 0 0,-4 4-8 0,3-8 8 15,-3 5-8-15,4 2 8 0,-7-3-12 0,6 6 2 0,-10-3 1 16,11 0 0-16,-11 7 9 0,3-4 0 16,4 4 0-16,-3 2-8 0,-1 7 28 0,-3 3 7 15,0 0 1-15,0 0 0 0,0 0-28 0,11 3 0 0,-4 10 0 0,4-4 0 16,-1 7-13-16,-6-4-8 0,-1 4-2 0,8 3 0 15,-4-3 23-15,-4 2 15 0,4 4-3 16,-3-6 0-16,7 3 0 0,-8-3-1 0,4 2 0 16,-7-5 0-16,4 6-11 0,3-7 0 0,-4-2-12 0,1-1 12 15,3 4 0-15,-7-10 0 0,0-3 0 0,0 0 12 16,0 0-132-16,3-3-27 0,4-10-5 0,-7 4-814 16,4-7-163-16</inkml:trace>
  <inkml:trace contextRef="#ctx0" brushRef="#br0" timeOffset="2466.21">3235 777 2188 0,'0'0'48'15,"0"0"11"-15,0-6 1 0,0 6 1 0,0 0-49 0,0 0-12 0,0 0 0 0,0 0 0 0,0 0 96 0,4 6 16 16,6 0 3-16,-3 7 1 16,-3-4-29-16,6-2-6 0,1 8-1 0,-1-2 0 15,1 3-16-15,3 2-3 0,-3 7-1 0,-1-6 0 0,4 10 4 0,1-8 0 16,-5 8 0-16,4-4 0 0,-3 0-52 0,3-3-12 15,-4 6 0 1,8-6 0-16,-7 3 54 0,-8-6 8 0,8 0 2 0,-1-4 0 16,-6 1-72-16,3-3-15 0,-3-1-2 0,-4-2-1 15,3-7-10-15,-3-3-1 0,0 0-1 0,0 0 0 16,-7 0-123-16,0-3-25 0,-4-1-5 0,1-8-1101 0</inkml:trace>
  <inkml:trace contextRef="#ctx0" brushRef="#br0" timeOffset="2682.87">3210 1157 2880 0,'0'0'64'0,"0"0"12"0,0 0 4 0,0 0 0 0,0 0-64 0,4 3-16 0,6 0 0 0,1-3 0 15,3 0 98-15,0-3 17 0,4 0 3 0,-4-4 1 16,7 4-37-16,4-9-7 0,0 2-2 0,6 1 0 16,-6-1-58-16,7 4-15 0,-8-3 0 0,1-1 0 15,-4 4 0-15,4 3 0 0,-4 0 0 0,4 3 0 16,-8 0 28-16,1 3 2 0,0 0 1 0,-8 0 0 15,8 0-50-15,-7 0-9 0,-4 7-3 0,3-7 0 16,-3-3-99 0,4 3-20-16,-8-3-4 0</inkml:trace>
  <inkml:trace contextRef="#ctx0" brushRef="#br0" timeOffset="4721.06">3944 994 2725 0,'0'0'60'0,"0"0"12"0,0 0 2 0,0 0 3 15,0 0-61-15,0 0-16 0,0 0 0 0,0 0 0 16,-7 0 118-16,7 0 21 0,0 0 4 0,0 0 1 0,-4 0-43 0,4 0-8 15,-7 0-1-15,7 0-1 0,0 0-80 0,0 0-11 16,0 0-12-16,-3-7 2 0,3 7 10 0,0 0 0 16,-4 0 0-16,4 0 8 15,0 0-37-15,0 0-7 0,0 0-2 0,0 0 0 16,0 0-98-16,0 0-19 0,4-3-4 0,-4 3-756 16,3-3-151-16</inkml:trace>
  <inkml:trace contextRef="#ctx0" brushRef="#br0" timeOffset="4937.18">4043 1222 2880 0,'-4'4'64'0,"1"2"12"0,-4 3 4 0,3-6 0 0,-3 1-64 0,4-1-16 0,3-3 0 0,0 6 0 16,0-6 54-16,0 0 8 0,-7 6 2 0,7-6 0 15,0 0 0-15,0 0 0 0,0 0 0 0,0 0 0 16,0 0-52-16,0 0-12 0,0 0 0 0,0 0 0 15,0 0 0-15,0 0 0 0,0 0 0 0,0 0 0 32,7-6-160-32,-7 6-34 0,3 0-7 0</inkml:trace>
  <inkml:trace contextRef="#ctx0" brushRef="#br0" timeOffset="11667.56">6710 1310 1519 0,'0'0'43'0,"0"0"9"0,0 0-41 0,0 0-11 0,0 0 0 0,0 0 0 16,0 0 112-16,0 0 20 0,0 0 4 0,0 0 0 15,0 0-57-15,0 0-12 0,0 0-3 0,0 0 0 16,0 0 0-16,0 0 0 0,7 0 0 0,-4 3 0 15,4 4 0-15,4-4 0 0,-7 6 0 0,3 1 0 16,3-1 0-16,4 4 0 0,-10-1 0 0,10 7 0 16,-3 3 0-16,-1 3 0 0,-3-3 0 0,-3 3 0 15,3-3 0-15,-4 6 0 0,-3-6 0 0,4 6 0 0,-8-3-32 16,4 0-8-16,-3 1 0 0,-1-4-1 16,-3-1 14-16,0 5 3 0,-3-11 1 0,-1 1 0 0,-3 3-33 0,0-10-8 15,0 4 0-15,-4-4 0 0,4-3 0 0,0 4 0 16,-4-7 0-16,1 0 0 15,-1 0-27-15,4 0-7 0,3 0-2 0,-3 1 0 16,3-4-76-16,1 3-16 0,3-3-4 0,3-3-808 0,1-1-163 0</inkml:trace>
  <inkml:trace contextRef="#ctx0" brushRef="#br0" timeOffset="13895.86">7303 903 1569 0,'0'0'34'16,"0"0"7"-16,0-7 2 0,-4-2 2 0,4 3-36 0,0-1-9 0,-4 1 0 0,4 0 0 0,-3 0 134 0,3 2 25 16,-4-2 5-16,1 0 0 15,3 6-33-15,-4-3-7 0,4 3-2 0,-3-3 0 16,3 0-36-16,0 3-7 0,-7-4-2 0,7 4 0 0,0 0-5 0,0 0-2 15,-4 0 0-15,4 0 0 0,-3 0-10 0,-1 7-1 16,1-1-1-16,-1 3 0 0,4 1-47 0,-3 5-11 16,-1 1 0-16,4 6 0 0,0 13 8 0,0-7 3 15,0 6 0-15,4 7 0 0,-1-13-3 0,1 4-8 16,3 2 12-16,0-6-4 0,0-3-8 0,3 0 8 16,1 1-8-16,3-11 8 0,4 1-8 0,-4-4 0 0,3-5 0 0,1-4 0 15,0 0 0-15,-1-3-9 0,-2-6 9 16,6-1 0-16,-4-8 0 0,4-1 0 0,-3 0 0 0,0-6 0 15,-1 4-20-15,1-4 4 0,0 3 0 0,-4-3 0 16,0-3 28-16,0 6 5 0,-3-6 2 0,-1 6 0 16,1-3-19-16,-4 0-12 0,0 10 1 0,0-7 1 15,-4 6 1-15,1 4 0 16,-4 0 0-16,4-4 0 0,-4 4 9 0,0 2 0 0,0 7 0 16,0 0 0-16,0 0 0 0,0 0 0 0,0 0 0 0,0 0 0 15,0 10 8-15,0 5 1 0,0-2 0 0,3 6 0 16,1 0 3-16,-1-1 1 0,1 4 0 0,3 3 0 15,0-6 0-15,0 3 0 0,0-3 0 0,3 6 0 16,1-12 12-16,-4 5 3 0,4 1 0 0,-1-6 0 16,1-1-28-16,-1 1-11 0,-3-1 1 0,4-8 0 15,-4 2 10-15,4-3-8 0,-4 0 8 0,0-3-8 16,0 0-45-16,0-3-9 0,3 0-2 0,-2 3-940 16,-5-3-189-16</inkml:trace>
  <inkml:trace contextRef="#ctx0" brushRef="#br0" timeOffset="14466.09">8082 1207 1314 0,'7'-10'37'0,"-7"10"8"0,4-3-36 0,-1-6-9 0,1 3 0 0,-1-1 0 15,1 1 156-15,-1 0 28 0,1-1 7 0,-1 4 1 16,1-3-14-16,-4 6-2 0,0 0-1 0,0 0 0 0,0 0-75 0,0 0-16 15,0 0-2-15,0 9-1 0,0 4 7 0,-4 6 2 16,4 0 0-16,-3 3 0 0,3 0-49 0,-4 3-9 16,4 3-3-16,-3 0 0 0,3 3-16 0,-4-5-3 15,4-1-1-15,0 3 0 0,0-3-9 0,0 0 0 16,0-3 0-16,0 3 0 0,0-6 0 0,0 9 0 16,4-9 0-16,-1 0 0 0,1-1 53 0,-1-11 9 0,4 5 2 15,1-5 0 1,-5-1-86-16,-3-6-17 0,11 0-3 0,-1 0-1 0,1-3 18 0,-4 0 3 0,3-4 1 0,1 1 0 15,0 0 21-15,-1-1 0 0,1-8 0 0,-4 5 0 32,0 1-107-32,-4-4-17 0,1 4-3 0,-1-4-1 15,-3 1 52-15,0 3 9 0,-3-1 3 0,-4-6 0 16,0 4-166-16,0 3-33 0</inkml:trace>
  <inkml:trace contextRef="#ctx0" brushRef="#br0" timeOffset="14649.75">8015 1426 2880 0,'0'0'64'0,"-7"3"12"0,4-3 4 0,3 0 0 0,-8 0-64 0,8 0-16 0,0 0 0 0,0 0 0 15,0 0 63-15,0 0 9 0,0 0 3 0,8 0 0 16,-1 0-19-16,3 0-3 0,1 0-1 0,3 0 0 16,4 0-19-16,-1 0-4 0,1-3-1 0,-1 3 0 15,5 0-13-15,-1 0-3 0,0-3-1 0,4 3 0 0,-4-3-11 0,0 3 0 16,0-3 0-16,0 0 0 15,0 3-120-15,-3-3-22 0,0 3-5 0</inkml:trace>
  <inkml:trace contextRef="#ctx0" brushRef="#br0" timeOffset="17180.99">8862 1395 2188 0,'0'0'48'0,"0"0"11"0,0 0 1 0,0 0 1 0,3-3-49 0,-3 3-12 0,0 0 0 0,0 0 0 16,0 0 88-16,4 3 16 0,3 0 2 0,-4 6 1 16,1 4-18-16,-1 3-3 15,1-4-1-15,-4 10 0 0,0 3 35 0,0 7 6 0,-4-4 2 0,1 6 0 16,3-2-103-16,-7-4-25 0,3 3 0 0,1-3 0 16,-4 1 56-16,0-4 7 0,3 3 1 0,-3 0 0 15,0-6-52-15,0-3-12 0,4 3 0 0,-5-6 0 16,5-4-15-16,-1 4-5 0,-3-10-2 0,7-6 0 31,0 0-80-31,0 0-16 0,-3-6-3 0,3-7-1 0,3 1-146 0,1-4-28 16,10-15-7-16,0-1-1 0</inkml:trace>
  <inkml:trace contextRef="#ctx0" brushRef="#br0" timeOffset="17817.71">9440 762 1828 0,'0'0'40'0,"0"0"9"0,0 0 2 0,0 0 0 0,0 0-41 0,7-4-10 0,-7 4 0 0,4 0 0 15,3-3 98-15,0 0 18 0,4 3 3 0,-4-3 1 16,3-3-23-16,4 6-4 0,-3-3-1 0,3-1 0 16,0 1-9-16,4 3-3 0,-4-3 0 0,0 0 0 15,4 3-12-15,-1-3-4 0,1 0 0 0,0 0 0 16,-1 0-51-16,1 3-13 0,-8 0 0 0,5 0 0 16,-1 3 0-16,-4 0 0 0,-3 0 0 0,0 3 0 15,-3-3 54-15,-1 7 8 0,-3-1 2 0,0-3 0 16,-3 10-52-16,-1-7-12 0,-3 7 0 0,-3-3 0 15,-1 2 20-15,-3 10 0 0,3-3 1 0,-3 10 0 0,-3-4-21 16,-4 13 9-16,3 0-9 0,-3-1 0 0,3 1 0 16,4-6 0-16,0-1 0 0,0 1 0 15,3 2 0-15,8-12 0 0,-4 7 0 0,7-7 0 0,0 0 0 16,0-10 0-16,7 1 0 0,0 3 0 0,3-13 0 16,1 4 0-16,3-4 0 0,0-3-9 0,0-3 9 0,0 0 0 15,0-3-9-15,4-3 9 0,-4-4 0 0,0 4 0 16,0 3 0-16,1-10 0 0,-1 7 0 0,0-3 0 15,-4 2 0-15,1-2 0 16,-1 6-122-16,-6-10-17 0,3 4-3 0,-3 3-1 16,-1-7-90-16,1 7-19 0,-11-16-3 0,3 3-769 0</inkml:trace>
  <inkml:trace contextRef="#ctx0" brushRef="#br0" timeOffset="18014.58">9557 1053 2570 0,'0'0'56'0,"0"0"12"0,0 0 3 0,0 0 1 0,0 0-57 0,0 0-15 0,0 0 0 0,0 0 0 16,0 0 123-16,0 0 21 0,7 3 5 0,3 0 1 15,5 1-69-15,-1-1-13 0,0-3-4 0,7 3 0 16,-3-3-51-16,-1 3-13 0,4-3 0 0,1 0 0 16,-1 0 0-16,0-3 0 0,0 3 0 0,4-3 0 15,-4 0-48-15,4-1-13 0,-4 4-3 0,-4-3 0 16,1 3-116-16,3 0-23 0,-3 0-5 0</inkml:trace>
  <inkml:trace contextRef="#ctx0" brushRef="#br0" timeOffset="18382.43">10167 1103 2419 0,'0'0'53'0,"0"0"11"0,-3 0 3 0,-5 0 1 0,1 0-55 0,7 0-13 0,0 0 0 0,0 0 0 0,0 0 105 0,0 3 19 16,-3 7 3-16,3-4 1 0,-4 4-52 0,4 2-9 0,0-3-3 0,4 7 0 16,-4-3-16-16,0 2-4 15,0 4-1-15,0-3 0 0,0 3-9 0,0-1-2 0,0 4 0 0,0-3 0 16,0 3-5-16,0-3-2 0,0 3 0 0,0 0 0 16,0 0-10-16,0 3-3 15,0-3 0-15,0 3 0 0,0-3-12 0,3 3 8 0,-3-3-8 0,4-6 0 16,-1-1 16-16,1 1-2 0,3 0-1 0,0 2 0 15,-3-8-22-15,3 2-5 0,3 1-1 16,4 0 0-16,-3-7 15 0,3 0 0 16,0-3-10-16,4-6 10 0,-4 0 10 0,4-3 6 0,-1-1 2 0,1-8 0 15,0 2-30-15,-4-3-7 16,0 7-1-16,0-10 0 0,-4 4 20 0,-3 5-12 0,-3-6 12 0,0 4-10 16,-1-4-106-16,-6 7-20 15,3-7-5-15,-8 1-1264 0</inkml:trace>
  <inkml:trace contextRef="#ctx0" brushRef="#br0" timeOffset="18567.66">10054 1392 3064 0,'0'0'87'0,"0"0"19"0,0 0-85 0,0 0-21 16,7 0 0-16,4 0 0 15,-1 0 89-15,1-3 14 0,3 3 2 0,4 0 1 0,-4-3-48 0,7 3-10 16,-3-7-1-16,-1 7-1 0,4-3-26 0,-3 3-4 15,3-3-2-15,4 3 0 0,-4 0-14 16,0 0 11-16,-3 0-11 0,0 0 10 16,-1 3-142-16,1-3-29 0,-4-3-6 0,0 3-1252 0</inkml:trace>
  <inkml:trace contextRef="#ctx0" brushRef="#br0" timeOffset="31152.07">4734 671 776 0,'0'0'22'0,"0"0"5"0,0 0-27 0,0 0 0 0,-7-4 0 0,7 4 0 0,-3 0 66 0,3 0 8 0,0-3 2 0,0 3 0 16,0 0 0-16,-7 0 1 0,3 0 0 0,4 0 0 15,-7-3 2-15,7 3 0 0,-3 0 0 0,-5 0 0 16,8 0 20-16,-3 0 4 0,3 0 1 0,0 0 0 16,-4-3 30-16,4 3 6 0,0 0 2 0,0 0 0 15,0 0-22-15,0 0-5 0,0 0-1 0,0 0 0 16,0 0-40-16,0 0-8 0,0 0-2 0,4 3 0 15,3-3-51-15,0 6-13 0,0 1 0 0,4 2 0 16,-4 1 47-16,3 2 6 0,1-2 2 0,7 5 0 16,-4 7-31-16,0-9-7 0,3 2-1 0,1 4 0 15,0-9-4-15,-1 5 0 0,-3-5-1 0,8 5 0 16,-5-8-11-16,-3 5 10 0,8-2-10 0,6 11 10 0,-7-8-10 16,-10-7 0-16,-1 4 0 15,-6-4 0-15,3 7 0 0,0-4 0 0,0-6-10 0,-4 6 10 16,4-5-60-16,-3 2-5 0,-4-6-2 0,0 0 0 15,0 0-115-15,0 0-23 0,0-10-5 0</inkml:trace>
  <inkml:trace contextRef="#ctx0" brushRef="#br0" timeOffset="31569.3">5225 617 1555 0,'0'0'34'0,"3"-6"7"0,1 3 2 0,-1-3 1 0,-3-4-36 0,4 4-8 0,-1-3 0 0,1 2 0 16,-1 1 93-16,1 3 17 0,-4-3 3 0,0 6 1 16,0 0-1-16,7-4 0 0,-7 4 0 0,0 0 0 15,0 0 7-15,0 0 0 0,0 0 1 0,0 0 0 16,0 7-15-16,3-1-3 0,-3 3-1 0,0 4 0 15,-3 9-33-15,3-3-6 0,0 9-2 0,-7 0 0 16,3 7-15-16,1 2-3 0,-4-2-1 0,3-1 0 16,-3 4-8-16,4 6-2 0,-11 3 0 0,3 0 0 15,0 3-45-15,1 0-10 0,-1-3-1 0,-3 10-1 16,-4-7 45-16,8 0 10 0,-4-6 2 0,3 3 0 16,-3-6-24-16,3-10-8 0,1 0 0 0,6 4 0 15,-6-13 0-15,-1 0 0 0,8 0 0 0,-4 0 0 16,3-4 0-16,4-2 0 0,-7 0 0 0,4 0 0 15,-1-7-28-15,0 3-3 0,1-5 0 0,-1 2 0 16,-3-3 31-16,4-2 0 0,3-8 0 0,-11 4 0 16,8-9-111-16,-1 6-16 0,1-3-3 0,-1-4-850 15,8-5-169-15</inkml:trace>
  <inkml:trace contextRef="#ctx0" brushRef="#br0" timeOffset="32183.68">5450 1486 1958 0,'0'0'43'0,"0"0"9"0,0-6 1 0,-3-1 3 0,3 4-45 0,0 3-11 16,-4-6 0-16,4 0 0 0,0 6 104 0,0 0 20 15,0 0 3-15,0 0 1 0,0 0-52 0,0 0-9 16,0 0-3-16,0 0 0 0,4 6 0 0,-1 3 0 15,-3 7 0-15,0-3 0 0,7 8 4 0,-7-2 0 16,-7 6 0-16,7 4 0 0,-3-4-17 0,-1 0-3 16,1 0-1-16,-1 3 0 0,1-3-14 0,3-3-2 0,-4 0-1 0,1-3 0 15,3 6 14-15,0-3 2 0,0-3 1 0,0 0 0 16,0-1-38-16,3 1-9 0,1 0 0 0,-1-10 0 16,1 4 0-16,3-7 0 0,3 0 0 0,-10-6 0 31,0 0-49-31,8 0-12 0,2-3-3 0,1 0 0 0,-4-3 0 15,3 0 0-15,-6-1 0 0,3 1 0 0,-4 0-17 0,8-7-4 16,-11 4-1-16,0-4 0 0,4 7-86 0,-4-6-16 0,0 2-4 16,0 4-860-16</inkml:trace>
  <inkml:trace contextRef="#ctx0" brushRef="#br0" timeOffset="32413.73">5341 1730 2408 0,'0'0'53'0,"0"0"11"0,0 0 3 0,0 0 0 16,0 0-54-16,0 0-13 0,0 0 0 0,0 0 0 0,4 4 92 0,3-1 16 15,0-3 4-15,3 0 0 0,1 0-31 0,-1 0-5 16,5 0-2-16,2 0 0 0,-6 3-30 0,3-3-5 16,0 3-2-16,0-3 0 0,4 0-1 0,-4 0 0 15,0 0 0-15,4-3 0 16,-8 0-50-16,8 3-10 0,-8 0-3 0,5-7 0 15,2 1-73-15,-10 0-16 0,4 0-2 0,-4 2-771 16,3-2-155-16</inkml:trace>
  <inkml:trace contextRef="#ctx0" brushRef="#br0" timeOffset="32643.5">5736 1718 2530 0,'0'0'56'0,"0"0"11"0,0 0 2 0,0 0 3 0,0 0-58 0,0 0-14 0,7 0 0 0,0 0 0 15,4 0 64-15,-1 0 9 0,-2 0 3 0,-1 0 0 16,3 0-28-16,1 0-4 0,-1 0-2 0,-3 0 0 16,4 0-13-16,-4 3-2 0,0-3-1 0,0 0 0 15,4 3-18-15,-8-3-8 0,-3 0 8 0,7 6-8 16,-7-6-87-16,11 0-22 0,-11 0-5 0,3 4-725 15,4-1-145-15</inkml:trace>
  <inkml:trace contextRef="#ctx0" brushRef="#br0" timeOffset="32921.42">6064 1549 2329 0,'0'0'51'0,"0"0"10"0,0 0 3 0,0 0 2 0,0 0-53 0,0 0-13 0,0 0 0 16,0 0 0-16,0 0 74 0,4 3 12 0,3 3 2 16,-4 3 1-16,1 1 31 0,3 2 7 15,0 7 1-15,-3-3 0 0,3 3-38 0,-4 3-7 0,1 0-2 0,3-1 0 16,-4 8-29-16,1-4-5 0,-1 0-2 0,1 3 0 16,-4-3-17-16,3 3-3 0,1-3-1 0,-1 7 0 15,1-13-24-15,3 3 0 0,-7-4 0 0,0 1 0 16,4-6 0-16,-4-4 0 0,0-9 8 0,0 0-8 31,0 0-91-31,0 0-20 0,3-6-4 0,1 0-897 0,-1-4-180 0</inkml:trace>
  <inkml:trace contextRef="#ctx0" brushRef="#br0" timeOffset="58950.56">14351 319 2286 0,'0'0'50'0,"-7"0"10"0,3 4 3 0,4-4 1 0,-3 3-51 0,3-3-13 15,-4 6 0-15,4-6 0 0,0 6 67 0,0 1 10 16,4-1 3-16,-1 6 0 0,4-5-19 0,1-4-3 16,-1 6-1-16,3-3 0 0,1 4-8 0,3 2-1 15,0-5-1-15,7 8 0 0,-7-2-2 0,4 6 0 16,0-4 0-16,-1 7 0 0,-3-6-36 0,4 9-9 16,-4 0 0-16,4 10 0 0,-1-4 53 0,1 3 9 0,0 4 2 15,-1-3 0-15,4-4-48 0,-3-3-8 16,0-6-8-16,3 3 9 0,0-9-9 0,0 3 0 15,0 3-10-15,-3-13 10 0,0 0-11 0,3 4 11 16,-4-4-12-16,-2-5 12 16,-1-1-88-16,-7-6-10 0,0-1-2 0,0-5-1 15,0 6-92-15,-4-3-19 0,-3-1-3 0,0 1-1 0</inkml:trace>
  <inkml:trace contextRef="#ctx0" brushRef="#br0" timeOffset="59370.29">15021 530 1422 0,'0'0'31'0,"4"-7"6"0,-1-2 2 0,-3 6 1 0,4-4-32 0,-1-5-8 0,1 2 0 0,-1 1 0 0,1 3 121 0,-4 0 23 16,4-7 4-16,-1 7 0 15,1 3-67-15,-4 3-13 0,0-7-4 0,0 7 0 0,0 0 42 0,0 0 8 16,0 0 2-16,7 3 0 0,-4 7-32 0,1 2-7 16,-1 1-1-16,-3 6 0 0,0 6 24 0,0 0 4 15,-3 9 0-15,3 7 1 0,-7 6-25 0,3-9-4 16,-3-4-2-16,0 10 0 0,-4 3-30 0,4 3-7 15,-7 4-1-15,4-1 0 0,-1 0-23 0,-3 13-5 16,-4-9 0-16,4 2-8 0,0-9 8 0,0-6-8 0,3-3 0 16,-3 3 9-16,4-13-9 0,-1 1 0 0,1-1-10 15,2-6 10 1,1 0-43-16,0-9-3 0,7-1-1 0,-3 1 0 16,3-13-67-16,0 4-14 0,0-7-2 0,0 0-1 0,7-4-185 0,0 1-36 0</inkml:trace>
  <inkml:trace contextRef="#ctx0" brushRef="#br0" timeOffset="59905.1">15184 1210 2203 0,'0'0'48'0,"0"0"11"0,3-6 1 0,1-1 2 0,-1 4-50 0,-3 3-12 0,0 0 0 0,0 0 0 16,0 0 93-16,0 0 16 0,0 0 3 0,4 3 1 16,-1 7-21-16,-3 2-4 0,4 7 0 0,-4-6-1 15,0 2-28-15,0 7-6 0,0-3-1 0,3 3 0 16,-3 0-12-16,0 3-2 0,0 0-1 0,0 3 0 15,0-6-13-15,0 3-2 0,0-3-1 0,4 0 0 16,-1 0-9-16,1-6-1 0,-1 0-1 0,1-1 0 16,3-2-10-16,0-1 0 0,0-2 0 0,0 2 8 15,0-5-8-15,0-1 0 0,0 3 0 0,0-6 0 16,4 4 0-16,-4-4-9 0,4-3 9 0,-4-3-13 16,3 3-11-16,-3-3-3 0,0-4 0 0,0 1 0 15,-3 0-13-15,3-1-2 0,0 1-1 0,-3-9 0 16,-1 5-57-16,1-2-12 0,-4 2-3 0,0-6 0 15,0 4-66-15,0 3-14 0,0-1-2 16,-4-2-792-16</inkml:trace>
  <inkml:trace contextRef="#ctx0" brushRef="#br0" timeOffset="60106.61">15117 1426 2508 0,'0'0'71'0,"0"0"16"0,-4 3-70 0,4-3-17 15,-4 10 0-15,4-10 0 0,0 0 106 0,0 3 18 0,4 3 3 0,3-3 1 16,0 0-52-16,0 1-9 0,0-1-3 0,4 0 0 16,-1 0-47-16,1-3-9 0,0 3-8 0,3-6 9 15,0 0-9-15,3 0 0 0,-2 0-10 0,2-4 10 32,-3 1-133-32,4 3-21 0,-4 0-4 0,4 0-1 0</inkml:trace>
  <inkml:trace contextRef="#ctx0" brushRef="#br0" timeOffset="60464">15653 1345 2188 0,'0'0'48'0,"0"0"11"0,-7 3 1 16,3 0 1-16,-3 0-49 0,4 0-12 0,3-3 0 0,-4 3 0 0,4-3 136 0,-3 4 25 15,3-4 5-15,0 0 1 0,0 0-70 0,0 0-13 16,0 0-4-16,0 0 0 0,0 0-56 0,3 6-12 15,1-3-3-15,3 0 0 0,0 0 44 0,0 4 9 16,0-4 2-16,3 0 0 0,1-3-52 0,3 3-12 16,0-3 0-16,-3 0 0 0,3 0 0 0,0 0 0 0,-3 0 0 0,3 0 0 31,-4 0-151-31,4 0-33 0,1 0-6 0,-1 0-1102 0</inkml:trace>
  <inkml:trace contextRef="#ctx0" brushRef="#br0" timeOffset="60774.93">16073 1204 1720 0,'0'0'38'0,"0"0"8"0,0 0 2 0,0 0 0 0,0 0-39 0,0 0-9 0,0 0 0 0,0 0 0 0,0 0 92 0,0 0 16 15,0 0 3-15,0 0 1 0,3 6 27 0,-3 3 5 16,4 1 2-16,-1 2 0 16,1-2-60-16,-1 2-12 0,4 1-2 0,-3 6-1 0,-1-4-11 0,1 4-3 15,-1 0 0-15,1 3 0 0,-4 3 6 0,3 3 1 16,1 0 0-16,-1-3 0 0,-3 1-52 16,4-5-12-16,-4-2 0 0,4 3 0 0,-4-3 0 0,3-6 0 15,1-1 0-15,-1 1 0 16,-3-1-96-16,4-6-23 0,-4-6-4 0,0 0-792 15,0 0-158-15</inkml:trace>
  <inkml:trace contextRef="#ctx0" brushRef="#br0" timeOffset="61329.94">16641 856 2649 0,'0'0'58'0,"0"0"12"0,0 0 2 0,0 0 4 0,0 0-61 0,0 0-15 16,0 0 0-16,0 0 0 0,0 0 54 0,0 0 8 0,7 0 2 0,0 3 0 16,3 0-52-16,-3 0-12 15,4-3 0-15,3 3 0 0,0-3 54 0,0 0 8 0,4 0 2 0,-4 0 0 16,4-3-52-16,-4 0-12 0,0 0 0 0,3 3 0 15,-6-3 0-15,3 3 0 0,-3 0 0 0,-1 0 0 32,1 0-102-32,-4 0-20 0,-4 0-4 0,-3 0-1 0,8 0-103 0,-8 0-21 0,0 0-4 15,-4 12-1-15</inkml:trace>
  <inkml:trace contextRef="#ctx0" brushRef="#br0" timeOffset="61502.84">16701 1037 2419 0,'-11'10'53'0,"7"-7"11"0,1 0 3 0,3-3 1 0,0 0-55 0,0 0-13 16,0 0 0-16,0 0 0 15,3 6 92-15,4 1 15 0,1-1 3 0,-1-3 1 0,3-3-75 0,1 3-16 16,-1-3-2-16,1 0-1 0,3 0-17 0,4 0 0 16,-4-3 0-16,3 3 0 15,1-3-48-15,0 3-12 0,-1-3-4 0,1 0-751 16,3 3-150-16</inkml:trace>
  <inkml:trace contextRef="#ctx0" brushRef="#br0" timeOffset="62055">17325 448 2404 0,'0'0'68'0,"0"0"15"0,0 0-67 0,0 0-16 16,0 0 0-16,0 0 0 0,0 0 59 0,7 0 8 15,0 6 1-15,4-3 1 0,-1-3-21 0,8 0-4 16,-4 0 0-16,7 0-1 0,0-3 1 0,4 3 1 16,-4-6 0-16,4 3 0 0,0-3-10 0,-1 2-3 0,4-2 0 0,-3 0 0 15,3 0-18-15,-6 6-4 0,2-10-1 0,1 1 0 16,-4 3-9-16,0 2 0 0,-3-2 0 0,0 3-11 31,-4 0-21-31,-4 0-5 0,1 3-1 0,-4 0 0 16,-7 0-118-16,0 0-23 0,0 0-5 0,0 0-911 0</inkml:trace>
  <inkml:trace contextRef="#ctx0" brushRef="#br0" timeOffset="62575.38">17378 511 1538 0,'0'0'44'0,"0"0"8"0,0 0-41 0,0 0-11 16,-4-3 0-16,4 3 0 0,0 0 108 0,0 0 19 15,0 0 4-15,0 0 1 0,0 0-29 0,0 0-6 16,0 0-1-16,0 0 0 0,0 0-16 0,0 0-3 15,0 6-1-15,0 3 0 0,4 7-11 0,-4 3-2 16,0 0-1-16,0 12 0 0,3-6-12 0,-3 6-2 16,4 4-1-16,-1-4 0 0,-3 1-8 0,4 5-2 0,-4-9 0 15,3 7 0-15,-3-1-11 0,4-9-2 16,-4 10-1-16,0-7 0 0,4 0-8 0,-4 4-2 0,0-7 0 0,0 6 0 16,0-9-5-16,0 6-8 15,3-9 11-15,-3 6-11 0,0-12 9 0,4 6-9 0,-4-1 0 16,3-8 9-16,-3 2-9 0,4 1 0 0,-4 3 0 15,0-7 0-15,0 0 0 0,0 1 0 16,0-1 8-16,0 4-8 0,0-10 0 0,0 3 0 16,0-6 0-16,0 0 8 0,0 0 0 0,3 3 0 0,-3-3 0 15,7 3 0-15,-3-3 6 0,3 0 1 0,0 0 0 0,0 0 0 16,0 0 2-16,-3 0 1 0,3-3 0 0,3 0 0 16,1 0-3-16,-1 0-1 0,1 3 0 0,-1 0 0 15,-2-3-2-15,2 3-1 0,4 0 0 0,-3 0 0 16,3-3 3-16,-3-1 1 0,3-2 0 0,0 6 0 15,0-3-15-15,0 0 0 0,0 3 0 0,0 0 0 16,0-3 0-16,-3 6 0 0,3-3 0 0,0 3 0 16,0 0-51-1,-3 7-9-15,3-7-3 0,0 0 0 0,-3 0-117 0,3 0-24 0</inkml:trace>
  <inkml:trace contextRef="#ctx0" brushRef="#br0" timeOffset="63171.92">18225 752 1792 0,'0'0'51'16,"0"0"10"-16,-4-9-49 0,4 2-12 0,0 4 0 0,0 3 0 15,0 0 125-15,0 0 23 0,0 0 4 0,0 0 0 16,-7-3-39-16,0 6-8 0,3 0-1 0,-3 1-1 15,-3 8-31-15,3-6-7 0,-4 4-1 0,0 2 0 0,-3 4 0 16,4-3 0-16,-4-1 0 0,0 4 0 16,-1-1-51-16,5 1-13 0,-4 0 0 0,3 3 0 15,1-10 54-15,-1 4 8 0,0-4 2 0,4 4 0 16,0-4-54-16,4-6-10 0,3 3 0 0,-4 1 0 0,4-1 0 0,0-3 0 16,4 3 0-16,-1 1 0 0,4-4 0 0,0 0 0 15,4 0 0-15,0-3 0 16,3 3 0-16,3 3 0 0,-3-2 0 0,8-1 0 0,-5-3 0 0,4 3 0 15,1 3 0-15,-1-3 0 0,-4 0 15 0,5 7-2 16,-5-4 0-16,1 0 0 0,-1 4 3 0,-2 2 0 16,-1 1 0-16,0-4 0 0,-4 4-5 0,-3-1-1 15,1 4 0-15,-5-7 0 0,-3-2-10 0,0 5 12 16,-3-2-12-16,-1 2 12 0,-3-6-12 0,0 1 8 16,-4-1-8-16,1 0 8 0,-1-3-8 0,1 0 0 0,-8-3 0 15,7 0-11 1,-3-3-27-16,0 3-6 0,0-3 0 0,0 0-1 15,3 3-67-15,1-3-12 0,-1 0-4 0,1 0 0 16,2 3-51-16,5 0-10 0,3 0-3 0,0 0-896 0</inkml:trace>
  <inkml:trace contextRef="#ctx0" brushRef="#br0" timeOffset="65238.33">18450 1229 2163 0,'0'0'48'0,"0"0"9"0,0 0 3 0,0 0 0 0,0 0-48 0,0 0-12 0,0 0 0 0,0 0 0 15,0 0 111-15,0 0 19 0,0 9 4 0,0 1 1 16,0-7-57-16,0 6-11 0,0 0-3 0,0 4 0 16,4 3-48-16,-4-4-16 0,0 1 8 0,3 9-8 15,1-10 0-15,-4 4 0 0,0 3 0 0,3-10 0 16,-3 4-26-16,4-1 1 0,-4 1 0 0,3-7 0 16,-3-6-165-16,0 0-33 15,0 0-6-15,8 0-2 0</inkml:trace>
  <inkml:trace contextRef="#ctx0" brushRef="#br0" timeOffset="66770.13">18754 1163 1267 0,'0'0'28'0,"0"0"5"0,0 0 2 0,0 0 1 0,0 0-36 0,0 0 0 16,0 0 0-16,0 0 0 15,0 0 58-15,0 0 5 0,0 0 1 0,0-6 0 0,3 2 0 0,-3 4 0 0,0 0 0 16,0 0 0-16,0 0 0 0,0 0 0 15,0 0 0-15,0 0 0 0,0 0-52 0,0 0-12 16,0 0 0-16,0 0 0 0,0 0 54 0,0 0 8 0,0 0 2 0,0 0 0 16,0 0 0-16,0 0 0 0,0 0 0 0,0 0 0 15,0 0 0-15,0 7 0 0,0-1 0 0,-3 3 0 16,3 1-52-16,-4 2-12 0,4-2 0 0,-3 9 0 16,-4-1 32-16,7-2 4 0,-4 3 1 15,1 0 0-15,-1 3-8 0,-3 0-1 0,3-7-1 0,1 7 0 16,3-3-27-16,-4 0 0 0,4 0 0 15,0-7 0-15,0 4 0 0,4-4 0 0,-1 1 0 0,1-7 0 16,3 4 0-16,-3-4 0 0,3-3 0 0,0 0 0 16,0 0 0-16,3-3 0 0,1-3 0 0,-1 0 0 15,1 0 0-15,0-3 0 0,-4-1 0 0,3 1 0 16,-3 3 0-16,4-6 0 0,-4 2 0 0,0-2 0 16,0 3-97-1,0-4-25-15,-3 4-5 0,3 3-1 0,-4-7 0 0,1 4 0 0,-4 3 0 0,0 3 0 16,0 0-51-16,0-6-10 0,0-1-3 0,0 1-486 15</inkml:trace>
  <inkml:trace contextRef="#ctx0" brushRef="#br0" timeOffset="66969.96">18694 1329 2030 0,'0'0'57'0,"0"0"14"15,0 0-57-15,0 0-14 0,0 0 0 0,7 3 0 0,-7-3 54 0,7 0 8 16,0 6 2-16,3-6 0 0,-2 0-9 0,2 0-2 0,-3 0 0 16,4 0 0-16,-1-6-31 0,1 6-6 0,-1 0-2 15,1 0 0 1,-4-3-58-16,4-3-11 0,-1 3-2 0</inkml:trace>
  <inkml:trace contextRef="#ctx0" brushRef="#br0" timeOffset="67174.09">18987 1329 2419 0,'0'0'53'0,"0"0"11"0,0 0 3 0,0 0 1 0,0 0-55 0,0 0-13 0,0 0 0 0,3 3 0 15,4 7 54-15,-3-7 8 0,-4-3 2 0,7 0 0 16,0 0-52-16,0 3-12 0,0-3 0 0,3-3 0 15,-3 3 0-15,4 0 0 0,-4-3 0 0,4-1 0 16,-1-2-100-16,1 0-22 0,-1 0-5 16</inkml:trace>
  <inkml:trace contextRef="#ctx0" brushRef="#br0" timeOffset="67408.78">19283 1194 1792 0,'0'0'51'0,"0"0"10"0,0 0-49 16,0 0-12-16,0 0 0 0,0 0 0 0,0 0 105 0,0 0 19 0,0 0 3 0,3 3 1 16,1 4 0-16,-1 2 0 0,-3 4 0 0,4 5 0 15,-1-5 0-15,1 6 0 0,0 3 0 0,-1-3 0 16,-3 6-103-16,4-7-25 0,-1 1 0 0,-3 3 0 16,4 0 56-16,-1-3 7 0,1 0 1 0,-1-7 0 31,-3 4-103-31,4-7-20 0,-1 1-4 0,4-1-1 15,-7-9-51-15,0 0-10 0,0 0-3 0,0 0 0 0</inkml:trace>
  <inkml:trace contextRef="#ctx0" brushRef="#br0" timeOffset="68156.42">19904 1291 2030 0,'0'0'57'0,"0"0"14"0,0 0-57 0,0 0-14 15,3 7 0-15,1-4 0 0,-1 6 105 0,1 1 19 16,-1 8 3-16,1-5 1 0,-1 6 0 0,1 3 0 16,-1-3 0-16,1 9 0 0,-4-6-52 0,0 6-9 0,0-3-3 0,0 3 0 15,-4-6-51-15,-3 3-13 0,4 4 0 0,-4-8 0 16,3 5 0-16,-3-4 0 0,4-7 0 0,-4 1 0 16,0 0 0-16,0-7 0 0,3 0 0 0,-3-6 0 31,3 1-100-31,4-4-22 0,-3 0-5 0,-1-4-717 0,4-5-144 0</inkml:trace>
  <inkml:trace contextRef="#ctx0" brushRef="#br0" timeOffset="68802.75">20726 536 1978 0,'0'0'56'0,"0"0"12"0,-7 3-54 0,3 0-14 16,-3 6 0-16,4-2 0 0,-5-1 122 0,1-3 22 15,0 7 4-15,-3-1 0 0,3 7-61 0,-4-7-13 0,1 0-2 0,-1 4-1 16,-3-4-22-16,3 7-4 0,-3-7-1 0,0 1 0 16,3-1-2-16,-3-2-1 0,4 5 0 0,-1-6 0 15,-3 4-13-15,4 2-2 0,2-2-1 0,-6 5 0 16,4-5-12-16,3 2-2 0,-4-2-1 0,4 5 0 16,4-8-10-16,3 5 0 0,-4-2-12 0,4 2 12 15,4-2 0-15,-4-1 0 0,7 4 0 0,0-4 0 16,0 3 0-16,0-5 0 0,3 2 0 0,1 1 0 15,3-1-9-15,0 4 9 0,4-7 0 0,-1-3 0 0,1 0 0 16,3 0-8-16,-3 0 8 0,3 0 0 16,-3-3 0-16,-4 4 16 0,0-4-4 0,0 3 0 15,-3 3 8-15,-1 0 0 0,-3 7 1 0,0-7 0 16,-3 10 2-16,-4-1 0 0,0 1 0 0,-4 3 0 16,-3 3-5-16,4-3-1 0,-8 9 0 0,4-9 0 0,-7 3-17 0,3-3 0 15,1-1 0-15,-4 1 0 0,0-9 0 16,-1-1 0-16,5 3 0 0,-4-2 0 15,3-1 0-15,1-6-9 0,-1-3 9 0,4 0-8 16,3-3-130-16,1-6-26 0,-1 3-4 0,8-4-2 16,-1-5-86-16,1 8-18 0</inkml:trace>
  <inkml:trace contextRef="#ctx0" brushRef="#br0" timeOffset="69642.31">20814 1179 1267 0,'0'0'112'0,"0"0"-89"15,0 0-23-15,0 0 0 0,0 0 0 0,0 0 0 16,0 0 0-16,0 0 0 16,0 0-47-16,0 0-13 0,0 0-4 0,0 0 0 15,0 0 0-15,0 0 0 0,0 0 0 0,7-4 0 0,-4 1 52 0,-3 3 12 0,0 0 0 0,0 0 0 16,0 0 48-16,0 0 13 15,0 0 3-15,0 0 0 0,0 0 0 0,0 0 0 0,0 0 0 0,0 0 0 16,0 0 44-16,0 0 8 0,0 0 3 0,0 0 0 16,0 0-37-16,0 0-7 0,0 0-2 0,0 0 0 15,0-6-7-15,0 0-2 0,0 6 0 0,0-7 0 16,4 4-13-16,-4 3-3 0,0-3-1 0,0 3 0 16,7-3-24-16,-3-6-5 0,-1 6-1 0,-3 3 0 15,4-4 38-15,3 1 7 0,-7 3 2 0,3-3 0 16,8 0-52-16,-8 3-12 0,4 0 0 0,0 3 0 15,1 0 54-15,2 0 8 0,1 4 2 0,-1 2 0 16,1-3 0-16,-1 4 0 0,-3 2 0 0,4 1 0 16,-4 3-52-16,0-1-12 0,-3 1 0 0,3 3 0 0,-7-1 0 15,0 4 0-15,0-6 0 0,0 6 0 16,0-3 0-16,-7 0 0 0,0 3 0 0,-4-10 0 16,0 7 0-16,-3 0 0 0,4-7 0 0,-4 4 0 0,0-3 0 15,-1-1 0-15,1-2 0 0,0-1 0 16,4-3 0-16,-4 0 0 0,3 4 0 0,0-7 0 0,4 0 0 0,0-3 0 15,0 0 0-15,7 0 0 0,0 0 0 0,0 0 0 16,0 0 0-16,0-6 0 0,4-7 0 0,-1 4 0 16,1 0 0-16,6-1 0 0,1-2 0 0,-4-1 0 15,4 4 0-15,3-4 0 0,0 4 0 0,0-4 0 16,7 7 0-16,-7 0 0 0,4-1 0 0,-1 4 0 0,-2 0 0 0,-5 3 0 31,4 0 0-31,-3 3 0 0,-4 0 0 0,4 0 0 16,-1 4-48-16,-3-4-13 0,0 3-3 0,0 0-819 15,-3 4-164-15</inkml:trace>
  <inkml:trace contextRef="#ctx0" brushRef="#br0" timeOffset="71003.07">21354 1166 1371 0,'0'0'30'0,"0"0"6"0,0 0 2 0,0 0 1 0,0 0-31 0,-4-6-8 15,4-1 0-15,-3 4 0 0,3 0 84 0,0-3 15 16,0 6 3-16,0-6 1 0,0 6-30 0,-4-7-5 15,4 4-2-15,0 3 0 0,0-3-12 0,0 3-2 16,0 0-1-16,0 0 0 0,0 0-2 0,0 0 0 16,0 0 0-16,0 0 0 0,0 0 15 0,0 0 4 15,0 6 0-15,-3 1 0 0,3 5-6 0,-4-6-1 0,4 10 0 0,-4-3 0 16,1 2-7-16,-1 4-2 0,4-3 0 16,-3 3 0-16,3 3-14 0,0 0-3 0,0-4-1 0,0 1 0 15,0 0-9-15,3 0-1 16,1 3-1-16,3-10 0 0,0 7-10 0,-3 0-1 0,6-7-1 15,-3 4 0-15,0-6-11 0,4 2 0 0,-4-6 0 0,0 4 0 16,4-7 0-16,-4 0 0 0,0-3 0 0,0 0 0 16,3-6 0-16,-3 0 0 0,-3-1-11 0,3 4 11 15,0-3-26-15,-3-4 0 16,3 1 0-16,-4 0 0 0,1-1-85 16,3 4-17-16,-4 0-3 0,4-4-1 0,-7 4-64 15,4-3-12-15,-1 2-4 0,1 1 0 0</inkml:trace>
  <inkml:trace contextRef="#ctx0" brushRef="#br0" timeOffset="71205.3">21304 1295 2098 0,'0'0'46'0,"0"0"10"0,0 0 1 0,0 0 3 0,0 0-48 0,0 0-12 0,0 0 0 0,0 0 0 15,0 0 60-15,0 0 9 16,7 3 3-16,0-3 0 0,0 3 7 0,0 0 1 15,4-3 1-15,0 3 0 0,-1-3-65 0,1 0-16 0,3-3 0 0,-3 3 0 16,3 0 0-16,0 0 0 0,0-3 0 0,3 0 0 31,-6 3-48-31,3-3-12 0,-3-1-4 0,-1 1-682 16,1-3-137-16</inkml:trace>
  <inkml:trace contextRef="#ctx0" brushRef="#br0" timeOffset="71703.2">21728 1260 2649 0,'0'0'58'0,"0"0"12"0,0 0 2 0,0 0 4 0,0 0-61 0,0 0-15 0,0 0 0 0,0 0 0 15,0 0 40-15,0 0 6 0,7 3 1 0,0-3 0 16,3 3-24-16,-3-3-5 0,4 0-1 0,-4 0 0 15,4 0-17-15,-1 0 0 0,1 0 0 0,-1 0 0 32,4 0-46-32,-3 0-13 0,0 0-2 0,-1 0-1 0,1-3-102 15,-4 3-21-15,3 0-4 0,-3 0-802 0</inkml:trace>
  <inkml:trace contextRef="#ctx0" brushRef="#br0" timeOffset="71932.87">22020 1116 2030 0,'0'0'57'0,"0"0"14"0,0 0-57 0,-3 6-14 15,3-6 0-15,0 6 0 0,0 1 105 0,0 5 19 16,3-6 3-16,-3 7 1 0,4 0-54 0,-1 2-10 16,-3-2-3-16,4 2 0 0,0 7 4 0,-1-9 1 15,1 6 0-15,-1 0 0 0,1-4-10 0,3 4-3 16,-4-3 0-16,1-1 0 15,-1 1-30-15,4 3-7 0,-3-10 0 0,-1 4-1 16,-3-1-15-16,4 1 0 0,-1-7 0 0,1 0-10 16,-4-6-94-16,0 0-18 0,0 0-4 0</inkml:trace>
  <inkml:trace contextRef="#ctx0" brushRef="#br0" timeOffset="72438.08">21205 1498 1728 0,'0'0'38'0,"0"0"8"0,0 0 2 0,0 0 0 0,0 0-39 16,0 0-9-16,4 7 0 0,0-1 0 0,-1 0 104 0,-3 0 20 0,4 7 3 0,-4-7 1 16,0 4 0-16,3 5 0 0,1 4 0 0,-4-6 0 15,0 6-52-15,0-1-9 0,0-5-3 0,-4 3 0 16,4-7-51-16,-3 4-13 0,-1-4 0 0,1 0 0 31,-1-2-48-31,4-1-13 0,-4 0-3 0,1 0 0 16,-4-6-173-16,3 0-35 0,-10 0-8 0,4-6 0 0</inkml:trace>
  <inkml:trace contextRef="#ctx0" brushRef="#br0" timeOffset="73622.17">18546 1476 1958 0,'0'0'43'0,"0"0"9"0,0 0 1 0,0 0 3 0,0 0-45 0,0 0-11 0,0 0 0 0,0 0 0 16,0 0 53-16,3 10 9 0,1-4 2 0,-1-3 0 15,-3-3 51-15,4 7 10 0,-1 2 3 0,1-3 0 16,-1 4-60-16,1-1-12 0,-4-3-3 0,3 4 0 16,-3 2-33-16,0 1-8 0,-3-1 0 0,-1 7-1 15,4-3-11-15,-3 3 0 0,-1-1 0 0,1 1 0 32,-1-9-49-32,1 2-12 0,-1-2-3 0,4-4 0 0,-3 0-94 0,3-6-19 15,-4 6-4-15,4-6-1 0</inkml:trace>
  <inkml:trace contextRef="#ctx0" brushRef="#br0" timeOffset="74774.98">22430 1197 1458 0,'0'0'32'0,"0"0"6"0,0 7 2 0,0 2 1 0,0-3-33 0,0 1-8 0,0 5 0 15,0-2 0-15,3-4 62 0,-3 6 10 16,4-2 3-16,-1 5 0 0,-3-5 42 0,4 2 9 0,-1 4 2 0,1 0 0 16,-1-4-52-16,1 4-9 0,-1 0-3 0,1-4 0 15,-4 7 0-15,3 0-1 0,1-4 0 16,-4 4 0-16,0 0-12 0,0 0-3 16,-4 6 0-16,1-9 0 0,3 9-23 0,-4-6-5 0,-3 3 0 0,4-4-1 15,-1-2-19-15,-3 0 0 0,4-1 0 0,-4-5 0 16,0 2-100-16,0-5-13 0,3-1-3 15,-3-6-666-15,3-3-133 0</inkml:trace>
  <inkml:trace contextRef="#ctx0" brushRef="#br0" timeOffset="75354.33">23192 1122 2504 0,'0'0'71'0,"-4"3"16"0,4-3-70 0,0 0-17 16,-3 3 0-16,3-3 0 0,0 0 41 0,0 0 5 15,0 0 1-15,0 0 0 0,0 0-35 0,0 0-12 16,3 7 9-16,4-7-9 16,0 6-198-16,0-6-45 0</inkml:trace>
  <inkml:trace contextRef="#ctx0" brushRef="#br0" timeOffset="75527.25">23499 1119 2508 0,'-11'9'71'0,"4"-2"16"0,0-1-70 0,-4-3-17 0,4 0 0 0,0 0 0 16,0-3 55-16,7 0 7 0,0 0 2 15,0 0 0-15,0 0-52 0,0 0-12 0,0 0 0 0,0 0 0 16,0 0-120-16,11 0-26 0,-4-3-6 0,3 0-872 15</inkml:trace>
  <inkml:trace contextRef="#ctx0" brushRef="#br0" timeOffset="75660.12">23774 1100 2916 0,'0'0'64'0,"-4"6"14"0,1 1 2 0,-1-1 1 0,-3 3-65 0,4-2-16 0,-5 5 0 0,5-9 0 0,-1 0 50 0,4-3 6 16,-3 4 2-16,3-4 0 15,0 0-101-15,0 0-20 0,0 0-4 0,0 0-817 16,7 0-164-16</inkml:trace>
  <inkml:trace contextRef="#ctx0" brushRef="#br0" timeOffset="78513.78">24335 1194 1692 0,'0'0'37'0,"0"0"8"0,0 0 2 0,0 0 0 0,0 0-38 0,0 0-9 16,0 0 0-16,0 3 0 0,0 4 61 0,3 2 11 15,1 0 1-15,-1 1 1 0,1 6 18 0,-4-7 3 16,3 3 1-16,1 7 0 0,-4-9 0 0,3 5 0 16,-3 1 0-16,0 0 0 0,0 3-77 0,0-4-19 15,0 1 0-15,0-4 0 0,-3 4 55 0,3 0 7 16,-4-4 2-16,1 1 0 16,-1-4-103-16,1 4-20 0,-1-7-4 0,1-3-1 15,3-3-51-15,-4 3-10 0,4-3-3 0,0 0 0 16,0 0-51-16,0 0-10 0,-3-3-3 0,3 3 0 0</inkml:trace>
  <inkml:trace contextRef="#ctx0" brushRef="#br0" timeOffset="79128.02">25157 501 1672 0,'0'0'48'0,"0"0"9"0,0 0-45 0,0 0-12 15,0 0 0-15,0 0 0 0,0 0 130 0,-4 0 24 16,4 0 5-16,-7 3 1 0,0 4-26 0,-4-4-5 0,1 6-1 0,-1 1 0 16,1 8-51-16,-4-5-10 0,3 6-3 0,-7 3 0 15,1-7-20-15,-1 4-4 0,0 3 0 0,-3 0-1 16,4 3-12-16,-5-6-3 0,8 3 0 15,-3-6 0-15,6 2-8 0,0 1-3 0,4-6 0 0,4 3 0 16,-1-7-13-16,4 7 8 0,4-10-8 16,3 0 0-16,-4 0 0 0,8 1 0 15,0-4-13-15,-1-3 4 0,8 3 9 0,0-3 0 0,-1-3-9 0,1 0 9 16,3 0 0-16,-3-1 0 0,-1 1 0 0,1 0 0 16,-4 3-10-16,0 0 10 0,4 0 0 0,-4 6-9 15,0-2 32-15,-3 5 6 0,-1 3 2 0,-3-2 0 16,4 6 5-16,-4 6 0 0,-4-7 1 0,1 10 0 15,-1 0-8-15,-3 0-1 0,0 1-1 0,-3 2 0 16,-1-6 5-16,-3 6 0 0,0-6 1 0,0 0 0 0,-3 0-33 0,-1-3 0 16,-3 3 0-16,0-10 0 0,3 1 0 0,-3 2 0 15,-4-5 0-15,4-7 0 0,0 0 0 0,0-3 0 16,4 3 0-16,-1-6 0 16,0 0-101-16,1 0-27 15,6-7-6-15,1-2-843 0,-1-4-169 0</inkml:trace>
  <inkml:trace contextRef="#ctx0" brushRef="#br0" timeOffset="80472.31">25301 1279 1728 0,'0'0'38'0,"0"0"8"16,0 0 2-16,0 0 0 0,0 0-39 0,0 0-9 0,0 0 0 0,0 0 0 15,0 0 64-15,0 0 10 0,0 0 2 0,0 0 1 16,0 0-21-16,0 0-4 0,0 0 0 0,0 0-1 15,0 9 10-15,0 1 3 0,4-1 0 0,-4 4 0 16,3-1-27-16,-3 4-5 0,4 0 0 0,-1-1-1 16,-3 1-8-16,4 3-2 0,-1 3 0 0,1-10 0 15,-4 4 5-15,3-4 1 16,1 4 0-16,0-6 0 0,-1-1-7 0,-3-9 0 0,0 0-1 0,4 6 0 16,-4-6-4-16,0 0-1 0,0 0 0 0,3 0 0 15,1 0-4-15,3-6-1 0,-4-3 0 0,1-1 0 0,-1 4-9 0,-3-10 12 16,4 7-12-16,-4-4 12 0,3 7 0 0,1-7 0 15,-1 1 0-15,1 2 0 0,-4 1 0 0,3 3 0 16,4 0 0-16,1-4 0 0,-5 1-3 0,4-1 0 16,0 4 0-16,0 0 0 0,0-1-9 0,0-2 12 15,4 3-12-15,-4 0 12 0,4-1 3 16,-1 1 1-16,1 6 0 0,-1-3 0 0,1 3 8 0,-4 0 3 16,4 3 0-16,-4 3 0 15,3 1 5-15,-3-1 0 0,4 9 1 0,-4-5 0 0,3 6-4 0,-6-1-1 16,3 4 0-16,-3 0 0 0,-1 6-10 0,1-6-2 0,-4 0-1 15,3-1 0 1,1 4-35-16,-8-3-8 0,4-3 0 0,-3-1-1 0,3 1 48 0,-4-6 9 0,1 2 3 16,3-2 0-1,0-10-127-15,0 0-24 0,0 0-6 0,0 0-1 0,0 0-97 16,7-4-20-16,-4-2-4 0,4-3-1 0</inkml:trace>
  <inkml:trace contextRef="#ctx0" brushRef="#br0" timeOffset="81310.64">25837 1639 1555 0,'0'0'34'0,"0"0"7"0,0 0 2 0,0 0 1 0,4 0-36 0,-4 0-8 0,4-3 0 16,-4 3 0-16,0 0 113 0,0 0 21 15,0 0 4-15,0 0 1 0,0 0-21 0,0 0-4 16,7 3-1-16,-7-3 0 0,3 7-33 0,1-1-8 0,-4 0 0 0,3 1-1 16,-3 2-25-16,-3 4-5 15,-1-7-1-15,1 6 0 0,3 1-28 0,-4 3-12 0,-3-7 11 0,0 3-11 16,3 1 13-16,-3 3-3 0,0-7-1 0,-3 4 0 15,3-1-9-15,-4 1 0 0,4-10 0 0,0 0 8 16,0 0-8-16,3-3-16 0,1 0 4 0,-1-3 1 16,4-3-196-16</inkml:trace>
  <inkml:trace contextRef="#ctx0" brushRef="#br0" timeOffset="81843.72">26194 1248 1728 0,'0'0'38'0,"0"0"8"0,0 0 2 0,0 0 0 0,0 0-39 0,0 0-9 16,0 0 0-16,0 0 0 0,-7-4 84 0,3 1 14 0,4 3 3 0,0 0 1 15,0 0-61-15,0 0-12 16,0 0-2-16,0 0-1 0,0 0 35 0,0 0 7 0,0 0 2 0,0 0 0 16,0 0-10-16,0 0-1 0,0 0-1 0,0 0 0 15,0 0 5-15,0 0 1 0,4 7 0 0,-1-7 0 16,-3 0-52-16,0 6-12 0,4 3 0 0,-4 1 0 15,0-1 40-15,0 4 4 0,0-1 2 0,0 4 0 16,0 3-29-16,0-7-5 0,0 10-2 0,-4-3 0 16,4 3-10-16,0 0 0 0,0 0 9 0,-3 3-9 15,3-9 0-15,-4 5 0 0,1-2 0 0,3 3 8 16,0-3-8-16,0-3 0 0,0-1 8 0,0 1-8 16,3-7 0-16,-3-2 0 0,4-1 0 0,-4-6 0 0,3 3 0 15,4 0-10-15,0-3 1 0,4 0 0 16,0-3 9-16,-1 0-8 0,1-3 8 0,-1 3-8 0,4-1 8 0,-3-2-8 15,0-6 8-15,-1 5-8 16,-3-2-28-16,4 3-4 0,-4-1-2 16,-4 4 0-16,-3-3-70 0,4-3-13 0,-8 2-3 0,4 1-1 15,-3-3-67-15,-4 6-14 0,-4-4-2 0</inkml:trace>
  <inkml:trace contextRef="#ctx0" brushRef="#br0" timeOffset="82036.14">26081 1461 2419 0,'0'0'53'0,"0"0"11"0,0 0 3 0,3-3 1 0,-3 3-55 0,11-4-13 0,-4 1 0 0,4 0 0 16,-1 0 54-16,1 0 8 16,3 0 2-16,0 0 0 0,0-4 0 0,0 1 0 15,0 3 0-15,4 3 0 0,-4-3-54 0,0 0-10 0,0 0 0 0,0 3 0 16,1-7-19-16,-5 4 2 0,1 0 0 0,-1 0 0 15,1 3-144 1,-1-3-29-16,-2 0-6 0</inkml:trace>
  <inkml:trace contextRef="#ctx0" brushRef="#br0" timeOffset="82299.37">26451 1458 2649 0,'0'0'58'0,"0"0"12"0,0 0 2 0,0 0 4 0,0 0-61 0,4 6-15 15,-1 0 0-15,1-3 0 0,3 0 32 0,0 1 4 16,0 2 1-16,0-3 0 0,0-3-28 0,4 0-9 15,-4 0 0-15,3-3 0 16,1-3-76-16,-4 2-21 0,0-2-5 0,0 3-1035 0</inkml:trace>
  <inkml:trace contextRef="#ctx0" brushRef="#br0" timeOffset="82573.09">26751 1263 2419 0,'0'0'53'0,"0"0"11"0,0 6 3 0,0 1 1 0,0 5-55 0,0-2-13 0,0 2 0 15,0 4 0-15,0 3 105 0,-3-4 19 0,3 11 3 0,-4-11 1 16,4 7-15-16,-3 0-2 0,-1 3-1 0,4 0 0 0,0-3-52 0,0 3-10 15,0-6-3-15,0 3 0 0,4-9-45 0,-1 2 0 16,1-2-10-16,3 2 2 16,-4-11-55-16,4 2-10 0,-3 0-3 0,3-3-888 15,0-3-179-15</inkml:trace>
  <inkml:trace contextRef="#ctx0" brushRef="#br0" timeOffset="83556.75">26868 501 2188 0,'0'0'48'0,"0"0"11"0,0 0 1 0,0 0 1 0,0 0-49 0,0 0-12 0,0 0 0 0,0 0 0 16,0 0 90-16,3 3 15 0,-3-3 3 0,7 7 1 15,4-4-34-15,-1 3-7 0,-3 0-2 16,7 1 0-16,-3-1-39 0,7-3-8 0,-1 0-2 0,-3 3 0 16,4-2 3-16,0-1 1 0,3-3 0 0,4-3 0 15,-4 3-33-15,0-4-8 0,4-5 0 0,-4 6-1 16,0 0 40-16,0-3 8 0,-3 2 1 0,-1-2 1 15,1 3-21-15,0 0-8 0,-4 3 0 0,0-3 0 32,-4 3-19-32,1 0-9 0,0 3-3 0,-4-3 0 0,0 0 56 0,-7 0 11 0,0 0 3 0,3 3 0 15,4 3-11-15,-3 1-3 0,-1-4 0 0,-3 3 0 16,4-3-25-16,-1 0 0 0,-3-3 0 0,0 0 0 16,0 0 0-16,0 10 0 0,0-10 0 0,0 3 0 15,0-3 0-15,0 0 0 0,0 0 0 0,0 6 0 16,4-6 0-16,-4 6 0 0,-4 1 0 0,4 2 0 15,4 0 0-15,0 7 0 0,-4-7 0 0,3 7 0 0,4 3 0 0,0 0 0 16,-3 6 0-16,3-3 0 0,0 6 0 0,-4-3 0 16,4 6 0-16,0-2 0 0,-3 5 0 0,3 4 0 15,-3-1 0-15,-1 4 0 16,4 0 56-16,-3 3 7 0,-1-3 1 0,1 2 0 0,3-2-46 0,-4-6-9 16,1 2-1-16,-1-2-8 0,4 2 16 0,-3-8-3 15,-1-1-1-15,1 0 0 0,-4-3-2 0,0 0-1 16,0-6 0-16,0-3 0 0,0-1 22 0,-4-2 4 15,1-7 1-15,-1-6 0 0,1 7-36 0,-4-4 0 16,-4-3 0-16,1 0 0 0,-1 0 0 0,-7-3 0 16,4 3 0-16,-3-4 0 0,3 1 0 0,-4 3 0 15,4 0 0-15,0 3 0 0,0-3 12 0,-1 4-4 16,5-1 0-16,3 3-8 0,-4-3 0 0,4 3 0 0,-3-3 0 16,3 1 0-16,3-4 0 0,4 0 0 15,-7 9 0-15,7-9 0 0,0 0 0 0,0 0 0 0,0 0-10 0,0 0 10 16,-4-9-21-16,1 5 3 0,-1-2 1 0,1 0 0 31,3 6-73-31,0 0-14 0,0 0-4 0,3-9 0 0,1 2-129 0,-1 7-27 16,1-15-4-16,-4 15-2 0</inkml:trace>
  <inkml:trace contextRef="#ctx0" brushRef="#br0" timeOffset="84290.81">27746 370 1036 0,'0'0'23'0,"0"0"5"0,0 0 0 0,0 0 1 16,0 0-29-16,0 0 0 0,0 0 0 0,0 0 0 0,0-4 92 0,0 4 13 16,0 0 3-16,0-6 0 0,0 6-20 0,0 0-3 15,0 0-1-15,0 0 0 0,0 0 36 0,0 0 6 16,0 0 2-16,0 0 0 0,0 0-18 0,0 0-3 15,0 0-1-15,0 0 0 0,0 0-16 0,0 0-3 16,0 0-1-16,0 0 0 0,4 6-18 0,-1 1-3 16,1 2-1-16,-1 1 0 0,1 5-51 0,-1-5-13 15,1 5 0-15,-1 1 0 0,1 3 0 0,-1-4 0 16,4 4 0-16,-3-6 0 0,3 3 0 0,-4-1 0 0,1 1 0 16,-1-10 0-16,1 7 0 0,0-7 0 15,-1 0 0-15,-3-6 0 0,0 0 0 0,0 0 0 0,0 0 0 0,0 0 0 31,0 0-100-31,0 0-22 0,0 0-5 0,0 0-1 16,0 0-42-16,-3-6-9 0,-1 3-1 0,0 0-1 0</inkml:trace>
  <inkml:trace contextRef="#ctx0" brushRef="#br0" timeOffset="84835.19">27478 319 1728 0,'0'0'38'0,"0"0"8"0,0 0 2 0,0 0 0 0,0 0-39 0,-7-3-9 15,7 3 0-15,0 0 0 0,0 0 113 0,0 0 21 16,0 0 4-16,0 0 1 0,0 0-33 0,0 0-6 15,0 0-2-15,0 0 0 0,0 0-13 0,0 0-2 16,0 0-1-16,0 0 0 0,0 0-10 0,0 0-1 16,0 0-1-16,0 0 0 0,10 3-18 0,-6-3-3 15,3 0-1-15,0 0 0 0,0 0-14 0,0 0-3 0,0-3-1 0,4 3 0 16,-4 0 12-16,3-3 2 16,1 0 1-16,0 3 0 0,-1 0-36 0,1 0-9 15,-4-3 0-15,3 3 0 0,1 3 0 0,0-3 0 0,3 0 0 16,-7 0 0-16,3 3 0 0,1 0 0 15,-1-3 0-15,5 0 0 0,-5 0 0 0,1-3 0 0,3 3 0 0,0-3 0 16,4 0 0-16,-1-3 0 0,1-1 0 0,3 1 0 16,4 0 0-16,-1-4 0 0,1 7 0 0,0-6 0 15,0-4 0-15,-1 7 0 0,-3 0 0 0,1 3 0 16,-5-4 0-16,-3 7 0 0,-3 0 0 0,-1 0 0 16,1 3 0-16,-4 1 0 0,0-1 0 0,0 3 0 15,-7-3 0-15,4 0 0 0,-1 7 0 0,-3-10 0 16,0 0 0-16,0 0 0 0,0 0 0 0,-3 6 0 15,3-6 0-15,0 0 0 0,-4 3 0 0,-3-3 0 0,7 0 0 16,-3-3 0-16,-1 0 0 0,1 0 0 16,-1-7-100-16,1 7-23 0,3-3-4 0,0 6-1 15,-4-3-51-15,4 3-10 0,0 0-3 0,0 0 0 0</inkml:trace>
  <inkml:trace contextRef="#ctx0" brushRef="#br0" timeOffset="91623.14">25393 1843 1267 0,'0'0'28'0,"0"0"5"0,0 0 2 0,0 0 1 0,0 0-36 0,0 0 0 15,-4 0 0-15,4 0 0 0,-7 3 115 0,7-3 16 16,-3 4 3-16,3-4 1 0,-4 3-38 0,1 3-7 16,3-3-2-16,-4 3 0 0,4-2-21 0,0 8-5 15,-3-6-1-15,-1 10 0 0,4 3-21 0,-3-7-4 16,3 7 0-16,-4 6-1 0,1-3-9 0,3 10-2 15,-7-1 0-15,3 10 0 0,-3-1 14 0,-4 17 2 0,4-7 1 0,-3 3 0 16,3-6-21-16,0-6-5 0,3-3-1 0,1-1 0 16,-1-8-14-16,4-7 0 0,-3 0-12 0,3-7 12 31,0-5-96-31,3-1-12 0,-3-9-2 0,0 0-1 0,0 0 37 0,0 0 7 16,0-3 2-16,0-3 0 0,4-4-23 15,-4 1-5-15,0-4-1 0,0 1-455 0,0-4-91 0</inkml:trace>
  <inkml:trace contextRef="#ctx0" brushRef="#br0" timeOffset="92014.41">25202 1900 1485 0,'0'0'42'0,"0"0"10"0,-3 3-42 0,3-3-10 15,-4 3 0-15,1 3 0 0,-1-3 68 0,1 7 11 16,3-4 2-16,-4-3 1 0,4 3-14 0,-3-2-4 16,3-4 0-16,0 0 0 0,0 0 0 0,0 0 0 15,0 0 0-15,0 0 0 0,7-4 0 0,0-2 0 16,0 0 0-16,4-10 0 0,-1 4-29 0,4-4-7 15,0-6 0-15,0 0-1 0,4 3-12 0,0 1-3 0,-1-1 0 16,-3 0 0-16,1 6-12 0,-1-2 8 16,0 8-8-16,0-2 0 0,0 6 9 0,0 6-9 0,-3-3 8 15,3 13-8-15,0-1 24 0,-7 4-1 0,4 3 0 16,-4-4 0-16,0 4 5 0,-4 0 2 16,4 3 0-16,0 0 0 0,0-13-1 0,-3 10 0 0,3 3 0 0,-4-3 0 15,1-4-37-15,0 1-8 0,-4-13-2 0,3 7-825 16,1-1-165-16</inkml:trace>
  <inkml:trace contextRef="#ctx0" brushRef="#br0" timeOffset="99643.42">14796 2555 1630 0,'0'0'36'0,"0"0"7"0,0 0 1 0,0-3 3 0,0-3-38 0,0 6-9 0,-4-7 0 0,4 7 0 15,0 0 126-15,0-3 23 0,0 3 5 0,0 0 1 16,0 0-39-16,0 0-8 0,0 0-2 0,-7 3 0 16,3 1-50-16,1 2-11 0,-1 0-1 0,1 7-1 15,3-4 0-15,-4 4 0 0,4 2 0 0,0 4 0 16,-3 3-15-16,-1 3-4 0,1 6 0 0,-1 7 0 16,1 0 4-16,-1 2 1 15,1 4 0-15,3 3 0 0,0 0-8 0,3-6-1 0,-3 3-1 0,7-3 0 16,0-4-7-16,0 1-2 0,0-7 0 0,4-2 0 15,0-4-10-15,3-6 0 0,3-4 0 0,-3-5 0 0,4-7 0 0,0-3 0 16,-1-3 0-16,4-7 0 16,-3-2 0-16,0-1 0 15,3-3 0-15,0 1 0 0,-3-1-17 0,3-3 1 0,0 0 0 0,0-2 0 16,-3 2 27-16,-1-3 5 0,1 0 2 0,0-3 0 0,-8 0-18 0,4 0 0 16,-3-1 0-16,-4 1 0 0,0-3-8 0,-3 6-9 15,-1-3-2-15,-3 6 0 0,0 1 36 0,-3 5 7 16,3-3 2-16,-4 10 0 15,1-7-42-15,-1 7-8 0,4 6-1 0,0 0-1 0,-7 6 26 0,4 7 0 0,3 0 0 0,0 9 0 16,0 3 0-16,3 3 0 0,1 0 0 0,3 7 0 16,-4-10 23-16,4 3 9 0,0 0 3 0,4 0 0 15,-4-3-25 1,3 0-10-16,1-3 8 0,-4 0-8 16,4-3 25-16,-4 0 0 0,3-10 0 0,-3 4 0 15,0-1-48-15,1-5-9 0,2-4-3 0,-3 3 0 16,0-6-97-16,0-6-20 0,0 3-4 0,0-7-703 15,0 1-140-15</inkml:trace>
  <inkml:trace contextRef="#ctx0" brushRef="#br0" timeOffset="100160.14">15656 3060 1879 0,'0'0'41'0,"0"0"9"0,0-3 2 0,-3-10 0 0,3 7-41 0,0 0-11 0,0-1 0 0,0 7 0 16,0 0 101-16,0 0 19 0,0 0 3 0,0 0 1 15,0 0-31-15,0 0-5 16,0 7-2-16,0 2 0 0,3 7-34 0,-3-4-6 0,0 4-2 0,0 3 0 15,-3 3 4-15,3 0 0 0,-4 3 0 0,4 3 0 16,0-3-12-16,0 0-3 0,0 3 0 0,0-3 0 16,0 1-11-16,4-5-2 0,-4 5-1 0,3-4 0 15,4-4-5-15,0-2-1 0,0 0 0 0,1-4 0 16,-1 1-13-16,3-7 0 0,1 0 8 0,-11-6-8 16,14-3 0-16,-4 0 0 0,5-3 0 0,-5-4 0 15,4 1 0-15,-3-4-12 0,-4 1 12 0,3-1-10 16,-2-2-51-16,-5 2-11 0,1 1-1 15,-4-1-1-15,3 0-102 0,-6 4-21 16,3-3-4-16,-7-1-893 0</inkml:trace>
  <inkml:trace contextRef="#ctx0" brushRef="#br0" timeOffset="100350.15">15515 3232 2419 0,'0'0'53'0,"0"0"11"0,0 0 3 0,0 0 1 0,0 0-55 0,11 0-13 0,-8 3 0 15,8 1 0-15,-4-4 105 0,4 0 19 16,-1 0 3-16,4 0 1 0,-3 0-52 0,3 0-9 16,0 0-3-16,4 0 0 0,-1 0-34 0,1 0-7 15,0-4-2-15,3 4 0 16,0-3-136-16,-3 0-27 0,3 0-6 0,-4 0 0 0</inkml:trace>
  <inkml:trace contextRef="#ctx0" brushRef="#br0" timeOffset="100674.87">16200 2859 2090 0,'0'0'59'0,"0"0"13"0,-4 3-57 0,4-3-15 0,0 0 0 0,0 0 0 0,-3 0 146 0,3 0 26 15,0 0 6-15,0 0 1 0,0 7-70 0,7-1-13 16,-4-3-4-16,8 0 0 0,-1-3-30 0,1 3-6 16,-1-3-2-16,5 0 0 0,-5 0-23 0,4 0-5 15,0-3-1-15,0 3 0 0,1-6-25 0,-1 3 0 16,0 3 8-16,0-3-8 15,-4-4-24-15,1 4-8 0,0 3 0 0,-1-6-1 16,-3 3-96-16,-3 0-19 0,-1 0-4 0,-3 3-693 16,0 0-139-16</inkml:trace>
  <inkml:trace contextRef="#ctx0" brushRef="#br0" timeOffset="100844.79">16196 3025 2667 0,'-7'10'59'0,"7"-10"12"0,-7 3 2 0,7-3 2 0,0 0-60 0,0 0-15 15,0 6 0-15,3 4 0 0,5-7 76 0,-1 3 12 0,3 0 2 0,1-3 1 16,3 4-47-16,0-4-10 16,0 0-2-16,4-3 0 0,-4 3-20 0,3-3-4 0,1 3 0 0,0-3-8 15,3-3-59-15,-3 3-18 0,3-3-4 0,0 0-1231 16</inkml:trace>
  <inkml:trace contextRef="#ctx0" brushRef="#br0" timeOffset="101800.36">16972 2448 2574 0,'-3'4'56'0,"-4"-1"12"0,3 3 3 0,1 0 1 16,3-6-57-16,0 7-15 0,3-1 0 0,1 0 0 15,3 0 52-15,0 1 8 0,7-4 2 0,0 0 0 16,4 0-22-16,-1-3-4 0,8-3 0 0,-11 0-1 16,7 0-18-16,-3-4-3 0,-1 1-1 0,1 0 0 0,0 0-13 0,3 2 0 15,-3-8 8-15,3 6-8 0,0-4-13 0,-7 1-6 16,4-1-1-16,-4 7 0 15,-4-9-98-15,-3 9-20 0,4-1-4 0,-8 1-1 16,1 0-101-16,-4 3-20 0,-4-3-4 0,-3 0 0 0</inkml:trace>
  <inkml:trace contextRef="#ctx0" brushRef="#br0" timeOffset="102224.2">16993 2470 1792 0,'0'0'51'0,"0"0"10"0,-3 4-49 0,3-4-12 0,0 0 0 0,0 0 0 15,0 0 101-15,0 0 18 0,0 0 3 0,0 0 1 16,0 3-38-16,0 6-7 0,3 0-2 0,1 1 0 16,3 2-3-16,-4 1-1 0,4 3 0 0,1 6 0 15,-1-4-10-15,-4 4-2 0,4 0-1 0,-3 3 0 16,3 0-15-16,-4 10-2 0,-3-10-1 0,4 6 0 15,-4 7-13-15,0-7-4 0,0 1 0 0,0 5 0 16,-4 1-9-16,4-4-3 0,-3-2 0 0,3-1 0 16,-4-6-28-16,1 0-5 0,3 0-2 0,0-3 0 0,-4-3 48 0,4 0 10 15,-3-6 1-15,-1-1 1 16,4-2-19-16,-3-4-4 0,3 0-1 0,0-6 0 0,0 0 5 0,0 0 1 16,0 0 0-16,0 0 0 0,0 0-19 0,7 0 0 15,0 0-8-15,3-3 8 16,-3 0 19-16,4 0 9 0,0 0 3 0,3-1 0 0,-4 1-19 0,4 0-3 15,0 3-1-15,1 0 0 0,-5 0-8 16,4-3 10-16,4 3-10 0,-4 3 10 0,0-3 8 0,0 0 2 16,-3 0 0-16,3 0 0 0,0 0-20 0,0 0 0 15,0 0 0-15,-3 0 0 16,6-9-64-16,-2 6-17 0,-1-1-3 0,3-2-1 16,1 0-159-16,3-4-32 0</inkml:trace>
  <inkml:trace contextRef="#ctx0" brushRef="#br0" timeOffset="102838.67">17660 2731 1958 0,'0'0'43'15,"0"0"9"-15,-3-3 1 0,-5 3 3 0,5 0-45 0,3 0-11 0,0 0 0 0,0 0 0 0,0 0 104 0,0 0 18 0,0 0 4 0,0 0 1 16,0 0-50-16,0 6-9 0,-4 0-3 0,8 0 0 16,-1 7-1-16,1-4 0 15,0 7 0-15,3 0 0 0,-4 2 0 16,1 1 0-16,3 3 0 0,0 0 0 0,0 3 0 0,3-6 0 0,-3 3 0 0,4-3 0 15,0 0-51-15,-1 3-13 0,-3-10 0 16,4 4 0-16,-1-4 0 0,1-2 0 0,3-1 0 0,-3-3 0 16,3 1 0-16,0-4 0 0,-3-3 0 0,-1 0 0 15,4-3 54-15,-3-4 8 0,-4-2 2 0,3 3 0 16,-3-10-52-16,1 0-12 0,-1 1 0 0,0-4 0 16,-4 0 0-16,4 3 0 0,-7-2 0 0,7-1 0 15,-3 6 0-15,-1-9 0 0,1 7 0 0,-1-4 0 16,1 0 0-16,-1 0 0 0,1 3 0 0,0 1 0 15,-1 2 0-15,1 4 0 0,-1-7 0 0,1 7 0 16,-4-1 0-16,0 1 0 0,0 6 0 0,0-3 0 16,0 6 0-16,0 0 0 0,0 0 0 0,0 0 0 15,0 0-100-15,-4 9-22 0,1-6-5 0,-1 7-1332 16</inkml:trace>
  <inkml:trace contextRef="#ctx0" brushRef="#br0" timeOffset="108362.67">18172 3082 1148 0,'0'0'51'0,"0"0"10"0,0 0-49 0,0-6-12 0,0 6 0 0,0-7 0 15,3 1 132-15,-3 0 23 0,0 3 5 0,4-7 0 16,-4 4-76-16,3 0-16 0,-3 6-4 0,0 0 0 16,0 0 0-16,0 0 0 0,0 0 0 0,0 0 0 15,0 0 0-15,0 0 0 0,-3 9 0 0,-1 4 0 16,4-7 0-16,-3 10 0 0,-1-1 0 0,4 1 0 0,-3 3 0 0,3 0 0 16,-4 2 0-16,0 1 0 15,4 0 0-15,0 3 0 0,0-6 0 0,0 3 0 0,0-3-51 0,0 0-13 16,0 0 0-16,4-4 0 0,0 1 0 0,-1-3 0 15,4-1 0-15,0-2 0 0,0 2 0 0,0-6 0 16,4 1 0-16,-4-4 0 0,0 0 0 0,4-3 0 16,-4-3 0-16,3 0 0 0,1-1 0 0,-4-2 0 15,0 0 0-15,-4 0 0 16,1-4-48-16,-4 4-13 0,3 0-3 16,-3-1 0-16,4 1-51 0,-4 0-10 0,0 0-3 0,0 2-648 15,-4 1-131-15</inkml:trace>
  <inkml:trace contextRef="#ctx0" brushRef="#br0" timeOffset="108562.78">18115 3232 2419 0,'0'0'53'16,"-3"7"11"-16,-1-4 3 0,4-3 1 0,0 0-55 0,0 0-13 0,0 0 0 0,0 0 0 15,0 0 105-15,0 0 19 0,0 0 3 0,4-3 1 16,3-1-52-16,0 1-9 0,0 0-3 0,0 0 0 15,3-3-32-15,1 0-8 0,0 2 0 0,-1 1-1 16,1 0-37-16,3 3-7 0,-4 0-2 0,5 0 0 16,-1 3-186-16,0 0-38 0</inkml:trace>
  <inkml:trace contextRef="#ctx0" brushRef="#br0" timeOffset="109041.6">18849 3066 1958 0,'0'0'43'0,"0"0"9"0,0 0 1 0,0 0 3 0,-4 3-45 0,4-3-11 0,0 0 0 0,0 10 0 16,4-4 53-16,-4 3 9 0,7 1 2 0,-3-1 0 16,3 4 51-16,-4-1 10 0,4 4 3 0,-3-4 0 15,3 7-52-15,-4 0-9 0,-3-3-3 0,4 6 0 16,-4-7 0-16,3 7 0 0,-3 0 0 0,-3-6 0 16,3 3 0-16,-4 0 0 0,1-1 0 0,-1 1 0 15,1-6-51-15,-4 2-13 0,0-2 0 0,0 0 0 16,-4-4-48-16,4-3-13 0,-4 0-3 0,1 1 0 15,-1-1-102-15,-3-3-21 0,3-3-4 0,4 3-999 0</inkml:trace>
  <inkml:trace contextRef="#ctx0" brushRef="#br0" timeOffset="109862.85">19392 2759 1497 0,'0'0'66'0,"0"0"14"0,0-10-64 0,0 7-16 0,4-6 0 0,-4 3 0 15,0-1 106-15,3 1 18 0,-3 3 3 0,0-6 1 16,0 5 0-16,0 4 0 0,0 0 0 0,0 0 0 0,0 0-52 0,0 0-9 16,0 0-3-16,0 0 0 0,0 0 0 0,0 0 0 15,0 0 0-15,-3 0 0 0,-1 0 0 0,-3 4 0 16,0 5 0-16,4-6 0 0,-4 7-13 0,-1-1-3 16,1 3-1-16,0 4 0 0,-3 0-19 0,3-1-3 15,0 4-1-15,3 3 0 0,-3 0-24 0,4 0 0 16,-5 3-12-16,8-6 12 0,-3 3 0 0,6 0 0 0,-3-3 0 0,4 0 0 15,0-4 0-15,-1 1 0 0,4 0 0 0,-3-10 0 16,6 3 0-16,-3-2 0 16,-7-7 0-16,14 6 0 0,1-6 0 0,-5 0 0 15,4-3 0-15,0-7 0 0,0 4 0 0,4 0 0 0,-4-10 0 0,4 0 0 16,-4 1 0-16,4-1 0 0,-1 0 0 0,-3-2 0 16,-3 2 0-16,-1 0 13 0,1 0 0 0,3 10 0 15,-7-6-13-15,0 2 0 0,0 4 0 0,0 0 0 16,-3 3 0-16,-4 3 8 0,0 0-8 0,3 6 0 15,-3 0 0-15,4 4 0 0,0-1 0 0,-1 7 0 16,-3-1 0-16,4 4 0 0,-1 0 0 0,1 0 0 16,3 0 0-16,0-4 0 0,0 4 0 0,3-3 0 15,-3-4 8-15,4 1-8 0,0-1 0 0,3-2 0 16,0-7 0-16,0 0 0 0,0 0 0 0,4-3 0 16,-1-3 0-16,-3-3 0 0,4-1 0 0,0-2 0 15,-1 0 0-15,1-4 8 0,0 4-8 0,-4-10 0 0,0 3 11 16,0 1-1-16,-3-1 0 0,-4 0 0 0,3 1 20 0,-6 2 4 15,-1-3 1-15,-3 4 0 0,0 2-35 0,-7-5 0 16,0 2 0-16,0 1 0 0,-7-4 0 0,0 0 0 16,0 4 0-16,-7-1 0 15,3-3 0-15,0 4 0 0,-3-1 0 0,0 7-12 0,0 0 0 0,3 0 1 16,-3-1 0-16,3 4 0 16,4 3-87-16,0 0-18 0,4 0-3 0,2 3-849 15,5 0-169-15</inkml:trace>
  <inkml:trace contextRef="#ctx0" brushRef="#br0" timeOffset="110406.03">20151 2975 1900 0,'0'0'42'0,"0"0"9"0,3-6 1 0,1-3 1 15,-4 5-42-15,0-8-11 0,3 2 0 0,1 4 0 0,-1 0 96 0,1 3 18 16,-4 3 3-16,0 0 1 0,0 0-21 0,0 0-4 16,0 0-1-16,3 3 0 0,4 6-8 0,-7 1-3 15,0 5 0-15,4-2 0 0,-4 3-14 0,-4 6-3 0,4 0-1 0,0 3 0 16,-3-7-21-16,-1 4-4 15,1 3-1-15,3 1 0 0,-4-1-13 0,1 0-2 16,-1 0-1-16,1 0 0 0,3-6-6 0,0 3-2 16,0-7 0-16,3 1 0 0,1 0-13 0,-1-7 8 15,1 4-8-15,3-7 0 0,0 0 0 0,4-3 0 16,-1 0 0-16,1-3 0 0,-1-3 0 0,1 0 0 0,-1-3 0 0,1 0 0 16,0-1-15-16,-1-2 1 15,4 3 0-15,-3-4 0 16,-4 1-49-16,0-1-9 0,0 1-3 0,-3 0 0 15,-1-1-42-15,-3 1-9 0,4-1-2 0,-4 4 0 16,-4-6-102-16,1 5-21 0</inkml:trace>
  <inkml:trace contextRef="#ctx0" brushRef="#br0" timeOffset="110598.9">20073 3154 2624 0,'0'0'58'15,"0"0"12"-15,0 0 2 0,0 0 1 0,0 0-58 0,0 0-15 0,7 0 0 0,4 0 0 0,-1-6 72 0,1 3 12 16,3-1 3-16,0 1 0 0,-3-3-27 0,3 0-6 16,0-1-1-16,0 1 0 0,0 0-37 0,4 3-7 15,-4-7-1-15,0 4-8 16,-3 3-142-16,3-3-35 0,10-1-7 0,-6 7-2 0</inkml:trace>
  <inkml:trace contextRef="#ctx0" brushRef="#br0" timeOffset="111833.13">20345 2348 1497 0,'0'0'32'0,"0"0"8"0,0 0 0 0,0 0 4 0,0 0-36 0,0 0-8 16,0 0 0-16,0 0 0 0,0 0 53 0,0 0 9 15,0 0 2-15,0 0 0 0,0 0 0 0,0 0 0 16,0 0 0-16,0 0 0 0,0 0 0 0,0 0 0 16,0 0 0-16,3 6 0 0,-3-6 0 0,4 7 0 15,3 2 0-15,0-6 0 0,3 0 0 0,1 0 0 16,0 1 0-16,3-4 0 0,3 0-39 0,1-4-7 15,3 1-2-15,0 0 0 0,1-3-1 0,-1-3-1 0,3 2 0 16,-2 1 0-16,-1-3-6 0,0 2-8 0,-3 1 11 16,-1 6-11-16,1-3 8 0,-4 3-8 15,0-6 0-15,0 6 0 0,-3 0 25 0,-1-4 2 16,1 4 0-16,-4 0 0 0,0 0-35 0,-7 0-8 0,0 0 0 0,4 0-1 16,-4 0 26-16,0 0 6 0,0 0 1 0,0 0 0 15,0 0 12-15,0 0 4 0,0 0 0 0,0 0 0 16,0 0-6-16,0 0-1 0,0 0 0 0,0 0 0 15,0 0-11-15,3 4-2 16,-3 5-1-16,4-6 0 0,-4-3-11 0,3 6 0 0,1 1 9 16,-1-1-9-16,1 3 0 0,-1 4 0 0,1-7 0 0,3 4 0 15,-4 2 0-15,4 1 0 16,0-1 0-16,0 4 8 0,1 3-8 0,2 0 0 0,-3-1 0 0,4 7 0 16,-1-6 0-16,1 3 0 0,0 0 0 0,-1 3 0 15,1-3 0-15,-1 3 0 0,1 0 0 0,-1 0 0 16,1 1 0-16,-4-1-12 0,4 0 12 0,3 6-12 15,-4-9 12-15,-3 6 8 0,4-6-8 0,0 3 11 0,-4-6-11 0,3 0 0 16,-3 0 0-16,0-4 0 0,0 1 0 0,0-3 0 16,-3-4 0-16,-1 0 0 0,1-2 0 15,-4-7 0-15,0 0 0 0,0 0 0 16,0 0 0-16,0 0 0 0,-7 0 0 0,3-3 8 0,-3 3 6 0,-3-4 1 16,-1 4 0-16,1 0 0 0,-4 4 13 0,-1-4 2 15,-2 0 1-15,-1 0 0 0,-3 3-4 0,3 0-1 16,-3 3 0-16,4-3 0 0,-5 7-10 0,5-7-1 15,-1 0-1-15,0 3 0 0,1-3-14 0,3 0 0 16,-4 1 0-16,7-4 0 16,-3 0-59-16,4-4-14 0,3 1-3 0,-4 0-1 15,4 0-157-15,4-3-31 0,-5-4-7 0,8 10 0 0</inkml:trace>
  <inkml:trace contextRef="#ctx0" brushRef="#br0" timeOffset="113234.06">21114 2091 2030 0,'0'0'57'0,"0"0"14"0,0 0-57 0,0 0-14 0,0 0 0 0,0 0 0 15,0 0 54-15,3 6 8 0,1 1 2 0,-1-1 0 16,1 0 0-16,3 7 0 0,-4-7 0 0,5 10 0 15,-1-4 0-15,0 7 0 0,3 0 0 0,-3 3 0 16,0-7-52-16,0 4-12 0,-3-3 0 0,3 3 0 0,0-4 32 16,-3 1 4-16,-1-7 1 0,1 1 0 15,-1-1-59-15,-3-2-12 0,0-7-2 0,0 0-1 16,0 0-96-16,0 0-19 0,-3-4-4 0,-1-2-865 16</inkml:trace>
  <inkml:trace contextRef="#ctx0" brushRef="#br0" timeOffset="113492.61">20807 2025 2314 0,'0'0'51'0,"0"0"10"0,0 0 3 0,-4-6 1 0,1 0-52 0,3 6-13 0,-4-4 0 0,4 4 0 15,4-6 77-15,3 3 13 0,0 0 2 0,3-3 1 16,1 3-23-16,0-1-5 0,6 1-1 0,8 3 0 15,0-3 0-15,-1 0-1 0,5-3 0 0,2 3 0 16,-2-1-19-16,-1-2-3 16,0 0-1-16,4 3 0 0,-4-4-16 0,0 4-3 0,0 3-1 0,1-3 0 15,-1 0-12-15,-7 3-8 0,4 3 10 16,-4 0-10 0,0-3-27-16,-3 0-11 0,-1-3-2 0,1 3-1 0,-4-3-88 0,0 3-18 15,-3-3-3-15</inkml:trace>
  <inkml:trace contextRef="#ctx0" brushRef="#br0" timeOffset="115400.74">14877 4051 1337 0,'0'0'28'0,"0"0"6"0,0 0-34 0,-4-3 0 0,-3 3 0 0,4-4 0 16,-1 1 212-16,0 0 35 0,1 3 7 0,-4 0 2 16,3-3-82-16,4 3-16 0,-7 0-3 0,4 0-1 15,3 0-42-15,0 0-8 0,0 0-1 0,0 0-1 16,0 0-30-16,0 9-7 0,0-2-1 0,3 2 0 16,4 1-51-16,4-1-13 0,0-3 0 0,3 4 0 15,0 2 0-15,7-2 0 0,-3-4 0 0,3 3 0 16,0-6 0-16,0 0 0 0,4 1 0 0,3-4 0 0,0 0 0 15,-3-4 0-15,3 1 0 0,0 0 0 0,1-6 0 16,-5 3 0-16,4 2 0 0,-3 1 0 0,-4 0 0 16,1 3 0-16,-5-3 0 0,-3 3 0 0,-3 3 0 15,-4 0 0-15,0 0 0 0,-4 4 0 0,-3-1 0 0,-3 3 0 16,-4 1 0-16,0 2 0 0,-7-2 0 0,0 2 0 16,-8 4 0-16,-2 3 0 0,3 0 54 0,-4 2 8 0,0 1 2 15,-3 0 0-15,0 3-52 0,3-3-12 0,0 7 0 16,1 2 0-16,-1-3 0 0,4 4 0 0,0-1 0 0,-1 3 0 15,5 1 0-15,3-7 0 0,0 3 0 0,3-2 0 16,4-4 0-16,3-3 0 16,4 0 0-16,4-3 0 0,3-4 0 0,0-2-12 0,4-4 3 0,3 1 0 15,-4-1 9-15,8 0-12 0,0-6 12 0,-4-6-12 16,7-3 22-16,0 0 4 0,0-4 1 0,0 1 0 16,-3 0-32-16,3-1-7 0,-3-2 0 0,-4-1-1 15,0 4-11 1,0-1-3-16,-3-2 0 0,3 2 0 15,-7 1-92-15,-4-4-18 0,1 1-4 0,0 2-744 0,-8 1-149 0</inkml:trace>
  <inkml:trace contextRef="#ctx0" brushRef="#br0" timeOffset="115618.93">14894 4483 2880 0,'0'0'64'0,"0"0"12"0,0 0 4 0,0 0 0 0,0 0-64 0,0 0-16 15,0 0 0-15,0 0 0 0,7-6 54 0,4 3 8 16,0 3 2-16,-1 0 0 0,4 0 0 16,0 0 0-16,0-3 0 0,4 0 0 0,0 0-52 0,-1-1-12 15,5 4 0-15,-5 0 0 0,1 4 0 0,3-8 0 16,-3 4 0-16,-1-3 0 16,4 6-100-16,-3-3-22 0,0-3-5 0</inkml:trace>
  <inkml:trace contextRef="#ctx0" brushRef="#br0" timeOffset="116709.28">15565 4521 836 0,'7'-13'24'0,"-7"13"4"0,0 0-28 0,0 0 0 0,3-3 0 0,-3 3 0 16,0 0 108-16,0 0 15 0,4-3 3 0,-1-3 1 16,1 0 1-16,-4-1 1 0,0 1 0 15,3 0 0-15,1 3-1 0,-4-4 0 16,0 1 0-16,0 6 0 0,0 0 0 0,0 0 0 0,0 0 0 0,0 0 0 16,0 0-51-16,0 0-10 0,0 0-3 0,7 3 0 15,-7-3 0-15,3 3 0 0,1 7 0 0,-1-4 0 16,4 4 0-16,-3 5 0 0,0 4 0 0,-1 0 0 15,1 6-45-15,-1-3-10 0,1 0-1 0,-4 0-8 16,3-3 0-16,-3 3 0 0,0-4-10 0,4 4 10 16,-4-3 0-16,3 0 0 0,-3-3 0 0,4 2 0 15,-4-2 0-15,3-3 0 0,-3-1 0 0,4-2 0 16,-1 2 0-16,1-2 0 0,-1-1 0 16,4 0 0-16,-3 1 0 0,3-1 0 0,0-6 0 0,0 0 0 15,0 1 0-15,0-1 0 0,4-6 0 0,-1 3 0 16,-3 0 0-16,1-4 0 0,2-5 0 0,-3 3 0 15,0-4 0-15,0 7 0 0,0 0 0 0,0 3 0 16,-7 0-54-16,7-6-3 0,-3 3-1 16,0-7 0-16,3 4-61 0,-7-3-12 0,3 5-2 0,-3-2-1 15,0 0-35-15,0-4-7 0,-3 1-2 0</inkml:trace>
  <inkml:trace contextRef="#ctx0" brushRef="#br0" timeOffset="116891.11">15568 4672 2067 0,'0'0'87'0,"0"0"-70"0,0 0-17 0,0 0 0 0,0 0 157 15,0 0 28-15,0 0 6 0,0 0 1 0,7-4-103 0,0 1-20 16,0 3-4-16,0-3-1 0,7 3 0 0,-3 0 0 16,0 0 0-16,-1 0 0 0,4 0-48 0,0 0-16 0,-3 3 8 0,3-3-8 31,-3-3-74-31,3-3-18 0,0 3-4 0</inkml:trace>
  <inkml:trace contextRef="#ctx0" brushRef="#br0" timeOffset="117266.95">16482 4276 2419 0,'0'0'53'0,"0"0"11"0,0 0 3 0,0 0 1 16,0 0-55-16,0 0-13 0,7 0 0 0,3 4 0 0,1-1 105 0,0-3 19 15,3 0 3-15,0 0 1 0,3-3-75 0,1 3-14 0,-4-4-3 0,4 4-1 16,-1 0-17-16,-2 0-3 0,-1-3-1 0,0 6 0 16,0-3-14-16,-3 0-8 0,-4-3 8 0,0 0-13 31,0 0-107-31,-4 0-22 0,-3 3-4 0,0 0-664 0,0 0-133 0</inkml:trace>
  <inkml:trace contextRef="#ctx0" brushRef="#br0" timeOffset="117438.69">16524 4458 2707 0,'-7'10'60'0,"0"-7"12"0,3 0 2 0,4-3 2 0,0 0-61 0,0 0-15 0,-3 6 0 0,3-6 0 16,0 0 78-16,3 3 13 0,8 4 2 0,-4-4 1 15,4-3-54-15,3 0-12 0,0 0-1 0,4 0-1 16,-4 0-26-16,3 0 0 0,1-3 0 0,0 3 0 16,-1-3-230-16,4-1-38 0,15-2-8 0,-12 3-2 0</inkml:trace>
  <inkml:trace contextRef="#ctx0" brushRef="#br0" timeOffset="117874.48">17201 3844 2443 0,'-17'6'103'0,"10"-3"-83"0,0 0-20 0,7-3 0 15,0 0 130-15,0 0 22 0,-4 3 4 0,4-3 0 16,0 0-77-16,0 0-16 0,0 0-3 0,4 7-1 15,3-4-22-15,0 0-4 0,3 0-1 0,1-3 0 0,3 0-16 0,0 0-3 16,4 0-1-16,-1-3 0 0,1 0-3 0,0 0-1 16,-1-4 0-16,5 1 0 15,2 0-8-15,-3 0 0 0,1-1 0 0,-5 4 8 0,4-3-8 0,-6 3 0 16,-1 0 0-16,0 3-11 16,-4 0-57-16,-3 0-12 0,0 0-3 0,-3 3 0 15,-4-3-74-15,0 0-15 0,0 0-4 0</inkml:trace>
  <inkml:trace contextRef="#ctx0" brushRef="#br0" timeOffset="118307.23">17304 3869 2311 0,'0'0'51'0,"0"0"10"0,0 0 3 0,0 0 0 0,0 0-51 16,0 0-13-16,0 0 0 0,0 0 0 0,0 0 77 0,3 6 13 16,4 0 2-16,0 1 1 0,4 5-22 0,-7 1-5 0,6-1-1 0,-3 7 0 15,0 3 1-15,0 0 0 0,-3 6 0 0,-1 4 0 16,1 2-3-16,-4 7-1 0,0 0 0 0,-4 6 0 16,1-7-50-16,-1 1-12 0,4-3 0 0,-7 3 0 15,4-4 20-15,-1 1 2 0,-3-4 0 0,4 1 0 16,-4-1 16-16,3-6 3 0,0-2 1 0,1-5 0 15,-1-2-34-15,4 0-8 0,-3 0 0 0,3-3 0 16,0-7 0-16,0 0 0 0,3-2 0 0,4-1 0 16,-7-6 0-16,8 3-9 0,-8-3 9 0,10 0-13 15,1 0 21-15,-1 0 4 0,1-6 0 0,3 3 1 16,-3-4 1-16,3 1 0 0,0-3 0 0,0 2 0 0,0 4-4 0,0 0-1 16,4 3 0-16,-4 0 0 0,0 0-9 0,0 0 0 15,0 0 9-15,0 0-3 0,0 3-6 16,1-3 0-16,-5 3 0 0,4-3 0 0,0 4 0 15,0-4 0-15,1 0 0 0,-5 0 0 16,1 0-95-16,3 0-18 0,-4-7-4 0,1 4-904 16,0 0-181-16</inkml:trace>
  <inkml:trace contextRef="#ctx0" brushRef="#br0" timeOffset="119359.69">18380 4806 1036 0,'14'3'23'0,"-7"4"5"0,-4-1 0 0,4 0 1 0,1 4-29 0,-1 2 0 0,0-2 0 0,0 2 0 15,0 1 57-15,-4-4 6 0,4 1 1 0,0-4 0 16,-3 3 0-16,-1 1 0 0,-3-10 0 0,8 3 0 15,-8-3 51-15,3 6 10 0,-3-6 3 0,0 0 0 16,4 3-52-16,-4-3-9 16,0 0-3-16,7 0 0 0,-4 0 52 0,-3 0 9 0,0 0 3 0,0 0 0 15,0 0-52-15,4-3-9 0,-4 3-3 0,0 0 0 16,7 0 0-16,-7 0 0 0,3-3 0 0,-3 3 0 16,0 0-51-16,0 0-13 0,4-3 0 0,-4 3 0 15,0 0 0-15,0 0 0 0,0 0 0 0,0 0 0 16,-4-3 54-16,4 3 8 0,0 0 2 0,0 0 0 15,0 0-52-15,0 0-12 0,0 0 0 0,-3-3 0 16,-1-1 54-16,4 4 8 0,0 0 2 0,0 0 0 16,-7 0-52-16,0-3-12 0,0 3 0 0,0-3 0 15,0 0 0-15,0 0 0 0,3 0 0 0,-3 3 0 16,0-3 0-16,0-1 0 0,-3 4 0 0,3-3 0 0,-1-3 0 0,-2 3 0 16,-1 0 0-16,1 0 0 0,-4-4 0 0,3-2 0 15,-3 0 0-15,0 2 0 0,0 1 0 0,0 0 0 16,-1-4 0-16,1 1 0 0,-3-7 0 0,-1 1 0 15,0-1 0-15,1 0 0 0,-1-6 0 0,-3 3 0 16,7 4 0-16,-4-4 0 0,1 0 0 0,3 0 0 16,-1 4 0-16,1 2 0 0,0 4 0 0,0-7 0 15,3 3 0-15,-3-2 0 0,4-1 0 0,-1 4 0 0,1-4 0 0,3 0 0 16,0 1 0-16,3-4 0 16,0 3 0-16,1-6 0 0,-1 3 0 15,4 0 0-15,4 4 0 0,-4-7 0 0,3 0 0 0,5 3 0 16,-1 0 0-16,0 0 0 0,3 1 0 0,-3 2 0 0,4 7 0 0,3-4 0 15,-3 4 0-15,3-1 0 16,3 1 0-16,1-1 0 0,-4 4 0 0,4 3 0 0,3 3 0 16,-4 3 0-16,5-3 0 0,-5 0 0 0,4 0 0 0,-3 3 0 15,3-3 0-15,0 7 0 0,-3-4 0 0,3 3 0 16,-3-6 0-16,-4 6-10 0,0 0 2 0,0 1 0 16,-7-1 8-16,4 0 0 0,-4 7 0 0,-4-1 0 15,1 1 0-15,-1 3 0 0,-3-1 0 0,-3-2 0 16,-1-1 9-16,1-2-9 0,-4 2 12 0,-4 4-12 15,1-7 0-15,-4 4 0 0,-4-7 0 0,-3 0 0 0,3 4 8 16,-3-1-8-16,0-2 12 0,3 2-12 16,-3-6 0-16,3 3 0 0,1 1 0 0,-1-4-9 15,4 0 9-15,3 0 0 0,1 0 0 0,3-3 0 16,7 0-104-16,0 0-20 0,0 0-3 16,7-3-1-16,3-3-132 0,1-4-26 0</inkml:trace>
  <inkml:trace contextRef="#ctx0" brushRef="#br0" timeOffset="119989.14">18623 4424 1497 0,'0'0'32'0,"0"0"8"0,4-3 0 0,-1-4 4 0,1 1-36 0,-4-3-8 16,3-1 0-16,1 7 0 0,-4 3 104 0,3-6 20 15,1 0 3-15,-1-1 1 0,-3 1 51 0,0 6 10 16,0 0 3-16,0 0 0 0,0 0-103 0,0 0-20 16,0 0-4-16,0 6-1 0,0 4 0 0,0 2 0 15,0 1 0-15,0-1 0 0,0 4-51 0,-3 0-13 16,3 6 0-16,0 0 0 16,0 0 0-16,0 0 0 0,0 0 0 0,0-1 0 15,3-5 54-15,-3 3 8 0,0-3 2 0,4-4 0 0,-4-2-52 16,3 2-12-16,-3 1 0 0,4-4 0 0,-1-3 0 0,-3-6 0 15,0 0 0-15,0 0 0 0,11 3 0 0,-11-3 0 16,0 0 0-16,11 0 0 0,-11 0 0 0,7-3 0 16,3 3 0-16,1-3 0 15,-1-3-48-15,-2 0-13 0,-1-1-3 0,-7 7 0 16,0 0-51-16,7-3-10 0,0-3-3 0,0 0 0 16,0-1-51-16,-4 1-10 0,-3 0-3 0,0 3-793 0</inkml:trace>
  <inkml:trace contextRef="#ctx0" brushRef="#br0" timeOffset="120177.43">18549 4530 2649 0,'0'0'58'0,"0"0"12"0,0 0 2 0,0 0 4 0,0 0-61 0,0 0-15 0,7 0 0 0,4 0 0 15,-4 0 54-15,0 0 8 0,3-3 2 0,1 3 0 0,3-3 0 0,0 3 0 16,4-3 0-16,-4 0 0 0,0 3-52 0,4-6-12 15,-4-1 0-15,3 1 0 16,1-3-151-16,0 2-33 0,-1-2-6 0,1 0-2 16</inkml:trace>
  <inkml:trace contextRef="#ctx0" brushRef="#br0" timeOffset="120502.96">19166 4405 1958 0,'0'0'43'0,"0"0"9"0,4 3 1 0,3-3 3 0,0 0-45 0,0 0-11 0,0 3 0 0,0 0 0 16,4 1 104-16,-4-1 20 0,0 3 3 0,-4 0 1 15,5 0 0-15,-5 4 0 0,4 2 0 0,-7-2 0 16,4 2-52-16,-4 4-9 0,0 3-3 0,-4 0 0 16,4 0 0-16,-3-1 0 0,-4 1 0 0,3 3 0 15,-3-6-51-15,0 6-13 0,-4-3 0 0,4-1 0 16,-3 1 0-16,3-3 0 0,-4 0 0 0,4-4 0 16,-4 1-100-16,4-7-22 15,-3 3-5-15,3-2-1229 0</inkml:trace>
  <inkml:trace contextRef="#ctx0" brushRef="#br0" timeOffset="121292.44">19840 4135 1314 0,'4'-15'37'0,"-1"8"8"0,-3 1-36 0,4 0-9 16,-4 0 0-16,3-1 0 15,-3 1 104-15,4 0 20 0,-4 6 3 0,0-3 1 0,0-4 51 0,0 1 10 0,0 6 3 0,-4-3 0 16,1 0-31-16,-4 3-5 0,0-3-2 0,3 6 0 16,-6-3-58-16,3 6-11 15,-1 0-2-15,1 1-1 0,-3 2-34 0,-1 4-8 0,4 2 0 0,-3 4-1 16,3-6 5-16,3 5 0 0,-3 8 1 0,3 2 0 16,4-6-54-16,0 6-11 0,0-3-3 0,4 3 0 15,0-3 37-15,3-3 7 0,3-3 2 0,1 0 0 16,-1-3-23-16,4-1 0 0,4-2 0 0,-4-4 0 15,7-3 0-15,-3-2 0 0,3-1 0 0,4-6 0 16,0-4 0-16,-4-2 0 16,3-1 0-16,1-2 0 0,0-4-12 0,-4 4-6 0,-3-4-2 0,-1 4 0 15,-3-4 20-15,-3 0 0 0,-4 0 0 0,0 4 0 16,-3 3 15-16,-4-4 3 0,-4-3 1 0,-3 4 0 16,0-1-32-16,-4 4-7 0,-6-7 0 0,-1 4-1 0,0-1 3 15,-6 1 1-15,3-4 0 0,-4 3 0 16,4-2-86-16,-4 2-17 0,4 1-3 0,0-1-1 15,0 0-78-15,3 4-16 0,0 0-3 0,4-1-885 16</inkml:trace>
  <inkml:trace contextRef="#ctx0" brushRef="#br0" timeOffset="121620.93">19629 3891 1911 0,'0'0'54'0,"0"0"12"0,0 0-53 0,0 0-13 0,0 0 0 0,0 0 0 16,7 3 116-16,0 0 21 0,0 0 4 0,3 3 1 16,1 4-18-16,-1-1-4 0,5 1-1 0,-5 5 0 15,4-2-23-15,-3 6-4 0,3 0 0 0,0 6-1 16,0 3-23-16,0 3-4 0,4 4 0 0,-4 2-1 15,0-2 1-15,4 2 1 0,-4 1 0 0,4 0 0 16,-4-4-46-16,3 1-10 0,1-1-1 0,0-3-8 16,-4 1 11-16,3-1-11 0,-3-3 10 0,4 1-10 15,-4-7 0-15,0 3 8 0,-3-7-8 0,-1 4 0 16,1 0 0-16,-4-6 0 0,0-7-9 0,-3-2 9 16,-1-1-81-16,-3-6-11 15,0 0-1-15,0 0-1 0,0-6-91 0,0-10-19 0,0-3-3 0</inkml:trace>
  <inkml:trace contextRef="#ctx0" brushRef="#br0" timeOffset="122559.11">20408 4377 1094 0,'0'0'23'0,"0"0"5"0,0 0-28 0,4-6 0 0,-1-4 0 0,-3 4 0 16,0 6 203-16,0 0 35 0,0 0 7 0,0 0 2 15,0 0-37-15,0 0-7 0,0 0-2 0,0 0 0 16,0 0-75-16,0 0-15 0,0 0-3 0,-3 3-1 15,-4 6-39-15,3 4-8 0,-3 9-2 0,4-3 0 16,-1-1-30-16,-3 4-7 0,3-3-1 0,1 9 0 16,-1-2-11-16,1 2-9 0,-1-3 12 0,1 0-12 15,3-3 8-15,0 0-8 0,0-3 0 0,3 3 0 0,1-4 0 0,-1-2 0 16,8 0 0-16,-4-7 0 0,4 1 0 0,-1-4 0 16,4-3 0-16,0 0 0 0,1-3 0 0,-1 0 0 15,0-3 0-15,3-3 0 0,1-1 0 0,0 1 0 16,-4 3 0-16,3-6 0 0,-2-1 0 0,-5-2 0 15,1 2 0-15,-4 1 0 16,0-4-119-16,0 4-27 0,-4 3-6 0,-3-1 0 16,-3-2-64-16,-1 0-12 0,1-4-2 0,-4 7-1 0</inkml:trace>
  <inkml:trace contextRef="#ctx0" brushRef="#br0" timeOffset="122814.21">20295 4537 2188 0,'0'0'48'0,"0"0"11"0,0 0 1 0,0 0 1 0,0 0-49 0,0 0-12 0,0 0 0 0,0 0 0 16,4-3 135-16,3-1 24 0,0 1 5 0,0 0 0 15,0 6-58-15,4-3-12 0,-1 0-2 0,1 0-1 16,3 3-23-16,-3-3-4 0,3 0 0 0,0 4-1 0,0-1-50 0,0 3-13 15,0-3 0-15,-3 0 0 0,3-3 0 0,0-3-9 16,-4 3 0-16,5-3 0 16,-1 0-183-16,0 0-37 0</inkml:trace>
  <inkml:trace contextRef="#ctx0" brushRef="#br0" timeOffset="123719.13">20757 3775 2188 0,'0'0'48'0,"-3"3"11"0,-4-3 1 0,7 0 1 0,-7 3-49 16,7-3-12-16,0 3 0 0,0-3 0 0,-4 6 105 0,4-6 19 15,0 7 3-15,0-1 1 0,4 0-52 0,-1 1-9 0,4-1-3 0,0 0 0 16,4 0-51-16,0 1-13 16,3-4 0-16,0 0 0 0,3 0 0 0,-2 0 0 0,2 0 0 0,4 0 0 15,1-3 0-15,-1 0 0 0,-4 0 0 16,5 0 0-16,-8 0 0 0,3 0 0 0,-3-3 0 16,1 3 0-16,-5-3 54 0,1 0 8 0,-4 0 2 15,0 0 0-15,-4 3-52 0,-3 0-12 0,0 0 0 16,0 0 0-16,0 0 0 0,0 0 0 0,0 0 0 0,0 0 0 15,0 0 0-15,0 0 0 16,0 0 0-16,0 0 0 0,7-3 0 0,-7 3 0 0,0 0 0 0,0 0 0 16,0 0 0-16,0 0 0 0,4 3 0 0,-4-3 0 15,3 6 54-15,1-3 8 0,-1 7 2 0,1-1 0 16,0-3-52-16,-1 4-12 0,-3 2 0 0,7 1 0 16,-3-1 0-16,-1 4 0 0,4 3 0 0,-3 3 0 15,3-3 0-15,-4 6 0 0,4 3 0 0,0 3 0 16,1 1 0-16,2-4 0 0,-3 6 0 0,4 1 0 15,-1-1-11-15,1 1-5 0,-4-1 0 0,7-2-1 16,-3-4 27-16,-1-3 6 0,1 3 0 0,3-3 1 16,-7-6-17-16,4 3 0 0,-4-3 0 0,3 0 0 15,-3-10 0-15,-3 4 0 0,-4-7 0 0,3 0 0 0,-3 3 0 16,0-2 0-16,-3-4 0 0,3-3 0 16,-7 6 0-16,0-3 0 0,0 0 0 0,-4-3 0 0,-3 7 0 0,0-4 0 15,0 3 0-15,0 0 0 0,-1-3 34 0,-2 4 3 16,-1-1 1-16,4 0 0 0,-4 1-17 0,4-1-3 15,-3 3-1-15,3-2 0 16,-1-1-8-16,5-3-1 0,-1-3-8 0,1 0 12 0,3-3-12 0,0 0 0 16,-4-4 0-16,8 1 0 15,-1 0-45-15,0 0-9 0,1-4-2 0,6 1 0 16,1 2-177-16,3-2-36 0</inkml:trace>
  <inkml:trace contextRef="#ctx0" brushRef="#br0" timeOffset="124215.34">21590 3599 2149 0,'0'0'47'0,"0"0"9"0,0 0 3 0,0 0 2 0,0 6-49 0,0 1-12 0,0 2 0 0,4 1 0 16,-1 2 63-16,1-6 9 15,-1 7 3-15,1 3 0 0,-1 2-9 0,1-2-2 16,-1 3 0-16,4-3 0 0,-3 5 28 0,3 1 6 0,-4-9 1 0,4 9 0 15,-3-6-43-15,-4 2-8 0,4-2-1 0,3-3-1 16,-4-1-32-16,1 1-6 0,-1-4-8 0,1-3 11 31,-1 1-73-31,1-1-14 0,-4-6-4 0,3 3 0 16,-3-3-146-16,0 0-30 0,0 0-5 0,0 0-2 0</inkml:trace>
  <inkml:trace contextRef="#ctx0" brushRef="#br0" timeOffset="124692.54">21343 3599 2322 0,'0'0'51'0,"0"0"10"0,0 0 3 0,0 0 1 0,0 0-52 0,0 0-13 16,0 0 0-16,0 0 0 0,-3-3 76 0,-1 0 12 16,0 0 2-16,-3 0 1 15,4-1-22-15,3 4-4 0,0 0-1 0,0 0 0 0,0 0 0 0,0 0 0 16,0 0 0-16,0 0 0 0,0 0 0 0,0 0 0 16,0 0 0-16,10 0 0 15,1 4 0-15,-4-4 0 0,4 0 0 0,-1 3 0 0,1-3-51 0,3 0-13 0,0 0 0 0,4 0 0 16,-4-3 0-16,3-1 0 0,1 1 0 0,3 0 0 15,-3 0 0-15,3 0 0 0,-3 0 0 0,6 0 0 16,-2-4 0-16,-1 4 0 0,0 0 0 0,4 3 0 16,-4-3 0-16,0 3 0 0,-3 0 0 0,3 0 0 15,-4 0 0-15,1 0 0 0,-4 3 0 0,-14-3 0 16,14 3 0-16,-14-3 0 0,0 0 0 0,0 0 0 16,0 0 0-16,0 0 0 0,0 0 0 0,0 0 0 15,0 0 0-15,0 0 0 0,0 0 0 0,0 0 0 16,0 0 0-16,0 0 0 0,7-3 0 0,-7 0 0 15,0 0 0-15,0 3 0 0,-3-6 0 0,3 2 0 16,-4 4 0-16,4-3 0 0,-3 0 0 0,-1 3 0 16,1 0-151-16,3 0-33 0,0 0-6 0,0 0-2 15</inkml:trace>
  <inkml:trace contextRef="#ctx0" brushRef="#br0" timeOffset="133758.31">1358 2765 1458 0,'0'0'32'0,"0"-3"6"0,4-6 2 0,-4-1 1 0,7 1-33 0,-7-4-8 0,3 4 0 0,-3-7 0 16,4 4 113-16,3-1 21 0,-7 7 4 0,0-7 1 15,0 4-9-15,3-1-2 0,-3 4 0 0,-3 0 0 16,3 0 0-16,0-1 0 0,-7 1 0 0,3 3 0 16,4 0-51-16,-10 0-10 0,6 3-3 0,-6 0 0 15,-1 3 22-15,4 0 4 0,-7 0 1 0,3 10 0 16,-3-4-47-16,0 7-8 0,-4 6-3 0,1-4 0 16,-4 14-13-16,-4 5-4 0,4 4 0 0,-4 3 0 15,11 3-4-15,-4-3-2 0,4 0 0 0,4 3 0 16,-1-6-10-16,8 6 10 0,-5-6-10 0,8 2 10 0,0-5-10 15,8 0 0-15,-5-1 0 0,8 1 8 0,-1-4-8 16,4-2 0-16,4-4 0 0,0 0 0 16,3-3-24-16,0-6-3 0,-3 3-1 0,3-3 0 15,3-13 48-15,-2 4 8 0,2-1 3 0,1-6 0 0,3-3-31 16,-3-3 0-16,3-6 0 0,4-1 0 16,-11-6-19-16,7-5-9 0,0-8-3 0,-10-2 0 0,3-4 41 0,0-2 8 15,-6-7 2-15,-1 0 0 0,-4 3-20 16,-3 1 0-16,-3 2 0 0,3 0 0 0,-7 4 0 0,-7-1 0 0,3-2 0 15,-6 2 0-15,-1 7 8 0,1 3-8 16,-1-3 0-16,-3 3 0 0,3-1 8 0,-3 5-8 0,-3 2 0 0,9 3 0 16,-9-3 8-16,6 7-8 15,4 2 0-15,-10 4 0 0,6-3 11 0,0 5-11 0,-3 1 10 0,4 3-2 16,-1 0-8-16,8 0-15 0,-8 3 5 0,7 7 1 31,-6-7-67-31,10 0-12 0,-7 7-4 0,7-1 0 16,7 3-127-16,-7 4-25 0,10-3-6 0,-6 6-1 0</inkml:trace>
  <inkml:trace contextRef="#ctx0" brushRef="#br0" timeOffset="134208.62">1827 3214 1314 0,'0'-10'37'0,"0"7"8"16,0-6-36-16,7 2-9 0,-7-2 0 0,4-1 0 15,-4 1 104-15,4 6 20 0,-4-10 3 0,0 7 1 0,7 3 25 0,-7 3 6 16,0 0 1-16,0 0 0 0,0 0 0 0,0 6 0 16,0 1 0-16,0 5 0 0,0 1-77 0,0 5-15 15,0 1-4-15,0 3 0 0,3 0-12 0,4 3-2 16,-7 0-1-16,4-3 0 0,3-3-21 0,-4-3-5 0,1-1-1 15,3-2 0-15,-4 0-11 0,4-7-3 16,4 3 0-16,-4-3 0 0,4-6-8 0,-1 0 0 0,1 0 0 0,3-9 0 16,-7 0 0-16,7-4 0 0,-3-3-12 0,-1 1 12 15,1-1-9-15,-1 0 9 0,-3-2 0 0,4 2 0 16,0 0-9-16,-1 4 9 16,1 2 0-16,-1 1-9 0,-6 6 9 0,-4 3 0 0,0 0 0 0,0 0 0 15,11 9 0-15,-1-3-8 0,1 7 8 0,-1-1-8 16,-6 7 21-16,3-6 5 0,-4 9 1 15,1-3 0-15,3 3-5 0,-7 0-1 0,3-7 0 0,5 4 0 16,-8-3-13-16,10-1 0 0,-10-2 0 0,4-1 0 31,-1-5-78-31,4-1-18 0,-7-6-4 0,0 0-1 16,11-6-172-16,-8-4-35 0,15-18-6 0,-14 0-2 0</inkml:trace>
  <inkml:trace contextRef="#ctx0" brushRef="#br0" timeOffset="134424.29">2388 2960 2674 0,'-10'6'59'0,"10"-6"12"0,-4 3 2 0,1 3 3 0,3 0-61 0,0 1-15 16,0 2 0-16,0 4 0 0,0-1 48 0,0 4 8 15,3 3 0-15,1-4 1 16,3 7 6-16,-4 3 1 0,4 1 0 0,-3 2 0 16,3 3 5-16,0-6 2 0,0 7 0 0,-3-4 0 0,3 0-41 0,-4-3-8 15,8-3-2-15,-1 0 0 0,-6-3-20 0,3-4 9 16,4-5-9-16,-8-1 0 15,4 1-32-15,-7-10-14 0,0 0-2 0,0 0-1 16,0-7-79-16,4 1-16 0,-8 0-4 0,4-4-732 16,-7-2-148-16</inkml:trace>
  <inkml:trace contextRef="#ctx0" brushRef="#br0" timeOffset="134577.43">2261 3226 2504 0,'-7'9'71'0,"0"-2"16"0,4-4-70 0,3 3-17 0,-7-3 0 0,7 4 0 15,0-7 128-15,7 6 23 0,-7 0 4 0,3 0 1 16,8-3-96-16,-1 4-18 0,1-4-4 0,0 0-1 15,3 3 21-15,-4-6 4 0,4 0 1 0,8 0 0 16,-8 0-45-16,7 0-9 0,0 0-1 0,4-6-8 31,-1 0-15-31,-2 3-9 0,2-4-3 0,4 1 0 16,-6 0-137-16,2 3-28 0,-3-4-6 0</inkml:trace>
  <inkml:trace contextRef="#ctx0" brushRef="#br0" timeOffset="135125.42">2886 3323 1108 0,'0'0'31'0,"0"0"8"0,0 0-31 0,0 0-8 0,0 0 0 0,0 0 0 0,-7 3 96 0,7-3 19 15,0 7 3-15,-4-1 1 0,4 3 58 0,0 1 12 16,0-1 3-16,4 4 0 0,-4 6-52 0,7-7-9 16,-7 7-3-16,10 0 0 0,-10-1-51 0,11 4-10 15,-8 0-3-15,1 0 0 0,7 0 0 0,-4 3 0 16,3-6 0-16,-6 3 0 0,6 0-7 0,-6-13-1 0,3 7-1 0,-4-3 0 16,4-1-31-16,-3-2-7 0,3 2-1 0,-3-2 0 15,-4-4-8-15,0 0-8 0,0-6 12 0,0 0-12 16,-4 0 8-16,-3 0-8 0,3-3 0 0,-6-6 0 15,-4-1 0-15,3-5 0 0,-6-1 0 16,2-3 0-16,5 0 0 0,-4-3-9 0,3-3 9 0,1 0 0 16,-1 0-12-16,7 0 2 0,-6 0 1 0,6-3 0 15,-3-1 9-15,4 1 0 0,3 3 0 0,3 0 0 16,4 0 0-16,0 3 0 0,0 0 0 0,4 0 0 16,0 3 0-16,3 0 0 0,0 4 0 0,7-1 0 15,-7 4 10-15,7-1 4 0,0 4 1 0,-6-1 0 16,6 4-24-16,-7 6-5 0,0 0-1 0,-3 0 0 15,-1 6 63-15,-3 7 13 0,0 2 3 0,0 4 0 0,-7 3-39 16,0 0-7-16,-7 3-2 0,0 0 0 0,0 0-25 16,-3 0-6-16,-1 1-1 0,-3-4 0 15,3-1 32-15,-3 1 5 0,-7-3 2 0,7 0 0 16,-7-3-37-16,7-7-7 0,-4 4-2 0,11-4 0 16,-4-6-79-16,1 0-16 0,3-3-3 15,7 0-1-15,-4-9-86 0,8 0-18 0,3-4-3 0,3 0-933 16</inkml:trace>
  <inkml:trace contextRef="#ctx0" brushRef="#br0" timeOffset="135511.43">3316 3047 2649 0,'0'0'58'0,"0"0"12"0,-7-3 2 0,7 3 4 0,-7 0-61 0,0 0-15 0,3 3 0 0,-3 7 0 15,7-7 105-15,-3 6 19 0,3 4 3 0,-7 2 1 16,7 1-72-16,0 6-13 0,0 0-3 0,0 3-1 15,0 3-11-15,0 4-3 0,7-1 0 0,-7-3 0 16,0 4 31-16,3-7 7 16,4 0 1-16,4-3 0 0,-7-3-52 0,6-4-12 0,-6-2 0 0,6-4 0 15,1-3 0-15,-1-2 0 0,5-4 0 0,-1-4 0 16,3-2 0-16,-3-6 0 0,0-1 0 0,-3-3 0 16,0-2 0-16,-1-1 0 0,1-3 0 0,-1 0 0 15,1 0 0-15,-4 6 0 0,4-6 0 0,-1 0 0 16,1 4-18-1,-4 5-6-15,0 1-2 0,0 2 0 0,-4 10 42 0,-3 0 8 0,0 0 1 0,0 0 1 16,8 3-26-16,2 7 0 0,-6-1 0 0,6 4 0 16,-10 2 0-16,11-2 0 0,-8 2 0 0,4 4 0 15,-3-6 0-15,3 6 0 0,0-4 0 0,0 1 0 16,4 0 0-16,-8-4 0 0,1 4 0 0,3 0 0 16,3-4 0-16,-10 1 0 0,11-4 0 0,-11 0 0 15,11-2-148-15,-11-7-36 0,0 0-6 0,0 0-1205 0</inkml:trace>
  <inkml:trace contextRef="#ctx0" brushRef="#br0" timeOffset="135796.62">3768 2822 2649 0,'0'0'58'0,"-7"-4"12"0,3 4 2 0,4 0 4 0,0 0-61 0,0 0-15 0,0 0 0 0,0 0 0 16,0 0 54-16,0 7 8 15,4 2 2-15,-1 4 0 0,1 2 0 0,3 4 0 0,3 6 0 0,-3-6 0 16,4 12 0-16,3-6 0 0,-3 4 0 0,-1 2 0 16,1 4 0-16,3-1 0 0,-3 1 0 0,-4 5 0 15,3-5-52-15,1-1-12 0,-1-2 0 0,1-1 0 16,-1-6 8-16,1-3 0 0,-7 0-8 0,3-6 12 16,-4-4-12-16,1-6-8 0,-1 1 8 0,-3-7-13 15,0 0-92-15,0 0-19 0,-3 0-3 0,-4-3-1 16,0-4-168-16,-4-2-35 15,-17-10-6-15,7 0-2 0</inkml:trace>
  <inkml:trace contextRef="#ctx0" brushRef="#br0" timeOffset="135941.9">3711 3207 2703 0,'0'0'60'0,"0"0"12"0,0 0 2 0,0 0 2 0,0 0-61 0,0 0-15 16,4 3 0-16,3 4 0 0,0-4 93 0,3 0 16 15,1 3 3-15,0-3 1 0,10 0-49 16,-7 4-9-16,7-4-3 0,0 3 0 0,-3-6-32 0,3 0-6 15,0 3-2-15,0-3 0 0,-3 0 5 0,3 0 1 16,-7 0 0-16,4 0 0 16,0 0-65-16,-1 0-13 0,-3 0-2 0,0 0-909 15,-3 0-181-15</inkml:trace>
  <inkml:trace contextRef="#ctx0" brushRef="#br0" timeOffset="136349.92">4367 2928 2508 0,'-10'6'71'0,"6"-2"16"0,1-1-70 0,-4 0-17 0,3 0 0 0,-3 0 0 0,4 3 161 0,3-6 29 16,0 0 6-16,0 0 0 0,0 0-112 0,0 0-22 16,0 0-5-16,0 0-1 0,0 0-40 0,0 0-8 15,0 0-8-15,10 0 12 16,-6-6-95-16,3 3-18 0,-4 0-4 0,8 0-824 16,-1 3-165-16</inkml:trace>
  <inkml:trace contextRef="#ctx0" brushRef="#br0" timeOffset="136514.82">4456 3251 3250 0,'-11'6'72'0,"0"-2"14"0,1 2 3 0,6-3 3 0,-6 0-74 0,-1 0-18 0,4 0 0 0,4 0 0 16,3-3 24-16,0 0 0 0,0 0 1 0,0 0 0 16,0 0-25-16,0 0 0 0,0 0 0 0,0 0 0 15,10-3-151-15,-6 3-32 0,3-3-6 0,3 3-2 16</inkml:trace>
  <inkml:trace contextRef="#ctx0" brushRef="#br0" timeOffset="137175.76">5189 2778 1541 0,'-7'-7'44'0,"4"7"9"0,3-3-42 0,-7 0-11 0,3 0 0 0,1 3 0 0,-1-9 152 0,1 5 29 16,-1 1 6-16,4 0 1 15,0 3-43-15,0-3-8 0,0 3-1 0,0 0-1 0,0 0-57 0,0 0-11 16,0 0-3-16,0 0 0 0,0 0 0 0,4 6 0 16,6 7 0-16,1-1 0 0,3 4 0 0,-4 6 0 15,12-3 0-15,-8 6 0 0,0-3-51 0,4 3-13 16,-1 0 0-16,1 0 0 0,-1-6 29 0,1 3 3 16,-4-6 1-16,0-4 0 0,-3 1-25 0,-1-1-8 15,5 1 0-15,-5-7 0 16,1 3-21-16,-4-2-11 0,0-1-3 0,3-3 0 15,-3 0-74-15,-3 0-15 0,3-6-4 0,-3 0 0 16,-1-3-102-16,4 0-21 0</inkml:trace>
  <inkml:trace contextRef="#ctx0" brushRef="#br0" timeOffset="137467.09">5676 2624 2508 0,'0'0'71'0,"-7"0"16"0,7 0-70 0,0 0-17 0,0 0 0 0,0 0 0 16,0 0 106-16,0 0 18 0,-3 3 3 0,3 3 1 16,-4 1-52-16,4-1-9 0,0 3-3 0,0 4 0 15,-3 3 0-15,3 2 0 0,0 4 0 0,-4 13 0 16,-3-4 0-16,3 7 0 0,-6 3 0 0,3 2 0 16,-4 1-25-16,4-6-6 0,-10 6-1 0,2 0 0 15,5 0-23-15,-4-4-9 0,3 8 0 0,-3-1 0 0,3-4 0 0,-3-5 0 16,4 0 0-16,-1-13 0 0,4 3 0 15,0-6 0-15,0 0 0 0,3-3 0 16,4-4 0-16,0 1 0 0,0-7 0 0,0 4 0 16,0-7-65-16,0-6-13 0,0 0-2 0,8-6-1 15,-1-7-101-15,0 4-20 0,0-7-4 0,3 1-1 0</inkml:trace>
  <inkml:trace contextRef="#ctx0" brushRef="#br0" timeOffset="137980.5">5800 3251 1074 0,'0'0'30'0,"0"0"8"16,7-6-30-16,-7 0-8 0,3-4 0 0,-3 1 0 16,4 3 120-16,-1-4 24 0,1 1 4 0,-1 2 0 0,1-2-14 0,-1 0-3 15,1 2-1-15,3 1 0 0,-7 3 31 0,4-6 7 16,-4 9 0-16,0 0 1 0,0 0-84 0,0 0-17 15,0 0-3-15,0 0-1 0,0 0 52 0,0 0 9 16,0 9 3-16,0 0 0 0,0 4-88 0,0 3-18 16,0-1-3-16,0 7-1 0,0 3 22 15,0 0 5-15,0 0 1 0,0 7 0 0,0-7-46 16,0-3-20-16,0 0 2 0,0 0 0 0,0 0 29 0,0 0 5 16,3-4 2-16,-3 1 0 0,4 0-18 0,-1 6-16 15,-3-6 4-15,4-3 0 16,3-1 12-16,-4-2 16 0,8-1-3 0,-4-2-1 0,0-4-12 0,4 0 0 15,-1 1 0-15,1-4 0 0,-1 0 0 0,1-3 0 16,-1 0 0-16,1 0 0 0,3-6-12 0,-3-1-6 16,-1 1-1-16,-3 0 0 0,0 0 7 0,0-4 2 0,1-2 0 0,-1 2 0 31,-7 1-40-31,0-1-8 0,-7 1-2 0,7 0 0 16,-8-1-71-16,5 4-14 0,-4-7-3 0,0 4-726 0,-4 0-145 0</inkml:trace>
  <inkml:trace contextRef="#ctx0" brushRef="#br0" timeOffset="138192.06">5750 3367 2790 0,'0'0'61'0,"0"0"13"0,0 0 2 0,0 0 3 16,0 0-63-16,0 0-16 0,7 0 0 0,7 0 0 15,-6 3 92-15,2-3 16 0,8 3 4 0,-8 1 0 0,4-4-57 0,4 0-11 16,-4 3-3-16,4-3 0 0,-1 0 19 0,-2 3 3 15,-1-3 1-15,3 0 0 16,-3 0-52-16,1 0-12 0,-1-3 0 0,3 0 0 16,-6-1-100-16,3-2-22 0,0 3-5 0,-3-3-1332 15</inkml:trace>
  <inkml:trace contextRef="#ctx0" brushRef="#br0" timeOffset="176051.12">7281 3342 1792 0,'0'0'51'0,"0"0"10"0,0 0-49 0,0 0-12 0,0 6 0 0,0-6 0 16,0 7 105-16,-3-1 19 0,3-6 3 0,0 6 1 15,0 0 0-15,0-6 0 0,0 7 0 0,0-7 0 16,-4 6-52-16,4 0-9 0,0-6-3 0,0 7 0 15,0-7 15-15,0 0 2 0,0 0 1 0,4 3 0 16,-4-3-38-16,0 0-7 0,0 0-1 0,0 0-1 16,3 0-11-16,4-3-1 0,0-4-1 0,-3 1 0 15,3 0 25-15,0-4 5 0,0 1 0 0,-3-4 1 16,3-2-53-16,0-4-15 0,-4 6-1 0,4-12 0 16,-3 3 16-16,3 0 15 0,0 0-3 0,0-3-1 15,0 3 1-15,-3-3 0 0,3 0 0 0,-4 0 0 0,4-3-12 16,-3 0 0-16,3 3 0 0,-4-10 0 0,4 10-8 15,-3-3 8-15,0 3-10 0,-1 0 10 0,4 3 0 0,-7 0 18 16,4 6-2-16,3-6-1 0,-7 3-15 0,3 4 0 16,1 2 0-16,-1 1 0 0,-3-1 0 0,4 4 0 15,-4 2 0-15,3-2 0 0,-3 6 9 16,0-4-1-16,0 7 0 0,0 0 0 0,0 0-8 0,0 0 0 0,0 0 0 0,0 0 0 16,0 0 9-16,0 0 0 0,0 0 0 0,4 10 0 15,-1-1-9-15,1 4 0 0,-1-4 0 0,1 7 0 16,-4 6 0-16,3-6 0 0,1 5 0 0,0 5 3 15,-1-4-29-15,1 3-5 0,3 0-1 16,-4-3 0-16,1 0 51 0,-1 0 9 0,4-7 3 0,-3 4 0 16,-1-3-50-16,4-4-9 0,-3 1-3 0,3-1 0 15,0-2 31-15,0-4 0 0,-3 0 0 0,3 4 0 16,0-7 0-16,0 0 0 0,0-3 0 0,3 0 0 16,-3-3 0-16,1 0 0 0,2-4 0 0,-3-2 0 15,0 0 0-15,4-7 0 0,-4-3 0 0,0 0 0 16,0 0 0-16,0 1 0 0,0-4 0 15,0 0 0-15,4 0 0 0,-4-3 0 0,3 3 0 0,-3 3 0 16,0 0 20-16,1 0 9 0,-1 4 3 0,0-1 0 16,0 3-24-16,-4 4-8 0,4 0 0 0,0-1 0 15,-3 4 0-15,3 6 0 0,-4-3 0 0,-3 3 0 16,4-6 0-16,-4 6 0 0,0 0 0 0,4 0 0 16,-4 0 0-16,7 6 0 0,0-3 0 0,-4 3 0 15,1 1 0-15,-1 5 0 0,1 1 0 0,-1-1 0 16,1 7 0-16,-1 6 0 0,4-9 0 0,-3 9 0 15,-1 0-28-15,4 0-3 0,-3 0 0 0,0 6 0 16,-1-6 50-16,1 1 9 0,-1 2 3 0,1 0 0 0,3-3-31 16,-4 0 0-16,1 3 0 0,-1-3 0 0,4 4 0 0,-7-1 8 15,4 0-8-15,3 0 4 0,-7-3-4 0,3 1 0 16,1-5 0-16,3 5 0 0,-3-4 0 16,-1-4 0-16,1 1 0 0,-4-3 0 0,3-4 0 0,1 1 0 15,-1-1 0-15,-3-2 0 0,0-4 0 0,0-3 0 0,0-3 0 0,0 0 0 16,0 0 0-16,0 0 0 15,0 0 0-15,0 0 0 0,-3-3 0 0,-1-3-15 0,1 3 5 16,3-7 1 0,-4 4-160-16,4 0-32 0,0-1-7 0</inkml:trace>
  <inkml:trace contextRef="#ctx0" brushRef="#br0" timeOffset="177062.9">8774 3364 1455 0,'0'0'61'15,"0"0"-49"-15,0 0 68 16,0 0 14-16,-4-6 2 0,4 6 1 0,0 0 11 0,0 0 1 0,0 0 1 0,0 0 0 31,0 0-22-31,0 9-5 0,4 1-1 0,-1 2 0 0,1 4-2 0,-1 6 0 0,1-3 0 16,3 9 0-16,0-3-25 0,0 3-6 0,0 3-1 16,0-6 0-16,0 1 28 0,0-1 4 0,0 3 2 0,0 0 0 15,0-3-33-15,0-3-6 0,0-3-2 0,0 6 0 31,0-6-17-31,1-3-3 0,-1-7-1 0,-4 0 0 0,1-2-20 16,-4-7 0-16,0 0 0 0,0 0 8 0,0 0-20 0,0-7-3 0,0-2-1 16,-4-7 0-16,1 1 36 15,-4-4 8-15,-1-3 0 0,1-3 1 0,0 0-21 0,0 0-8 0,0-4 0 0,0 4 0 16,0 0 0-16,4 0 0 0,-4-3 0 0,3 3 0 16,1 0 0-16,3 0 0 0,0 0 0 0,3-1 0 15,1 5 0-15,3-8 0 0,3 7-8 0,1-6 8 16,-1 9 0-16,4-6 0 0,4 6 0 0,0 1 0 15,-1-1 0-15,5 6 0 0,-1 1-8 0,0-1 8 16,0 7 0-16,4-4 0 0,-4 7 0 0,0 0 0 16,-3 6 0-16,-1 7 16 0,-6-1-4 0,3 4 0 15,-7 2 12-15,-3 7 1 0,-1-3 1 0,-3 6 0 16,0-6-11-16,-3 0-3 0,-4 3 0 0,0-3 0 16,-4-1-12-16,-3 1 11 0,-4-3-11 0,1 3 10 15,-1-7-10-15,0 4 0 0,1-4 0 0,-5-2 8 16,5-1-8-16,-1 1-9 0,1-7 9 0,2 0-13 15,5 0-35-15,-1-3-8 0,4-3 0 0,0 3-1 16,7 0-71-16,4-6-13 0,-4-7-3 0,7 7-1 16,3-7-41-16,1 4-8 0,3-4-2 0</inkml:trace>
  <inkml:trace contextRef="#ctx0" brushRef="#br0" timeOffset="177649.57">9398 3157 2649 0,'-4'0'117'0,"-3"3"25"0,0 3-114 0,0-2-28 0,0 2 0 0,0 3 0 16,0-2 57-16,-3 5 6 0,-1-2 1 0,4 2 0 16,-4 1 0-16,1 2 0 0,3 4 0 0,0-3 0 15,0-1 0-15,3 4 0 0,-3-3 0 0,3 0 0 16,4-4-52-16,0-2-12 0,0-1 0 0,0 4 0 16,4-10 0-16,0 0 0 0,-1 0 0 0,4-3 0 15,-3 0 0-15,6-6 0 0,1 3 0 0,-1-10 0 16,1 4 0-16,0-4 0 0,-1-3 0 0,-3 7 0 15,4-4 0-15,-1 4 0 0,-3-4 0 0,0 4 0 16,4 0 0-16,-7-1 0 0,3 1 0 0,-4 3 0 16,1-1 0-16,-1 4 0 0,-3 3 0 0,0 0 0 15,0 0 0-15,0 0 0 0,0 0 0 0,0 0 0 16,0 0 0-16,0 0 0 0,0 0 0 0,0 0 0 16,0 0 0-16,0 0 0 0,0 3 0 0,0 4 0 15,0-1 0-15,4 0 0 0,-4 3 0 0,3-2 0 16,4 5 0-16,-3-5 0 0,3-1 0 0,0 6 0 15,4-5 0-15,-1 2 0 0,1 0 0 0,-1-2 0 16,1-1 0-16,3 3 0 0,-3-2 0 0,-1-1 0 16,1-3 0-16,-1 7 0 0,4-7 0 0,-6 0 0 0,-1 3 0 15,0-3 0-15,0 0 0 0,0 0 0 0,-7-3 0 16,0 0 0-16,0 0 0 0,0 0 0 0,0 0 54 0,0 0 8 0,0-3 2 0,3-3 0 16,-3 0-52-16,0 0-12 15,-3-7 0-15,3 4 0 0,-4-1 0 16,1-2 0-16,-1-1 0 0,1 1 0 0,-1-1 0 0,-3-3 0 0,7 1 0 15,-3-1 0-15,-1 0 0 16,0 1 0-16,4 2 0 0,0-3 0 0,0 7 0 0,0-4 0 16,4 1 0-16,3 2 0 0,-3 1 0 0,-1 6 0 0,4-6 0 0,0 2 0 15,0 1 0-15,4 3 0 0,-4 0 0 0,3 0 0 16,5-1 0-16,-5 1 0 0,1 3 0 0,-1-3 0 16,1 3 0-16,0 3 0 0,-1-3 0 0,4 3 0 15,-3 4 0-15,-1-4 0 0,1 0 0 0,0 0 0 16,-1 0-100-16,1 4-22 0,3-4-5 15</inkml:trace>
  <inkml:trace contextRef="#ctx0" brushRef="#br0" timeOffset="177995.16">10019 3010 2577 0,'0'0'114'0,"0"0"24"16,0 0-110-16,0 0-28 0,-4 3 0 0,1 3 0 0,-1 4 92 0,4-4 14 0,-3 3 2 0,3 4 1 15,-4-4-35-15,4 7-7 0,0-1-2 0,4 4 0 16,-4 0-21-16,3 3-4 0,1 3 0 0,3 3-1 15,0-3-39-15,0 4 0 0,-3-1 0 0,6-3 0 16,-6 0 36-16,3-3 2 0,3-3 1 0,-3 0 0 16,0-4-29-16,0-2-10 0,-3-1 0 0,3-5 9 15,-3-1-9-15,3 0-14 0,-7-6 3 0,0 0 1 16,0 0-86-16,0 0-18 0,0 0-3 0,0-6-1 16,-4-3-144-16,1-1-29 0</inkml:trace>
  <inkml:trace contextRef="#ctx0" brushRef="#br0" timeOffset="178288.64">9871 3251 2146 0,'0'0'60'0,"0"0"15"15,0 0-60-15,0 0-15 0,7 3 0 0,-4 0 0 16,8 1 85-16,-4-1 15 0,4 0 2 0,-1 0 1 16,4 0-24-16,0-3-5 0,0 3-1 0,4-3 0 15,-4 3-20-15,4-3-4 0,-1-3-1 0,1 3 0 16,-4 0-37-16,4-3-11 0,0 0 0 0,-1 3 0 15,1 0-47-15,-1 0-13 0,5 3-4 0,-5 0 0 16,1 3-125-16,0 1-26 0,3-1-5 0,-4 3 0 16,1 1-32-16,0 2-7 0,-4 1-1 0,3-4 0 15,-6 4 157-15,3-4 31 0,-7 1 7 0,4-1 1 16,-8 1 201-16,1-10 41 0,-4 0 8 0,0 0 2 0,0 0 56 0,0 0 12 0,0 0 3 0,-7-7 0 16,0 1-99-16,0-7-20 0,0-2-4 15,-4 5-1 1,4-12-87-16,0 4-16 0,-4-1-4 0,4-3-1 15,0 6-73-15,0-9-14 0,0 3-4 0,3 0 0 16,1 3-153-16,-1 1-31 0,1-1-7 0</inkml:trace>
  <inkml:trace contextRef="#ctx0" brushRef="#br0" timeOffset="178400.96">10269 3007 2206 0,'0'0'98'0,"0"0"20"16,0 0-94-16,0 0-24 0,0 0 0 0,-3 3 0 16,3-3 103-16,0 6 16 0,0 0 3 0,3 1 1 15,1-1-47-15,-1 0-10 0,1 0-2 0,7 4 0 16,-4-7-98-16,3 3-20 0,1-3-4 0</inkml:trace>
  <inkml:trace contextRef="#ctx0" brushRef="#br0" timeOffset="178653.52">10749 3076 2508 0,'-10'3'71'0,"3"0"16"15,-4 0-70-15,0 0-17 0,1 0 0 0,-1 3 0 16,4 4 106-16,0-1 18 0,0 4 3 0,0-1 1 16,0 1-46-16,-4 3-9 0,4-1-1 0,0 4-1 15,0-6-4-15,0 2-1 0,4 4 0 0,-1-6 0 16,1 2-17-16,-1-2-3 0,4 3-1 0,-4-4 0 16,4 1-16-16,0-4-3 0,4 4-1 0,-4-4 0 15,4-3-25-15,3 1 0 0,-4-1 0 0,8-3 0 16,-1-3 0-16,4 0-20 0,0 0 3 0,1-3 1 15,2-3-89-15,-3 2-18 0,4-5-3 0</inkml:trace>
  <inkml:trace contextRef="#ctx0" brushRef="#br0" timeOffset="179238.68">10954 3420 2747 0,'0'0'78'0,"0"0"17"0,0 0-76 16,0 0-19-16,0 0 0 0,0 0 0 0,0 0 98 0,0 0 16 0,0 0 3 0,0 0 1 16,0 0-31-16,-4 0-7 0,-3 0 0 0,4-3-1 15,-4-3-16-15,3 0-3 0,1 0-1 0,-1-10 0 16,-3 0-59-16,3-3 0 0,-3 1 0 0,4-4-11 15,-4-4 11-15,0 1 0 0,3 0 10 0,-6-3-10 16,3 0 8-16,-4 0-8 0,4 3 0 0,-4-4 0 16,1 4 0-16,-1 3 8 0,4 4-8 0,-3-4 0 15,2 6 0-15,1 0 0 0,4 4 0 0,-1 5 0 16,1-2-49-16,3 9-13 0,0 0-2 0,0 0-1 16,0 0-167-16,10 13-32 0,-3-7-8 15</inkml:trace>
  <inkml:trace contextRef="#ctx0" brushRef="#br0" timeOffset="179547.89">11088 3229 2747 0,'10'-3'78'0,"-3"0"17"16,4 0-76-16,0 0-19 0,3-4 0 0,-4 1 0 16,1 3 55-16,-1-10 7 0,1 4 2 0,0-4 0 0,-1 4-7 15,1-3-1-15,-1-1 0 0,1 0 0 0,-4 1-23 0,4 2-5 0,-4 1 0 0,-4 0-1 16,1-1-6-1,-1 4-1-15,-3 3 0 0,0 3 0 0,-3-3 2 16,-4 3 0-16,0 0 0 0,0 0 0 0,-4 6 2 0,-3 3 0 0,3 4 0 0,-3 6 0 16,0-4-8-16,0 7 0 0,0 3-1 15,3 10 0-15,1-10-4 0,-1 3-1 0,4 4 0 16,0-1 0-16,3 0 6 0,-3-9 0 0,4 7 1 16,3-11 0-16,3 1-17 0,1-6 0 0,3-1 0 15,0 1 0-15,4-4 0 0,-1-6 0 0,4 7 0 0,-3-10 0 16,7 0 0-16,-1-7 0 0,1 1 0 0,3-3-12 15,0-4-22 1,-3-2-4-16,3-1-1 0,0-6 0 0,0 3-86 0,0-3-18 0,-3 3-3 16</inkml:trace>
  <inkml:trace contextRef="#ctx0" brushRef="#br0" timeOffset="179878.73">11596 2985 2649 0,'-4'-7'117'0,"1"1"25"16,-1 3-114-16,1 3-28 0,-4 0 0 0,3 3 0 15,-3 3 108-15,0 1 16 0,-4 2 4 0,1 4 0 16,-1-1-52-16,1 1-9 0,-1-1-3 0,1 4 0 16,-5 0-32-16,5-1-8 0,-1 4 0 0,4-3-1 0,0-4 1 0,0 4 0 15,4-10 0-15,-1 4 0 16,4-4-12-16,4 0-1 0,-1-3-1 0,4 0 0 16,0-3-10-16,0 0 0 0,4 0 0 0,-1 0 0 15,8-3 0-15,-4 3 12 0,4-3-4 0,-1 3 0 16,1 0-8-16,0 0 0 0,3 0 9 0,-3 3-9 15,-1-3 16-15,-3 3 0 0,4 4-1 0,-4 2 0 0,0-6-1 16,-3 7 0-16,-1-1 0 0,-3 4 0 16,0 2-10-16,-3 4-4 0,-1-3 0 0,-3 3 0 0,-3-1 0 0,-1 4 0 0,1-9 0 15,-4 6 0-15,-4-7 0 0,1 1 0 0,-4-4 0 0,3-3 0 16,-3 1-11 0,3-7-1-16,-3 0-1 0,0 0 0 15,-4-3-70-15,4-1-13 0,0-2-4 0,0 0 0 0,-4 0-164 0,4 3-34 16</inkml:trace>
  <inkml:trace contextRef="#ctx0" brushRef="#br0" timeOffset="180924.86">6643 3665 543 0,'0'0'24'0,"0"0"5"0,0 0-29 0,0 0 0 0,0 0 0 16</inkml:trace>
  <inkml:trace contextRef="#ctx0" brushRef="#br0" timeOffset="181985.91">6657 3590 1074 0,'0'0'30'0,"0"0"8"0,0 0-30 0,0 0-8 0,0 0 0 0,0 0 0 16,0 0 111-16,0 0 21 0,-7-3 4 15,7 3 0-15,0 0-12 0,0 0-2 0,-4 0-1 0,4 0 0 16,0 0 4-16,-3-4 1 0,3 4 0 0,0 0 0 16,-4-3-52-16,4 3-10 0,0 0-3 0,0 0 0 15,0 0-9-15,0 0-1 0,0 0-1 0,0 0 0 16,4 7-28-16,-1-1-6 0,8 3 0 0,-8 1-1 16,5 2-1-16,-1-2 0 0,3 2 0 0,1 1 0 15,-4-1 30-15,3 1 7 0,1 3 1 0,-4-1 0 16,0-2-8-16,-3 6 0 0,-1-4-1 0,1 1 0 15,-4-4 5-15,0 4 0 0,0 3 1 0,0-3 0 16,-7 2-10-16,3 1-3 0,-10 3 0 0,0 3 0 16,0-3-23-16,-4 0-5 0,4-3 0 0,-4 0-8 15,4 0 8-15,-3-4-8 0,-1 1 0 0,4 0 0 16,-4-4-26-16,4-2-9 0,4 2-1 0,-5-2-1 16,5-1-57-16,-1-3-11 0,4-3-3 0</inkml:trace>
  <inkml:trace contextRef="#ctx0" brushRef="#br0" timeOffset="185603.59">2773 5662 2747 0,'0'0'78'0,"0"0"17"16,0 0-76-16,0 0-19 0,0 0 0 0,0 0 0 16,7-3 106-16,-4 0 18 0,-3-3 3 0,7 0 1 15,-7-4-52-15,0-2-9 0,0-4-3 0,0 0 0 16,-7-3-51-16,7-3-13 0,-3 1 0 0,-4-5 0 15,3 4 28-15,-6-3 4 0,6 0 0 0,-6 0 0 16,-1-3-20-16,4 3-4 0,0-3-8 0,-4 9 12 16,4-6 11-16,-3 3 1 0,6-6 1 0,-6 6 0 0,-1-3-25 15,7 3 0-15,-6 0 0 0,-1-10 0 0,1 4 0 16,6 3 0-16,-6-3 0 0,10 3 0 0,0 0 0 0,0 3 0 16,0 0 0-16,10 3 0 0,-6 0-9 0,3 0-7 0,7 4-2 15,-4-1 0-15,5 3 29 16,-1 1 5-16,3 2 2 0,8 4 0 0,-11 0-18 15,11 3 0-15,-4 0 0 0,4 6 0 0,-4 0-11 16,4 3-5-16,-1 0-2 0,1 4 0 0,-4 2 18 0,-3 1 0 0,-4 0 0 16,0 2 0-16,-3-2 16 15,-1 2 0-15,1-2 0 0,-8 0 0 16,4 2-116-16,-7 4-24 0,0-3-4 0,0 2 0 0,-10-2-64 16,3 0-13-16,-4 0-3 0</inkml:trace>
  <inkml:trace contextRef="#ctx0" brushRef="#br0" timeOffset="186082.24">2639 5443 2829 0,'0'0'125'0,"3"6"27"15,1-3-122-15,3 4-30 0,3-4 0 0,1 0 0 16,-4 0 68-16,4 0 8 0,6 0 2 0,-6 0 0 16,7 4-22-16,-1-7-4 0,1 3 0 0,3 0-1 15,0-3-31-15,0 0-5 0,-3 0-2 0,3 0 0 16,4-3-5-16,-4 3 0 0,4-3-8 0,-4-4 12 15,0 1-23-15,-3 3-5 0,3-6 0 0,0 2-1 16,-10-2-31-16,6-1-7 0,1-2-1 0,-8 3 0 16,5-1-4-16,-5 1-2 0,1-1 0 0,-8 4 0 15,8 0 70-15,-11-1 15 0,0 7 2 0,0 0 1 16,0 0 23-16,0 0 5 0,0 0 1 0,0 10 0 16,-7 2-3-16,0 4 0 0,0 0 0 0,-4 6 0 15,8 0-13-15,-8 0-3 0,0 3-1 0,8 0 0 16,-4-3-7-16,3 3-2 0,-3-3 0 0,7-3 0 0,0-1-10 15,0 1-3-15,0-6 0 0,7 2 0 0,-7-5-13 0,11-1 9 16,-8-2-9-16,8-4 8 0,0-3-8 0,-1-3 8 0,4-4-8 0,7-2 8 16,-6-1-8-16,6-5-11 0,-7-1 3 0,7 0 0 15,-7 1 8-15,0-1 0 16,4 0 0-16,-8 4 0 0,1-4 0 0,-4 7 0 0,0-1 0 16,-3 1 0-16,-4 3 0 0,-4-4 0 0,4 4 0 0,-10 3 0 15,-1-3 0-15,0-1 0 0,-3 4 0 0,0 0 8 16,-3 0-8-16,-1 0-10 0,0 0 10 15,1-1-13-15,6 1-7 0,-7 3-2 0,4 3 0 0,4-3 0 16,6 0-45-16,-6 0-9 16,10 0-1-16,0 0-1 0,0 0-46 15,0 0-10-15,0 0-2 0,10 4 0 0,-6-4-120 0,6 3-25 16</inkml:trace>
  <inkml:trace contextRef="#ctx0" brushRef="#br0" timeOffset="186364.46">3528 5656 2743 0,'-4'3'121'0,"-3"3"26"15,4-2-118-15,3-4-29 0,-7 0 0 0,3 0 0 16,1-4 92-16,-1 1 13 0,1-3 3 0,-1 0 0 16,4-4-40-16,0-2-7 0,0-1-1 0,-7 1-1 0,7-1-25 0,0-2-5 15,-4-1-1-15,4 0 0 16,0-3-12-16,0 7-2 0,-7-4-1 0,7 4 0 15,0-1 7-15,0 4 2 0,7-1 0 0,-7 1 0 16,0 3-30-16,4-4-7 0,3 7-1 0,-3-3 0 0,3 3 16 0,0 0 0 16,3-1 0-16,-3 4 10 0,4-3-2 0,3 3 0 0,-3 3 0 0,-1 1 0 31,-3-1-8-31,11 0 8 0,-8 0-8 0,5 3 8 0,-1 0-8 0,-4 1 0 16,11-1 0-16,-10 0 0 15,3 1-152-15,0-4-32 0,4 0-6 0</inkml:trace>
  <inkml:trace contextRef="#ctx0" brushRef="#br0" timeOffset="189012.21">4678 5324 2188 0,'0'0'97'0,"0"0"20"0,0 0-93 0,0 0-24 0,0 0 0 0,0 0 0 16,0-7 56-16,0 7 6 0,0 0 2 0,0 0 0 15,0 0 9-15,0 0 3 0,0 0 0 16,0 0 0-16,0 0-20 0,0 0-3 16,0 0-1-16,0 0 0 0,0 0 1 0,0 7 0 0,0 2 0 0,0 1 0 15,0 2-14-15,0 1-3 0,0 2-1 0,3-2 0 16,-3 3 4-16,7 2 1 0,-7 1 0 0,4 3 0 15,-1-3-40-15,5 0 0 16,-5 0-9-16,4 2 9 0,-3-2 0 16,3 0 0-16,-7-3 9 0,3-4-1 0,1 1-8 0,-1-4 0 15,1 1 0-15,-4-4-8 0,0-6 8 0,0 0 0 0,0 0 0 0,0 0 0 16,0 0 11-16,0 0-3 0,0 0 0 0,0 0 0 16,0 0-8-16,0 0 0 0,3-3 0 0,-3 3 8 15,4-6-8-15,-4-1 8 0,0 4-8 0,0-3 8 16,0 0-16-16,0-1-4 0,0 1-1 0,0 0 0 15,0 0 13-15,0-1 0 0,0 1 0 0,0-3 0 16,0 5 9-16,0-2 5 0,0 3 1 0,0-3 0 0,0-1-24 0,0 4-5 16,0-3-1-16,0 0 0 15,0-4 15-15,0 4 0 0,0 0 0 0,0 0 0 16,0-1 0-16,0 1 0 0,0 0 0 0,0-4 0 16,0 4 0-16,0 0 0 0,0-4 0 0,0 4 0 15,3 0 0-15,-3 0 0 0,0-4 0 0,0 4 0 16,4 3 0-16,-4-3 0 0,0 2 0 0,0 4 0 15,0 0 0-15,0 0 0 0,0 0 0 0,0 0 0 16,7 4 0-16,-3-1 0 0,3 0 0 0,-4 6 0 16,1 1 48-16,-1 2 13 0,-3 1 3 0,4-1 0 15,-1 4-52-15,-3-4-12 0,7 1 0 0,-7 0 0 16,4-1-11-16,-4-3-5 0,7 1 0 0,-7-1-1 16,0-2 17-16,3-1 0 0,-3-6 0 0,0 0 0 15,0 0 0-15,0 0 0 0,4 0 0 0,3 0 0 0,-4-6 0 0,5-4 0 0,-8 4 0 16,10-7 0-16,-10 1 0 0,7-7 0 0,0 3 0 0,-3 1 0 15,3-4 8-15,3 3 8 0,-6 0 1 16,7 1 1-16,-4 2-18 0,0 1-12 0,3 2 1 0,1-2 1 16,-1 2 10-16,4 4 14 0,-3-3-3 0,3 2-1 15,-3 4-10-15,3-3 0 0,0 3 0 0,0 3 0 16,-3 0 0-16,-1 0 0 0,4 3 0 16,-3 3 0-16,0 4 8 0,-1 2-8 0,4 1 12 0,-10 2-4 15,3 4-8-15,0 0-9 0,-4 6 9 16,1-3-13-16,-1 0 13 0,5-3 0 0,-8 0 0 0,0-1 0 15,0-2 0-15,3 0 0 0,-3 0 0 0,0-7 0 16,0-3 9-16,0-6 5 0,0 0 1 0,0 0 0 16,0 0-15-16,0 0 0 0,7-6 0 0,-7-3 0 15,0-4-14-15,4-3 1 0,-1 1 0 0,1-4 0 16,-1 0 13-16,8 0 13 0,-8 0-2 0,8 1-1 16,-4 2-10-16,4 0 0 0,-4 4 0 0,3-1 0 15,1 4 0-15,-1-1 10 0,1-2-10 0,0 5 10 16,-1 1-10-16,4 3 0 0,-3 3 0 0,-4-3 0 15,3 3 0-15,1 3 0 0,0-3 0 0,3 6 0 16,-4 1 8-16,1 2 0 0,-4 0 0 0,4 7 0 0,-4 0-24 0,0 3-6 16,-4 3-1-16,4-4 0 0,0 4 23 15,-3-3 0-15,-1 3 0 0,4-3 0 0,-3 3 0 0,-1-6 0 16,-3 2 0-16,7-2 0 16,-7 0 21-16,0-7 9 0,-7 0 2 0,7 1 0 15,-3-7-59-15,3-3-11 0,-7 3-2 0,3-6-1 16,1-3-114-16,-1-1-22 0,1 1-5 0</inkml:trace>
  <inkml:trace contextRef="#ctx0" brushRef="#br0" timeOffset="190128.51">6533 5408 2482 0,'-3'0'70'0,"3"0"16"16,0 0-69-16,0 0-17 0,0 0 0 0,0 0 0 15,0 0 87-15,0 0 13 0,0 0 4 0,0 0 0 16,0 0-35-16,0 0-6 0,0 0-2 0,0 0 0 15,0 7-12-15,3-1-2 0,5 3-1 0,-5 4 0 16,4-1-2-16,-3 4 0 0,3 3 0 0,0 3 0 16,-4 0-13-16,4 0-3 0,-3 3-1 0,3-9 0 15,-7 2-15-15,3 1-2 0,1-3-1 0,-1-4 0 16,1 4-9-16,-4-3 0 0,4-1 0 0,-1 1 0 16,-3-7-30-16,0-6-11 0,0 0-3 0,0 0 0 15,-3-3-80-15,3-7-17 0,-4-2-3 0</inkml:trace>
  <inkml:trace contextRef="#ctx0" brushRef="#br0" timeOffset="190320.33">6442 5201 2758 0,'-11'-3'78'0,"4"3"18"0,0 0-77 0,4 0-19 15,3 0 0-15,0 0 0 0,0 0 78 0,0 0 12 0,0 0 2 0,0 0 1 16,0 0-40-16,0 0-8 0,0 0-1 0,3 7-1 15,4-4-32-15,-3 0-11 0,-1 3 0 0,8-3 9 16,-4 0-55-16,3 1-11 0,1-4-3 0,0 3 0 16,3 0-140-16,0 0-28 0</inkml:trace>
  <inkml:trace contextRef="#ctx0" brushRef="#br0" timeOffset="190782.9">6759 5427 2066 0,'0'0'43'0,"0"0"10"15,0 0-42-15,0 0-11 0,-3 3 0 0,3-3 0 16,-4 7 84-16,4-1 14 0,0 3 3 0,0-2 1 16,0 2-10-16,0 0-1 0,4 4-1 0,-4-4 0 15,0 1-72-15,3-1-18 0,-3 1 0 0,0-1 0 16,4 0 55-16,-4-2 7 0,0-1 2 0,3 0 0 15,-3-6 0-15,0 0 0 0,0 6 0 0,0-6 0 16,7 7-52-16,-7-7-12 0,0 6 0 0,0-6 0 0,0 6 0 0,0 1 0 0,0-7 0 0,0 0 0 16,0 0 0-16,0 0 0 0,0 0 0 15,0 0 0-15,0 0 54 0,4-4 8 0,3 4 2 16,-4-3 0-16,1-3-49 0,3 0-15 0,-3-4 8 0,3 1-8 16,-4-1 0-16,4-5 0 0,4-4 0 0,-4 3 0 15,3 1 16-15,1-4 10 0,0 3 2 0,-1 0 0 16,1 1-20-16,-1 2-8 0,4 1 8 15,1 2-8-15,-1-2 10 0,0 2-10 0,3 1 12 0,1 3-12 16,-4-1 13-16,4 4-4 0,-1 0-1 0,1 0 0 16,-4 6 8-16,4 3 2 0,-4 4 0 0,4-1 0 15,-8 7-18-15,4 6 0 0,-3-3 0 0,-1 6 0 16,-2 0 0-16,-1 0 0 0,0 0 0 0,-4 0 0 16,1 0 0-16,3-3 0 0,-4-3 0 0,-3 0 0 15,4-4 0-15,-4-2 0 0,0-4 0 0,0-2 0 16,0-7 0-16,0 0 0 0,0 0 0 0,-4 0 0 15,4-7-99-15,-3-2-23 0,3 0-5 0</inkml:trace>
  <inkml:trace contextRef="#ctx0" brushRef="#br0" timeOffset="192061.27">7938 5471 1094 0,'0'0'46'16,"0"0"-37"0,0 0 11-16,-4 3 3 0,4-3 0 0,-4 6 0 15,4-6-12-15,-3 7-3 0,3-7 0 0,0 6 0 16,0-6 45-16,0 0 9 0,-4 3 2 0,4-3 0 16,-3 6 36-16,-1-2 8 0,1-1 2 0,-1 3 0 15,1-3 27-15,3 0 6 0,-4 4 1 0,4-1 0 16,-3 0-14-16,-1 0-2 0,1 4-1 0,3-4 0 15,-4 0-36-15,4 1-7 0,0-1-2 0,-3 0 0 16,3-6-23-16,0 0-5 0,0 0-1 0,0 0 0 16,0 0-21-16,0 0-4 0,0 0 0 0,7 3-1 15,0-3-10-15,0-6-1 0,0 0-1 0,-4-4 0 16,8 1 7-16,-4-7 2 0,0-3 0 0,0 1 0 0,4-1 2 16,-4-6 1-16,0 0 0 0,3 0 0 15,1-4-15-15,-4 1-2 0,4-3-1 0,-1-1 0 0,-3-2 4 0,4-1 1 0,-4 1 0 0,3-7 0 16,-2 7-14-16,-5-4 0 0,4 4 0 0,-3-4 0 15,3 7 0-15,-4 2 0 16,1 1 0-16,3 3 0 0,-4 3 0 0,-3 0 0 16,4 3 0-16,-1 4 0 0,-3 2 0 0,0 1 0 0,4 5 0 15,-4 7 0-15,0 0-13 0,0 0-9 16,0 10-2-16,0 5 0 0,0 4 45 16,3 6 9-16,-3 3 2 0,4 4 0 0,-1 2-24 15,1 1-8-15,3 6 0 0,0-4 0 0,0-2-26 16,0-1-5-16,4 1-1 0,-1-7 0 0,1-3 32 0,0-6 0 0,-1-4 0 15,4-5 0-15,-3-1 0 0,3-6 0 0,0-3 0 16,0-3 0-16,0-3 20 0,0-7 9 0,1 1 3 16,2-7 0-16,-6-3-52 0,3 0-9 15,0-6-3-15,-3 0 0 0,-1 3 32 0,1-7 0 0,-1 4 0 0,1 0 0 16,-4 0 0-16,4 3 0 0,-4 0 0 0,0 3 0 16,0 0 0-16,0 6 0 0,-4 0 0 0,4 4 0 15,0-1 0-15,-3 4 0 0,-1-1 0 0,4 4 0 16,-7 6 0-16,0 0 0 0,8 6 0 0,-1 1 0 15,-4 2 0-15,4 7 0 0,-3-1 0 0,3 7 0 16,-4 3 0-16,1 4 0 0,3 2 0 0,-4 3 0 16,1-2 20-16,-1 2 9 0,1 1 3 0,0 2 0 15,3-2-24-15,-4-1-8 0,1 1 0 0,-1-4 0 16,4 1 0-16,-3-1 0 0,-1-3 0 0,1 0 0 16,3-2 0-16,-4-5 0 0,1 1 0 0,-1 0 0 15,1-3 0-15,-1-3 0 0,1-4 0 0,0 4 0 16,-1-7 0-16,1 4 0 0,-1-7 0 0,1 4 0 0,-4-4 0 0,0-6 0 15,0 0 0-15,0 0 0 16,0 0 0-16,0 0 0 0,-4-6-10 0,4-1 10 16,-3-2-79-16,-4-4-10 0,3 4-3 0</inkml:trace>
  <inkml:trace contextRef="#ctx0" brushRef="#br0" timeOffset="196443.02">9931 4982 1346 0,'0'-6'60'0,"0"-1"12"15,0 1-58-15,0 0-14 0,0-4 0 0,0 4 0 16,0 0 36-16,3-3 5 0,1 2 1 0,-4-2 0 15,3 3 55-15,-3-1 11 0,4-2 3 0,-1 3 0 16,-3 6 17-16,0 0 3 0,0 0 1 0,0 0 0 16,0 0-23-16,0 0-4 0,4 6-1 0,3 0 0 15,-4 7-29-15,5-1-7 0,-5 7 0 0,4 6-1 0,0 0-24 0,0 7-5 0,0 2-1 16,4 1 0 0,-1-1-5-16,-3-3 0 0,8 1-1 0,-5-4 0 15,1 0-12-15,-4 0-3 0,3-3 0 0,1-3 0 0,-4 0-7 16,0-3-1-16,0-3-8 0,0 0 12 0,-3-4-12 0,-1 1 9 15,-3-4-9-15,4-3 8 0,-4 1-8 16,0-7 8-16,0 0-8 0,0 0 8 0,0 0 2 0,0 0 0 0,0 0 0 0,-4-7 0 16,1-2-2-16,-1 0 0 15,-3-1 0-15,0 1 0 0,-3-1-8 0,2-2 12 16,-2-1-12-16,-8 1 12 0,4-1-4 16,-4 1 0-16,1-1 0 0,-1 4 0 0,1 2 1 0,-5 4 0 0,5 3 0 15,-1 0 0-15,4 3 11 0,0 4 1 0,-4-1 1 0,4 0 0 16,4 4-22-16,-1 2 0 0,0 1 0 15,4-1 0-15,0 4 0 0,4 6 0 16,-1-3 0-16,4 3 0 0,4-4 0 0,-1 1 0 0,1 0 0 0,3-3 0 16,3-1 0-16,1-2 0 0,3-1 0 0,0-2 0 15,0-1 0-15,4-2 0 0,-4-1 0 0,7 0 0 16,-3-3 0-16,3-3-13 0,0 0 1 0,4-3 1 0,-4-3 11 16,0-4 0-16,4 1-9 0,-4-4 9 15,0-2-19-15,0-4 1 0,1-3 0 0,-1 3 0 16,-4-3-62-16,1 0-13 0,3 0-3 0,-7 0 0 15,4 0-70-15,-4 4-14 0,0-4-4 0,-3 6 0 16,-1 0 91-16,1 4 17 0,0-1 4 0,-1 1 1 16,-3 2 49-16,0 4 10 0,-3-3 1 0,3 2 1 15,-4 1 118-15,-3 6 23 0,0 0 5 0,0 0 0 16,0 0-14-16,0 0-3 0,-7 3-1 0,0 4 0 16,4 2-29-16,-4 0-5 0,0 4-2 0,3-1 0 0,-3 4-21 15,0 0-4-15,3 3-1 0,1-1 0 16,3 1-36-16,0-3-8 0,0 3-2 0,3-4 0 15,1 1 2-15,3-3 0 0,0-1 0 0,4-2 0 0,3-1-12 16,0 0 0-16,4-2 9 0,-1-4-9 0,1-3 0 0,3-3 0 16,4-4 0-16,-8 4 0 0,1-6 0 15,0-1 8-15,-1 1-8 0,4-4 8 16,-3 1-29-16,-4 3-6 0,4-4-1 0,-4 0 0 0,0 1 28 0,-3 2 0 0,-4 1 0 16,-7 0 0-16,0-1 0 0,0 1 0 0,-4 3 0 0,-3-4 0 15,-4 4 0-15,1 0 0 16,-1-1 0-16,-3 4 0 0,0-3 0 0,-4 0 0 0,1-1 0 0,3 4 0 15,0 0 0-15,-4 0 0 0,4 3 0 0,0-3 0 16,3 3 20-16,-3-3 8 0,3 3 3 0,4 0 0 16,7 0-78-16,0 0-15 0,0 0-3 0</inkml:trace>
  <inkml:trace contextRef="#ctx0" brushRef="#br0" timeOffset="199301.32">4851 6594 2553 0,'-11'0'53'0,"11"0"12"16,0 0-52-16,-7-4-13 0,7 4 0 0,-3 0 0 16,3-3 76-16,0 3 13 0,-11 0 3 0,7-3 0 15,-3 3-16-15,4 0-4 0,-4-3 0 0,3 3 0 16,-6 0-11-16,3 0-2 0,0 0-1 0,-4 0 0 16,0 3-10-16,1 0-1 0,-1 0-1 0,1 4 0 15,-4-1-13-15,3 0-2 0,0 4-1 0,8-1 0 0,-4 0-14 16,0 4-4-16,3 0 0 0,1 2 0 15,3 1-12-15,0 3 9 0,0 0-9 0,0 3 8 16,3-4-8-16,4-2 12 0,4 0-12 0,-8-4 12 0,8-6-12 16,3 1 0-16,-3-4 0 0,3 0 0 0,0-6 0 15,4-3 0-15,-4-1 0 0,3-2 0 0,-6-4 0 16,3-2 0-16,0-1 0 0,-3 0 0 0,-1 1 0 0,1-1 0 16,-1 0 0-16,-6 4 0 0,-1 2-16 15,1 1-4-15,0 0-2 0,-4 2 0 0,0 7 35 16,0 0 7-16,0 0 2 0,0 0 0 0,0 0-31 15,0 0-7-15,0 7 0 0,0 2-1 0,-4 4 17 0,4 2 0 16,4 4 0-16,-4 3 0 0,3 3 10 0,1 3 6 16,-1 0 0-16,8 7 1 0,-8-4-17 0,4 1 0 0,-3 2-8 15,3-2 8-15,0 2 0 0,3-3 0 0,-2 1 13 0,-5-1-4 16,4 0-1-16,-3-2 0 0,-1 2 0 0,1-6 0 16,-1 0 0-16,-3-3 0 0,0-3 0 0,-3 0 0 0,-4 0-8 15,3-4 8-15,-6-2-8 0,-1-1 8 16,0-2 0-16,-3-1 0 0,4-3 0 0,-8-6 0 15,0 0-8-15,4-3 0 0,-3-3 0 0,3 0 0 0,-8-4 0 0,8-2-11 16,-3-1 3-16,3-2 0 0,-1-1 8 0,5-3 0 16,-1-3 0-16,8 3 0 0,3-3 0 0,-7 0-8 15,7 0 8-15,7 1 0 0,-4 2 0 16,8-3-8-16,-4 0 8 0,7 0 0 0,-3 3 0 16,3-3 0-16,0 3 0 0,3 4-8 0,-2-4 8 0,-1 3 0 15,3 0 0-15,1 1 0 0,-4 5 0 0,4-2-12 16,-4 2 12-16,-4 4-12 15,4-3-39-15,-3 2-8 0,0 4-1 0,-1 0-1 16,1 0-66-16,-8 0-13 0,8-3-2 0,-4 3-1 16,0-7-157-16,0 1-32 0</inkml:trace>
  <inkml:trace contextRef="#ctx0" brushRef="#br0" timeOffset="199649.29">5144 6631 1414 0,'0'0'40'0,"0"0"9"0,0 0-39 0,0 0-10 0,0 0 0 0,0 0 0 16,0 6 211-16,3 4 40 0,-3-4 8 0,0 7 1 15,0-4-72-15,0 1-16 0,7-1-2 0,-7 0-1 16,0 1-50-16,0-4-11 0,4 3-1 0,-1-2-1 16,1-4-48-16,3 0-10 0,0-3-1 0,3 0-1 15,-3-3-26-15,4-3-4 0,7-1-2 0,-11 1 0 16,3-7 2-16,8 1 1 0,-7-1 0 0,-4-2 0 16,3 2-17-16,1-3 0 0,-1 4 0 0,1-1 0 15,-4 1 0-15,-4-1 0 0,1 4 0 0,3 3 0 16,-7-1 0-16,0 7 0 0,0 0 0 0,0 0 0 15,-7 0 0-15,0 4-19 0,-4 2 4 0,4 3 1 16,-3 4 14-16,-1 2 0 0,1 1 0 0,3 3 0 0,-4 3 10 0,-3 3-10 16,3-3 8-16,4 3-8 0,4-3 16 15,-4 0-1-15,7-3-1 0,0-1 0 0,0-2-14 0,7-6 11 16,-4 2-11-16,4-6 10 0,0 1-10 0,4-4-17 16,-1 0 4-16,1-3 1 0,3-6 12 0,4 3 0 15,-8-4 0-15,4-2 0 16,1-1-85-16,-1 4-15 0,3-3-2 0,-3-1-1 15,-3-2-142-15,3 2-29 0,0-2-6 0</inkml:trace>
  <inkml:trace contextRef="#ctx0" brushRef="#br0" timeOffset="199895.35">5532 6559 1641 0,'7'-16'36'0,"-7"7"7"0,0 0 1 0,0-1 4 0,0-2-39 0,3 2-9 0,1-2 0 0,3 2 0 15,-4-2 133-15,1 5 25 0,-1 1 5 0,8 3 1 16,-8 3-50-16,4 0-10 0,1 0-1 0,2 6-1 15,1 1-19-15,-1 5-4 0,4 1-1 0,4-1 0 16,-7 7 20-16,-1-3 4 0,4-1 1 0,-3 4 0 16,-1 0-11-16,-2 0-3 0,2 3 0 0,1 0 0 15,-4 0-71-15,0 0-18 0,0 3 0 0,3-3 0 16,-10 0 0-16,4-4 0 0,3 1 0 0,-3 0 0 16,-1-3 0-16,-3-4 0 0,4 1 0 0,-4-7 0 15,0-6-72 1,0 0-19-16,0 0-3 0,-4-3-1 0,1-3-104 15,-4-4-21-15,-1-2-4 0,-2-1 0 0</inkml:trace>
  <inkml:trace contextRef="#ctx0" brushRef="#br0" timeOffset="200096.51">5592 6706 2880 0,'0'0'64'0,"0"0"12"0,0 0 4 0,0 0 0 0,0 0-64 0,0 0-16 15,7 4 0-15,3-1 0 0,1-3 54 0,3 0 8 16,0 0 2-16,4 0 0 0,-1 0 16 0,1 0 4 15,7 0 1-15,-11 0 0 0,3-3-48 0,1 3-9 16,3-4-3-16,-3 1 0 0,-1 0-5 0,1 0-2 16,0 3 0-16,-4-3 0 0,0 0-18 0,0 0 0 15,0 3 0-15,-7-3 0 16,0-1-150-16,4 1-34 0,-8 3-6 0,-3 0-2 0</inkml:trace>
  <inkml:trace contextRef="#ctx0" brushRef="#br0" timeOffset="209429.55">6974 6277 1352 0,'0'0'57'15,"0"0"-45"1,-3 0 117-16,3 0 24 0,-7-3 5 0,7 3 1 16,-4 0-13-16,4 0-2 0,0 0-1 0,0 0 0 15,0 0-23-15,-3 0-4 0,3 0 0 0,0 0-1 16,0 0-19-16,0 0-4 0,0 0-1 0,0 0 0 15,0 0-32-15,0 0-7 0,0 0 0 0,3 9-1 16,8 1-22-16,-4-1-4 0,4 0-1 0,-1 4 0 0,1 3-4 16,3 2-2-16,-4 4 0 0,5 0 0 0,-1 3-4 15,0 0-1-15,3 4 0 0,-3-1 0 0,4-3 7 0,-4 3 2 0,4-3 0 0,0 0 0 16,-1-3-22-16,1-3 0 0,-1 3 0 0,1-3 8 16,-4 0-8-16,0-7 0 0,0 1 0 0,-3-4 8 15,3 4-8-15,-3-4 0 0,-1 1 0 0,-3-4 0 16,-3 0 0-16,6 0 0 0,-6 1-11 0,-1-4 11 15,-3-3-70 1,0 0-8-16,0 0-2 0,0 0 0 0,4-3-112 0,0-4-24 0,-1 1-4 0</inkml:trace>
  <inkml:trace contextRef="#ctx0" brushRef="#br0" timeOffset="209800.08">7521 6434 2504 0,'0'0'52'0,"0"0"12"16,0 0-52-16,0 0-12 0,0 0 0 0,0 0 0 15,-3-7 75-15,3 7 12 0,0 0 2 0,0 0 1 16,0 0-31-16,0 0-7 0,0 0 0 0,0 0-1 16,0 0 20-16,0 0 4 0,0 0 1 0,3 10 0 15,-3-1-16-15,0 4-2 0,-3-1-1 0,3 4 0 16,-4 0-10-16,1 6-3 0,-1-4 0 0,1 8 0 15,-1 2-8-15,-3 0-1 0,3 6-1 0,-6 1 0 16,3 6-17-16,-4 3-3 0,1 3-1 0,-1 3 0 0,-3-9-9 0,3 2-4 0,1-5 0 16,-4 6 0-1,0-6 0-15,-1 2 0 0,1-2 0 0,0-7 0 0,4-2 0 16,-1 2 0-16,1-3 0 0,-1 3 0 0,4-5 0 16,0-1 0-16,-4 0 0 0,4 3 0 0,0-6 0 0,4 0 0 0,-1-6 0 0,1-4 0 15,-1-3 0 1,4-2 0-16,0-7 0 0,0 0 0 0,0 0 0 0,-4-3 0 0,1-7 0 0,-1 1 0 31,4-7-64-31,0 0-13 0,0 1-3 0,4-4-964 0,-1 3-192 0</inkml:trace>
  <inkml:trace contextRef="#ctx0" brushRef="#br0" timeOffset="-211506.78">7571 7299 1337 0,'0'-12'56'0,"3"2"-44"31,-3-2 92-31,0 2 20 0,4 1 3 0,-4-1 1 0,0 1 0 0,3 3 0 0,-3-1 0 0,0 1 0 31,0 6-8-31,0 0 0 0,0 0-1 0,0 0 0 0,0 0-37 0,0 0-7 0,0 0-2 0,0 0 0 32,7 3-7-32,-3 4-2 0,-4-1 0 0,3 3 0 0,-3 1 0 0,0 5 0 0,-3 1 0 0,3 0 0 15,0 9-51-15,-4-3-13 0,1 3 0 0,3 3 0 16,-4-3 15-16,1 0 0 0,3 0 0 0,0 0 0 16,0-3-6-16,0-3-1 0,0 0 0 0,3 0 0 15,1-4-8-15,-4 1 0 0,3-3 0 0,1-1 0 16,3-2-16-16,-4-1-6 0,4-3-1 0,-3 1 0 15,3-4 34-15,0-3 6 0,-3 0 2 0,3-3 0 16,0-4-19-16,-4 1-12 0,1 0 1 0,3-4 1 16,-4 4-4-16,4-3-1 0,0-1 0 0,1 4 0 15,-1-3-38-15,0-1-8 16,0 4-2-16,-4-4 0 0,4 4-48 0,-3 0-9 0,3-3-3 0,-4 2 0 16,-3 1-126-16,0 0-26 15</inkml:trace>
  <inkml:trace contextRef="#ctx0" brushRef="#br0" timeOffset="-211295.25">7518 7484 1333 0,'0'0'56'15,"0"0"-44"1,0 0 136-16,0 0 28 0,0 0 6 0,0 0 1 16,0 0-38-16,0 0-7 0,7-3-2 0,0 3 0 15,-4 0-19-15,4 0-4 0,0 0-1 0,1 0 0 0,2 0-28 0,-3 3-5 0,4-3-2 16,-1 0 0-16,1 0-6 0,-1 0-2 0,-2 0 0 0,2-3 0 15,1 3-69-15,-4-3-13 0,0 3-3 0,3-3-1 16,-3-4-19-16,1 4-4 16,-1-3-1-16,0 0 0 15,3-1-131-15,-3 1-27 0,4-3-5 0</inkml:trace>
  <inkml:trace contextRef="#ctx0" brushRef="#br0" timeOffset="-211054.27">7878 7425 2419 0,'0'0'107'0,"-4"3"22"16,4-3-103-16,0 0-26 0,0 0 0 0,0 0 0 16,0 0 88-16,0 0 12 0,0 0 2 0,7 6 1 15,-7-6-11-15,4 0-3 0,3 3 0 0,0-3 0 16,0 0-71-16,0 0-18 0,0 0 0 0,0 0 0 15,4 0 0-15,-4 0 0 0,0 0 0 0,0 0 0 16,0 0-10-16,3 3-6 0,-3-3 0 0,4 0-1 16,-8 0-145-16,5 0-29 0,-1 0-5 0</inkml:trace>
  <inkml:trace contextRef="#ctx0" brushRef="#br0" timeOffset="-210793.4">8128 7249 2219 0,'0'0'93'0,"0"0"-74"15,0 0-19-15,4 6 0 0,-1 4 120 0,-3-1 21 16,0 4 4-16,4-1 1 0,-4 4-53 0,0-1-10 0,3 7-3 16,1-3 0-16,-1 0-11 0,-3 3-2 0,4 0-1 0,-1 0 0 15,1-3-14-15,-1-1-4 0,4 1 0 0,-3 0 0 16,-1-3-17-16,-3-1-4 0,4-2-1 0,-1 0 0 15,-3-1-17-15,4-6-9 0,3 1 10 0,-7-1-10 16,4 0-29-16,-4-6-12 16,0 0-3-16,0 0 0 0,3-3-156 0,1-3-31 15</inkml:trace>
  <inkml:trace contextRef="#ctx0" brushRef="#br0" timeOffset="-195983.77">7673 6120 1892 0,'0'0'40'0,"-7"0"8"16,7 0-39-16,0 0-9 0,-4 0 0 0,4 0 0 15,0 0 90-15,0 0 16 0,0 0 3 0,0 0 1 16,0 0 2-16,0 0 0 0,0 0 0 0,0 0 0 15,0 0-22-15,0 0-4 0,0 0-1 0,7-3 0 16,0 3-16-16,1 0-3 0,-1 0-1 0,3 0 0 0,-3 0-25 0,4 0-6 0,-4 0-1 0,3 0 0 31,1-3-17-31,0 3-3 0,-1 0-1 0,1-3 0 16,-1 3-12-16,1-3 0 0,0-1 0 0,-1 1 0 16,1 0 16-16,-1 0-4 0,-3 0 0 0,0 0 0 15,-3 0-60-15,3 0-13 0,-4-1-3 0,-3 4 0 16,0 0-51-16,0 0-10 0,0 0-3 0</inkml:trace>
  <inkml:trace contextRef="#ctx0" brushRef="#br0" timeOffset="-195415.34">7645 6145 1580 0,'0'0'67'0,"0"0"-54"15,0 0 92-15,0 0 19 0,0 0 3 0,0 0 1 16,0 0-20-16,0 0-4 0,0 0-1 0,0 0 0 15,0 0-35-15,0 0-6 0,0 0-2 0,3 3 0 16,-3-3 11-16,4 7 1 0,-1-1 1 0,1 3 0 16,-4-2-5-16,3 2 0 0,-3 0-1 0,4 4 0 15,-4-1-40-15,0 4-8 0,0 0-2 0,0 3 0 0,0-4 15 0,0 4 2 0,0 0 1 16,0 3 0 0,0-3-5-16,0 0-1 0,3-1 0 0,-3 4 0 0,0-3-41 15,0 0-9-15,0-3-2 0,0 2 0 0,0-2 23 16,0-3 0-16,0-1 0 0,0 1 0 0,0-4 16 0,4 1 5 0,-4-4 1 15,0 0 0-15,0-6-34 0,0 0-8 0,0 0 0 16,0 0-1-16,0 0 21 0,3 3 0 0,-3-3 0 16,8 3 0-16,-8-3 16 0,3 3-3 0,-3-3 0 0,7 4 0 15,0-4 4-15,0 3 1 0,0-3 0 0,0 0 0 16,0 3-5-16,4-3-1 0,-4 0 0 0,4 0 0 16,-4 0-12-16,7 0 9 0,-4 0-9 0,4 0 8 15,1 0-8-15,-5 0 0 0,1 0 0 0,3-3 8 16,0 3-8-16,0 0 0 0,-7-3 0 0,4 3 8 15,-4 3-8-15,0-3 0 0,0 3 0 0,0 0 8 16,-4-3-8-16,-3 0 0 0,0 0 0 0,0 0 0 16,0 0-55-16,0 0-16 0,0 0-3 0,0 0-1 15,0 0-154-15,4-6-31 0</inkml:trace>
  <inkml:trace contextRef="#ctx0" brushRef="#br0" timeOffset="-194593.32">7994 6205 1552 0,'0'0'44'0,"0"0"10"0,0 0-43 0,0 0-11 0,0 0 0 0,0 6 0 15,0 0 96-15,0-3 18 0,0 4 3 0,0-1 1 16,3 0-38-16,-3 1-7 0,0 2-1 0,4-3-1 15,-4 4-3-15,0-1-1 0,4 0 0 0,-4 1 0 16,0-1-3-16,3 4 0 0,-3-4 0 0,4 1 0 16,-4 2 0-16,0 1 0 0,0-1 0 0,3 1 0 15,-3-1 0-15,4 1 0 0,-4-4 0 0,3 4 0 16,-3-4-51-16,4 1-13 0,-1-1 0 0,1 0 0 16,-4-2 0-16,3-1 0 0,-3-6 0 0,0 0 0 15,0 0 0-15,0 0 0 0,0 0 0 0,4-6 0 16,-1 3 0-16,1-4 0 0,-1-2 0 0,1-1 0 15,-1 1 0-15,1 0 0 0,-4-4 0 0,4-3 0 16,-1 4 0-16,1-4 0 0,-1 1 0 0,1 2 0 16,-1 0 0-16,4 1 0 0,-3-1 0 0,-1 4 0 15,1 3 0-15,3-4 0 0,-4 4 0 0,4 0 0 16,0 0 20-16,-3-1 0 0,3 1 1 0,4 3 0 16,-4 0-13-16,0 0-8 0,0 3 10 0,3 0-10 0,-3 3 18 0,1 0-2 0,-1 0-1 0,0 3 0 31,0 4 1-31,0-1 1 0,-4 0 0 0,4 1 0 0,-3 2-9 0,-1 1-8 0,-3 3 12 15,4-4-12-15,-4 4 9 0,0 0-9 0,0-4 0 0,0 1 9 16,0 2-9-16,0-5 0 0,-4-1 0 0,4-3 0 16,0 1 0-1,0-7 0-15,0 0 8 0,0 0-8 0,0 0 0 0,0 0 0 16,0 0 0-16,-3-4 0 0,-1-5 0 0,4 3-9 0,0-4 9 16,0 1 0-16,4 0 0 0,-4-1-8 15,3-2 8-15,1 2 0 0,-1-2 0 0,4-1 0 0,-3 4 0 0,3-7 0 16,4 0 0-16,-1 4 0 0,-3 2 0 0,4-2 0 15,-1 3 0-15,5-1 0 0,-5 1 0 0,1 6 0 16,-1-4 13-16,-3 4-3 0,4-3-1 0,0 6 0 16,-1 0 5-16,1 0 1 0,-4 3 0 0,7 3 0 15,-4 1 18-15,1 2 4 0,0 4 1 0,-4 2 0 16,0 1-38-16,0 0 0 0,0 2 0 0,-4 4 0 16,1 0 0-16,-1 0 0 0,-3 0 0 0,0 0 8 15,0 0-8-15,0-6 0 0,0 3 0 0,-3-4 0 0,3-2 0 0,-4-4 0 16,1-3 0-16,3 1 0 15,0-7-152-15,0 0-32 0,-4-7-7 0</inkml:trace>
  <inkml:trace contextRef="#ctx0" brushRef="#br0" timeOffset="-193716.12">8615 6042 2120 0,'0'0'94'0,"0"0"19"16,0 0-90-16,-4-3-23 0,4 3 0 0,0 0 0 16,0 0 71-16,-7 3 9 0,7-3 3 0,0 0 0 15,0 0 7-15,0 0 2 0,0 0 0 0,0 0 0 16,0 6-21-16,0-6-4 0,0 6-1 0,4 1 0 16,-1-4-19-16,1 0-4 0,-1 3-1 0,4-3 0 15,0 0-18-15,4 1-3 0,0-4-1 0,-1 0 0 0,4 0-10 0,-3 0-2 0,0 0-8 0,3-4 12 16,-4 4-12-16,1-3 0 0,3 0 0 0,-4 3 0 15,1-3 0-15,0 0 8 0,-1 3-8 0,1 0 0 16,-1 0 0 0,-3 0 0-16,1 0 8 0,-1 3-8 0,-4-3 23 0,4 3 1 15,-7-3 1-15,0 0 0 0,4 0-37 0,-4 0-7 0,0 0-1 0,0 0-1 16,0 0 21 0,0 0 0-16,0 0 0 0,0 0 0 0,0 0 12 0,0 0-2 0,0 0-1 0,0 0 0 15,0 0-1-15,0 0 0 16,0 0 0-16,0 0 0 0,3 6-8 0,1-2 0 0,-4-4 0 0,3 6 0 15,1-3 0-15,-4 3 0 0,3 0 0 0,1 4 0 16,-4-4 0-16,3 4 0 0,-3-1 0 0,4 0 0 16,-1 1 8-16,1 2 0 0,-4 1 0 0,3 3 0 15,1-1-8-15,0 4 0 0,3-3 0 0,0 6 0 16,0-4 0-16,-4 4-9 0,4-3 9 0,0 3-13 16,0 0 21-16,0 0 4 0,1-3 0 0,-5 3 1 15,4-7-13-15,-3 1 0 0,3-3 0 0,-4-1 0 16,1-2 0-16,-1-1-18 0,-3-6 4 0,0-3 1 15,0 0 13-15,0 0 0 0,0 0 0 0,-3 3 0 16,-1 0 48-16,1 1 13 0,-4-1 3 0,0-3 0 16,0 3-52-16,-1 0-12 0,-2 0 0 0,3 0 0 15,-4 4 0-15,1-4 0 0,-1 3 0 0,0 3 0 16,1-2 15-16,-1-1 0 0,-3 0 0 0,7-3 0 16,0 0-6-16,-3 4-1 0,2-4 0 0,1 0 0 15,0 0-8-15,4-3 0 0,-4 0 0 0,0 0 0 16,3-3-14-16,-3-3-5 0,4 3-1 0,3-4 0 15,0 1-140-15,0 3-28 0,3-3-5 0</inkml:trace>
  <inkml:trace contextRef="#ctx0" brushRef="#br0" timeOffset="-192650.57">9384 6440 1792 0,'0'0'51'0,"0"0"10"0,-7 0-49 0,7 0-12 0,0 0 0 0,0 0 0 16,0 0 105-16,-4 0 19 0,4 0 3 0,0 0 1 16,0 0 0-16,0 0 0 0,0 0 0 0,0 0 0 15,0 0-103-15,0 0-25 0,0 0 0 0,4 3 0 16,3 3 56-16,3-3 7 0,-2 1 1 0,6-1 0 15,0-3-44-15,3 3-8 0,1 0-1 0,7 0-1 16,-1-3-10-16,5 0-14 0,-1 0 3 0,4 0 1 16,-4 0 10-16,0 0 0 0,-3 3 0 0,-1 0 0 15,1 4 40-15,0 2 11 16,-4 4 1-16,7 2 1 0,-3-2-17 0,3-1-4 0,-3 4-1 0,3 0 0 0,0-4-5 16,1 4-1-16,-1 0 0 0,3-1 0 15,-2 1-9-15,-5 0-3 0,1-4 0 0,-4 1 0 16,0-4-1-16,1 7 0 0,-1-4 0 0,3 1 0 15,-2 0-2-15,-1-1-1 0,3 1 0 0,5 2 0 16,-5-2-9-16,-2-1 8 0,-1-2-8 0,0-1 8 16,-3-3-8-16,-4 1 0 0,-4-4 0 0,-3 0 0 15,0 0-63-15,-7-3-14 0,0 0-3 0,0 0-1 16,0 0-166-16,-3-6-33 0</inkml:trace>
  <inkml:trace contextRef="#ctx0" brushRef="#br0" timeOffset="-191912.72">9402 6556 1337 0,'0'0'56'0,"0"0"-44"16,0 0 41-16,0 0 9 0,-4-6 2 0,4 6 0 15,0 0 0-15,0 0 0 0,0-3 0 0,0 3 0 16,0 0 41-16,0 0 9 0,0 0 2 0,0 0 0 16,0 0-32-16,0 0-7 0,0 0-1 0,0 0 0 15,0 6-9-15,4 3-3 0,-1 1 0 0,1-1 0 16,3 4-13-16,-4-1-3 0,4 1-1 0,0-1 0 15,7 4-20-15,-3 0-4 0,3-4-1 0,0 1 0 16,-3-4-1-16,3-3 0 0,-4 4 0 0,5-7 0 16,-5 0-1-16,1-3 0 0,-1 0 0 0,-3-3 0 15,-3 0 3-15,-1 0 0 0,1-7 0 0,0 4 0 0,-4 0 1 0,0-4 0 16,-4 1 0-16,0-1 0 0,1 1 8 0,-8 0 3 0,4-1 0 0,-3 1 0 16,-1-4-43-16,-3 4-9 15,0-4-2-15,-4 4 0 0,4 0 31 0,-3-4 5 16,2 0 2-16,-2 4 0 0,3 0-30 0,-4-4-5 0,4 4-2 0,0 2 0 15,3-2 18-15,1 3 0 16,-1-1 0-16,4-2 0 0,-4 0 0 0,4 2 0 0,0-2-8 0,4 0 8 16,-4-1 0-16,3 4 0 0,4-4 0 0,0 4 0 15,0 0 0-15,4 3-8 0,-1-3 8 0,1 2 0 16,3 1 0-16,-4 0 0 0,4 0 11 0,4 0-11 16,-4 0 24-16,4-4-1 0,3 4-1 0,-4 0 0 15,4 0 29-15,1 0 5 0,2 0 2 0,-3 0 0 16,4-1-58-16,0 1 0 0,-1-3-15 0,4 3 3 15,-3 0 12-15,0 3 11 0,-1-3-3 0,1 0 0 16,-4-1-8-16,4 4 0 0,-4 0 0 0,0 0 0 16,-4-3-48-16,8 3-12 0,-4 0-3 0</inkml:trace>
  <inkml:trace contextRef="#ctx0" brushRef="#br0" timeOffset="-191012.97">10739 6750 1900 0,'0'0'84'0,"0"0"18"16,0 0-82-16,0 0-20 0,0 0 0 0,0 0 0 15,0 0 120-15,0 0 19 0,0 4 4 0,3 2 1 16,-3 3-64-16,4 4-13 0,-4-1-3 0,3 7 0 15,1-3 0-15,-1 3 0 0,4 6 0 0,-3 0 0 16,3 0 0-16,0 0 0 0,0 0 0 0,-4 0 0 16,5-6-22-16,-5 0-5 0,4-4-1 0,-3-2 0 15,3-1-18-15,-4-2-4 0,-3-4-1 0,4 0 0 0,-4-6-5 0,0 0-8 0,0 0 11 0,0 0-11 16,0-6 12-16,0-3-12 0,0-1 12 0,0-2-12 16,0-4 8-16,0 0-8 0,-4 1 0 0,8-7 0 15,-4 3 0-15,0 0 0 0,0-3 0 0,3 3 0 16,-3-3 0-16,4 1 0 15,-1-1 0-15,4 3 0 0,-3 0 0 0,3-3 0 16,0 3 0-16,0 0 0 0,4 4 0 0,-4 5 0 16,0 1 0-16,3 3 0 0,-3-1 0 0,4 7 0 0,-4 0 8 0,4 7-8 15,-4-1 19-15,0 6 0 0,0 4 0 0,0 0 0 16,0 3 0-16,-4 3 0 16,5-4 0-16,-5 4 0 0,-3 0 5 0,4 0 2 0,-4-3 0 0,3 0 0 15,1 0-26-15,-4-4 0 0,3 1 0 0,-3-3 0 16,0-4 0-16,0 0 0 0,0-9 0 0,0 0 0 15,0 0 0-15,0 0 0 0,0 0 0 0,0 0 0 16,7-6 0-16,-3 0 0 0,-1 0 0 0,4-4 0 16,-3-2-46-16,3-7-14 0,0 3-4 0,0-3 0 15,4 0 52-15,-1 1 12 0,1-4 0 0,-1 3 0 16,1 0 48-16,3 0 13 0,-3 4 3 0,6-1 0 16,-3 0-52-16,4 4-12 0,-4-1 0 0,4 4 0 15,-1-1 0-15,-2 4 0 0,2 3 0 0,-3 0 0 0,-3 6 0 0,3 3 0 16,-7 0 0-16,4 7 0 15,-4 0 0-15,0 2 0 0,-4 4 0 0,1 0 0 16,-1 0 0-16,-3-1 0 0,0 4 0 0,4 0 0 16,-4-3 0-16,-4 6 0 0,4-3 0 0,0 3 0 15,-3-3 0-15,-1-3 0 0,4 3 0 0,-3-3 0 16,-1 0 0-16,-3-7 0 0,4 4 0 0,-1-7 0 16,1 1-48-16,-1-4-13 0,0-3-3 0</inkml:trace>
  <inkml:trace contextRef="#ctx0" brushRef="#br0" timeOffset="-190509.36">11635 6879 1580 0,'0'0'67'16,"0"0"-54"0,0 0 119-16,0 0 23 0,3-6 5 0,4 3 0 0,-3-4-47 0,-1 4-9 0,1 0-3 0,-4 3 0 15,0 0 17-15,0 0 3 0,7 6 1 0,-4 4 0 16,1-1-46-16,3 7-10 0,-7 3-2 0,7 3 0 15,-3-1 0-15,3 1 0 0,0 3 0 16,-4-6 0 0,4 0-51-16,-3 3-13 0,-1 0 0 0,1 3 0 0,3-6 0 0,-4 3 0 0,4-3 0 0,1 6 0 15,-5-6 0-15,4-4 0 16,-7 1 0-16,4-7 0 0,-1-2-48 0,-3-7-13 16,0 0-3-16,0 0 0 0,0 0-51 0,-3-7-10 0,3-2-3 0</inkml:trace>
  <inkml:trace contextRef="#ctx0" brushRef="#br0" timeOffset="-190275.23">11571 7127 2066 0,'0'0'43'0,"0"0"10"15,0 0-42-15,0 0-11 0,4-4 0 0,3 1 0 16,3 3 148-16,-3-3 28 0,4 0 6 0,3 0 1 0,0 0-88 0,0 0-18 15,4 3-3-15,0-3-1 16,3 3-7-16,-4-4-2 0,1 4 0 0,0-3 0 16,-1 3-51-16,-3 0-13 0,-3 3 0 0,3-3 0 15,-3 4 0-15,-4-4 0 0,0 0 0 0,0 3 0 16,0-3-100-16,0-3-22 0,-4 3-5 0</inkml:trace>
  <inkml:trace contextRef="#ctx0" brushRef="#br0" timeOffset="-189925.84">11920 7004 1824 0,'0'0'76'15,"0"0"-60"1,0 7 129-16,0-1 27 0,0 0 4 0,0 0 2 16,4 1-86-16,-1-1-16 0,-3 3-4 0,4 1-1 15,-1-1 0-15,-3 4 0 0,0-1 0 0,4 4 0 16,0-4-29-16,-1 4-6 0,1 0 0 0,3-4-1 16,-4 4-5-16,4 0-1 0,-3-4 0 0,-1 1 0 15,1-4-29-15,3 1 0 0,-4 2 0 0,1-2 0 16,3-1 0-16,-3-3 0 0,-1 1 0 0,1-1 0 15,-1 3 0-15,-3-9 0 0,0 0 0 0,0 0 0 16,0 0-45-16,0 0-15 0,0 0-4 0,0 0 0 16,-3-3-71-16,-4-3-14 0,-1 3-3 0</inkml:trace>
  <inkml:trace contextRef="#ctx0" brushRef="#br0" timeOffset="-189606.17">11998 7271 1824 0,'0'-6'76'0,"0"-1"-60"16,-4-2 89-16,4 3 19 0,4-4 3 0,-4 4 1 31,0-3-30-31,0 2-6 0,0-2 0 0,0-1-1 0,-4-2-43 0,4 3-9 0,0-4-2 0,-3 0 0 16,-1 1 22-16,1-4 4 0,-4 1 1 0,3-1 0 15,-3-3-7-15,0 0-1 0,0 0 0 0,0 4 0 16,0-7-33-16,0 0-7 0,-4-3-2 0,1 3 0 16,-1 0-14-16,4 0 0 0,0 3-12 0,-3-6 12 0,-1 9 24 0,7 4 12 15,-3-1 3-15,4 7 0 16,-1 3-27-16,4 3-4 0,0 0-8 0,0 0 11 16,-3 9-84-16,3 4-17 0,3-1-3 0,-3 4-1 15,4-3-114-15,-1 2-22 0,4-2-5 16</inkml:trace>
  <inkml:trace contextRef="#ctx0" brushRef="#br0" timeOffset="-189318.1">12040 7265 2066 0,'0'0'43'0,"0"0"10"15,0 0-42-15,0 0-11 0,0 0 0 0,0 0 0 16,0 0 156-16,0-7 28 0,0 1 7 0,0-3 1 0,0-1-103 0,0 1-20 0,0-1-4 0,0 1-1 31,4-4 0-31,-1 4 0 0,1-3 0 0,-1 2 0 0,1 1-51 0,-1-1-13 0,5 1 0 0,-1-1 0 16,0 4 54-16,0-3 8 0,3 3 2 0,1-1 0 15,-1 4-52-15,5 0-12 0,-5 0 0 0,4 3 0 16,0 3 8-16,-3 0 0 0,3 3-8 0,-3 4 12 16,-1-1 8-1,-3 4 0-15,0 2 1 0,0 1 0 0,-3 0-2 0,-1 3-1 0,1 3 0 0,-4-4 0 16,4 1-9-16,-4-3-1 0,0 0-8 0,-4-1 12 15,4-5-42-15,0 2-9 0,0-2-1 0,-4-4-1 16,4-6-157-16,0 0-31 0</inkml:trace>
  <inkml:trace contextRef="#ctx0" brushRef="#br0" timeOffset="-188630.07">12739 6904 1579 0,'0'0'32'0,"3"6"10"0,1 4-34 0,-1-1-8 0,1 4 0 0,3 2 0 15,0 4 114-15,4-3 21 0,-4 6 4 0,3 0 1 16,1 3-24-16,3-3-5 0,0 6-1 0,0-3 0 16,0 3 19-16,4-3 4 0,0 0 1 0,-1 1 0 15,-3-1-56-15,0 0-11 0,4 0-3 0,-4-3 0 16,-3 0 0-16,-4-4 0 0,0 1 0 0,-4-9 0 16,-3-1-47-16,4-3-9 0,-4 1-8 0,0-7 9 15,-7 0 7-15,0 0 2 0,-4-3 0 0,1-4 0 16,-4-5 18-16,-1-1 4 0,1-3 1 0,-3-2 0 15,3-4-84-15,-1 0-17 0,-2-3-3 0,3 0-1 16,0-4 52-16,3 1 12 0,-3 0 0 0,3 3 0 16,1-3 17-16,3-1 7 0,3 1 0 0,-3-3 1 15,7 3-40-15,-3-1-8 0,6 1-1 0,1-3-1 16,-1 3 38-16,8 3 8 0,-1-4 2 0,1 4 0 16,3 3-23-16,4 0 0 0,-1 4 0 0,1 2 0 15,3 0-14-15,0 4-7 0,4-4-2 0,0 7 0 0,-1-4 46 16,1 7 9-16,0-4 1 0,-1 7 1 0,-6 0-20 0,0 6-4 15,-4 0-1-15,-4 7 0 16,-3 2 10-16,-3 1 1 0,0 6 1 0,-8 3 0 0,0 3-6 0,-3 0-2 16,-3 3 0-16,-1 0 0 0,-3 0-13 0,-4-3 8 0,1 4-8 15,-4-4 0-15,0 0 0 0,3-6 0 0,-3 3 0 0,3-7 0 16,4-5-65-16,0-1-10 0,3-3-1 16,1-2-1-16,3-8-99 0,3 1-20 0,4-6-4 15</inkml:trace>
  <inkml:trace contextRef="#ctx0" brushRef="#br0" timeOffset="-188105.83">13363 6656 2280 0,'-10'3'96'16,"-1"4"-77"-1,4-1 93-15,-4 3 20 0,1 1 3 0,3-1 1 16,-4 4-33-16,1-1-7 0,3 1 0 0,-4 3-1 15,4-1-32-15,0 4-7 0,0 0 0 0,3 0-1 16,1-4-22-16,-1 4-4 0,1 0-1 0,-1-3 0 16,4-4-12-16,4 1-4 0,-1-4 0 0,1-3 0 15,-1 1-12-15,1-7 0 0,3 0 8 0,0 0-8 16,0-7 0-16,0 1 0 0,0-3 0 0,4-1 0 16,-4-2 0-16,0 2 0 0,0-5 0 0,0 2 0 15,0 1 0-15,-4-1 0 0,5 0 0 0,-1-2 0 0,0 5 0 0,-4 1 0 16,1 3 0-16,-4 6 0 15,0 0 0-15,0 0 0 0,0 0 0 0,0 9 0 16,3 1 0-16,-3 2 0 0,4 4 0 0,-1-4 0 0,-3 4 11 0,4-3-11 0,-4-1 12 16,3 4-12-16,1-4 16 0,3 1-3 0,-4-1-1 0,5 1 0 15,2-1-2 1,-3-2-1-16,4-4 0 0,-4 4 0 0,3-7-9 0,1 0 0 16,0-3 0-16,-4 0 8 0,0-3-8 0,0 0 12 15,-4-4-12-15,4 1 12 0,-3 0-2 16,-4-4 0-16,0 1 0 0,0-4 0 0,-4 4-2 0,-3-4-8 0,4-2 12 0,-4 2-4 15,0-2-8-15,0-1 0 0,-4 0 0 0,4 4 8 16,0-4-8-16,0 0 0 0,3 1 0 0,1 2 0 16,-1-3 0-16,4 4 0 0,0-1 0 0,4 1 0 15,-1-1 0-15,1 4 0 0,3-1 0 0,3 4 0 16,1 0 0-16,0 3 0 0,-1 0 0 0,4-1 0 16,0 8 0-16,1-4 0 0,-1 3 0 0,0 3 0 15,3-3-37-15,-3 3-7 0,4 4 0 0,0-4-1 16,-1 3-176-16,1 1-35 0</inkml:trace>
  <inkml:trace contextRef="#ctx0" brushRef="#br0" timeOffset="-187811.42">13748 6553 1824 0,'3'0'76'16,"4"0"-60"0,0 3 89-16,0 0 19 0,1 0 3 0,2 4 1 0,-3-1 0 0,0 3 0 0,4 1 0 0,-1 5 0 15,1 1 8-15,0 6 3 0,-1 0 0 0,1 6 0 16,-1 0-55-16,-3 4-12 0,4 2-1 0,-4 4-1 16,0-7-34-16,-3 0-6 15,-1 1-2-15,1-1 0 0,-1-6-16 0,-3-3-4 0,0 0-8 16,0-6 12-16,0-4-37 15,-3-2-8-15,-1-1-2 0,1-6 0 0,-1-3-81 0,1-3-17 0,-5 0-3 0,5-6-1 16,-8-1-143-16,4-5-28 0</inkml:trace>
  <inkml:trace contextRef="#ctx0" brushRef="#br0" timeOffset="-187648.13">13730 6791 2553 0,'0'0'53'0,"4"3"12"16,-1 0-52-16,4 1-13 0,0-1 0 0,0 0 0 15,4 0 92-15,0-3 15 0,-1 0 3 0,4 3 1 16,0-3-24-16,4 0-5 0,0 0-1 0,-1 0 0 16,1 3-65-16,3-3-16 0,-3 0 0 0,3 3 0 15,-4 0 0-15,1 1 0 0,0 2 0 0,3 0 0 16,-7 4-99-16,4-1-23 0,-1 4-5 0</inkml:trace>
  <inkml:trace contextRef="#ctx0" brushRef="#br0" timeOffset="-187410.32">14298 7026 3282 0,'-18'-6'68'0,"11"0"16"0,0-1-67 16,0-2-17-16,0 0 0 0,0-1 0 15,-3-2 55-15,3-1 7 0,-1-2 2 0,1-1 0 0,-3 0-52 16,3 0-12-16,0 1 0 0,0-4 0 16,0 0-48-16,-4-3-13 0,4 0-3 0,3 0 0 15,-3 0-204-15,4 0-42 0,3-3-8 0,-4 7-2 0,4-4 64 0,4 3 12 0,-4 0 2 0,3 0 1 16,1 7 199-16,-1-1 42 0,-3 4 0 0,0 2 11 15,0 1 280-15,0 0 56 0,0 3 11 0,0 3 2 16,0 0-134-16,0 0-27 0,-7 6-6 0,0 0-1 16,0 1-102-16,4 2-21 0,-1 0-4 0,1 1-1 15,3-1-51-15,0 7-13 0,3-4 0 0</inkml:trace>
  <inkml:trace contextRef="#ctx0" brushRef="#br0" timeOffset="-186876.97">14510 6757 2508 0,'0'-7'71'0,"0"1"16"0,0 0-70 0,0 6-17 0,0-3 0 0,0 3 0 16,0 0 106-16,0 0 18 0,0 0 3 0,0 0 1 15,-7 0-52-15,0 0-9 0,0 6-3 0,0 0 0 16,-4 10 0-16,4 0 0 0,-4-1 0 0,4 7 0 15,-3 0 0-15,3 0 0 0,0 0 0 0,3 3 0 16,4-6-51-16,0 0-13 0,4 0 0 0,-1-7 0 16,4 1 0-16,0-4 0 0,0 0 0 0,4-2 0 15,3-4 0-15,-3 0 0 0,3-3 0 0,0-3 0 16,0 0-17-16,0 0-7 0,0-7 0 0,4 1-1 16,-1-1-114-16,1 1-22 0,0-4-5 0</inkml:trace>
  <inkml:trace contextRef="#ctx0" brushRef="#br0" timeOffset="-186558.8">14711 6384 2553 0,'0'6'108'16,"0"0"-87"-1,0 3 137-15,0 4 27 0,3 0 6 0,1 2 1 16,-1 4-103-16,4 3-20 0,1 0-4 0,2 3-1 16,-3 3-40-16,4 0-9 0,-1 4-2 0,1-1 0 15,0 4 10-15,-4-4 1 0,3 4 1 0,1-1 0 16,-1-6-10-16,1 0-3 0,-4 1 0 0,4-4 0 15,-4-3-12-15,0-7 0 0,-4-2 0 0,1-1 0 16,-4-2-62-16,3-7-15 0,-3-3-3 0,0 0-1 16,0 0-184-16,0-3-37 0</inkml:trace>
  <inkml:trace contextRef="#ctx0" brushRef="#br0" timeOffset="-186211.16">14990 6835 3110 0,'3'9'138'0,"-3"-2"28"16,7 2-133-16,-3-3-33 0,3 1 0 0,0-1 0 15,3-3 44-15,1-3 1 0,0 0 1 0,3 0 0 0,0-3-22 0,0-3-5 0,0-1-1 0,0-2 0 16,0-4 37-16,0 4 7 0,-3-4 2 0,-1 1 0 16,1-4-52-16,0 4-12 0,-1-1 0 0,-6 4 0 15,3-4 0-15,-7 7 0 0,3-3 0 0,-3 5 0 16,0 4 0-16,-3-3 0 0,-4 6 0 0,3 1 0 15,-3 2 0-15,0 6 0 0,0 1 0 16,0 6 0 0,-4 0 0-16,4 2 0 0,-3 1 0 0,-1 7 0 0,4-1 0 0,0 0 0 0,0-3 0 15,3 0 0-15,4-6 8 0,0 3 0 0,4-3-8 16,3 0 12-16,0-7 4 0,0 1 0 0,4-1 0 0,3-2 0 16,4-4-16-16,-1-3 0 0,4 0 0 0,0 0 0 15,4-6 0-15,-4 3 0 0,4-6 0 0,0 0 0 16,-4-1-26-16,0-2 2 0,0-4 0 0,-7 4 0 15,0 0-167-15,-3-1-33 0</inkml:trace>
  <inkml:trace contextRef="#ctx0" brushRef="#br0" timeOffset="-180261.22">4759 8484 2079 0,'-7'-3'59'0,"7"3"13"0,0 0-58 0,0 0-14 0,0 0 0 0,0 0 0 16,0 0 95-16,0 0 16 0,0 0 3 0,7 10 1 16,4 2-44-16,-4 4-9 0,3 6-2 0,1 3 0 15,3 6 7-15,-4 4 1 0,1 2 0 0,3 4 0 16,-3 3 6-16,6 0 2 0,-10 3 0 0,8 3 0 15,-1-3-20-15,-4 0-3 0,1 0-1 16,3-3 0-16,-3-6-42 0,-4-4-10 16,0-6 0-16,14 23 0 0,-14-20 0 0,0-22 0 0,-4-2 0 15,1-1 0-15,-4-6 0 0,0 0 14 0,0 0-4 0,0 0-1 16,-4-19-9-16,1 7 0 16,-1-4 0-16,-3-3 0 0,-3-6 0 0,-1 0-11 0,1-3 3 0,-5-4 0 15,1 1 8-15,0 0 0 0,4-4 0 0,-11 1 0 16,6 2 0-16,1-2 0 0,0 2 0 0,0-2 0 15,0-1 0-15,3 1 9 0,-3-4-1 0,4 1-8 16,3 2 0-16,3 1 0 0,1-1 0 0,3 1 0 16,0 2 0-16,0 1 0 0,3 6 0 0,4 0-9 15,0 3 9-15,4 3 0 0,-1 3 0 0,1 1-8 16,3 2 8-16,0 4 0 0,0 2 0 0,0 4 0 16,1 3 0-16,6 3 0 0,-11 4 0 0,8 2 0 15,0 4 12-15,-8 2 2 0,4 4 0 0,11 22 0 16,-11-3-14-16,-7-20 0 0,-7 4 0 0,4 3 0 15,-4 4 28-15,0-1 4 0,0 0 0 0,-4-3 0 16,4 0-12-16,-10 0-3 0,2-3 0 0,-2 0 0 16,3-6-17-16,-4-4 0 0,-3 1 0 0,4-7 0 0,-1 1 0 15,-7-7-19-15,4 0 4 0,4-7 1 16,-4 1-27-16,3-3-6 0,7-4-1 0,-10-3 0 16,7 1-75-16,4-4-15 0,-1 0-3 0</inkml:trace>
  <inkml:trace contextRef="#ctx0" brushRef="#br0" timeOffset="-179724.69">5193 8726 2772 0,'-4'3'123'0,"-6"0"25"0,10-3-119 0,0 0-29 0,-11-3 0 0,8 0 0 15,-1-7 60-15,1 1 7 0,-1-4 1 0,4-2 0 16,0-4-38-16,0 0-7 0,0-6-2 0,4 3 0 16,-1 3-10-16,1-3-3 0,-1 3 0 0,8 1 0 15,-8 2 5-15,4 0 1 0,4 1 0 0,-4-1 0 16,4 7 0-16,-1-1 0 0,-3 1 0 0,4 2 0 16,3 1-5-16,-3 3-1 0,-4 0 0 0,3 3 0 15,1 3-8-15,3 0 0 0,-4 3 0 0,1 4 8 16,0-1-8-16,-1 1-14 0,1 2 3 0,-1-2 1 15,1 2-82-15,0-2-16 0,3-1-3 0,-4-3-1 16,-6 1-57-16,6-4-12 0,1 0-3 0,-1-3 0 16,-6-3 65-16,3-4 13 0,-3 1 2 0,3-3 1 15,-4-1 19-15,-3 1 3 0,4-4 1 0,-4 1 0 0,7 6 166 16,-7-4 34-16,-7 4 6 0,7 6 2 0,0 0 51 0,-4 3 10 16,-3 0 3-16,0 7 0 0,0 2-52 0,3 4-9 15,-10 3-3-15,7-1 0 0,0 7-29 0,0 1-7 0,7 2 0 16,-7 0-1-16,4-3-41 0,3 0-8 15,0-3-2-15,0 0 0 0,3-3-16 16,4-3-3-16,0-1-1 0,4-2 0 0,-1-4-20 16,5-3 0-16,-1-2 0 0,3-1-8 0,4-6 8 0,1-1 0 0,-1-2 0 15,3-6 0-15,1-1 0 0,-7-3 0 0,3-2 0 16,-3-4-8-16,-1 3 8 16,-6-3 8-16,-1 3-8 0,-3 0 11 0,-3 0-11 0,-4 4 0 0,-4 2 0 0,1-2 0 15,-8 2-12-15,4 4-5 0,-10-4-1 0,3 7 0 16,-1 0-100-16,-6 2-20 0,0 1-4 0</inkml:trace>
  <inkml:trace contextRef="#ctx0" brushRef="#br0" timeOffset="-179260.44">5800 8478 2067 0,'0'0'87'16,"0"0"-70"-16,0 6 140 0,0 1 28 0,0-1 6 0,7 6 1 15,-7 1-103-15,7 3-20 0,0 2-4 0,3 4-1 16,1 0-51-16,0 3-13 0,3 0 0 0,0 4 0 16,3-4 54-16,1-3 8 0,0 0 2 0,-1 0 0 15,5-4-1-15,-8 4 0 0,3-3 0 0,1 0 0 16,-7 0-21-16,3 0-4 0,-7-4-1 0,3 4 0 15,-6-3-7-15,3 0-2 0,-4-1 0 0,-3-2 0 16,-3-4-28-16,3 4 0 0,-7-4 0 0,0 0 0 16,0-2 0-16,-4-4 0 0,-3 3 8 0,-4-3-8 15,4-3 10-15,-3-3-10 0,-1-3 10 0,-3 0-10 16,3-4 0-16,1 1-13 0,-1-1 1 0,0-2 0 16,4-1-89-16,0-2-18 0,0 2-3 0</inkml:trace>
  <inkml:trace contextRef="#ctx0" brushRef="#br0" timeOffset="-179060.71">5807 8312 2610 0,'-11'3'110'16,"8"0"-88"-16,3-3 73 0,0 0 14 0,0 0 3 0,0 0 1 31,0 0-39-31,0 0-8 0,0 0-2 0,0 0 0 0,0 0-32 0,3-3-8 0,8 3 0 0,-8-3-1 31,4 0-88-31,4 3-18 0,3-3-3 0,-3 3-1 0,-1 0-149 16,1 0-29-16</inkml:trace>
  <inkml:trace contextRef="#ctx0" brushRef="#br0" timeOffset="-178765.63">6142 8462 2451 0,'0'7'103'16,"0"-1"-83"-1,0-6 108-15,3 6 22 0,8-3 4 0,-7 0 1 16,3-3-73-16,3 0-14 0,4-3-4 0,-3 0 0 16,3-3-24-16,0-4-6 0,0-2-1 0,4 3 0 15,-4-1-18-15,0-2-4 0,4-1-1 0,-4 4 0 16,-4-1-10-16,1-2 0 0,-4-1 0 0,0 4 8 16,-3 2-8-16,-1 1 8 0,-3 6-8 0,0 0 8 15,-3 0 8-15,-4 0 0 0,-1 3 1 0,-2 4 0 16,-1 2 3-16,-3 4 1 0,-3 2 0 0,2 4 0 15,1 3-6-15,0 0-2 0,0 6 0 0,-4 0 0 16,8 4 3-16,-4-4 1 0,3 3 0 0,4 1 0 16,0-7 1-16,7 0 0 0,-3 0 0 0,3-3 0 0,3-6-18 15,1-1 10-15,3-2-10 0,3-1 8 0,1-5-8 16,3-1 0-16,7 0 0 0,-3-3-11 16,3-3-99-16,4-6-20 0,-1 0-4 0</inkml:trace>
  <inkml:trace contextRef="#ctx0" brushRef="#br0" timeOffset="-178389.95">6696 8418 2795 0,'-14'-3'58'0,"14"3"14"0,-4-3-57 0,-3 0-15 0,0 0 0 0,3 0 0 0,1 0 68 0,-4 0 10 16,7 3 2-16,-7 3 1 15,3 0 2-15,-3 0 0 0,4 3 0 0,-1 4 0 16,1 2-31-16,-4 1-5 0,3 5-2 0,1 4 0 15,-5 4-14-15,5 2-3 0,-4 0-1 0,3 3 0 16,1-2-5-16,3-1-1 0,-4 0 0 0,8 0 0 16,-4-6-5-16,3-3-2 0,1 0 0 0,-1-4 0 15,4-2-14-15,1-4 0 0,-1 1 0 0,7-4 0 16,-4-3-20-16,8-6-8 0,0 0 0 0,-1-6-1 16,4-4-119-16,4-6-24 0,-7-3-5 0</inkml:trace>
  <inkml:trace contextRef="#ctx0" brushRef="#br0" timeOffset="-178015.63">6971 8259 2739 0,'-7'0'121'0,"7"0"26"0,-4 6-118 16,4 0-29-16,0 4 0 0,4-4 0 0,3 6 71 0,-7-2 8 16,3 2 1-16,4 7 1 0,1 0-12 0,-1 3-2 0,-4 0-1 0,8 6 0 15,-4-3-14-15,0 0-2 0,0 3-1 0,3 1 0 16,-2-4-19-16,-1 0-4 0,0 0-1 0,0 3 0 15,0-9-15-15,0 3-10 0,0-6 12 0,-4-1-12 16,4-2 0-16,-7-7 0 0,4 0-10 0,-4-6 10 16,0 0-83-16,0 0-9 0,0 0-1 0,-4-9-1 15,1-1-59-15,-4-2-12 0,0-4-3 0,-4 4 0 16,4-4-119-16,-7 0-24 0,3 4-5 0,-3-4 0 16,0 4 36-16,0 2 8 0,0 4 2 0,0 0 0 15,0-1 286-15,0 7 56 0,0 0 12 0,3 0 3 16,0 0 155-16,4 4 31 0,0-1 7 0,0-3 0 15,7 0-76-15,0 0-15 0,0 0-3 0,11 3-1 16,-1-3-49-16,1 0-11 0,3-3-1 0,4 0-1 16,-4-4-23-16,3 1-4 0,5 0 0 0,-5-1-1 15,4 1-33-15,-3-3-6 0,3 2-2 0,0 1 0 16,1 0-32-16,-5 0-6 0,4 3-2 0,1 3 0 16,-5-4-46-16,1 8-10 0,-1-4-2 0</inkml:trace>
  <inkml:trace contextRef="#ctx0" brushRef="#br0" timeOffset="-177544.05">8107 8672 2751 0,'0'0'116'15,"0"0"-93"-15,0 0 145 0,0 0 28 0,-4-3 7 16,1-3 1-16,-1 3-132 0,1-3-27 0,-1-4-5 0,1 1 0 15,-4-1-20-15,3 1-3 0,1-4-1 0,-1 1 0 32,1-1-56-32,-5-2-12 0,5 2-3 0,-4-3 0 0,3 1-109 0,1-1-23 0,-4 0-4 0</inkml:trace>
  <inkml:trace contextRef="#ctx0" brushRef="#br0" timeOffset="-177414.73">7962 8293 2880 0,'-7'0'128'0,"0"0"25"15,0 0-122-15,7 0-31 0,-7 3 0 0,7-3 0 16,0 0 69-16,0 0 8 0,0 0 2 0,0 0 0 16,0 0-63-16,0 0-16 0,4 6 0 0,3 1 0 15,0-4-112-15,0 3-28 0,3 0-5 0</inkml:trace>
  <inkml:trace contextRef="#ctx0" brushRef="#br0" timeOffset="-177203.78">8400 8572 2986 0,'0'13'84'0,"-4"-4"20"16,4 0-84-16,0 1-20 0,-3-1 0 0,3-9 0 15,0 0 56-15,0 0 6 0,0 0 2 0,0 0 0 16,-4-6 0-16,-3-3 0 0,3-1 0 0,1-2 0 16,-4-4-64-16,0-3 0 0,-4 0-16 0,4-3 3 15,-3 4 13-15,-4-8 0 0,-1 5 0 0,1-1 0 16,0 0 0-16,-3 3-16 0,2-3 4 0,-2 3 0 15,3 0-84-15,-4 4-16 0,4-1-3 0,0 0-1 16,3 7-56-16,1 3-12 0,-1-1-3 0</inkml:trace>
  <inkml:trace contextRef="#ctx0" brushRef="#br0" timeOffset="-177059.56">8075 8375 2592 0,'7'9'115'0,"4"0"23"0,-1-2-110 0,1-1-28 0,3-3 0 0,4 0 0 15,-1 0 107-15,4-3 16 0,1 0 3 0,2 0 1 16,1-3-51-16,0 0-9 0,-4 0-3 0,4-3 0 15,-1 3-39-15,-3 3-8 0,4-4-1 0,-4 4-1 16,4-3-82-16,-4 3-16 0,0 3-3 0</inkml:trace>
  <inkml:trace contextRef="#ctx0" brushRef="#br0" timeOffset="-176575.77">9236 8698 2770 0,'0'0'116'16,"0"0"-92"-16,0 0 78 0,0 0 16 0,0 0 3 0,0-10 1 15,-4 1-52-15,4-4-10 0,0-3-3 0,-3 1 0 16,-1-4-18-16,1 0-4 0,-1-3-1 0,-3-3 0 16,0 0-9-16,0 0-1 0,-7 0-1 0,0-3 0 15,0-1-8-15,-8 1-2 0,1 0 0 0,0 0 0 16,0 0-13-16,3-4 11 0,-3 1-11 0,3 0 10 15,1 5-1-15,3 1 0 0,0 3 0 0,3 0 0 16,0 4-9-16,4 2 0 0,0-3-10 0,4 3 10 16,3 4 0-16,0-1 0 0,3 4 0 15,4 0 0-15,4-1 0 0,0 4 0 0,3 0 0 0,0-1 10 16,7 1-10-16,0 3-16 0,4-3 4 0,3 3 1 16,0-4 11-16,0 4 0 0,1-3 0 0,-1 3 8 15,0 0-8-15,0 3 8 0,-3 0-8 0,0 3 8 16,-4 3-8-16,-3 0 8 0,-1 4-8 0,-3-1 8 15,-3 4-41-15,-1 2-8 0,-6-2-2 16,0 3 0-16,-1-1-85 0,-6 1-16 0,-1 3-4 0</inkml:trace>
  <inkml:trace contextRef="#ctx0" brushRef="#br0" timeOffset="-175884.16">9081 8494 2389 0,'10'0'68'0,"-3"3"14"15,4-3-66-15,3 0-16 0,0-3 0 0,0 3 0 16,0-7 80-16,4 4 13 0,-4-6 3 0,7-1 0 0,-3 4 20 0,3-3 4 16,0-4 0-16,0 4 1 0,0-1-40 15,1 4-8-15,-1-3-1 0,0 3-1 0,0-1-57 0,-3 4-14 0,-1-3 0 0,1 3 0 16,-4-4-18-16,0 4-6 0,0-3-2 0,-3 3 0 16,-1 0 12-16,-6 0 2 0,-4 3 1 0,0 0 0 31,0 0-13-31,0 0-2 0,0 0-1 0,-4 3 0 0,-6 3 53 0,3 3 10 0,-4 4 3 0,1 0 0 15,-1 2-11-15,1 7-3 0,-1 0 0 0,0 3 0 16,1 0 7-16,3 3 0 16,0-2 1-16,3 2 0 0,1-3-9 0,3-3-1 15,3 0-1-15,1 3 0 0,-1-9-10 0,4-4-3 0,4 1 0 16,-1-4 0-16,1-3-9 0,7-3 0 0,-4-3 0 0,3-3 0 16,1-3 0-16,0-3 0 0,3-4 0 0,-4-3 0 15,1 1 0-15,0-1 0 0,-8-3 0 0,4 0 0 16,-3 4 0-16,-4-1 0 0,0 0 0 0,-3 4 0 15,-4-1-16-15,0 1 4 0,-4-1 0 0,1 1 1 16,-4-1-7-16,-4 4-2 0,-3-4 0 0,0 4 0 16,0-1-17-16,0 7-4 0,-4-3-1 0,4 6 0 15,-4-3-8-15,4 3-2 0,0 3 0 0,3-3 0 16,1 3-9-16,3 0-3 0,0 0 0 0,3 0 0 16,4-3 52-16,0 0 12 0,0 7 0 0,4-1 0 15,3 0-23-15,0-3-1 0,3 4-1 0,1-1 0 16,-1 3-88-16,8-2-18 0,-4 2-3 0,4-3-1 15,0 4-68-15,-1-1-13 0,1 1-4 0,3-4 0 16,-3 3 122-16,-1-2 24 0,-3-1 5 0,4 3 1 0,-7-3 105 16,3 4 22-16,-4-1 4 0,-3 4 1 0,4-7 140 0,-8 3 28 15,4 1 5-15,-3-4 2 0,-4 0-75 16,0-6-16-16,0 0-2 0,0 0-1 0,0 0-13 0,-4 4-4 0,-3-4 0 16,0-4 0-16,0-2-75 0,-3-3-15 0,3-4-3 0,0 1-1 15,-4-7-3-15,4 3-1 0,-4-3 0 0,4-3 0 16,4 7-30-16,-4-4-8 0,7 3-1 0,-4 1 0 15,4-1 9-15,0 0 12 0,0 4-2 0,4-1-1 16,-1 1-9-16,4 2 0 0,-3 1 0 0,6 3 0 16,-2-1 0-16,2 1 0 0,1 3 0 0,3-3 0 15,0 2 0-15,4 1 0 0,-1 0 0 0,1 0 0 16,-1 3 0-16,-2 0 0 0,2 0 0 0,-3 3 0 16,0 0-203-16,4 0-42 0</inkml:trace>
  <inkml:trace contextRef="#ctx0" brushRef="#br0" timeOffset="-175211.38">10068 8418 2269 0,'0'0'64'0,"0"0"15"0,0-6-63 0,0 6-16 0,0 0 0 0,4-6 0 15,-4 6 105-15,0 0 19 0,0 0 3 0,0 0 1 16,0 0-52-16,0 0-9 0,0 0-3 0,0 0 0 16,0 9 52-16,-4 4 9 0,4 3 3 0,-3-1 0 15,3 4-103-15,-4 0-25 0,1 0 0 0,-1 6 0 16,4 0 56-16,0 0 7 0,0 0 1 0,0 3 0 16,4-6-52-16,-4 3-12 0,7-6 0 0,-4 0 0 15,8-7 0-15,-4 1 0 0,4-7 0 0,-1 4 0 16,4-10 0-16,0 0 0 0,0-3 0 0,4-4 0 15,0-2 0-15,3-4 0 0,0-2 0 0,0-7 0 16,-3 3 0-16,-1-3 0 0,1-3 0 0,-4 3 0 16,0 3 0-16,-3 3 0 0,0 1 0 0,-1 2 0 15,-6 7 0-15,3 0 0 0,-7 6 0 0,0 0 0 16,0 6 0-16,0 6 8 0,0 1-8 0,0 6 9 16,0 0-9-16,0 3 10 0,0-1-10 0,0 5 10 15,3-8-2-15,1 1 0 0,-1 0 0 0,1-3 0 16,6-4-8-16,-3 1 10 0,4-4-10 0,3-3 10 15,0-2-10-15,0-4 0 0,0 0 0 0,4-4 0 16,0-2 0-16,-1-3 0 0,1-1 0 0,0-2 0 0,-4-4 0 16,0 0 0-16,0-2 0 0,-3-1 0 15,-4 0 12-15,3 3-4 0,-6-2 0 0,-1-1 0 16,-3 3-8-16,0 0 0 0,-3 1 0 0,-4 2 7 0,0 1-7 0,-4-1 0 16,0 1 0-16,1 5 0 0,-4 1 0 15,3 0 0-15,-3 3 0 0,0-1 0 16,0 4-36-16,0 0-6 0,3 4-2 0,4 2 0 15,0-3-60-15,4 3-13 0,3 4-3 0,0-4 0 16,3 0-84-16,4-3-18 0,0 4-3 0</inkml:trace>
  <inkml:trace contextRef="#ctx0" brushRef="#br0" timeOffset="-174710.09">10851 8453 2595 0,'0'0'115'0,"0"0"24"16,-3 3-111-16,-1 0-28 0,-3 3 0 0,4 4 0 15,-4-1 68-15,0 4 9 0,0-1 2 0,0 7 0 16,3 0-12-16,-3 0-3 0,3 6 0 0,1-3 0 16,3 0 0-16,-4 0 0 0,4-3 0 0,0-1 0 15,4-2-29-15,-1 0-7 0,1-4 0 0,3-2-1 16,0-4-18-16,4-3-9 0,-4 0 10 0,3-3-10 16,1-3 0-16,-4-3 0 0,0 0 0 0,4-4 0 15,-8 1 0-15,4-7 8 0,-3 4-8 0,3-1 0 16,-7-3 0-16,3 1 0 0,1-1 0 0,-4 3 0 15,0 1 0-15,0 2 0 0,0 1 0 0,-4 6 0 16,4 3 0-16,0 0 0 0,0 0 0 0,-3 3 0 16,-1 6 0-16,4 4 0 0,-3 3 0 0,6-1 0 15,-3 4-8-15,4 0 8 0,3 0 0 0,0 3 0 16,-4-7 0-16,4 1 0 0,4-3 0 0,-4-1 0 0,4-2 0 0,-4-1 0 0,3-3 0 0,1 1 0 16,-4-4 0-16,4 0 0 0,-4-3 0 0,3-3 9 15,-3 0-9-15,0-4 12 0,-3 4-12 0,3-3 12 16,-7-4-4-16,3 1-8 0,-3 0 12 0,-3-4-4 15,3 1-8-15,-7-1 12 16,0 0-12-16,0-2 12 0,0-1-12 0,0-3 0 0,0 0 0 0,0 1 8 16,-1-1-8-16,1 3 0 0,0 1 0 15,4-1 0-15,-1 3 11 0,4-2-3 0,0 2-8 0,4 1 12 16,-1 2-4-16,4 1 0 0,0-1-8 16,1 1 12-16,-1 3-12 0,3-1 11 0,1 4-11 0,3 0 10 15,0 0-10-15,0 3 10 0,0 0-10 0,4 3 10 16,-1 0-10-16,1 0 0 0,0 0 0 0,-1 1 0 15,1 2-61-15,0 0-15 0,-1 4-2 0</inkml:trace>
  <inkml:trace contextRef="#ctx0" brushRef="#br0" timeOffset="-174139.77">11476 8146 2777 0,'0'0'58'0,"0"0"13"0,0 6-57 0,0 3-14 0,3 1 0 0,4 2 0 15,-3 4 58-15,7 3 9 0,-4 3 1 0,7 3 1 16,-4-3 15-16,4 3 2 0,1 0 1 0,-1 0 0 16,3 0-37-16,-3 0-7 0,-3 0-2 0,3 0 0 15,0 0-8-15,-3-3-1 0,-4 0-1 0,3-3 0 16,-3-3 1-16,1 0 1 0,-5-4 0 0,4-3 0 15,-7-2-33-15,0-7 0 0,0 0 0 0,0 0 0 16,0 0 0-16,-7 0 0 0,0-3 0 0,-4-1 0 16,1-2 0-16,-1-3 0 0,-3-1 0 0,0 1 0 15,-4 0-13-15,1-1-10 0,-4 4-1 0,-1 0-1 16,5 2 7-16,-1 4 2 0,-3 0 0 0,3 7 0 16,1-1 8-16,3 7 8 0,-4-1-12 0,0 7 12 15,4 0 0-15,4 0-8 0,-1 2 8 0,0 1 0 16,8-3 0-16,3 0 0 0,0 0 8 0,3-3-8 15,1-4 17-15,7 4-2 0,-1-7-1 0,1 1 0 16,6-1 5-16,1-3 1 0,0-3 0 0,3 1 0 16,0-1-9-16,7-6-2 0,0-1 0 0,1 1 0 0,2-6-9 15,1-1 0-15,-4-5 0 0,4 2 0 0,-7-2 16 0,-4-1 2 0,0 0 0 0,-3 1 0 32,-8 2-66-32,1 0-12 0,-4-2-4 0</inkml:trace>
  <inkml:trace contextRef="#ctx0" brushRef="#br0" timeOffset="-169241.86">12802 8528 1681 0,'0'0'36'0,"0"0"8"0,0 0 2 0,0 0 2 16,0 0-38-16,0-3-10 0,-3-3 0 0,3 0 0 15,-4-1 78-15,4 1 14 0,0 0 2 0,0-1 1 16,0 1-2-16,0 0 0 0,0-4 0 0,0 4 0 16,-3 0-9-16,3 3-3 0,0-3 0 0,0 6 0 15,-4-4 27-15,4-2 6 0,-3 3 1 0,3 3 0 16,-4-3-31-16,4 3-5 0,-3-3-2 0,3 3 0 16,-7-3-49-16,7 3-11 0,-4 3-1 0,4-3-1 15,-7 3 4-15,3 3 1 0,1-3 0 0,-1 7 0 16,1-4-9-16,3 3-2 0,-4 4 0 0,1-1 0 15,3 7 9-15,-4 0 2 0,4 0 0 0,4 3 0 16,-4 0-20-16,3-3 0 0,1-1 0 0,-1 1 0 16,1-3 0-16,-1 0-19 0,5-4 4 0,-1 1 1 15,-4-4 22-15,4-3 5 0,0 1 1 0,0-4 0 16,0 0-14-16,0-3 0 0,4 0 0 0,-4-3 0 0,4 0 0 0,-4-4 0 16,3 1 0-16,-3 0 0 0,4-4 0 15,-4 1 0-15,0-4 0 0,4-2 0 0,-4-1 0 0,0 0 0 0,0 1 0 16,0-1 0-16,0 0-9 0,0 4-5 0,-4-1-1 0,4 4 0 15,-3-1 15-15,0 10 0 0,-4 0 0 0,0 0 0 16,7 10 0-16,0 2 0 0,-4 7 0 0,1-3 0 16,-1 0 12-16,4-1-2 0,-3 4 0 0,-1-3 0 15,4 3-10-15,-3-7 0 0,3 4 9 0,0-4-9 0,0-2 16 16,4-1 0-16,-1-3-1 0,4-2 0 0,0-4-15 0,4 0 0 16,-4-4 0-16,4-5 0 0,0 0-9 15,-1-7-5-15,-3 0-1 0,4 1 0 0,-4-1 24 0,0 0 5 16,-3 1 1-16,-1-1 0 15,-3 0-15-15,0 4 0 0,0-4 8 0,-3 7-8 0,-4-4 0 0,0 4 0 16,-4-1 8-16,1 1-8 0,-1-1-12 16,-3 4-6-16,0-3-1 0,0 2 0 0,-3-2 39 15,3 0 7-15,-4 2 1 0,4 1 1 0,0 0-37 0,0 3-8 16,0-4-2-16,3 4 0 16,1 0-63-16,3 0-13 0,0 3-2 0,0 0-1 15,0 0-59-15,0 0-11 0,7 9-2 0,0 4-1111 0</inkml:trace>
  <inkml:trace contextRef="#ctx0" brushRef="#br0" timeOffset="-168943.14">13339 8848 2880 0,'-4'9'64'0,"0"1"12"0,1-1 4 0,-1 1 0 0,4-4-64 0,0-6-16 0,0 0 0 0,0 0 0 15,0 0 54-15,0 0 8 0,0 0 2 0,4-6 0 16,-1-4 0-16,5-2 0 0,-5-1 0 0,8-3 0 15,-4-5 0-15,0-1 0 0,0-3 0 16,0-7 0-16,0-2-52 0,4-4-12 0,-8-3 0 0,4-3 0 16,4 4 0-16,-4 2 0 0,3-3 0 0,1 4 0 15,-1-1 28-15,1 3 4 0,0-2 0 0,-1-1 0 16,1 1-24-16,-1-1-8 0,5 3 0 0,-5 1 0 16,1 3 0-16,3-7 0 0,-4 7 0 0,1 6 0 0,-8 3 0 15,5 3 0-15,-5 6 0 0,1 1 0 0,-4 2 0 0,0 4 0 16,0 6 0-16,-4-3 0 15,1 0-57-15,-1 3-11 0,-3 3-3 0,0 0-978 16,0 0-196-16</inkml:trace>
  <inkml:trace contextRef="#ctx0" brushRef="#br0" timeOffset="-168041.52">14280 8409 1958 0,'0'0'43'0,"0"0"9"0,0 0 1 0,0 0 3 0,-3-6-45 0,3 6-11 0,0-3 0 0,0 3 0 16,-4-7 104-16,1 4 20 0,3 3 3 0,0 0 1 15,-4-3 0-15,4 3 0 0,-7 0 0 0,4 0 0 16,-4 3-67-16,3 0-13 0,1 4-2 0,-1 2-1 16,1 0-8-16,-1 4-1 0,4 3-1 0,-3 2 0 15,3 1-10-15,3 3-1 0,-3 3-1 0,4 0 0 16,-4 4-8-16,3-4-2 0,8 0 0 0,-4-3 0 16,0-3-5-16,0-4-8 0,0-5 11 0,0-1-11 0,4-3 8 0,-1 1-8 15,4-1 0-15,4-6 0 16,-4 0 0-16,7-3 0 0,0-7 0 0,1 1 0 15,-1-4 0-15,-4-2 0 0,1-1 0 0,0-3 0 16,-4-3 0-16,0 0 0 0,0 0 0 0,-3 0 0 0,-1 4 0 0,-3-4 10 16,0 6-10-16,-3 0 12 0,-1 4-12 0,1-1 0 15,-1 7 0-15,-3 0 0 0,0-1 0 0,0 7 0 16,0 0 0-16,0 0 0 0,0 0 0 0,0 0 0 16,0 10 0-16,4-1 0 0,-4 4 0 0,3 2 0 15,1 1 0-15,-1 3 0 0,1 0 27 0,3 0 3 16,0-1 1-16,0 1 0 0,0 0-19 0,0-3-3 15,0-1-1-15,4-2 0 0,-4 3-8 0,4-4 0 16,-1 1 0-16,-3-4 0 0,0 0 0 0,0-2 0 16,0-1 0-16,0-3 0 15,-7-3-80-15,7-3-19 0,-3 0-3 0,-1 0-1 16,1-7-185-16,0 4-38 0</inkml:trace>
  <inkml:trace contextRef="#ctx0" brushRef="#br0" timeOffset="-167574.94">14870 8710 1879 0,'0'0'83'0,"0"0"17"0,3-6-80 0,1 0-20 16,-4-1 0-16,3 1 0 16,1 3 103-16,-4-3 16 0,0-1 3 0,3 1 1 15,-3 0-26-15,4 3-5 0,-4-4 0 0,3 4-1 16,-3-3-42-16,0 3-8 0,4 0-1 0,-4 3-1 16,0 0 25-16,0 0 6 0,0 0 1 0,0 0 0 15,0 0 0-15,-4 6 0 0,1 6 0 0,3 1 0 16,-4 3-27-16,4 3-4 0,-3 6-2 0,-1-3 0 15,4 3-1-15,-3 0 0 0,3 0 0 0,-4 3 0 16,4 0-29-16,0 0-8 0,0 1 0 0,4-4 0 16,-1 3 0-16,1-6 0 0,-1 3-11 0,4-6 11 15,0 0 0-15,0-7 0 0,4-2 0 0,0-1 10 16,-4-3-10-16,3 1-9 0,1-7 9 0,-1 3-13 0,-3-6 13 16,4-1 8-16,0-2 0 0,-1 0-8 0,-3-4 0 0,4 1-16 15,-1 0 2-15,-3-4 0 0,1 1 22 0,2-1 5 16,-3 0 1-16,-3 1 0 15,-1-1-99-15,1-2-20 0,-1 2-4 0,-3 1-1 0,-3-1-80 16,-1 1-16-16,1-1-3 0,-4 4-1 0</inkml:trace>
  <inkml:trace contextRef="#ctx0" brushRef="#br0" timeOffset="-167390.43">14831 8839 2880 0,'0'0'64'0,"-4"6"12"0,4-6 4 0,0 3 0 15,0-3-64-15,0 0-16 0,4 6 0 0,3-3 0 16,3-3 105-16,-3 0 19 0,8 0 3 0,-5 0 1 0,4-3-66 0,0 0-13 16,1 0-2-16,2-3-1 0,1 3-22 0,-4-1-5 15,4-2-1-15,-4 3 0 0,3 0-18 0,1 3 0 16,0-3 0-16,3 3-1055 16,-4 3-214-16</inkml:trace>
  <inkml:trace contextRef="#ctx0" brushRef="#br0" timeOffset="-156934.85">15928 8324 2412 0,'-4'-3'50'0,"4"3"12"0,0 0-50 0,0 0-12 0,0 0 0 0,0 0 0 15,0 0 76-15,0 0 12 0,0 0 2 0,-3 10 1 16,6-1-14-16,-3 0-2 0,0 1-1 0,4 6 0 16,-1-1-34-16,1 4-8 0,3 3 0 0,-3 0-1 15,-1 3 1-15,1 0 1 0,-1 0 0 0,1 0 0 16,-1 0-33-16,1-3 0 0,-1 3 0 0,-3-3 0 15,4-3 0-15,-4 0 0 0,0-3 0 0,3-4 0 16,-3-2-96-16,0-4-25 0,0-6-6 0,0 0-1 16,0 0-160-16,0 0-33 0</inkml:trace>
  <inkml:trace contextRef="#ctx0" brushRef="#br0" timeOffset="-156740.25">15886 8538 2066 0,'-7'0'43'0,"-1"0"10"0,1 3-42 0,0-3-11 0,0 3 0 0,7-3 0 31,0 0 104-31,0 0 20 0,0 0 3 0,0 0 1 16,0 0-52-16,0 0-9 0,0 0-3 0,0 0 0 0,4 0 0 16,3 3 0-16,0 0 0 0,0-3 0 0,4 3 0 0,-1-3 0 0,1 0 0 0,3 3 0 15,0-3 0-15,0 0 0 0,0 4 0 0,4-4 0 16,-4 0-51-16,0 0-13 0,4 0 0 0,-4-4 0 16,0 4 0-16,0 0 0 0,4-3 0 0,-4 3 0 15,3 0-202-15,-2 0-43 0</inkml:trace>
  <inkml:trace contextRef="#ctx0" brushRef="#br0" timeOffset="-155879.3">16778 8328 1824 0,'-3'6'76'0,"3"3"-60"16,-4 1 88-16,4 2 19 0,0 7 3 0,4 0 1 16,-4 0-38-16,3 6-7 0,1 3-2 0,-1 3 0 15,-3-3 7-15,4 4 1 0,3-1 0 0,-4 1 0 16,1-4-51-16,3-3-9 0,0-3-3 0,-4 0 0 16,5-3 31-16,-1-7 7 0,-4 1 1 0,4-7 0 15,0 0-52-15,-7-6-12 0,0 0 0 0,7-3 0 16,0-3 54-16,-3-4 8 0,3-2 2 0,-4-4 0 15,4-6-52-15,-7 0-12 0,4-6 0 0,3 3 0 16,-3-3-12-16,-1 3-4 0,1 0-2 0,-1-1 0 16,4 5 29-16,-3-5 5 0,3 4 2 0,0 1 0 15,0 2-31-15,0 0-7 0,0 6 0 0,4-2-1 16,-4 2 21-16,3 1 0 0,1 2 0 0,-1 1 0 16,5 3 0-16,-5-1 0 0,4 4 0 0,0 3 0 15,0 0 0-15,1 3 10 0,-1 4-1 0,0-1 0 16,-4 3 15-16,-3 1 2 0,0 2 1 0,1 7 0 15,-1-3 17-15,-4 6 4 0,-3 0 1 0,4-1 0 16,-4 5-39-16,3-4-10 0,-3 3 0 0,0-3 0 16,0-4-14-16,0 1-5 0,0 0-1 0,0-3 0 15,4-7-60-15,-4-3-12 0,0-6-2 0,0 0-1 16,7 0-46-16,-4-6-10 0,4-6-1 0,0-1-1 16,0 0-73-16,1-5-14 0,-1-1-4 0,3-3 0 15,-3 3-22-15,0-3-5 0,4 0-1 0,-4 3 0 16,0 1 231-16,0 2 41 0,-3 3 17 0,3 1-1 0,-4 2 124 15,4 4 25-15,-3 0 5 0,-4 6 1 0,0 0 21 0,0 0 4 16,0 0 0-16,0 6 1 0,-4 7-42 0,4 2-9 16,-3 1-2-16,-1 6 0 0,4-3-12 0,-3 3-4 0,3 0 0 0,0 3 0 15,0-3-102 1,0 0-26-16,0 0 0 0,3-4 0 0,1 1 56 0,-1-6 7 0,4 2 1 16,0-5 0-16,0-4-36 0,4 0-8 0,0-2 0 0,3-4-1 15,-4-4-31-15,4 1-5 0,0-3-2 0,4-3 0 16,-4-4 33-16,0 0 6 0,0-2 2 0,-3-1 0 15,0 0-22-15,-1 4 0 0,1-1 0 0,-8-2 0 16,1 5 0-16,-1-2 0 0,-3 2 0 0,-3-2 8 16,-4 6-8-16,0-4 0 0,-7 4 0 0,3 0 0 15,-3-1 0-15,0 4 0 0,-4 0 0 0,4 3 8 16,-4 0-27-16,4 0-5 0,0 3 0 0,4-3-1 16,-1 3-134-16,7 0-26 0,-3 4-6 15</inkml:trace>
  <inkml:trace contextRef="#ctx0" brushRef="#br0" timeOffset="-155679.7">17681 8710 2986 0,'0'6'84'0,"-3"1"20"15,3-7-84-15,0 0-20 0,0 0 0 0,0 0 0 16,0 0 100-16,0 0 15 0,0-7 3 0,-4-2 1 15,1 0-88-15,-1-4-18 0,-3-3-3 0,4 1-1 0,-1-4 44 0,0 0 9 0,1 0 2 0,-4 4 0 32,7-4-160-32,-4 0-32 0,1 3-7 0</inkml:trace>
  <inkml:trace contextRef="#ctx0" brushRef="#br0" timeOffset="-155536.29">17593 8349 2962 0,'-7'4'132'0,"0"2"26"16,7-6-126-16,0 3-32 0,0-3 0 0,3 6 0 16,1 1-12-16,3-1-9 0,0-3-2 0,4 0 0 15,-1-3-186-15,4 0-38 0,0-3-7 0</inkml:trace>
  <inkml:trace contextRef="#ctx0" brushRef="#br0" timeOffset="-154875.17">17893 8277 2095 0,'10'4'92'0,"-10"-4"20"15,0 0-89-15,0 0-23 0,0 6 0 0,0 0 0 16,-3 3 152-16,-4 1 27 0,3-1 5 0,-6 4 0 0,-1-1-69 0,4 1-15 16,-3 3-2-16,-1-1-1 0,-3-2-26 0,3 2-6 0,1 1-1 0,3-3 0 31,-4-1-42-31,4-2-9 0,0 2-1 0,3-6-1 16,1 1 10-16,-1-1 3 0,4-6 0 0,0 0 0 15,0 0 4-15,0 0 0 0,0 0 1 0,0 0 0 0,7 0-29 0,4-3 0 0,-4 0 0 0,7 0 0 31,-3-1 0-31,3-2 0 0,4 3 0 0,-4-3 0 16,3 3 0-16,1-1 0 0,3 1 0 0,0 3 0 0,-3 0 0 0,0 0 0 16,-4 3 0-16,0 1 0 0,0 2 0 0,-4 0 0 15,-3 0 0-15,1 4 0 0,-5 2 0 16,1-2 0-16,-4 5 0 0,0-2 0 0,-4 6 0 0,1 0 0 16,-5-1 0-16,1 1 0 0,-3 0 0 0,-4 0 0 0,0-3 0 0,0-1 0 15,-1-2 0-15,1-1 0 0,-3-2 0 0,6-4 0 16,0-3 0-16,1 0 0 0,3 0 0 0,0-6 0 15,7 3-45-15,0-6-15 0,0 0-4 0,3-4 0 16,4-2 0-16,4 2 0 0,-4-2 0 0,7 2 0 16,-3-2 0-16,6-1 0 0,-3 1 0 0,1 2 0 15,2 1 52-15,-3 0 12 0,0-1 0 0,1 4 0 16,-1 0-54-16,-4-1-8 0,1 1-2 0,-1 3 0 16,1 0 52-16,-4 0 12 0,4 0 0 0,-1 3 0 15,1-4 0-15,-4 4 0 0,0-3 0 0,0 3 0 16,0-3 48-16,0 3 13 0,-3-3 3 0,3 3 0 15,-7 0 0-15,7-3 0 0,-7 3 0 0,7-6 0 16,-4 2-52-16,4-2-12 0,-7 0 0 0,7 0 0 16,-3-1 0-16,-1 1 0 0,5-3 0 0,-1 2 0 15,-4 1 54-15,-3-3 8 0,0 2 2 0,0 1 0 16,-3 0-52-16,3 6-12 0,-4-3 0 0,-3 6 0 16,3 0 0-16,-3 3 0 0,0 1 0 0,0 5 0 15,0 4 32-15,0 3 4 0,0-1 1 0,0 4 0 16,4 0-8-16,-1 0-1 0,0 0-1 0,4 0 0 15,0-3-27-15,0 0 0 0,4-3 0 0,0-1 0 0,-1 1 0 0,4-4 0 16,0 1 0-16,4-4 0 0,-1 1 11 0,1-4-3 0,3 0-8 16,4-3 12-16,-1-3-12 15,4 0-8-15,4-3 8 0,0 0-13 0,0-3 13 0,-1 0 0 0,1-4 0 16,-7 4 0-16,-1 0 0 0,1-1 0 0,3-2 0 0,-3 3 0 16,-4-4-105-16,0 4-19 15,0 0-3-15</inkml:trace>
  <inkml:trace contextRef="#ctx0" brushRef="#br0" timeOffset="-34018.23">4854 9836 1751 0,'0'0'36'0,"0"0"9"0,0 0-36 0,0 0-9 0,0 0 0 0,0 0 0 16,0 0 74-16,0-7 13 0,0 7 2 0,0-6 1 15,0 6-26-15,0 0-6 0,0 0-1 0,0-3 0 16,0 3 37-16,0 0 7 0,0-6 2 0,0 6 0 15,0 0-31-15,0 0-7 0,0 0-1 0,0 0 0 16,0 0-31-16,0 0-6 0,0 0-2 0,0 0 0 16,-7 0 27-16,0 3 4 0,7 0 2 0,-7 0 0 15,4 0-30-15,-5 0-7 0,5 1-1 0,-1 2 0 16,1 0-5-16,-1 0-2 0,1 4 0 0,-4-1 0 16,3 1-2-16,4 2-1 0,-10 1 0 0,6-1 0 15,1 1-1-15,-1-1 0 0,1 4 0 0,-4 0 0 16,7-1 0-16,-4 4 0 0,4 0 0 15,0 3 0-15,0-6-9 0,0 2 12 0,0 4-12 16,0-6 12-16,4 0-12 0,3-1 0 0,-7-2 0 0,7-4 0 16,0 1 0-16,3-1 0 0,1 1 0 15,-4-4 0-15,3-3 0 0,1-3 0 0,3 0 0 0,0-3 0 0,0-3 0 16,1-1 0-16,-1-5 0 0,3 2 0 0,-3-2 11 16,0-1-3-16,4-2-8 0,10-20 12 0,-10 7-12 0,-11 18 0 15,0 1 0-15,4-3 0 0,-8-1 0 16,4 4 0-16,-3-4 0 0,-1 4 0 0,4 2 0 0,-7 1 0 0,4 0-9 0,-4 6 9 15,0 0 0-15,0 0 10 0,0 0 0 0,0 0 0 16,0 0-10-16,0 0 0 0,0 0 9 0,0 0-9 16,0 0 0-16,0 0 9 0,0 0-9 0,0 0 0 15,0 0 11-15,0 6-11 0,0-6 10 0,0 6-10 16,0-6 8-16,0 0-8 0,7 7 0 0,-7-7 0 16,3 3 0-16,-3-3 0 0,8 3 0 0,-5 0 0 15,-3-3-12-15,7 0-9 0,-7 0-2 0,0 0 0 16,7 0 37-16,-7 0 7 0,7-3 2 0,-3-3 0 15,-4-1-23-15,3 4 8 0,-3-3-8 0,0 0 0 16,0 6 0-16,0-3 8 0,0-4-8 0,0 1 0 16,0 6 0-16,0 0 0 0,0 0 0 0,0 0 8 15,0 0-8-15,0 0 0 0,0 0 0 0,0 0 0 16,0 0 0-16,0 0 0 0,0 0 0 0,0 0 0 16,0 0 0-16,0 0 0 0,0 0 0 0,0 0 0 0,0 0 0 0,0 9 0 15,0 1 0-15,0-1 8 0,-3-3-8 0,3 7 0 16,3 0 0-16,-3-1 0 15,4 1 0-15,-1-1 0 0,1 1 0 0,3-1 0 16,-4 1 0-16,5-1 0 0,2-2 0 0,-3-1 8 16,0 1 19-16,4-4 4 0,-1 0 1 0,1-3 0 15,0 0-32-15,3-3 0 0,-4-3 0 0,1 0 0 0,3-3 0 16,0 0 0-16,0-4 0 0,4 1 0 16,-8-4 0-16,1 1 0 0,3-1 0 0,-7 1 0 15,0-1 0-15,4 1 0 0,-1-1 0 0,-6 0 0 0,3 1 0 0,-4-1 0 16,-3 1 0-16,4-1 0 0,-4 1 0 0,-4-4 0 0,1 4 0 15,3-1 0-15,-7-3 0 0,3 4 0 0,-6-4 0 0,3 4 0 16,3-1 0-16,-6 4 0 16,6-1 0-16,-7 1 0 0,4 2 0 0,0 4 0 15,0 0 0-15,4 0 0 0,3 3 0 0,-7 0 0 0,3 3 0 16,4-3 0-16,0 0-119 16,0 0-29-16,0 6-7 0</inkml:trace>
  <inkml:trace contextRef="#ctx0" brushRef="#br0" timeOffset="-33239.01">5595 9961 2077 0,'0'0'43'0,"0"0"11"0,-3 3-43 16,3-3-11-16,-4 7 0 0,4-7 0 0,-4 3 102 0,4-3 18 15,0 0 4-15,0 6 1 0,4 0-46 0,0 0-10 0,-4-6-1 0,7 4-1 16,3-1-5-16,-6 0-1 0,6-3 0 0,1 0 0 16,3-3-40-16,-3-4-8 0,3 1-1 0,3 0-1 15,-10-3 17-15,7-4 3 0,1 4 1 0,-5-4 0 16,4 1-11-16,-3-1-1 0,-1 4-1 0,-2-1 0 15,-1 1-9-15,3-1-2 0,-6 1 0 0,3 0 0 16,-4 2 0-16,1 1-8 0,-1 0 12 0,1-1-4 16,-4 1 2-16,0 0 0 0,0 6 0 0,0 0 0 15,-4 0-1-15,-3-3 0 0,4 3 0 0,-4 3 0 16,0 3-9-16,0-3 10 0,-4 7-10 0,7-1 10 16,-6 1 14-16,-1-1 2 0,4 3 1 15,0 1 0-15,0 3-43 0,4-4-8 16,-8 4-1-16,4 0-1 0,0-4 26 0,3 1 0 0,1-1 0 0,3 1 0 15,0-1 0-15,-4-2 0 0,4-1 0 0,4 1-8 0,-1 2 28 16,1-3 5-16,-1 1 2 0,4-1 0 16,1-2-27-16,2-1 0 0,1 0 0 0,-1 0 0 0,1-2 0 0,3-1 0 15,-3 0 0-15,3-3 0 16,-4 0 0-16,4-3 0 0,4 3 0 0,-7-3 0 16,3-1-46-16,-4-2-14 0,4 0-4 0,-3 0 0 15,3 2 0-15,0 1 0 0,-3 0 0 0,6 0 0 16,-10 3-51-16,8 0-10 0,-1 0-3 0,0 3 0 15,-4 3-77-15,5 1-16 0,-5 2-3 0,1-3-1 16,-4 4 104-16,0-1 21 0,3-3 4 0,-3 4 0 0,-3-1 77 0,3-2 19 0,-3-1 0 0,3 0 0 16,-7-6 144-16,0 0 33 0,0 0 7 0,0 0 0 15,0 0-36 1,0 0-7-16,0 0-1 0,0 0-1 0,3-6-48 0,-3-4-10 0,4 1-1 0,-4 0-1 16,0-4-38-16,0-3-7 0,-4 1-2 15,4 2 0-15,-3-3-56 16,-1 1-11-16,1-4-2 0</inkml:trace>
  <inkml:trace contextRef="#ctx0" brushRef="#br0" timeOffset="-33096.99">6050 9779 2796 0,'-10'3'118'16,"-1"1"-94"0,4-1 60-16,0 0 13 0,0 0 3 0,7 0 0 15,0-3-58-15,0 6-11 0,0 1-3 0,7-1 0 16,0 0-124-16,0 0-26 0,4 1-5 0</inkml:trace>
  <inkml:trace contextRef="#ctx0" brushRef="#br0" timeOffset="-32547.96">6389 9861 2138 0,'-11'6'95'0,"8"3"19"15,-4 1-91-15,0-1-23 0,3 4 0 0,-3-1 0 0,3 1 118 0,-3 3 19 0,0-1 4 0,7 1 1 16,-3 0-62-16,-1-1-13 0,1 4-3 0,3-3 0 31,0-4 0-31,0 1 0 0,0-1 0 0,0-2 0 0,3-4-51 0,1 0-13 0,-1 1 0 0,4-4 0 16,0-3 0-16,1 0 0 0,-1-3 0 0,3 0 0 16,-3-1 20-16,7-5 0 0,-3 0 1 0,-4-1 0 15,7 1-33-15,-10-7-8 0,6 0 0 0,1 1-1 16,-4 2 21-16,0-3 0 0,0 4 0 0,0-4 0 15,-3 1 0-15,-1 2 0 0,-3 4 0 0,0-1 0 16,0 4 0-16,-3 0 0 0,-1-1 0 0,0 4 0 16,-3 0-12-16,0 6 3 0,0 0 0 0,0 1 0 15,4 2 9-15,-1 3 0 0,-3 1 0 0,7 2 0 16,-3 1 0-16,6 2 0 0,-3 4 0 0,7 3-8 16,-3 0 8-16,3 3 9 0,0 3-1 0,0 1-8 15,3-1 20-15,1 3-4 0,0 1 0 0,-1-1 0 16,1 0 7-16,-1 1 1 0,5-1 0 0,-8 7 0 15,3-7 3-15,1 3 1 0,-4 1 0 0,0 3 0 16,0-7 28-16,0 0 7 0,-4 1 1 16,-3-4 0-16,0-3-52 0,0-3-12 0,0 0 0 0,-7-3 0 15,0-4 0-15,0 1-12 0,-3-3 3 0,-1-7 0 16,-3-3 9-16,0-3-8 0,-4-3 8 0,1-7-8 16,-5-5 16-16,5-1 4 0,-4-6 1 0,0-3 0 0,6 3-13 0,-2-3 0 15,3 0 0-15,3-3 0 0,0 3 0 0,4-4 0 16,0 4 0-16,4 0 0 0,3 0 0 0,0 3 0 0,3-3 0 0,1 0 0 15,3 3 0-15,4-3 0 0,-1 6 0 0,4-3 0 16,0 3 0-16,4 4 0 0,0-1 0 0,-1 4 0 16,1 2-58-1,3 4-14-15,-7 0-4 0,7 2-936 0,-7 4-188 0</inkml:trace>
  <inkml:trace contextRef="#ctx0" brushRef="#br0" timeOffset="-31964.16">6689 9666 2213 0,'0'0'63'0,"0"0"13"0,0 0-60 0,0 7-16 15,0-1 0-15,0 0 0 0,0 0 109 0,3 1 19 16,1 2 4-16,-4 1 1 0,3 2-35 0,4 4-7 16,-3 3-2-16,-1 3 0 0,4-1-32 0,-3 5-6 15,3 5-2-15,0 0 0 0,-3 1 12 0,-1-1 3 16,4-3 0-16,-3 0 0 0,-1-6-52 0,1 0-12 15,6-6 0-15,-10 0 0 0,4-1 8 0,-1-5 0 0,1-1-8 0,-1-3 12 16,-3-6-12-16,0 7-8 0,0-7 8 0,0 0-13 16,0 0 13-16,0 6 0 0,0-6 0 0,0 0 0 15,0 0 0-15,0 0 0 0,0 0 0 16,0 0 0-16,0 0 9 0,-7-3 5 0,4-3 1 0,3-1 0 16,0-2-24-16,0-4-5 0,0 4-1 0,0-7 0 15,3 4 15-15,1-1 0 0,-1-2 0 0,1-1 0 16,3 3 0-16,-3-2 8 0,3 2 0 0,0 1-8 15,0-1 0-15,3 4 0 0,1-4-10 0,3 4 10 16,0-1 0-16,0 4 12 0,4 0 0 0,-4 3 0 16,4-1-12-16,-4 1-17 0,7 3 4 0,-7 3 1 0,0 1 12 0,0-1 0 15,0 3 0-15,0 3 0 16,-3 4 48-16,-4 3 13 0,0-1 3 0,-3 4 0 0,3 3-52 16,-7 0-12-16,3 3 0 0,-3-3 0 0,0 3 0 15,0-6 0-15,0 0 0 0,-3 0 0 16,3-4-48-16,-4-2-13 15,1-1-3-15,3-5 0 0,-4-1-204 0,4-6-42 0</inkml:trace>
  <inkml:trace contextRef="#ctx0" brushRef="#br0" timeOffset="-31379.22">7447 9814 2188 0,'0'0'48'0,"0"0"11"0,0 0 1 0,0 0 1 0,0 0-49 0,0 0-12 0,0 0 0 0,0 0 0 15,0 0 105-15,0 0 19 0,0 0 3 0,0 6 1 16,4 3-52-16,-1 4-9 0,1 3-3 0,3-1 0 16,0 4 0-16,3 3 0 0,-3 0 0 0,4 3 0 15,-4-3 0-15,4 0 0 0,-4 0 0 0,0 0 0 0,3 0-51 0,-6-3-13 16,3 0 0-16,0-4 0 16,-3 1 0-16,-1 0 0 0,1-1 0 0,-1-2 0 15,1-4 0-15,-4 1 0 0,0-7 0 0,0 3 0 0,0-6 0 0,0 0 0 16,-4 0 0-16,-3 3 0 15,0-3-48-15,0-3-13 0,-4 0-3 0,1-3 0 16,-4-4-102-16,0 1-21 0,-1-4-4 0,-2 4-1 16,3-4-153-16,-4 1-31 0,4 2-7 0,3-2-1 15,-3 2 205-15,4 4 41 0,-1-3 8 0,4 2 2 0,-4 1 102 16,8 3 26-16,-4 0 0 0,0 3 0 0,7 0 148 0,0 0 36 16,-4 3 6-16,4-3 2 0,0 0 30 0,0 0 6 15,0 6 2-15,0-6 0 0,4 3-61 0,-1 4-12 16,4-4-2-16,4 0-1 0,0-3-14 0,-1 0-2 15,4 0-1-15,0 0 0 0,1-3-65 0,2 0-14 16,1-4-2-16,-1 4-1 0,1-3 6 0,3 0 2 16,-3 3 0-16,3-1 0 0,-3 1-50 0,3 0-13 0,-4 3 0 0,1-3 0 15,-4 3 0-15,4-3 0 0,-4 3 0 0,-3-3 0 16,-1 3 0-16,1 0 0 16,-1 0 0-16,-3 0 0 15,0-3-97-15,0 0-25 0,-3-1-5 0</inkml:trace>
  <inkml:trace contextRef="#ctx0" brushRef="#br0" timeOffset="-27018.64">8696 9920 851 0,'0'0'36'16,"0"0"-36"-1,0 0 109-15,0 0 15 0,0 0 4 0,0 0 0 16,0 0 0-16,0 0 0 0,0 0 0 0,0 0 0 15,0 0-52-15,0 4-9 16,0 2-3-16,4 0 0 0,-1 0-51 0,1 4-13 0,-1 2 0 0,4 1 0 16,-3 2 53-16,3 7 8 0,3 4 2 0,-3 2 0 15,4 3-17-15,0-3-3 0,-1 7-1 0,4-1 0 16,-3 1-15-16,-1-1-3 0,5 4-1 0,-1-4 0 16,-4-2 33-16,1-4 6 0,-1-3 2 0,1 0 0 15,0-6-52-15,-4-3-12 0,0 2 0 0,0-5 0 16,-4-4 0-16,4 1 0 0,-3-4 0 0,-4-6 0 15,0 0 0-15,0 0 0 0,0 0 0 0,0 0 0 16,-4-6 19-16,-3 0 1 0,4-4 0 0,-4 1 0 16,0-4-32-16,0-3-7 0,-1 1-1 0,-2-4 0 15,3 0 20-15,-4 0 0 0,1 1 0 0,-1-4 0 16,1 3 0-16,-1 0 0 0,4 0 0 0,-4 0 0 16,1 1 0-16,3-1 0 0,0 3 0 0,0-3 0 15,-1 0 0-15,1 1 0 0,-3-4 0 0,6 0 0 16,-3 0 17-16,4 0 7 0,-1 0 2 0,1-3 0 15,-1 3-15-15,4-3-3 0,-3 3-8 0,3-3 12 0,3 3 16 0,-3 3 2 16,4 0 1-16,-1 0 0 0,1 4-47 16,3 2-8-16,0 1-3 0,3-1 0 0,1 4 27 15,3 2 0-15,-3 1 0 0,3 3 0 0,3 0 21 0,1 0 3 0,0 0 1 16,3 3 0-16,0 0-14 0,4-4-3 0,-1 4-8 16,1 0 12-16,0 0 11 0,0 4 1 0,-1-1 1 0,-3 0 0 15,-3 6 6-15,0 1 1 0,-4 2 0 0,-4 4 0 16,-3 0-32-16,-3 5 0 0,-4 1 0 0,0 0 0 15,-4 0 57-15,-3 3 6 0,-3 0 1 0,-1 1 0 16,-3-4-52-16,-4-1-12 0,1-2 0 0,-4 0 0 0,-1-3 0 0,1-4 0 16,0 1 0-16,-4-4 0 15,4 1-48-15,0-1-13 16,3-3-3-16,1-3 0 0,-1 1-153 16,8-1-31-16,-4-3-7 0</inkml:trace>
  <inkml:trace contextRef="#ctx0" brushRef="#br0" timeOffset="-26258.13">9303 10102 1970 0,'0'0'56'0,"0"0"12"0,-4 3-54 0,1 4-14 0,-1-4 0 0,4-3 0 16,0 0 116-16,-7 0 21 0,4 3 4 0,3-3 1 16,-7-3-61-16,3 3-12 0,0-3-2 0,1-4-1 15,-1 4-18-15,1-3-4 0,-1-3-1 0,4-1 0 16,-3 1-19-16,3-1-3 0,0-2-1 0,-4-1 0 15,4 1-12-15,0-1-8 0,0-3 8 0,4 1-8 16,-1-1 0-16,-3 0 0 0,7 1 0 0,-3 2 8 16,-1 1-8-16,5-1 0 0,-5 7 8 0,8 0-8 15,-8-1 0-15,8 4 0 0,-4 0-12 0,3 3 4 16,-3 0 8-16,4 3 0 0,0 0 0 0,3 4 0 16,-4-1 0-16,1 0 9 0,3 0-1 0,-3 1-8 0,3-1 0 15,0 0 0-15,0 1-10 0,-3-4 10 16,3 3 12-16,0-3 9 0,0-3 3 0,3 0 0 15,-2 0-39-15,-5-3-7 0,4-3-2 0,0 3 0 16,-3-7 71-16,0 1 13 0,-1-1 4 0,1-2 0 16,-4 2-52-16,0 1-12 0,-4-4 0 0,1 4 0 0,-1 0 0 15,1-1 0-15,-4 4 0 0,-4 0 0 16,1-1 0-16,3 4 0 0,-7-3 0 0,0 6 0 0,0 0 0 0,-4 6 0 0,1-3 0 16,-1 7 0-16,-3-1 0 0,3 4 0 0,-3 6 0 0,4-4 0 15,-5 4 0-15,8 3 0 0,-3-3 0 0,3 3 0 16,0 0 0-16,3-4 0 0,4 8 0 0,0-8 0 15,4 4 0-15,3-6 0 0,0 3 0 0,0-3 0 16,3-1 0-16,1-5 0 0,0 2 0 0,3-6 0 16,0 1 0-16,0-4 9 0,0-3-9 0,4 0 8 15,-4-3-8-15,3 0 0 0,-2-4 0 16,2-2 0-16,-3-1-52 0,0 1-13 0,-3-3-3 16,3-1 0-16,-3 0-133 0,3 1-27 0,-4-1-6 15</inkml:trace>
  <inkml:trace contextRef="#ctx0" brushRef="#br0" timeOffset="-25800.35">10015 9535 1273 0,'0'0'53'15,"0"6"-42"1,-3 3 113-16,3 1 24 0,0 2 4 0,0 1 0 15,0 3-36-15,0 2-7 0,0 1-1 0,3 3-1 0,-3 0-18 0,4 3-3 0,-4 0-1 0,3 3 0 16,-3-2-5-16,4-1-2 0,-1-3 0 0,1 3 0 31,0-3-22-31,3 0-4 0,-4 0 0 0,4-7-1 0,0 1-20 0,0-4-4 0,4 1-1 16,-4-7 0-16,0 0-16 0,-3-2-10 0,3-1 12 0,-4 0-12 16,-3-3 11-16,0 0-11 0,7-3 10 0,-7 3-10 15,0-7 8-15,0-2-8 0,0 3 0 0,0-4 0 16,-7 1 10-16,4 0-10 0,-1-1 10 0,-3 4-10 15,-4 0 8-15,1-1-8 0,-1 4 0 16,1 3 9-16,-8 0-9 0,0 3 0 0,-3 7 0 0,4 2 8 16,-1 1-8-16,4 3 0 0,0 2 0 0,3 1 0 15,1 0 0-15,2 3-11 0,1-3 11 16,0 0-8-16,7 3 8 0,0-7 0 0,0 1 0 0,4-4 8 16,-1 1-8-16,4-4-12 0,1 1 4 0,2-1 0 15,1-3 8-15,3-2 0 0,0-1 0 0,4-3 0 16,-4-3 0-16,3-1 0 0,1-5 0 0,3 0 0 15,-7-1 0-15,4 1 0 0,0-4 0 0,-4 4 0 16,3-1-50-16,-6 1-14 0,3 0-4 0,0 2 0 16,-3-2-186-16,-4 3-38 0,10-7-7 0,-17 13-1 0</inkml:trace>
  <inkml:trace contextRef="#ctx0" brushRef="#br0" timeOffset="-25634.7">10358 10096 2579 0,'-7'0'73'0,"-1"-6"16"0,1 3-71 0,4-1-18 0,-1-2 0 0,1 0 0 16,-4-4 40-1,3 1 4-15,1-3 0 0,-1-1 1 0,1 0-35 0,-1-2-10 0,1-1 0 0,-1 4 0 32,1-4-201-32,-1 0-45 0,4 1-9 0</inkml:trace>
  <inkml:trace contextRef="#ctx0" brushRef="#br0" timeOffset="-25536.31">10273 9811 1792 0,'0'0'51'0,"0"0"10"0,0 0-49 0,0 0-12 0,0 0 0 0,3 6 0 15,-3 0 52-15,4-3 7 0,-1 4 1 0</inkml:trace>
  <inkml:trace contextRef="#ctx0" brushRef="#br0" timeOffset="-24939.89">10654 9807 1998 0,'0'0'44'0,"0"0"8"0,0 0 3 0,0 0 1 15,0 0-44-15,-4-3-12 0,-3 3 0 0,7 0 0 16,-3 0 96-16,-4 0 16 0,7 0 4 0,-7 3 1 16,-4 1-42-16,4-1-9 0,0 3-2 0,0 3 0 0,-4 1 19 0,4 2 3 15,-3 1 1-15,3 3 0 16,0-1-43-16,3 4-9 0,-3 0-2 0,3 3 0 0,1 0-14 0,3 0-3 16,0-3-1-16,0-1 0 15,3 1-15-15,1-3 0 0,3-4 8 0,-3-2-8 16,3-1 0-16,0 1 0 0,0-4 0 0,3 0 0 15,1-3-19-15,0-3 3 0,-1-3 1 0,4 0 0 16,0-6-83-16,4-1-17 0,-4-2-3 0,4-4-1 16,-1 0-69-16,1-2-13 0,-4-4-3 0</inkml:trace>
  <inkml:trace contextRef="#ctx0" brushRef="#br0" timeOffset="-24740.57">10915 9754 1907 0,'0'0'40'0,"0"6"8"0,-4 1-38 0,4-1-10 0,0 3 0 0,0 1 0 15,0 5 124-15,4-2 22 0,-4 6 5 0,3 0 1 16,-3-1-47-16,4 4-9 0,0 0-1 0,-1-3-1 16,4 3-34-16,-3-3-6 0,-1 0-2 0,4 0 0 15,0-4 5-15,-3 1 1 0,3 0 0 0,-4-4 0 16,4-2-40-16,-7-1-8 0,4-3-2 0,0 1 0 16,-4-7-59-1,0 0-12-15,0 0-2 0,0 0-1 0,0 0-38 0,3-7-7 0,-3 1-1 0</inkml:trace>
  <inkml:trace contextRef="#ctx0" brushRef="#br0" timeOffset="-24579.74">10777 10043 2572 0,'4'6'73'0,"-1"-3"15"15,4 0-70-15,-3 0-18 0,7-3 0 0,-1 0 0 16,1 0 84-16,3-3 12 0,0-3 4 0,4 0 0 15,-1-1-72-15,1 1-13 0,0-3-3 0,3-1-1 16,-4 4-31-16,5-3-5 0,-1 2-2 0</inkml:trace>
  <inkml:trace contextRef="#ctx0" brushRef="#br0" timeOffset="-24137.72">11359 10040 2960 0,'-3'6'84'0,"-1"0"18"15,1 0-82-15,-1-3-20 0,1 1 0 0,3-4 0 16,-7 3 82-16,3 0 12 0,1 0 2 0,3-3 1 16,-7 0-60-16,7 0-12 0,-7-3-2 0,3 0-1 15,1-4-22-15,-1 1 0 0,-3-3 0 0,3-4 8 16,1 1-50-16,-1-1-10 0,1-3-1 0,-1 4-1 16,4-4-101-16,-3 1-20 0,3-4-4 0</inkml:trace>
  <inkml:trace contextRef="#ctx0" brushRef="#br0" timeOffset="-23998.05">11282 9720 2356 0,'-11'3'49'0,"11"-3"11"0,-7 3-48 0,0 3-12 0,0 1 0 0,0 2 0 16,0 0 104-16,0 1 20 0,0 2 3 0,3 1 1 15,1-1-61-15,3 1-12 0,0-1-3 0,0 4 0 16,3-3-41 0,1-1-11-16,3 1 0 0,0-4 0 15,4 1-204-15,3-7-42 0,3 3-9 0</inkml:trace>
  <inkml:trace contextRef="#ctx0" brushRef="#br0" timeOffset="-23763.49">11772 9707 2390 0,'-24'10'50'0,"16"-4"10"16,-2 0-48-16,-4 0-12 0,3 1 0 0,-3 5 0 16,3 1 88-16,-3-1 14 0,0 4 3 0,0 3 1 15,0 3-33-15,0 3-6 0,0 0-2 0,3 0 0 16,4 3-1-16,0-3 0 0,4 3 0 0,-1-2 0 15,4-1-51-15,4-3-13 0,-1-4 0 0,1-2 0 16,3 0 0-16,0-4 0 0,3 1 0 0,1-4 0 16,3-6 0-16,4 1 0 0,-1-1 0 0,-3-6 0 0,4-1 0 0,0-2 0 0,3-3 0 15,0 2 0 1,-3-5-77-16,3-1-19 0,0-2-3 0,4-4-1 16,-4 0-72-16,0 3-14 0,-3-2-3 0</inkml:trace>
  <inkml:trace contextRef="#ctx0" brushRef="#br0" timeOffset="-23552.36">11942 9701 1982 0,'0'6'56'0,"0"4"12"15,0-1-54 1,3 0-14-16,-3 7 0 0,7-3 0 0,-3 2 116 0,-1 1 20 0,4 3 4 0,-3 0 0 16,3 3-60-16,3-4-13 0,-3 1-3 0,4 3 0 15,-4-3 0-15,4-3 0 0,-1-1 0 0,1-2 0 16,-4-1 0-16,3 1 0 0,1-4 0 0,-4 1 0 15,0-1-51-15,0-3-13 0,0 4 0 0,-3-7 0 16,-4-3-48-16,0 0-13 0,0 0-3 0,0 0 0 16,0 0-98-16,0-6-20 0,-4-1-4 0</inkml:trace>
  <inkml:trace contextRef="#ctx0" brushRef="#br0" timeOffset="-23211.81">11889 9949 2397 0,'7'0'101'16,"0"3"-81"0,0-3 68-16,0-3 14 0,3 3 2 0,1-4 1 15,0 1-33-15,6 3-6 0,-3-3-2 0,4 0 0 16,0 0-7-16,-1 0-1 0,1 0-1 0,3 0 0 0,0-4-55 0,0 4 0 16,4 0-8-16,0 0 0 15,-1 0-92-15,-2 3-19 0,2 0-3 0,-2 0-1 16,-5 3-97-16,1 0-19 0,-1 3-4 0,-2-3-1 15,-1 4 1-15,-4-1 0 0,4 0 0 0,-3 0 0 0,0 4 184 0,-1-4 37 0,-3 4 7 0,4 2 2 16,-4-3 113-16,0 4 22 0,0-7 5 0,-4 4 1 16,-3-4 105-1,0-6 22-15,0 0 4 0,0 0 1 0,0 0-58 0,0 0-11 0,0 0-3 0,0 0 0 16,0 0-105-16,0-6-22 0,-3-4-4 0,-1 4-1 16,-3-7-38-16,4 4-8 0,-1-3-2 0,1-1 0 15,-1-3 1-15,-3 1 0 16,4-1 0-16,-4 0 0 0,3 1-100 0,-3-1-20 0,0 3-4 0,3-2-1 15,-3 2-76-15,4 4-15 0,-1-4-3 16</inkml:trace>
  <inkml:trace contextRef="#ctx0" brushRef="#br0" timeOffset="-23073.65">12323 9732 1497 0,'3'-12'66'0,"-3"12"14"16,0-7-64-16,0 1-16 0,0 0 0 0,4 0 0 16,-4-1 148-16,0 7 27 0,0-6 5 0,0 6 0 15,0 0-72-15,0 0-14 0,0 0-3 0,0 0-1 16,0 0-48-16,0 6-10 0,0 4-1 0,3-4-1 15,1 3-30-15,-1-2-18 0,-3 2 2 0,7-3 1 16,-3 1-117-16,3 2-23 0,-4-3-5 0</inkml:trace>
  <inkml:trace contextRef="#ctx0" brushRef="#br0" timeOffset="-22716.84">12619 9767 2269 0,'-4'6'64'0,"1"0"15"0,-1 4-63 0,1-1-16 0,-4 4 0 0,3-1 0 16,-3 1 105-16,4 2 19 0,-4 4 3 0,3 0 1 16,0 3 0-16,1 0 0 15,-4 0 0-15,7 3 0 0,0-3-52 0,0-3-9 0,7 0-3 0,0-1 0 16,-3-5-51-16,3-1-13 0,3-2 0 0,-3-1 0 16,4-6 0-16,3 1 0 0,-3-4 0 0,6 0 0 15,-6-4 0-15,3-2 0 0,-4-3 0 0,1-1 0 16,0 1 0-16,-1-4 0 0,1-2 0 0,-1-1 0 15,1 0 0-15,-4 4 0 0,0-4 0 0,0-3 0 16,-3 4 54-16,-1-4 8 0,-3 3 2 0,-3 4 0 16,-1-1-52-16,-3 0-12 0,0 1 0 0,-4 3 0 15,1 2 0-15,-4 1 0 0,0 0 0 0,-1 3 0 16,1-1 0-16,0 1 0 0,0 3 0 0,0 0 0 16,3 3 0-16,1 1 0 0,-1-1 0 0,4 3 0 15,0 0-48-15,4 1-13 0,3-1-3 0,3 3 0 16,-3-3-51-16,7 1-10 0,0 2-3 0,4 1 0 15,-4-4-153-15,4-3-31 0</inkml:trace>
  <inkml:trace contextRef="#ctx0" brushRef="#br0" timeOffset="-22445.64">12859 10096 2766 0,'-4'-3'116'0,"1"0"-92"16,-1-4 87-16,1 1 17 0,3 0 4 0,0-4 1 15,3-2-68-15,1-1-13 0,-1-2-4 0,1-1 0 16,3 0-20-16,0-2-4 0,3-1 0 0,1 0-1 16,0 3-8-16,-1 1-2 0,4-1 0 0,-3 3 0 15,3 4 7-15,0 0 0 0,0 2 1 0,0 4 0 16,4 3 4-16,-4 3 1 0,0 0 0 0,-3 4 0 16,-1 2-26-16,1 4 0 0,0-1 0 0,-1 7 0 15,-6 0 0-15,3 0 0 0,-4 3 0 16,1 3 0-16,-1 0 0 0,1-3 0 0,-4 0 0 0,3-4 0 15,-3 1 0-15,-3-6 0 0,3-1 0 0,0 1 0 16,-4-4-46-16,4-2-14 0,0-7-4 16</inkml:trace>
  <inkml:trace contextRef="#ctx0" brushRef="#br0" timeOffset="-2439.26">14136 9889 1485 0,'0'-6'63'16,"-4"3"-51"0,4-4 61-16,0 7 12 0,0-3 3 0,0-3 0 15,-3 3 32-15,3-3 8 0,0-4 0 0,-4 4 1 16,1 3-1-16,3 3 0 0,-4-7 0 0,4 7 0 15,0-3-51-15,-3-3-10 0,-4 3-3 0,7 3 0 16,0 0 0-16,0 0 0 0,-4 0 0 0,4 0 0 16,-7 6-51-16,3 0-13 0,1 7 0 0,-1 0 0 15,1 2 0-15,-1 1 0 0,4 3 0 0,-3 3 0 16,-1 3 24-16,4 0 1 0,0 0 1 0,0 0 0 0,0 0-15 0,0-3-3 16,0 0-8-16,4-3 12 0,-4 0-12 0,3-4 11 15,1 1-11-15,3-4 10 16,-4 1-10-16,5-4 0 0,-1 1 0 0,3-4 0 15,-3-3-31-15,4-3-5 0,-1-3 0 0,5 0-1 0,-1-3 57 0,0-4 11 16,-4-2 2-16,4-1 1 0,1-6-34 0,-5 4 0 16,1-4 0-16,-1 3 0 15,1-3-20-15,-1 7-12 0,-2-1-1 0,-1 7-1 0,-4 0 55 0,1 3 46 0,-1 6-32 16,1 3-23-16,-1 7-12 0,1 2 12 0,-4 4-12 16,3-9 14-16,1 2-4 0,-1 4-1 0,1-1 0 15,-1-2 1-15,4-1 0 0,-3 4 0 0,7-3 0 16,-4-4-10-16,3 1 8 0,-3-1-8 0,4-3 8 15,3-3-8-15,-3 0 0 0,3-3 0 0,-4-3 8 16,4-3-8-16,0 0 0 0,-3-4 0 0,3 1 0 16,-3-4 0-16,3 1 0 0,-4-4 0 0,1 4 0 15,-4-7 0-15,0 3 0 0,0 1 0 0,-3-4 0 16,-1 3 27-16,-3 0 9 0,0 4 3 0,0-1 0 16,-3 1-11-16,-1-4-3 0,1 3 0 0,-4 1 0 15,3 3-34-15,-3 2-7 0,0 1-2 0,3 3 0 16,-3 0 18-16,0 0 9 0,0 3-1 0,7 0 0 15,-7 3 2-15,7-3 0 0,-7 0 0 0,7 0 0 16,0 0-116-16,0 0-23 0,0 0-5 0,0 0-1 16,0 0-64-16,0 0-13 0,0 0-2 0</inkml:trace>
  <inkml:trace contextRef="#ctx0" brushRef="#br0" timeOffset="-2041.9">14640 10491 2276 0,'0'0'96'0,"0"0"-77"15,-3-3 94 1,3-7 19-16,0 4 4 0,0-6 1 0,3-4-7 0,1-6-2 0,-1-3 0 0,4-6 0 16,0-1-45-16,1-2-10 0,2-4-1 0,4-6-1 15,0 3-23-15,4-6-5 0,0 0-1 0,3-3 0 16,-4 3-14-16,8 0-4 0,-4 6 0 0,0-2 0 16,1 5-24-16,-5 3-9 0,4 4 0 0,-3-3 0 15,-4-1 30-15,4 7 7 0,-8-3 0 0,4-1 1 0,-3 4-21 0,0 0-8 16,-4 3 0-16,0 0 9 15,0 3-33-15,-4 0-6 0,1 0-2 16,-1 3 0-16,1 3 52 0,-4 1 9 0,-4-1 3 0,4 3 0 16,0 4-52-16,-3-1-9 0,3 4-3 0,0 6 0 15,0 0-128-15,0 0-25 0,-4 6-6 0,-3 1-1 0</inkml:trace>
  <inkml:trace contextRef="#ctx0" brushRef="#br0" timeOffset="-1132.2">15692 9710 2362 0,'-7'3'67'0,"-1"1"15"16,1-1-66-16,0 0-16 0,0 0 0 0,4 0 0 0,3-3 104 0,0 6 16 0,0-6 4 0,0 7 1 16,3-4-65-16,4 3-12 15,0-3-4-15,4 3 0 0,3-2-23 0,0-4-5 0,4 3 0 0,-4-3-1 16,4 0-6-16,3-3-1 0,0-1 0 0,0 1 0 16,0 0-8-16,-3 0 8 0,0-3-8 0,3 3 8 15,-4 0-8-15,-3-1 10 0,1 1-10 0,-5 3 10 16,1 0 2-16,-4 3 0 0,-7-3 0 0,0 7 0 0,-4-1 22 0,1 3 5 15,-4 4 1-15,-4 3 0 16,1 2-9-16,-5 4-2 0,-2 3 0 0,-1 4 0 0,0-1-4 0,1 3-1 16,-4 4 0-16,0 2 0 0,-1-2-5 0,1-1-2 15,0 4 0-15,3 0 0 16,-3-1-5-16,4 1-2 0,2-1 0 0,5 1 0 0,-1-10 13 0,4 0 2 16,4-2 1-16,6-1 0 0,4-10-26 0,4 1 0 15,-1-3 0-15,5-4 0 16,6-3-16-16,-4-3-8 0,5 0-1 0,2-6-1 0,1-6 26 0,0-4-8 15,-1 1 8-15,1-4 0 0,0 4 17 0,-1-4 9 16,-2 0 2-16,-1-3 0 16,-7 1-57-16,3-4-11 0,-6 3-3 0,0 0 0 15,-4 3-24-15,-4 1-5 0,1-1 0 0,-8 4-1 16,1-1-45-16,-1 0-9 0,-3 1-1 0,0 2-1 16,0-2-59-16,-7 3-12 0,3-1-3 0,-3 1-472 0,-3-1-94 15</inkml:trace>
  <inkml:trace contextRef="#ctx0" brushRef="#br0" timeOffset="-963.78">15727 10115 2844 0,'0'0'63'0,"0"0"13"0,0 0 2 0,0 0 1 15,0 0-63-15,0 0-16 0,0 0 0 0,0 0 0 16,7 3 80-16,3 3 14 0,1-3 2 0,0 0 1 0,6-3-43 0,-3 4-9 16,8-4-1-16,-5 0-1 15,4 0-23-15,-3-4-5 0,3 1-1 0,0 3 0 16,1-3-38-16,2 0-7 0,-3 0-1 0,4 0-1 15,0 0-171-15,-4 0-33 0</inkml:trace>
  <inkml:trace contextRef="#ctx0" brushRef="#br0" timeOffset="-509.33">16330 10171 2030 0,'0'0'57'0,"0"0"14"0,0 0-57 0,0 0-14 16,0 0 0-16,0 0 0 0,0 0 120 0,0 0 22 0,0 0 4 0,0 0 1 16,0 0-41-16,0 6-8 0,0 4-2 0,0 2 0 15,0 1-16-15,0 3-3 0,-3 6-1 0,3 0 0 16,0 3-20-16,0 0-4 0,-4-3 0 0,4 6-1 16,0 0-16-16,0-3-3 0,0 3-1 0,0-3 0 15,4-3-13-15,-4 0-2 0,3-3-1 0,1-3 0 16,3 0-15-16,-4-4 0 0,4-2 0 0,0-1 0 0,0-3 0 15,4-3 0-15,-4-3 0 0,4 0 0 16,-1-3 28-16,1 0 4 0,-4-3 0 0,3 0 0 16,1-1-77-16,-4-2-15 0,4 3-4 0,-4-4 0 15,3 1 0-15,-3-1 0 0,0 1 0 0,-3 0 0 16,3-1-22-16,0 1-5 16,0-1-1-16,0-2 0 0,-3 2-64 0,-1-2-12 0,1 2-4 0,-1 1-548 15,-6 0-109-15</inkml:trace>
  <inkml:trace contextRef="#ctx0" brushRef="#br0" timeOffset="-349.61">16309 10378 1922 0,'-11'3'54'0,"4"0"13"0,0 4-54 0,4-4-13 15,3-3 0-15,0 0 0 0,-4 3 155 0,4-3 28 16,0 0 5-16,0 0 2 0,7 3-73 0,0 0-14 16,0-3-3-16,4 0-1 0,0 0-31 0,-1 0-5 0,1-3-2 0,6 0 0 15,-3 0-37-15,4 0-8 0,0 0-2 0,-1-1 0 31,1 4-126-31,0-3-24 0,-1 0-6 0</inkml:trace>
  <inkml:trace contextRef="#ctx0" brushRef="#br0" timeOffset="555.69">17205 9902 1750 0,'0'0'49'0,"0"0"12"0,0 0-49 0,0 6-12 0,-4 0 0 0,4 0 0 15,0 4 114 1,0-1 20-16,4 1 4 0,-4 2 1 0,7 4-9 0,-3-1-2 0,-1 4 0 0,1 0 0 16,3 3-102-16,-4-3-26 0,4 3 0 0,0-3 0 15,-3-1 56-15,3 1 7 0,-4-3 1 0,4 0 0 16,-3-4-52-16,-4 1-12 0,4-7 0 0,-1 3 0 15,1-5 0-15,-4-4 0 0,0 0 0 0,0 0 0 16,0 0-151-16,0-7-33 0,-4 1-6 0,-3-3-548 16,3-4-110-16</inkml:trace>
  <inkml:trace contextRef="#ctx0" brushRef="#br0" timeOffset="731.64">17096 10074 1732 0,'0'0'73'16,"3"3"-58"-1,-3 0 113-15,7 0 24 0,-3 1 4 0,6-1 0 16,-3-3-47-16,4 3-9 0,0 0-3 0,3-3 0 0,3 0-5 0,-3 3-2 16,4-3 0-16,0 0 0 0,3 0-21 0,0-3-4 15,4 3-1-15,-4-6 0 0,4 3-64 0,-1-1-22 16,4-2 0-16,-3 3 0 16,3-3-124-16,-3 3-25 0,0-4-5 0</inkml:trace>
  <inkml:trace contextRef="#ctx0" brushRef="#br0" timeOffset="1341.68">18203 9945 1690 0,'-3'22'48'0,"3"-12"11"0,-4 2-47 0,4 4-12 16,-3 0 0-16,3 3 0 0,0-1 126 0,3-2 23 15,-3 0 5-15,0 3 1 0,4-4-22 0,-1 1-4 16,-3 0-1-16,0-4 0 0,4 1-51 0,-4-4-10 0,3-3-3 0,-3 1 0 16,0-7-51-16,0 0-13 15,0 0 0-15,0 0 0 0,0 0 0 0,4-7 0 0,-1-2 0 0,-3-1 0 16,0-2 54-16,0-4 8 0,0-3 2 0,4 1 0 15,-4-1-52-15,4 0-12 0,-1-3 0 0,-3 3 0 16,7-3 0-16,-3 3 0 16,3 1 0-16,0 2 0 0,3-3 0 0,-3 4 0 15,4-4 0-15,0 6 0 0,-1 1 21 0,1 2 2 0,3 1 0 16,0 6 0-16,0-4-15 0,0 7-8 0,4 4 8 16,-4-1-8-16,4 3 19 0,-4 0-1 0,-4 7 0 15,4-1 0-15,-3 4 1 0,-4 3 0 0,0 3 0 16,0 0 0-16,0 0 5 0,-7 0 0 0,4 0 1 0,-1-1 0 15,-3 1-17-15,0-3-8 0,0-3 8 0,0 0-8 16,-3-4-36 0,3-2-13-16,0-1-3 0,0-3 0 0,0-6-93 0,0 0-19 0,0 0-4 0,7-3-1 15,-4-3-57-15,4 0-11 0,0-4-3 16,0-2 0-16</inkml:trace>
  <inkml:trace contextRef="#ctx0" brushRef="#br0" timeOffset="1605.98">18581 9971 2264 0,'0'0'50'0,"0"0"10"0,0 0 3 0,0 0 0 15,0 9-51-15,0 0-12 0,-4 4 0 0,1 3 0 0,-1-1 88 0,1 4 16 16,-1-3 2-16,1-1 1 0,-1 4-35 0,1-3-6 16,3 0-2-16,0-1 0 0,0-2 0 0,3-1 0 15,4-2 0-15,-3-1 0 0,3-3-51 0,3-2-13 16,1-1 0-16,0-3 0 0,3-3 54 0,0-4 8 16,0 1 2-16,3-3 0 0,1-1-52 0,-4 1-12 15,4-4 0-15,-4 1 0 0,-3-1 0 0,-1 1 0 0,-3-1 0 16,0 1 0-16,-3-1 0 0,-1 4 0 15,-3-4 0-15,-3 1 0 0,-1 2 0 0,-3 1 0 0,0 2 0 0,0 1 0 16,0 0 15-16,0 3 0 16,-4 0 0-16,1-1 0 15,3 1-75-15,0 3-16 0,0 3-2 0,7-3-1 16,-7 4-69-16,7-4-15 0,0 6-2 0,3 3-657 0,-3 1-131 0</inkml:trace>
  <inkml:trace contextRef="#ctx0" brushRef="#br0" timeOffset="1756.89">19068 10115 2273 0,'0'0'64'0,"0"0"15"16,0 0-63-16,0 0-16 0,0 0 0 0,-4 3 0 0,-3-3 156 0,0 0 28 15,0 0 5-15,0-3 2 0,0 0-102 0,0 0-20 16,0-4-4-16,0 1-1 16,-4-3-51-16,4-1-13 0,-4-2 0 0,4-1 0 15,0-3-148-15,0 4-32 0,0-1-6 0,4 1-622 16,-1-4-125-16</inkml:trace>
  <inkml:trace contextRef="#ctx0" brushRef="#br0" timeOffset="1890.16">18838 9817 1958 0,'-3'6'87'0,"-1"4"17"0,4-4-83 0,0 0-21 0,0 4 0 0,0-10 0 31,7 3-149-31,-3 0-35 0</inkml:trace>
  <inkml:trace contextRef="#ctx0" brushRef="#br0" timeOffset="2507.6">19276 9807 2188 0,'0'0'48'0,"0"0"11"0,0 0 1 0,0 0 1 0,0 0-49 0,0 0-12 16,0 0 0-16,0 7 0 0,-4-1 156 0,1 0 29 15,-4 4 6-15,0-1 1 0,0 4-103 0,0-4-20 0,-1 4-4 0,-2-1-1 16,-1 1 0-16,1-1 0 15,-1 1 0-15,1-1 0 0,-1 1-51 0,0-1-13 16,4 4 0-16,0-7 0 0,4 1 0 0,-1-4 0 16,4-6 0-16,0 0 0 0,0 0 0 0,7 3 0 0,0-3 0 0,4 0 0 15,-1-3 0-15,5 0 0 0,2 0 0 0,1 0 0 16,0-7 0-16,-1 4 0 0,1 3 0 0,3-3 0 16,-3 3 0-16,-1 3 0 0,-3-4 0 0,4 4 0 15,-4 0 0-15,0 0 0 0,0 4 0 16,-3-1 0-16,-4 3 0 0,0 3 0 0,-3 1 0 0,-1 2 0 15,-3 4 54-15,0-3 8 0,0 5 2 0,-3-2 0 16,-5 0-52-16,1-1-12 0,-3-2 0 0,3-1 0 16,-4-2 0-16,4-1 0 0,0 1 0 0,-3-7 0 15,2 3 0-15,5-3 0 0,3-3 0 0,0 0 0 16,0 0-48-16,-4-3-13 0,1 0-3 0,3-3 0 16,0-1-51-16,7-2-10 0,-4 0-3 15,5-1 0-15,2-2-102 0,-3 2-21 0,4-2-4 16,-1-1-1-16</inkml:trace>
  <inkml:trace contextRef="#ctx0" brushRef="#br0" timeOffset="2861.66">19466 9967 1958 0,'18'-9'87'0,"-11"6"17"16,-3 0-83-16,-1 0-21 0,-3 3 0 0,0 0 0 15,4 0 158-15,-4 0 27 0,0 0 6 0,7 0 1 16,-4 0-52-16,4 0-9 0,-3-4-3 0,3 1 0 0,-4 3-102 0,4-3-26 16,0-3 0-16,0 0 0 0,4-4 0 0,3 1 0 15,-7-4 0-15,4 1 0 0,-1-4 48 0,1 4 4 16,3-4 0-16,-3 0 1 0,-1 4-42 0,1-1-11 15,-4 1 0-15,0-1 0 0,0 4 0 0,-3 2 0 16,-1 1 0-16,-3 6 8 0,0 0 1 0,0 0 0 16,-3 6 0-16,-5 4 0 0,1-1-9 0,0 7 0 15,-7 3 0-15,0-1 0 0,0 4 53 0,-4 0 9 16,4 0 2-16,0 0 0 0,4 0-46 0,-1-3-9 0,0 3-1 0,4-3-8 16,4 0 0-16,-1-4 0 0,4 4-10 0,4-3 10 15,-1-1 0-15,4 1 0 0,4-3 0 16,7-1 0-16,-4-2 0 0,7-1 0 0,-3-3 0 15,3 1 0-15,3-4 0 0,-2 0 0 0,2-3 0 0,1 0 0 16,-4-3 0-16,0 0 0 0,0-4 0 0,1 1 0 16,-5 0 0-16,1-1 0 0,0 1 0 0,-4-3 0 15,0 3-59-15,-4-1-4 16,1-2-1-16,0-1-956 0,-4 1-191 16</inkml:trace>
  <inkml:trace contextRef="#ctx0" brushRef="#br0" timeOffset="21540.83">2773 10936 1958 0,'0'0'87'0,"0"0"17"16,-4 7-83-16,4-1-21 0,0 0 0 0,0 0 0 15,0 1 107-15,0-1 17 0,4 0 3 0,3 0 1 16,-4 4-52-16,4-4-9 0,8 4-3 0,-5-1 0 15,1-3-51-15,3-6-13 0,0 0 0 0,7 0 0 16,0 0 45-16,-7-3 7 0,8 0 0 0,-1 0 1 16,-4-3-33-16,1-4-8 0,-4 1 0 0,7-1-1 15,-14-2-11-15,11 2 0 0,-14-2 0 0,6 6 0 16,-3-1 19-16,-7 4 1 0,0 3 1 0,0 0 0 16,4-6-5-16,-4 0-2 0,0-4 0 0,-4 4 0 0,4 3 3 0,-7 0 1 15,-3 0 0-15,-1-1 0 16,0 8-7-16,-3-1-2 0,0 0 0 0,0 3 0 0,-4 3 3 0,1 4 0 15,-4 0 0-15,-1 2 0 16,8 1-2-16,-7 3 0 0,7 0 0 0,-4 6 0 16,4 0-10-16,4 3 0 0,6 3 0 0,-6 1 8 15,10 2-8-15,-7 1 0 0,7-1 0 0,7 1 8 16,-4-10-8-16,4-3 0 0,4-4 0 0,3 1 0 0,7 0 0 0,-3-3 0 0,3-7 0 0,4-3 0 16,3-2-8-16,-4-8 8 0,1 1-10 0,3-6 10 15,1-4-12-15,-1-2 3 0,-3-4 1 16,3 0 0-1,-4 0-104-15,1 4-20 0,-4-1-4 0,4 0 0 0,-11 4-85 16,7-4-17-16</inkml:trace>
  <inkml:trace contextRef="#ctx0" brushRef="#br0" timeOffset="21952.56">3327 11012 1934 0,'0'12'81'15,"0"1"-65"1,0-1 67-16,0 4 13 0,0 3 2 0,0-1 1 16,3 4-4-16,-3 0-1 0,7 0 0 0,-3 3 0 15,6-3-34-15,-6-3-6 0,3 0-2 0,4 0 0 16,-8-4-12-16,8-2-2 0,-1 0-1 0,1-1 0 16,-1-3-22-16,-3-2-5 0,4-1-1 0,-4-3 0 0,-7-3 23 0,11 0 5 15,-11 0 1-15,3-3 0 16,1 0-12-16,-4 3-2 0,7-6-1 0,-7-1 0 15,3-5-11-15,-3-7-3 0,7 0 0 0,-7-3 0 16,4 3-9-16,-4 1 0 0,7-1 0 0,-3 3 8 16,-1-3-8-16,4 0 0 0,-3-2 0 0,3 2 0 0,3 3 0 0,-3 4 0 0,4-1 0 15,-1 0 0-15,1 4 0 0,3 3 0 0,-3-4 0 0,6 7 0 16,-6-3 20-16,3 6 3 0,0 0 0 0,18 9 0 16,-14 7-23-16,-8-10 0 0,1 7 0 15,-1 3 0-15,-3-1 58 0,8 4 7 0,-12 0 2 0,4 0 0 16,0 6-39-16,0-3-8 0,-3 3-2 15,3 0 0-15,-4-6-18 16,-3-4 0-16,7-2 0 0,-7-1 0 0,4-5-44 16,3-1-15-16,-7-6-3 0,0 0-1 0,7 0-98 15,0-6-20-15,4-4-4 0</inkml:trace>
  <inkml:trace contextRef="#ctx0" brushRef="#br0" timeOffset="22372.41">4082 10638 2188 0,'-4'22'97'0,"4"3"20"16,-3 1-93-16,-1 5-24 0,4-3 0 0,0 10 0 15,-7-4 107-15,7 4 17 0,0-1 3 0,7 4 1 0,-7-3 0 0,0-4 0 16,4-2 0-16,-1 2 0 0,4 1-86 0,4-7-17 16,-1 0-3-16,-6-3-1 0,6-6-5 0,1 0-2 15,0 0 0-15,-1-4 0 0,4-2-14 0,-3-4 9 16,-1-2-9-16,1-4 8 0,3 3-8 0,-10-6 0 15,6 0 0-15,-3-3 0 0,-3-3 0 0,-1-7 0 16,4-3 0-16,-7 1 0 0,0-1 0 0,-7-3 0 16,0 0 0-16,0 1 0 0,-3-4 0 0,-4 6 0 15,3 3 0-15,-21-9 0 16,15 13 0-16,6 6 0 0,0 3 0 0,-3 3 0 0,4 3 24 0,-11 7 0 16,6 2 0-16,5 4 0 0,-4 6-24 0,-4 0 0 0,8 1 0 0,-1-4 0 15,4 3 0 1,0 0 0-16,3 0 0 0,4-3-11 0,0 0 22 0,0-4 4 15,4 4 1-15,6-3 0 0,-2-3-16 0,6-4-15 0,-4-2 3 0,4-4 1 16,7-3 11-16,-3 0 0 0,10-3 0 0,-3 0 0 16,0-6 12-16,6 0 5 0,-6 0 1 0,3-1 0 15,-3 1-18-15,3-3 0 0,-10 2 0 0,3-2 0 16,-7 3 0-16,4-1 0 0,-4 1 0 0,-3 0 0 16,-1 0-180-16,-6-1-29 0,3-8-7 15,-7 15 0-15</inkml:trace>
  <inkml:trace contextRef="#ctx0" brushRef="#br1" timeOffset="45326.81">1849 4831 1235 0,'0'0'52'15,"0"0"-42"1,0 0 116-16,-7 4 23 0,3-1 5 0,4-3 1 16,0 0-29-16,-4 3-6 0,4-3 0 0,0 0-1 15,0 0-29-15,0 6-6 0,0-6 0 0,0 0-1 16,0 0-23-16,0 3-5 0,4 4-1 0,0-7 0 16,6 0-43-16,-3 0-11 0,7-7 0 0,-3 4 0 15,10-3 43-15,-7 0 6 0,7-1 2 0,4 4 0 16,0-3-31-16,-4 3-5 0,4-4-2 0,-4 4 0 15,3 3-13-15,-2-3 0 0,-8 3 0 0,7 0 0 0,-7 0 0 16,-3 0 0-16,-1 0-9 0,-3 0 9 16,0 0-104-16,4 3-16 0,-11-3-2 0,0 0-1 15,0 0-79-15,0 0-16 0,0 0-3 0</inkml:trace>
  <inkml:trace contextRef="#ctx0" brushRef="#br1" timeOffset="46740.15">1803 4913 1789 0,'0'0'37'0,"0"0"9"16,0 0-37-16,0 0-9 0,0 0 0 0,0 0 0 16,0 0 60-16,0 0 11 0,0 0 1 0,0 0 1 15,0 0-7-15,0 0-2 0,0 0 0 0,0 0 0 16,0 0-51-16,0 0-13 0,0 0 0 0,0 0 0 15,0 0 54-15,0 0 8 0,0 0 2 0,0 0 0 16,0 0 0-16,0 6 0 0,0 1 0 0,0-1 0 0,0 0 0 0,0 3 0 16,0-2 0-16,0-1 0 0,0 3-52 0,0-2-12 0,0 2 0 0,0 0 0 31,0-2 15-31,0-1 0 0,0-3 0 0,3 3 0 0,4 1-24 16,-7 2-5-16,0-3-1 0,4 7 0 0,-4-4 15 0,7 1 0 0,-7-4 0 15,0 7 0-15,0-1 19 0,0 1 6 0,0 2 2 0,0 4 0 16,0-3-15-16,0-1-4 0,0 1 0 0,0 0 0 15,0 0 3-15,0 2 0 0,0-5 0 0,0 3 0 16,0 2-3-16,0-2 0 0,0 0 0 0,0 3 0 16,0-4-8-16,-7 1 12 0,7 3-12 0,0 0 12 15,0-4-4-15,0 4-8 0,7-3 12 0,-7-1-4 16,0 1-8-16,0 0 0 0,0-1 9 16,0 4-9-16,0-3 0 0,0 3 0 0,0 0-10 0,0 2 10 15,0-2 9-15,-7 0 9 0,7 0 2 0,0 0 0 16,0 3-20-16,0-4 0 0,-4 4 0 0,4 0 0 15,0 0 0-15,0-3 0 0,0 3 0 0,0-3 0 16,0 3 0-16,0 0 8 0,0 3-8 0,0 0 0 16,4-3 9-16,-4 3-9 0,-4-3 0 0,4 3 9 15,0-3-9-15,0 0 10 0,0 3-10 0,0-3 10 16,0 3-10-16,0-3 0 0,4 3 0 0,-4 0 0 16,0-3 0-16,0 3 0 0,0-3 0 0,7 3 0 15,-7 0 0-15,0 0 0 0,0 0 0 0,3 1 0 16,-3-1 0-16,7 0 0 0,-7 0 0 0,0 0 0 15,0 0 0-15,0 0 0 0,0 3 0 0,4 0 0 0,-4-2 0 0,0-1 0 16,0 3 0-16,0-3 0 0,0 3 0 0,0 0 0 0,4 1 0 0,-4-1 0 16,0 0 0-16,0-3 0 0,0 0 0 0,7 3 0 15,-7-6 0-15,0 3 0 16,0 1 0-16,0-1 0 0,0 0 0 0,3 3 0 16,-3-3 0-16,7 6 0 0,-7-2 0 0,0-1 0 0,0 3 0 0,4 1 0 15,-4-1-23-15,0 0-6 16,7-3-2-16,-7-2 0 0,0-1 31 0,3 3 0 0,-3 0 0 15,0 0 0-15,0 4 0 0,0-4 0 0,0 0 0 16,0 10 0-16,0-4 0 0,0 1 0 0,0-4 0 0,0 0 0 16,0 1 0-16,0-1 0 0,0-3 0 15,4 4 0-15,-4-1 0 0,0 0 0 0,0-2 0 0,7 2 0 16,-7 0 20-16,0 1 11 0,0 2 1 0,0 1 1 16,0-4-53-16,0 4-10 0,0-1-2 0,0 1-1 15,0-1 52-15,0 0 10 0,0 4 3 0,0 0 0 16,0-4-52-16,0 4-9 0,0-1-3 0,0 4 0 15,0-6 52-15,0 2 9 0,0 1 3 0,0 3 0 16,0-7-32-16,0 1 0 0,0-4 0 0,0-3 0 16,0 4 10-16,0-1-10 0,0 4 10 0,0-1-10 15,3 0 0-15,-3 1 0 0,0 3 0 0,0 9 0 16,0-7 0-16,7 4 0 0,-7-3 0 0,0 0 0 16,0 0 0-16,0-1 0 0,4 1-9 0,-4 0 9 15,7 0-31-15,-7-4 0 0,4 1 0 0,-4 3 0 16,3-4 31-16,4 1 0 0,-7 0 0 0,4 2 0 0,3-2 0 15,-7 3 0-15,3-1 0 0,-3 1 0 16,7 0 0-16,-7-3 0 0,0-1 0 0,4 1 0 0,-1-1 19 0,-3 1 9 0,7 0 3 0,-7-1 0 16,0 4-31-16,0-3 0 0,4 2 0 0,-4 1 0 15,0-6 0 1,0-1 8-16,7-2-8 0,-7-7 0 16,0 3 0-16,0 0 0 0,0 3 0 0,0 1 0 0,0-4 0 0,0 3 0 0,0 1 0 0,0 9 0 15,0-4 0-15,0 1 0 0,0-1 0 0,0-2 0 16,0-1 0-16,0-2 0 0,0-4 0 0,0 6 0 15,0-5 0-15,0-4 0 0,0 3 0 0,0-3 0 16,-7-3 0-16,7 0 0 0,0-3 0 0,0 0 0 16,0-1 0-16,0-2 0 0,0-3 0 0,0 2 0 15,7 1 0-15,-7-4 0 0,4 1 0 0,3 0 0 16,-7 2 8-16,3-5 1 0,8 2 1 0,-8-6 0 16,4 1 8-16,4-1 2 0,-1 3 0 0,5-5 0 15,-5 2-5-15,4-3-1 0,0 3 0 0,8-3 0 16,-1 1-3-16,0-1-1 0,-4-3 0 0,5 0 0 15,-1 0-2-15,0-3 0 0,-3-1 0 0,3 1 0 16,0 0-8-16,-3-3 12 0,3 3-12 0,0 0 12 16,0-1 13-16,-3 1 3 0,-1 3 1 0,-3 0 0 15,1 0-29-15,2 0 0 0,-3 0 0 0,-3 0 0 16,0 3 0-16,-8 1 0 0,4-1 0 0,-7 0 0 16,0-3-57-16,4 6-18 0,-4 0-3 0</inkml:trace>
  <inkml:trace contextRef="#ctx0" brushRef="#br1" timeOffset="48192.56">709 5734 1371 0,'0'-3'58'16,"-3"0"-46"0,3 3 48-16,-7-6 11 0,7 0 1 0,0 6 1 15,-4-7-21-15,4 7-5 0,0-6-1 0,0 6 0 16,0 0 14-16,0 0 4 0,0 0 0 0,0 0 0 16,11 3 0-16,-8 0 0 0,1 4 0 0,3 5 0 15,3 4 8-15,-6 6 1 0,6 3 1 0,-3 3 0 16,-3 3-8-16,7 4-2 0,-1-1 0 0,1 1 0 15,-8-1-2-15,8-2-1 0,-1-1 0 0,5-3 0 16,-12-3-20-16,8 1-4 0,-1-5-1 0,1-2 0 16,-4 0-19-16,-4-6-4 0,1 2-1 0,3-5 0 0,-4-4-2 15,-3-6-1-15,0 0 0 0,0 0 0 16,8-6-9-16,-8-4 0 0,-8-2 0 0,8-4 0 0,-3 0 0 16,-4 1 0-16,3-4 0 0,-6 3 0 15,6-3 0-15,-6 1 0 0,3-7 0 0,-4 3 0 0,8-3 0 0,-8-1 8 16,0-2-8-16,1-6 8 0,6 2-8 0,1 4 0 0,-4 0 0 15,7 0 0-15,-4-1 0 0,8 4 0 0,-4-3 0 0,7 0 0 16,-4 6 0-16,1-3 0 0,6 6-9 0,-3 3 9 16,8 1 0-16,-5 5 0 0,1-2 0 0,3 2 0 15,-4 4 0-15,1 0 9 0,3 0-1 0,0-1 0 16,4 7 14-16,-4 7 2 0,-3-1 1 0,-1 6 0 16,-6 4 3-16,6 3 1 0,-10 0 0 0,7 6 0 15,-7-3-11-15,0 3-2 0,-7-3-1 0,7 3 0 16,-10-3-5-16,6 3-1 0,-6-3 0 0,-1 0 0 15,0-3-9-15,1-1-11 0,-1 1 3 0,4-3 0 16,-11-4-72-16,4 4-13 0,4-6-3 0,-4 2-1 16,3-3-112-16,1 1-23 0,-5-4-4 0</inkml:trace>
  <inkml:trace contextRef="#ctx0" brushRef="#br1" timeOffset="48644.65">861 6597 1968 0,'-11'12'41'0,"11"-12"9"0,0 3-40 0,0-3-10 16,0 0 0-16,0 0 0 0,0 0 74 0,-3 4 13 0,3-4 2 0,-7-4 1 15,3-2-26-15,4 3-6 0,-7-3-1 0,4-4 0 16,3 4-12-16,0-3-2 0,-4-1-1 0,-3 1 0 16,7-1 10-16,-4 4 1 0,4-3 1 0,0-1 0 15,0 4-7-15,0 0-2 0,0 0 0 0,0-1 0 16,0 1-17-16,0 6-4 0,11-3-1 0,-7 0 0 15,-1 0-7-15,4 3-2 0,-3-4 0 0,3 4 0 16,3 4-2-16,-6-4-1 0,6 0 0 0,1 3 0 16,-8 0-2-16,8 0 0 0,-4 3 0 0,0-3 0 15,4 4-9-15,-1-4 0 0,1-3 0 0,0 3 0 16,-8 0 0-16,8-3 0 0,-1 0 0 16,1-3 8-16,-1 0-8 0,1 3 0 0,-8-3 0 0,8 0 0 15,-7 3 0-15,6-4 0 0,-3 1 0 0,-7 3 0 16,11 0-206-16,-11 0-40 0</inkml:trace>
  <inkml:trace contextRef="#ctx0" brushRef="#br1" timeOffset="49159.32">822 6960 1958 0,'0'0'87'0,"0"0"17"0,0 0-83 0,0 0-21 0,0 0 0 0,0 0 0 16,4 4 74-16,-1-1 10 0,4 0 3 0,4-3 0 15,-8 3-29-15,8-3-6 0,-1 0 0 0,1-3-1 16,0 3 2-16,-1-3 1 0,-3 0 0 0,4-1 0 16,-1-2-13-16,1 0-2 0,-8 0-1 0,5-1 0 15,-5 1-10-15,4 0-1 0,-3-4-1 0,-4 4 0 16,7-3-26-16,-7 2 0 0,0 1 0 0,0 0 0 15,-7 0 36-15,7 3 1 0,-4-4 1 0,-3 7 0 16,4 0-20-16,-5 0-4 0,5 3-1 0,-8 4 0 16,1 2-13-16,6 0 9 0,-6 4-9 0,-1 0 8 15,0 2-8-15,8 4 0 0,-8 0 0 0,8 3 0 0,-4 0 0 16,-4 0 0-16,11 0 0 0,-3 0 0 0,3-4 16 0,0 1-1 16,0 0-1-16,3-3 0 15,4-1-4-15,-3-5-1 0,3 2 0 0,-4-5 0 0,8-4-9 16,3 0 0-16,-3-9 0 0,3 2 0 0,3-2-76 15,-10-3-7-15,11 3-1 0</inkml:trace>
  <inkml:trace contextRef="#ctx0" brushRef="#br1" timeOffset="49827.99">1034 7443 1857 0,'0'0'40'0,"0"-6"9"0,0 0 2 0,0 0 2 0,0-1-42 16,0 1-11-16,0 6 0 0,0 0 0 0,0 0 76 0,0 0 12 15,0 0 4-15,0 0 0 0,0 0 28 0,0 9 7 0,0 1 1 0,0 2 0 16,0 1-103-16,0 3-25 0,0 5 0 0,0-2 0 15,0 3 56-15,0-3 7 0,3-3 1 0,-3 3 0 16,7-4-22-16,-7 1-4 16,11 0-1-16,-8-1 0 15,-3-2-8-15,4-1-1 0,3 1-1 0,-4-4 0 16,5-2-27-16,-8-7-9 0,3 6 0 0,-3-6 0 0,0 0 9 0,0 0 12 0,0 0-2 0,0 0-1 16,0 0-9-16,0-6 0 0,0-1 0 0,0 1 0 15,-3-3 0-15,3 2 0 0,-8 1 0 0,5 3 0 16,-4 0 0-16,3 0 0 0,-6 0 0 0,-1 3 0 15,1 0 0-15,3-4 0 0,-4 4 0 0,0 0 0 16,1 4 0-16,-1 2 0 0,-3 0 0 0,4 3 0 16,-1 1 0-16,-3-1 0 0,3 4 0 0,1-1 0 15,-1 1 0-15,-3-1 0 0,3 1 8 0,1 0-8 16,-1 2 0-16,1-2 0 0,6-1 0 0,-6 1 0 16,10-1 10-16,-4 4 0 0,4-3 0 0,0-1 0 15,4 1-10-15,-1-4 12 0,4 1-12 0,4-1 12 16,-1-3-12-16,1-3 0 0,3 0 0 0,0 1 0 15,0-8 0-15,4 1 0 0,-4-3 0 0,7-3 0 16,-7 2 0-16,0-5 0 0,-3-1 0 0,7 4 8 16,-11-4-8-16,3 4 0 0,-3 3 0 0,4-4 0 15,-8 4-124-15,1 0-16 0,-4-1-4 0</inkml:trace>
  <inkml:trace contextRef="#ctx0" brushRef="#br1" timeOffset="50264.01">1058 8281 1792 0,'0'0'51'0,"-3"6"10"0,3 0-49 16,-7 0-12-16,7 1 0 0,-4 2 0 0,4 0 105 0,0 1 19 16,0-1 3-16,0 4 1 0,0-1 0 15,4 1 0-15,-4 3 0 0,0-1 0 0,7 1-52 0,-7 0-9 16,3-1-3-16,-3 1 0 0,0 0-51 0,4-1-13 16,-4-2 0-16,7 2 0 0,-7-5 0 0,0-1 0 15,0-2 0-15,0-7 0 16,0 0-100-16,0 0-22 0,0 0-5 0</inkml:trace>
  <inkml:trace contextRef="#ctx0" brushRef="#br1" timeOffset="50434.45">1012 8271 2747 0,'-10'3'78'0,"10"-3"17"15,-4 3-76 1,-6-3-19-16,10 0 0 0,0 0 0 0,0-3 55 0,0 3 7 0,-4 0 2 0,4 0 0 15,-7-6-22-15,7 3-4 0,0-3-1 0,0 6 0 16,0-4-110-16,7-2-23 0,-7 0-4 0,4 3 0 16</inkml:trace>
  <inkml:trace contextRef="#ctx0" brushRef="#br1" timeOffset="50894.55">1150 8876 1645 0,'0'-6'36'0,"0"-3"7"0,0 2 1 0,0 1 4 0,0 0-39 0,0-1-9 0,0 7 0 0,-7-3 0 16,3 0 139-16,4 3 25 0,0 0 6 0,-3-3 1 15,-4 3-51-15,-4 0-9 0,8 3-3 0,-8 3 0 16,8 1-35-16,-8 2-7 0,-7 4-2 0,8 2 0 16,3 1 0-16,-4 0 0 0,1 6 0 0,-1 0 0 0,0 3-36 0,8 0-8 15,-8 0-2-15,11 0 0 16,-7 0-29-16,7 0-5 0,0-3-2 0,0-6 0 0,7-4 35 0,-3 4 7 16,3-3 2-16,4-1 0 15,-8-3-42-15,8-2-8 0,3-1-1 0,7-6-1 16,-7-3-97-16,7-3-19 0,4-4-4 0,-4-2-1090 0</inkml:trace>
  <inkml:trace contextRef="#ctx0" brushRef="#br1" timeOffset="51349.83">1094 9438 2419 0,'0'0'53'0,"0"0"11"0,0 0 3 0,0 0 1 0,0 0-55 0,0 0-13 0,0 0 0 0,-4 6 0 16,4 0 105-16,-7 3 19 0,7 4 3 0,7 3 1 15,-7 2-65-15,4 1-13 0,-4 3-2 0,7 0-1 0,-4 0-24 0,1 0-5 16,3-3-1-16,-4 0 0 0,8 3 5 0,-11-4 1 15,7 1 0-15,-4 0 0 0,1 0-23 0,3-3 9 16,-3-1-9-16,-4-2 0 0,7-1 0 0,-7-2-16 16,0-4 2-16,0-6 0 15,0 0-111-15,0 0-23 0,0 0-4 0,0 0 0 16,-7-3-95-16,3-3-18 0</inkml:trace>
  <inkml:trace contextRef="#ctx0" brushRef="#br1" timeOffset="51531.32">963 9682 1926 0,'0'0'42'0,"0"0"9"0,0 0 1 0,0 0 3 0,0 0-44 0,4-3-11 0,6 3 0 0,1-3 0 15,-8 3 163-15,8 0 30 0,-1 0 7 0,1-3 0 16,3 3-69-16,4-3-15 16,-4 3-2-16,0-4-1 0,4 1-27 0,-1 0-6 0,4 0 0 0,1 0-1 15,2-3-63-15,-2 2-16 0,-5-2 0 0,4 0 0 16,0 0-17-16,-6-1-7 0,6 1 0 0,-7 3-951 15,0-3-189-15</inkml:trace>
  <inkml:trace contextRef="#ctx0" brushRef="#br0" timeOffset="59760.4">2914 12934 2213 0,'0'0'63'0,"7"0"13"0,-3 0-60 0,3 0-16 0,-4-4 0 0,4 4 0 15,4 0 117-15,-11 0 21 0,0 0 4 0,0-6 1 16,3 3-49-16,1-6-10 0,-4 2-1 0,0-5-1 15,0-1-28-15,-4-6-6 0,1 1 0 0,-4-4-1 16,-4 0-19-16,8-6-3 0,-8-1-1 0,-3 1 0 16,3-3-9-16,1 6-3 0,-1-4 0 0,1-2 0 15,6 3 12-15,-7-3 3 0,1 2 0 0,-1 1 0 16,8 0-27-16,-8-3 0 0,1 2 8 0,3 4-8 16,3 0 0-16,0 3 0 0,4 3 0 0,0 1 0 15,0 2 0-15,4 0 0 0,7 4 0 0,-8-1 8 16,8 4-8-16,-1-1 0 0,4-2 0 0,8 2 0 15,-1 1 0-15,0 3 0 0,4-4 0 0,3-2 0 0,0 5 0 16,-3-2 0-16,-8 0 0 0,12 2 0 16,-12 1 0-16,4 3 0 0,1-3 0 0,-8 3 0 0,0-1 0 15,3 4 0-15,-6 0 9 0,-7 4-9 0,-4-4 0 0,0 0-13 16,10 9 1-16,-6-3 1 16,3 4-89-16,-7 2-19 0,-7 1-3 0,3 2-1 15,1-2-157-15,-8 3-32 0,-10 12-7 0,-4-6-641 0</inkml:trace>
  <inkml:trace contextRef="#ctx0" brushRef="#br0" timeOffset="60235.64">2942 12676 2188 0,'0'7'48'0,"0"2"11"0,0-3 1 0,0 1 1 0,4-1-49 0,6 0-12 0,1 1 0 0,-1-1 0 15,1-3 54-15,3 0 8 0,0 3 2 0,7-6 0 16,-6-3 6-16,6 3 2 0,0-3 0 0,-3 3 0 15,3 0-64-15,0 0-8 0,0 0-12 0,-3 0 4 16,3 0 8-16,0 0 0 0,-7-3 0 0,7 3 0 16,0 0 0-16,-6-3 0 0,-1 3 0 0,3-6 0 15,1 2-72 1,0-2-12-16,-4-3-2 0,-4 2-1 16,1-5 43-16,-8-1 9 0,1-2 2 0,3 5 0 0,-4 4 20 0,-3 0 4 0,0 3 1 0,0 3 0 15,0 0 97-15,0 0 20 0,-3 3 4 0,-4 3 1 16,3 3-31-16,1 7-7 0,-4 0 0 0,3 9-1 15,4-3-32-15,0 6-7 0,-7 0 0 0,7 0-1 16,7-2 7-16,-7 2 2 0,0-3 0 0,11-3 0 16,-8-3-18-16,4-1-3 0,8-5-1 0,-5-4 0 15,1-2-14-15,3-1-8 0,0-6 10 0,0-3-10 16,4-3 8-16,-4-4-8 0,0-6 0 0,4 1 9 16,-8-1 0-16,4 0 0 0,-3-2 0 0,-1-1 0 15,-6 6-9-15,3-2 0 0,-3 5 9 0,-1-2-9 0,-6-1 11 16,3 4-3-16,-8-4 0 0,5 4 0 0,-8-1 1 0,1 1 0 0,-4-4 0 15,3 4 0-15,-3 0-9 0,-4 2 0 16,4 1 0-16,-3 0 0 0,6-1 0 0,-7 4 0 16,1-3 0-16,6 6 8 0,1 0-8 0,-5 3-11 15,8 0 3-15,4 0 0 16,3 1-100-16,0-1-20 0,0-3-4 0,0 0-1 16,14 6-95-16,7 0-20 0,-7-3-3 0,0-3-1 0</inkml:trace>
  <inkml:trace contextRef="#ctx0" brushRef="#br0" timeOffset="60491.08">3874 12930 2228 0,'0'0'63'0,"0"0"14"15,0 0-61-15,0 0-16 0,0 0 0 0,0 0 0 16,0 0 163-16,-8-3 29 0,5-3 7 0,-4 0 1 16,3-4-84-16,-3-2-16 0,0-4-3 0,0 4-1 0,-3-4-46 0,6-3-10 15,-3 3-1-15,0 4-1 16,7-7-16-16,-7 7-3 0,3-4-1 0,4 3 0 15,0-2 20-15,0 2 4 0,0 1 1 0,11-1 0 16,-8 0-59-16,8 4-12 0,0 0-3 0,-1-4 0 16,1 4 31-16,6-1 0 0,-2 1 0 0,2 3 10 0,-3-4-10 0,0 4 8 15,4-3-8-15,-4 2 8 0,7 4-8 0,-10 0 0 16,0 0 0-16,3 3 0 16,0 3-76-16,-4 0-20 0,4 0-4 0,-3 4-1352 15</inkml:trace>
  <inkml:trace contextRef="#ctx0" brushRef="#br0" timeOffset="61492.7">4812 12620 1447 0,'0'0'32'0,"0"0"6"0,0 0 2 0,0 0 0 0,0 0-32 0,0 0-8 16,0 0 0-16,3-6 0 0,-3 6 119 0,0 0 21 15,0-3 5-15,0 3 1 0,0-7-14 0,4 4-4 16,-4 0 0-16,0 3 0 0,0-6-32 0,0 3-6 16,0-4-2-16,0 7 0 0,0 0-20 0,0 0-5 0,0 0-1 0,0 0 0 15,0-3-14-15,0 3-4 0,0 0 0 0,0 0 0 16,3 7-3-16,5-1-1 0,-8 3 0 0,3 4 0 15,-3 6-17-15,7-1-4 0,-7 4-1 0,4-3 0 16,-1 0 3-16,-3 0 1 0,4 0 0 0,-1-7 0 16,-3 4 16-16,4-4 3 0,-4 1 1 0,3-4 0 31,1 1-58-31,-1-4-11 0,-3-6-2 0,7 6-1 0,-7-6 30 0,0 0 0 0,0 0 0 0,4 0 10 16,-4 0-10-16,3-3 0 0,1-3 0 0,3 0 0 15,-3-4 0-15,-1 1 0 0,1-7 0 0,3 4 0 16,-4-7 0-16,4 0 0 0,-7-3 0 0,4 0 8 15,-1 0-8-15,4 0 0 0,4 0 0 0,-8 0 0 16,5 3 0-16,2 1 0 0,1 2 0 0,3 3 0 16,-7 4 0-16,7 0 8 0,0 2-8 0,-3 4 8 15,-1 0 9-15,4 6 2 0,-3 0 0 0,-4 7 0 16,0-1-19-16,4 7 0 0,-1 6 0 0,-6 3-9 16,3 0 9-16,-4 0 16 0,1 0-4 0,3-3-1 0,-7 0-11 0,3-3-9 15,5 0 9-15,-8-4-13 0,0 1 22 0,0-7 5 16,0 4 1-16,0-7 0 0,0 0-15 0,0-6 0 15,0 0 0-15,0 0-10 0,0 0 10 0,0 0-10 16,0 0 10-16,10-3-10 0,-10-3 10 0,7 0 0 16,0-4 0-16,-3 1 0 0,6-7-10 0,-3 4 10 15,0-7-12-15,0 0 12 0,4-3 0 0,0 0-8 0,3 0 8 16,0-3 0-16,4 3 0 0,-4-3 0 16,0 6 0-16,3 1 0 0,1 2 0 0,0 3 0 0,-1 1 0 0,1 5 0 15,-4 4 8-15,7 3 0 0,-10 7-8 0,3 2 12 16,0 0-12-16,-3 7-8 15,-4 6 8-15,0 0-13 0,0 3 34 0,-4-3 7 16,4 6 2-16,-3-6 0 0,-4 0-30 0,0 0 0 0,0-3 0 0,0 0 0 16,-4-4 8-16,4-2-8 0,-7 0 0 15,7-1 8-15,-3-3-8 0,3-2 0 16,-11-1 0-16,8 0 0 16,-4-3-57-16,7-3-5 0,0 0-1 0,0 0 0 15,-4-3-179-15,4-3-36 0,-3-10-7 0,3 16-2 0</inkml:trace>
  <inkml:trace contextRef="#ctx0" brushRef="#br0" timeOffset="62012.46">6371 12680 2419 0,'0'0'107'0,"0"0"22"0,0 0-103 0,0 0-26 15,0 0 0-15,0 0 0 0,0 0 108 0,0 0 16 0,0 0 3 0,0 0 1 16,0 6-52-16,0 6-9 0,0 1-3 0,4 0 0 16,-1 2-23-16,-3 1-5 0,11-4 0 0,-11 4-1 15,3 0-14-15,1-4-2 0,3 4-1 0,-4-3 0 16,1-1-18-16,-4 1 0 0,4-1 8 0,-4-2-8 16,3-1-92-16,4-3-21 0,-7-6-5 0,0 0-1 15,0 0-129-15,0 0-27 0</inkml:trace>
  <inkml:trace contextRef="#ctx0" brushRef="#br0" timeOffset="62173.37">6346 12388 2553 0,'-14'0'53'0,"14"0"12"16,0 0-52-16,0 0-13 0,0 0 0 0,0 0 0 15,-3 0 105-15,3 0 19 0,0 0 3 0,0 0 1 16,0 0-52-16,0 0-9 0,0 0-3 0,0 6 0 15,3 4-36-15,1-4-7 0,-1 3-1 0,1-2-1 16,3-1-145-16,4 0-29 0,-1 0-5 0</inkml:trace>
  <inkml:trace contextRef="#ctx0" brushRef="#br0" timeOffset="62656.73">6650 12840 2188 0,'0'0'97'0,"0"0"20"0,0 0-93 0,0 0-24 0,-4-7 0 0,4 7 0 16,0-3 56-16,0 3 6 0,0-6 2 0,0 6 0 15,0 0 51-15,0 0 10 0,0 0 3 0,0 0 0 16,0 0-52-16,0 0-9 0,-3 0-3 0,3 0 0 15,0 0-51-15,0 0-13 0,0 0 0 0,0 0 0 16,0 0 0-16,0 0 0 0,0 0 0 0,0 0 0 16,0 0 54-16,0 0 8 0,0 0 2 0,0 0 0 15,0 0-52-15,0 0-12 0,-4 3 0 0,4-3 0 16,0 0 0-16,0 0 0 0,0 0 0 0,-3-6 0 16,3 3 0-16,0-4 0 0,0-2 0 0,0-4 0 15,3 1 0-15,1-1 0 0,-1 1 0 0,1-4 0 16,3 4 0-16,0-1 0 0,0-3 0 0,4 7 0 0,-1-1 0 15,1 1 0-15,3 0 0 0,-4-1 0 0,5 1 54 0,2-1 8 16,-3 4 2-16,4-3 0 0,3 6-52 0,-3 0-12 0,-1 3 0 16,-2 3 0-16,2 3 0 15,-6 3 0-15,-1 1 0 0,1 2 0 0,-4 4 0 0,0 3 0 0,-3 0 0 0,-4 3 0 16,3-4 0-16,-6 4 0 0,3-3 0 0,-4 0 0 16,1 3 0-16,-5-3 0 15,1 3 0-15,0-7 0 16,0 1-48-16,0-3-13 0,0-4-3 0,4 0 0 15,-4-6-153-15,7-3-31 0,0 0-7 0</inkml:trace>
  <inkml:trace contextRef="#ctx0" brushRef="#br0" timeOffset="63643.35">7789 12799 1626 0,'-3'9'68'0,"-1"4"-54"16,1-4 134-16,3-3 26 0,-4 4 6 0,4-4 0 16,0 0-48-16,0-6-11 0,0 0-1 0,0 0-1 15,0 0-34-15,0 0-6 0,4 3-2 0,3-3 0 16,0 0-17-16,0-6-4 0,0 0-1 0,0-7 0 16,0 4-10-16,-3-4-1 0,3 1-1 0,0-1 0 15,0-5-9-15,0-1-2 0,0-3 0 0,0-3 0 16,0 0-12-16,0 0-4 0,0-4 0 0,0 1 0 15,0 3-6-15,0-3-2 0,0 0 0 0,-3-1 0 16,3 4 0-16,0 0 0 0,-3 0 0 0,3 0 0 0,-4 6-8 0,1 0 0 16,3 4 0-16,-4 2 0 15,-3 7 10-15,4 0 0 0,-4-1 0 0,0 7 0 16,0 0 10-16,3 7 1 0,-3 5 1 0,0 1 0 0,4 6-5 16,-4-1-1-16,0 4 0 0,3 3 0 0,-3 0-5 15,4 1-2-15,-1-1 0 0,1 0 0 0,3-6-9 0,-4 2 0 0,5 1 0 16,-1-3 0-16,0-6 0 0,3-1 0 0,1-2 0 0,-1-4 3 31,1-6-29-31,0 0-5 0,-1-6-1 0,4-4 0 0,0-2 47 0,0-4 9 0,1-3 1 16,2-3 1-16,-3-3-26 0,4 0 0 0,0 0 0 0,-4 0 0 15,3 0 0-15,-3 0 0 0,-3 0 0 0,3 3 0 16,0 0-20-16,-3 0-4 0,-1 0 0 0,-2 3 0 16,2 7 39-16,-3-1 7 0,4 7 2 0,-4 0 0 15,-4 6-39-15,4 0-7 0,0 3-2 0,-3 3 0 16,-1 6 24-16,1 1 0 0,3 0 0 0,-3 5 0 15,-1 1 0-15,4 3 0 0,-3 0 0 0,-1 3 0 16,4 0 0-16,-3 3 0 0,3 4 0 0,-4-1 0 16,1 1 0-16,-1 2 0 0,1 1 0 0,3-4 0 15,-3 0 0-15,-4-3 0 0,3-2 0 0,1-1 0 16,-4-7 0-16,3 1 0 0,-3 0 0 0,4-3 0 0,-1-1 20 16,-3 1 9-16,4-3 2 0,-4-1 0 15,0 1-50-15,0-1-9 0,-4-2-3 0,1-1 0 16,3 0-231-16,-4-2-46 0</inkml:trace>
  <inkml:trace contextRef="#ctx0" brushRef="#br0" timeOffset="64573.86">9670 12131 2269 0,'0'0'64'0,"0"0"15"16,0 6-63-16,-4 0-16 0,4 1 0 0,0-1 0 15,0 7 132-15,0 2 23 0,0 1 5 0,0 6 0 16,0 0-63-16,0 3-13 0,4 0-2 0,-1 13-1 0,1-4-25 0,-1 4-6 0,1-4-1 0,-1 1 0 16,4-4-21-16,0 0-4 0,0 1 0 0,1-7-1 15,-5 0-12-15,8-3-3 0,-4-6 0 0,0-1 0 16,0-2-8-16,-4-7 0 0,4 3 0 0,-3-5 0 16,-4-4 0-16,0 0 0 0,7-7 0 0,0-2 0 15,-7-1 0-15,4-2 0 0,-4-1 0 16,0-5 0-16,-4 2 0 0,0 0 0 15,1-3 10-15,-4 4-10 0,-4-1 8 0,1 4-8 16,-1-1 0-16,-3 7 0 0,-4-1 18 0,4 4 0 0,-3 6 0 0,-1 4 0 16,-3 2 17-1,3 7 3-15,-3 3 1 0,0 3 0 0,0 3-31 0,3 3-8 16,0 3 0-16,4 4 0 0,4-10 0 0,-1 3 0 0,8-3 0 0,-4-3 0 16,7-3 0-16,3 0 0 0,1-4 0 0,3 1 0 15,3-7 0-15,1 4 0 0,3-4 0 0,4 1 0 16,-1-7 0-16,4 0 0 0,1-3 0 0,2-6 0 15,-3 0 0-15,1-7 0 0,2-3 0 0,1 1 0 16,0-7-33-16,3 0-8 0,-3 0-2 0,3-6 0 16,-3-4 10-16,-1 1 1 0,1-4 1 0,0 1 0 15,-8 3 15-15,1 2 2 0,-4 4 1 0,0 3 0 16,-7 7 13-16,0 2 0 0,-3 0 0 0,-4 10 0 16,0 3 18-16,-7 3 3 0,0 7 1 0,0 2 0 15,-4 4 9-15,4 9 1 0,-4 3 1 0,1 1 0 16,3 2-11-16,0-3-2 0,3 4-1 0,1-7 0 15,3 0-5-15,0-3-1 0,3-7 0 0,1 4 0 16,3-6-5-16,3-1-8 0,1-2 11 0,3-4-11 16,4 0 0-16,-1-6 0 0,4 0 0 0,1-3 0 0,-1-3 0 15,0-4 0-15,0-2 0 0,4-4 0 0,-4 1 0 16,0-4 0-16,-3-3-10 0,-1-3 10 16,1 3 0-16,-7-7 0 0,-1 4 0 0,-3 0 0 0,-3 3 0 0,-4 0 13 0,-4 4 0 0,-6 2 0 15,-1 0 4-15,-3 4 1 0,0 2 0 16,-4 1 0-16,-3 3-18 0,3-1 0 0,-3 4 0 0,-3 0 0 15,2 3 0-15,1 0 0 0,0 3 0 16,3 0 9 0,4 0-43-16,0-3-6 0,4 4-2 0,3-1 0 0,7-3-123 0,0 0-25 0,0 0-5 0</inkml:trace>
  <inkml:trace contextRef="#ctx0" brushRef="#br0" timeOffset="68567.36">5309 13717 1321 0,'0'0'58'0,"0"0"13"16,0 0-57-16,0 0-14 0,0 0 0 0,0 0 0 15,0 0 35-15,0 0 4 0,0 0 1 0,0 0 0 16,0 0 13-16,0 0 3 0,0 0 1 0,0 0 0 15,0 0 23-15,0 0 4 0,0 0 0 0,0 0 1 16,0 0 3-16,0 0 1 0,0 0 0 0,0 0 0 16,0 0-13-16,0 4-4 0,0-4 0 0,-3 0 0 15,3 0-19-15,0 0-4 0,0 0-1 0,0 0 0 16,0 6-4-16,0 0-2 0,0 4 0 0,0-4 0 16,0 3-11-16,0 4-3 0,0-1 0 0,0 4 0 15,3 3 6-15,-3 3 1 0,7 3 0 0,-3 3 0 0,-1 7-27 0,4-4-8 16,-3 0 0-16,3 7 0 0,-3-7 55 0,3 1 7 0,0 2 2 0,0-6 0 15,-4 1-52-15,4-4-12 16,-3-3 0-16,3-4 0 0,-4 1 0 0,5-3 0 0,-5-4 0 0,8-5 0 16,-11-7 0-16,0 0-18 0,0 0 4 0,0-3 1 15,0-10 13-15,0 0 0 0,0-2 0 0,0-4 10 16,-7 3-2-16,3-3 0 0,-3 4 0 0,0-1 0 16,0 0-8-16,-4 1 0 0,1-1 0 0,-1 4 0 15,4-1 17-15,-7 0-1 0,0 4-1 0,7 0 0 16,-11 2-24-16,4 4-5 0,3 3-1 0,-6 0 0 15,3 3 42-15,0 4 8 0,-4 5 1 0,0 1 1 16,4-1-26-16,0 4-11 0,4 3 8 0,-8 0-8 16,4 3 0-16,3-4 8 0,1 7-8 0,3-3 0 0,3 0 0 0,0 0 0 15,1-3 0-15,3 0 0 16,3-3 0-16,1-1 0 0,3 1 0 0,7-7 0 16,-3 1 0-16,3-1 0 0,4 1 0 0,-1-7 0 15,4 0-9-15,0-6 9 0,1 0 0 0,2-4 0 0,1 1 15 0,-4-3 9 16,4-4 3-16,0 1 0 15,-1-1-73-15,-3 0-14 0,4 1-4 0,-4-4 0 16,0 4-51-16,-3-1-10 0,0 1-3 0,-4 2 0 16,7 1-137-16,-10 3-28 0,10-7-6 15,-4 7-1-15</inkml:trace>
  <inkml:trace contextRef="#ctx0" brushRef="#br0" timeOffset="69190.91">5704 14301 1958 0,'0'0'43'0,"0"0"9"0,0 0 1 0,0 0 3 0,0 0-45 0,4 6-11 0,-4-6 0 0,0 0 0 16,0 0 156-16,0 0 28 0,0 0 7 0,0 0 1 16,0 0-103-16,0 0-20 0,-4-9-4 0,4 2-1 15,-3 1 0-15,-1 0 0 0,1-4 0 0,-1-2 0 16,-3-1 0-16,0 4 0 0,0-7 0 0,4 4 0 16,-1-1-51-16,4 4-13 0,-3-1 0 0,3-2 0 15,0 2 0-15,3 4 0 0,1-3 0 0,-1 2 0 16,4 1-11-16,0 3-5 0,0-3 0 0,0 3-1 15,4 3 27-15,7 0 6 0,-11 0 0 0,7-4 1 16,0 4-116 0,0 0-23-16,0 0-5 0,4 0-1 0,-4 0 0 0,7 0 0 0,-7-3 0 0,7 3 0 15,-3 0-58-15,0 0-12 0,-4-3-2 16,3 3-1-16,1-3 55 0,-4 3 11 0,0-3 3 0,0 0 0 16,-7 0 52-16,4-4 12 15,-4 4 1-15,4-3 1 0,-8 0 154 0,1-1 30 0,-4 4 6 0,3-3 2 16,-3 0 48-16,0-1 10 0,-3 4 1 0,3 3 1 15,0 0-36-15,0 0-7 0,-7 0-2 0,0 3 0 0,3 4-48 0,-3-1-9 16,3 3-3-16,-3 7 0 0,0-3-28 0,0 5-5 16,4 1-2-16,-1 0 0 15,1 0-14-15,-1 3-4 0,4-3 0 0,0-1 0 0,0-2-11 0,0 0-2 16,0 3-1-16,4-7 0 0,-1-2-14 0,4-4 9 16,0-3-9-16,0 0 8 0,4-3-8 0,0-3 0 15,-1-3 0-15,1-1 0 0,-1-5 0 0,1-4 0 0,-1 1 0 0,-3-1 0 16,1 3 0-16,2-2 0 0,-6-1 0 0,3 3 0 15,-4 1 0-15,1 2 0 0,-4 1 0 0,3 3 0 16,-3 0 0-16,0 6 0 0,0 0 0 0,0 0 0 16,0 0 0-16,0 0 0 0,-3 6 0 0,-1 0 0 15,4 0 0-15,0 4 0 0,0 5 0 0,0-2 0 16,0 3 0-16,4-1 8 0,-1 1-8 0,1 0 8 16,-1-1-8-16,8-2 12 0,-4-1-12 15,0 1 12-15,0-4-12 0,0 1 0 0,7-4 0 0,-7-3 0 16,-7-3 0-16,11-3 0 15,3 3 0-15,0-3 0 16,-14 3-44-16,7-3-5 0,0 0-1 0,4 0 0 0,-1-7-57 16,-6 4-11-16,3-4-2 0,-3 1-722 0,-1 0-144 0</inkml:trace>
  <inkml:trace contextRef="#ctx0" brushRef="#br0" timeOffset="69740.38">6361 14116 1074 0,'0'0'30'0,"0"0"8"0,0-7-30 0,0 7-8 16,0 0 0-16,0-6 0 0,3 0 104 0,-3 3 19 15,0-4 4-15,0 7 1 0,4-6 0 0,-4 6 0 16,0 0 0-16,0 0 0 0,0 0 0 0,0 0 0 16,0 0 0-16,0 0 0 0,0 0 0 0,0 0 0 0,0 0 0 15,-4 6 0-15,4 4-52 0,-3-4-9 0,3 4-3 0,-4-1 0 16,4 4-23-16,4-1-5 0,-4 1 0 0,3 2-1 15,1-2-12-15,-1-1-3 0,4 4 0 0,-3 0 0 16,3-4-9-16,0-2-3 0,3 2 0 16,-2-6 0-16,6 1-8 0,-4-1 0 0,4-6 0 15,0 0 0-15,1-3 0 0,-1 0 0 0,0 0 0 0,-4-4-11 16,4-5 11-16,-3 2 0 0,0 1 0 0,-1 0 0 16,-3-7 0-16,0 3 0 0,4 1 0 0,-8-1 0 15,4 4 0-15,-3-1 0 0,0 4 0 0,-1-3 0 16,-3 3 0-16,0-1 0 0,0 7 0 0,0 0 8 15,0 0-8-15,0 0 0 0,0 0 0 0,4 10 0 16,3 2 0-16,-7 4 8 0,0 0-8 0,3 2 0 16,-3 4 9-16,4-3-9 0,-1 3 12 0,4 0-12 15,0-6 0-15,-3 3 0 0,6-4-10 0,-2-2 10 16,2-4 9-16,1 1 10 0,-1-7 1 0,4-3 1 16,0 0-33-16,4-7-8 0,-4-2 0 0,4-4-1 15,0 1 21-15,-1-4 0 0,4-3 0 16,-7 4 0-16,4-4 47 0,-4 3 13 0,-3 1 4 0,3-1 0 15,-7 0-72-15,0 1-15 16,-3 2-2-16,-1-3-1 0,-3 4 34 0,-3-1 8 0,-1 1 0 0,-3-1 1 0,-4 1-3 16,1-1-1-16,-4 1 0 0,-4-1 0 15,4 0-5-15,0 4-8 0,-4 0 11 0,4 2-11 0,-4 4 8 0,4 3-8 16,0 0 0-16,0 0 0 16,0 0-83-16,0 3-20 0,7 0-4 0,-4 1-1389 0</inkml:trace>
  <inkml:trace contextRef="#ctx0" brushRef="#br0" timeOffset="74466.97">7863 14059 1921 0,'0'0'40'0,"0"0"10"15,0 0-40-15,0 0-10 0,0 0 0 0,0 0 0 16,0 0 99-16,-3-6 17 0,3 6 4 0,-4-3 1 16,4-3-16-16,0 6-3 0,-3-4-1 0,3-2 0 15,0 6-9-15,-4-3-3 0,4-3 0 0,0 6 0 16,0 0-21-16,0 0-4 0,0 0 0 0,0 0-1 16,0 0-22-16,0 0-4 0,0 0-1 0,0 0 0 15,-3 0-12-15,3 0-2 0,-7 0-1 0,3 0 0 0,4 0-5 0,0 0 0 0,0 0-1 0,0 0 0 16,-3 3-3-16,-4 3 0 0,3-3 0 0,1 4 0 15,-4-1 1-15,7 3 0 0,-4 4 0 0,0-4 0 16,1 1 0-16,3 2 0 0,-4-2 0 0,1 2 0 16,3-2-4-16,-4 2-1 15,4-3 0-15,0 4 0 0,0 0-8 0,0-1 8 0,4-3-8 0,-4 4 8 16,3-4-8-16,1 1 0 16,-1-1 9-16,5 4-9 0,-5-4 0 0,4 1 0 0,0-1 0 0,0 4 0 15,0-7 0-15,0 3 0 16,0-2 0-16,4-4 0 0,-4 0 0 0,4-3 0 0,-1 0 0 0,1-3 0 15,-1-4 0-15,1-5 0 0,3-1 8 0,-3-2-8 16,-1-4 0-16,4 3 0 0,-3 0 0 0,-1-2 0 16,1 2 0-16,0 0 0 0,-1 4 0 0,1-1 0 15,-4 4 0-15,0-1 0 0,0 4 0 0,0 0 0 16,-3 3 0-16,-4 3 0 0,0 0 0 0,0 0 0 16,0 0 0-16,0 0 0 0,3 6 0 0,-3 0 0 15,4 4 0-15,-4 2 0 0,0 1 0 0,3 2 0 16,1 1 0-16,-4 0-20 0,3-1 4 0,1 1 1 15,-1-3 27-15,1-1 4 0,-1-2 2 0,1-4 0 16,3 3-18-16,0-2 0 0,0-4 0 0,4 0 0 16,3-3 0-16,-4-3 0 0,8-4 0 0,-4 1 0 15,4-3 0-15,-4-4 0 0,3 1 0 0,1 2 0 16,-4 1 8-16,0-1-8 0,-3 1 0 0,-1 0 0 16,1 2-12-16,-7-2-7 0,3 0-1 0,-4-1 0 15,-3 1 20-15,0-4 0 0,0 4 0 0,-3-4 0 16,-4 1 21-16,3-1 8 0,-3 1 2 0,0-1 0 0,-4 1-31 0,1-1 8 15,-1 4-8-15,-3-1 4 16,3 4-4-16,1 3 0 0,-1 0 0 0,1-1 0 16,-1 1 0-16,4 3 0 0,0 3 0 0,0 1 0 15,7-4-67-15,0 0-13 0,0 0-2 0,0 0-1 16,0 0-159-16,11 3-32 0</inkml:trace>
  <inkml:trace contextRef="#ctx0" brushRef="#br0" timeOffset="74961.29">8481 14457 2553 0,'-11'13'53'0,"4"-7"12"15,4-3-52-15,-1 1-13 0,1 2 0 0,3-6 0 0,0 0 114 16,0 0 20-16,0 0 4 0,0 0 1 0,0 0-45 0,0 0-9 0,0 0-1 0,3-10-1 16,1-5-32-16,-1-4-7 0,4-3 0 0,0-3-1 15,4-3 9 1,-4-4 3-16,3-5 0 0,5 2 0 0,-5 1-43 0,4-4-12 16,-3 0 0-16,3 10 8 0,-3-3 7 0,-1-4 1 15,4 1 1-15,0-4 0 16,-3 1-3-16,3-1-1 0,-3 0 0 0,6-5 0 0,-6 2-9 0,-1 6-4 0,-2 4 0 15,-1 3 0-15,0 6 0 0,0 0 0 0,-4 6 0 0,1 0 0 16,-4 7 0-16,3 3 0 16,-3-1 0-16,0 4 0 15,0 3-41-15,0 0-8 0,0 0-2 0,0 0 0 0,0 0-129 0,0 10-27 0,4-1-5 0</inkml:trace>
  <inkml:trace contextRef="#ctx0" brushRef="#br0" timeOffset="75712.09">9486 14125 2045 0,'-7'3'58'0,"4"4"13"0,-1-1-57 0,1-3-14 0,-1 3 0 0,1 4 0 15,3 2 102-15,0 1 18 0,0 5 3 0,3 1 1 16,1 3-52-16,-1 3-9 0,1 0-3 0,3 4 0 16,0-1 8-16,3 0 0 0,1 0 1 0,-4 1 0 15,4-4-11-15,-1-3-2 0,-3 0-1 0,4-4 0 16,-1 1-10-16,-3-3-1 0,0-4-1 0,-3 1 0 15,3-1-14-15,-3-2-2 0,-1-1-1 0,-3-6 0 16,4 4-13-16,-4-7-2 0,0 0-1 0,0 0 0 16,0 0-2-16,0 0 0 0,0 0 0 0,-4-7 0 15,-3-2-8-15,0-4 0 0,0 1 0 0,-4-1 8 16,4-5-8-16,-3-1 0 0,3 0 0 0,-4-3 0 16,0 0 0-16,1-3 0 0,3 3 0 0,-4-3 0 15,4 0 0-15,0-3 0 0,0 3 0 16,4-4 0-16,-1 1 0 0,4 3 0 0,-3-3 0 0,3 3 0 15,0-4 0-15,3 4 0 0,1 0 0 0,3 3 0 0,-4 0 0 16,4 4 0-16,4-1 0 0,-4 3 0 0,3 4 0 16,1 2 0-16,3 1 0 0,-3 2 0 15,3 1-16-15,-4 3 0 0,5 0 1 0,-5 6 0 0,1 0 41 16,-4 7 8-16,3-1 2 0,-3 4 0 16,0 2-7-16,0 4-1 0,-3 0 0 0,3 3 0 15,-7-3-28-15,0 3 0 0,0 0 0 0,-3-4-10 0,-1 1 10 16,0 0 0-16,1-3 10 0,-4-1-10 0,0-2 0 0,0-1 0 0,0 1 0 0,-4-4 0 15,1-2 0-15,-1-1 0 16,-3-6 0-16,3 0 0 0,1-3-52 0,3-4-17 0,-4 1-3 16,4-3-1-16,3-1-51 0,1 1-9 15,3 0-3-15,0-1 0 0,3 1-89 16,8-1-19-16,-4 4-3 0,4-3-1 0</inkml:trace>
  <inkml:trace contextRef="#ctx0" brushRef="#br0" timeOffset="76243.5">9779 14232 2310 0,'4'9'48'0,"-4"1"11"16,0-1-47-16,0-9-12 0,0 0 0 0,0 0 0 15,0 0 104-15,0 0 20 0,0 0 3 0,0 0 1 16,-4-6 0-16,-3-1 0 0,3 1 0 0,1-3 0 16,-4-1-103-16,3-2-25 0,-3-1 0 0,4 1 0 15,-1-1 56-15,1 1 7 0,-1-1 1 0,4 1 0 16,0-1-52-16,0 0-12 0,0 1 0 0,0 2 0 15,4 1 0-15,3 0 0 0,-4-1 0 0,4 4 0 16,4 3 0-16,-4 0 0 0,0 0 0 0,4 3 0 16,-1 0 0-16,1 0 0 0,-1 0 0 0,1 0 0 0,0 0 0 0,-1 3 0 15,1 3 0-15,-1 0 0 16,4 1-48-16,-3-1-13 0,0 3-3 0,-1 1 0 16,1-4-51-16,3 0-10 0,-4-3-3 0,5 0 0 15,-1 1 0-15,-4-4 0 0,4-4 0 0,0 1 0 16,-3-6 0-16,0-1 0 0,-1 1 0 0,-3-3 0 0,0 2 103 0,-3-2 25 0,-1 2 0 0,-3 4 0 15,4 0 46-15,-4 6 14 0,0 0 4 0,0 0 0 16,0 0 102-16,-7 6 21 0,0 0 4 16,0 4 1-16,0 2-103 0,3 4-20 15,-3-1-4-15,0 1-1 0,0 3 0 0,3-3 0 0,-3-4 0 0,4 4 0 16,-1-4 0-16,4 1 0 0,0-4 0 0,4 1 0 16,-4-1 0-16,7 1 0 0,-4-7 0 0,4 3 0 15,1-6-51-15,2 3-13 0,1-6 0 0,-1 0 0 16,1 0 0-16,-1-7 0 0,1 1 0 0,3-4 0 15,-3 4 0-15,3-4 0 0,-4-2 0 0,-3 2 0 16,1 4 0-16,-1-4 0 0,-4 1 0 0,1-1 0 16,-4 4 0-16,0-1 0 0,-4 1 0 0,-3 3 0 15,0 3 0-15,-4-1 0 0,1 1 0 0,-1 3 0 16,-3 0-48-16,4 3-13 0,-8 4-3 0,4 2 0 16,3-3-204-16,-3 4-42 0</inkml:trace>
  <inkml:trace contextRef="#ctx0" brushRef="#br0" timeOffset="77036.55">10216 14100 1119 0,'0'0'49'0,"0"0"11"16,0 0-48-16,0 0-12 0,0 0 0 0,0 0 0 16,0 0-16-16,0 0-5 0,0 0-2 0,0 0 0 0,0 0 23 0,0 0 0 0,0 0 12 15,4 3-4-15,-4-3-8 0,7 3-9 0,-7-3 9 0,4 3-13 16,-4-3 61-16,0 0 13 0,0 0 3 0,0 0 0 15,0 0-3-15,0 0 0 0,0 0 0 0,0 0 0 16,7 4-2-16,-4-1-1 0,-3-3 0 0,7 6 0 16,-3 0-39-16,-1 1-8 0,-3-7-2 0,4 6 0 15,-1-3-9-15,-3-3 0 0,0 0 0 0,0 0 0 16,4 6 92-16,-4-6 17 0,0 0 3 0,0 0 1 16,7 3-27-16,-7-3-6 0,0 0 0 0,0 0-1 15,0 0 39-15,0 0 8 0,3 0 2 0,4-6 0 16,-3 3-69-16,0-6-14 0,-4 2-2 0,3-2-1 15,-3-4 2-15,0 1 0 0,-3-4 0 0,3 4 0 16,0-4-9-16,-4 3-2 0,0-2 0 0,1-1 0 16,-1 0-13-16,-3-3-4 0,0 1 0 0,0-4 0 15,-3 0-3-15,3 0-1 0,0-3 0 0,0 0 0 16,-1 6-12-16,1 0 11 0,0 0-11 0,0 4 10 16,0 5-10-16,4 1 0 0,-1-1 0 0,1 7 0 15,3 3 0-15,0 0-12 0,0 0 0 0,0 6 1 16,3 4-113-16,1 6-24 0,-1-1-4 0,4 7 0 15,0-3-126-15,0 6-25 0</inkml:trace>
  <inkml:trace contextRef="#ctx0" brushRef="#br0" timeOffset="77306.94">10322 14254 2016 0,'0'0'57'0,"-3"-7"12"0,3 1-55 0,-4-3-14 0,4-4 0 0,0 1 0 15,0-1 110-15,4 1 19 0,-1-4 4 0,1 0 1 16,3 1-29-16,0-4-5 0,0 0-2 0,4 3 0 15,-4 1-15-15,7-1-3 0,-4 3-1 0,4 1 0 32,1 2-19-32,-1 1-4 0,0 3-1 0,0-1 0 0,0 1-13 0,0 3-2 0,0 0-1 0,0 3 0 15,-3-3 6-15,-4 6 2 0,4 0 0 0,-4 3 0 16,-4 4-32-16,1-1-7 0,-4 7 0 0,0-1-8 16,0 1 18-16,-4 6-3 0,-3-3-1 0,0 3 0 15,-4-3-14-15,1-1 0 0,-1 1 8 0,-3-3-8 16,0 0-8-16,0-1-5 0,0 1-1 0,0-7 0 15,0 1-74-15,-4-4-14 0,4-3-3 0,3-3-1 16,-3-3-100-16,7-3-20 0,-3 0-4 0</inkml:trace>
  <inkml:trace contextRef="#ctx0" brushRef="#br0" timeOffset="77862.09">10707 14047 1824 0,'-7'-3'76'0,"3"-1"-60"15,-3 1 140-15,4 0 29 16,-1 3 6-16,4 0 1 0,-7-3-104 0,0 3-20 0,3 3-4 0,-3 0 0 16,0 0-8-16,0 4-2 0,4 2 0 0,-4 1 0 15,3-1-9 1,1 3-1-16,-1-2-1 0,4 2 0 0,0 1-11 0,-3 0-3 0,3-1 0 0,3 1 0 16,-3-1-5-16,7 1-2 0,-3-4 0 0,3 0 0 15,0-2-8-15,-4-4-2 0,4-3 0 0,0 0 0 16,4 0 3-16,-4-6 0 0,4-1 0 0,-1-2 0 15,-3 0 2-15,7-4 1 0,-3-3 0 0,0 4 0 16,-1-4-18-16,-3-3 0 0,0 4-11 0,0-1 11 16,0 0 0-16,0 4 0 0,-3-1 0 0,0 1 0 15,-1 2 0-15,-3 1 0 0,0 3 0 0,0-1 0 16,0 7 0-16,0 0 0 0,0 0 0 0,0 0 0 16,0 0 0-16,0 0 0 0,-3 7 0 0,-1 2 0 15,4-3 11-15,-4 4-11 0,4-1 12 0,4 0-12 16,-4-2 16-16,4 2-4 0,-1 1-1 0,1 2 0 15,-1-6-2-15,4 4 0 0,0-4 0 0,4 3 0 16,-4-2-9-16,3-1 0 0,5 0 9 0,-5-3-9 16,1 1 0-16,3-1 0 0,0-6 0 0,0 3 0 15,-3 0 0-15,-1-4 0 0,1 4 0 0,-1-3-12 16,1 3-77-16,-4-3-16 0,4 3-3 0,-4 0-1 16,-4 0-151-16,4 0-29 0</inkml:trace>
  <inkml:trace contextRef="#ctx0" brushRef="#br0" timeOffset="78120.98">11116 14207 2419 0,'0'0'107'0,"0"0"22"0,0-7-103 0,0 1-26 0,-3 0 0 0,3 0 0 15,0-1 108-15,0-2 16 0,0-1 3 0,0 1 1 16,-4-3-52-16,4-1-9 0,-4-3-3 0,1 1 0 15,-1-4-12-15,1 0-2 0,-4-3-1 0,0-3 0 16,-4 0-17-16,1 0-4 0,-5-3-1 0,5-4 0 16,-1 4-11-16,1 3-3 0,-1-3 0 0,1 6 0 0,-1 6-13 0,0 0 0 15,4 7 8-15,0 0-8 16,4 5-32-16,3 4-8 0,0 0-3 0,0 10 0 16,0-1-114-16,0 4-23 0,3 6-5 0</inkml:trace>
  <inkml:trace contextRef="#ctx0" brushRef="#br0" timeOffset="78409.45">11105 14191 1983 0,'-7'16'41'0,"4"-10"10"16,3-6-41-16,0 0-10 0,0 0 0 0,0 0 0 16,0 0 122-16,0-3 22 0,0-4 5 0,0 1 1 0,0-3-69 0,0-4-13 0,3 1-4 0,1 2 0 15,-1-2 0-15,5-7 0 0,-1 3 0 16,3 1 0-16,-3-1 0 0,4 0 0 0,-1 4 0 0,1-1 0 15,0 1-51-15,-1 2-13 0,1 1 0 0,3 3 0 16,-4-1 64-16,5 4 9 0,-1 0 3 0,0 0 0 16,-4 3-37-16,4 3-7 0,-3 0-2 0,-4 7 0 15,4-1-4-15,-4 3-1 0,-4 1 0 0,1 3 0 16,-4-4-8-16,0 4-1 0,0 0-1 16,-4-1 0-16,-3 1-15 0,-3-3 0 0,3-1 8 0,-8 1-8 15,5-4-40 1,-4 4-12-16,3-4-1 0,-3-3-1 0,0 0-134 15,0-2-28-15,0-4-4 0</inkml:trace>
  <inkml:trace contextRef="#ctx0" brushRef="#br0" timeOffset="78858.14">11508 14131 3056 0,'0'0'136'0,"-7"0"27"16,3-3-131-16,4 3-32 0,-7 0 0 0,7 0 0 15,-4-3 67-15,4 3 6 0,-3-3 2 0,-1 0 0 16,1-3-57-16,3 2-18 0,-4-2 10 0,1 0-10 16,3-4 0-16,0 1-16 0,0-3 3 0,0 2 0 15,0-2-96 1,0-1-19-16,0-3-4 0,0 4-1 0,0-1-55 0,-4 1-10 0,4-4-2 0</inkml:trace>
  <inkml:trace contextRef="#ctx0" brushRef="#br0" timeOffset="79002.01">11391 13843 2743 0,'-7'0'116'15,"4"3"-93"1,3-3 56-16,0 0 11 0,-4 3 2 0,4-3 1 16,0 0-65-16,0 6-14 0,4 1-2 0,-1-1-1 15,4 0-103-15,0 1-21 0,4-1-4 0</inkml:trace>
  <inkml:trace contextRef="#ctx0" brushRef="#br0" timeOffset="79261.7">11793 14109 2553 0,'-3'13'53'0,"3"-13"12"0,0 0-52 0,0 0-13 15,0 0 0-15,0 0 0 0,0 0 121 0,0 0 22 0,0-6 4 0,0-1 1 16,0-2-53-16,0-4-11 0,-4 1-1 0,4-7-1 15,-3 0-45-15,-1-3-9 0,4 0-1 0,-7-6-1 16,4 3 30-16,-4-3 7 0,0 0 1 0,0 3 0 16,-1 3-40-16,-2 0-8 0,-1-3-2 0,1 3 0 15,3 3-6-15,-4 0-8 0,4 0 11 0,-4 4-11 16,1-1 0-16,3 6 0 0,0 1 0 0,3 3 0 16,1 6-65-16,3 0-14 0,0 0-2 0,0 0-1 15,0 9-88-15,7 1-18 0,-4 2-3 0</inkml:trace>
  <inkml:trace contextRef="#ctx0" brushRef="#br0" timeOffset="79468.63">12040 14225 2982 0,'0'0'84'0,"0"0"20"15,0-6-84-15,0 0-20 0,0 0 0 0,0-4 0 16,0 4 88-16,0-3 12 0,0-4 4 0,0 0 0 0,0 1-45 16,-3-1-9-16,-1 1-2 0,1-4 0 15,-4 0-5-15,3-2-2 0,-6-1 0 0,3 0 0 16,-1 3-95-16,1 1-19 0,0 2-4 0</inkml:trace>
  <inkml:trace contextRef="#ctx0" brushRef="#br0" timeOffset="79619.95">11931 13805 3110 0,'-11'3'138'0,"4"1"28"15,4 2-133-15,-1-3-33 0,4-3 0 0,0 0 0 16,0 6 0-16,0 1 0 0,0-7 0 0,7 6 0 16,4-3-96-16,-1 3-25 0,5 0-6 0</inkml:trace>
  <inkml:trace contextRef="#ctx0" brushRef="#br0" timeOffset="79827.14">12372 14125 2842 0,'-11'13'60'0,"11"-13"12"16,0 0-58-16,0 0-14 0,0 0 0 0,0 0 0 15,0 0 96-15,-3-3 16 0,-4-1 3 0,3-5 1 16,-3 0-52-16,4-4-11 0,-4-3-1 0,3 1-1 0,-3-4-27 15,0-3-6-15,0-3-1 0,3 0 0 0,-3-3-17 16,4 2 8-16,-4-2-8 0,3 6 0 16,-3 0-22-16,4 4-11 0,-1 2-3 0,1 3 0 15,3 7-95-15,-4 0-19 0,1 3-4 0</inkml:trace>
  <inkml:trace contextRef="#ctx0" brushRef="#br0" timeOffset="80530.17">12185 13981 2643 0,'-4'25'55'0,"4"-19"13"0,4 4-54 0,-1-4-14 0,1-3 0 0,7 0 0 16,-4 0 85-16,3 0 15 0,4-3 2 0,-3 0 1 16,3-3-58-16,4 0-11 0,-4-3-2 0,0 0-1 15,4-1-23-15,3 1-8 0,-4-3 0 0,5 2 0 16,-1 1-20-16,-4 0-9 0,4-4-3 0,4 4 0 16,-4 3-25-16,1 0-6 0,-1 0-1 0,0 3 0 15,0 0 7-15,-3 0 1 0,-1 0 0 0,1 0 0 16,-7 0 16-16,-1 3 3 0,-3 0 1 0,0-3 0 15,-7 0 62-15,0 0 13 0,0 0 2 0,0 0 1 16,0 0 38-16,0 0 7 0,0 0 1 0,0 0 1 16,-7 3-22-16,0 0-5 0,0 4-1 0,4-4 0 15,3-3-20-15,-8 3-4 0,5 3-1 0,-1-3 0 16,1 4-12-16,-1 2-4 0,1 0 0 0,3 1 0 16,-4 2 6-16,4-2 1 0,4 2 0 0,-4 1 0 15,3-1 1-15,1 1 1 0,-4-1 0 0,3 1 0 16,1-4-6-16,-1 1-2 0,1-1 0 0,3 1 0 15,0-4-11-15,4 0-2 0,-4-3-8 0,3 0 12 0,4-3-12 16,1-3 0-16,-1 0 0 0,-4-3 0 16,4 0 0-16,-3-4 0 0,-4 1 0 0,4-4 0 15,-1 1 8-15,1-4 9 0,-4 0 2 0,0 1 0 16,0-1-19-16,0 3 0 0,-4-2 0 0,5 2 0 16,-5 1-25-16,-3 5-9 0,4 1-2 0,-4 0 0 0,0 6 36 0,0 0-8 0,0 0 8 0,0 0 0 15,0 0 0-15,0 0 0 0,0 9 0 0,0 1 0 16,-4 2 28-16,4 4 7 0,0 3 1 15,4 0 0-15,-4 2-53 0,3 1-11 16,1 0-1-16,-1 3-1 0,4 1 48 0,-3-1 10 0,3 3 1 0,0 3 1 16,0-3-30-16,0 1 0 0,0-1 0 0,0 3 0 15,0 4 15-15,-3-4-3 0,3 4-1 0,-4 2 0 16,1-2 1-16,-4-1 0 0,-4 4 0 0,4-1 0 16,-7-5-12-16,0 2 0 0,-3 1 0 0,-1-7 0 15,-7 0 0-15,4-6 0 0,-3-3-12 0,2-3 12 16,-2-1-21-16,-1-5 3 0,-3-4 1 0,3-6 0 0,1-9 27 0,-4-1 6 15,3-6 0-15,0-2 1 0,4-4-27 16,0-3-6-16,4 0 0 0,-1-1-1 0,7-2 29 0,1 3 5 16,-1 0 2-16,8 0 0 0,-1 3-19 0,4 0 8 15,1-3-8-15,2 3 0 0,1-6 8 0,3 3-8 16,0 0 0-16,0 0 0 0,0 6-12 0,4-3-10 16,-4 0-2-16,0 0 0 0,4 3 24 0,-4 0 0 15,0 4 0-15,-4-1 0 0,1 3 0 0,0 1 0 16,-1 6 8-16,-3-4-8 15,0 1-152-15,-3-1-36 0,6-5-8 0,-3 5 0 0</inkml:trace>
  <inkml:trace contextRef="#ctx0" brushRef="#br0" timeOffset="83463.31">14259 13855 1022 0,'0'0'43'0,"0"0"-35"15,0 0 112-15,0 0 21 0,0 0 5 0,0 0 1 16,0 0-51-16,0 0-11 0,4-6-1 0,-4 6-1 15,3-3 3-15,-3 3 1 0,0-6 0 0,0 6 0 16,4-3-10-16,-1 0-1 0,-3 3-1 0,4-4 0 16,-4 4 0-16,3-3 0 0,-3-3 0 0,0 6 0 15,0-6-9-15,0 6-2 0,0-3 0 0,0 3 0 16,0 0-51-16,0 0-13 0,0 0 0 0,-3-7 0 16,3 7 54-16,-4-3 8 0,4 3 2 0,-3-3 0 15,-1-3-52-15,1-1-12 0,-1 4 0 0,1-3 0 16,-1 0 0-16,1 3 0 0,3 0 0 0,-4-1 0 15,-3 1 54-15,4 0 8 0,-1 0 2 0,-3 0 0 16,3 0-64-16,-3 3 0 0,7 0-14 0,-7 0 2 16,4-3 12-16,-4 3 12 0,0-4-2 0,3 4-1 15,4 0-9-15,-7 0 8 0,0 0-8 0,7 0 8 16,-7 0-8-16,4 0 0 0,-5 0 0 0,1 0 0 0,0 0 0 16,7 0 0-16,-7 0 12 0,4 0-4 15,-4 0-8-15,7 0 0 0,-7 0 0 0,0 0 0 16,7 0 0-16,-7 4-9 0,7-4 9 0,-8 3-13 0,1 0 13 0,0 0 15 0,7-3-3 15,-7 3-1-15,7-3-11 0,-3 0 0 16,3 0 0-16,-7 3 0 0,7-3 0 16,-7 3 0-16,7-3 0 0,-7 7 0 0,7-7 0 0,-7 3 0 0,3 0 0 0,4-3 0 15,-7 6 0-15,3-3 0 0,1 4 0 0,-1-4 0 16,4-3 0-16,-3 6 0 0,3-6 0 0,-7 3 0 16,7-3 0-16,-4 6 0 0,1 1 0 0,-1-4 0 15,4-3 0-15,-7 6 0 0,4 0 0 0,-1 1 0 16,4-7 0-16,-3 6 0 0,3 0 0 0,-4 0 0 15,4-6-8-15,0 4 8 0,0-4 0 0,-3 6 0 16,3 3 0-16,-4-2 0 0,4-1 0 0,0 0 0 16,-4 3 0-16,4-2 0 0,0-1 0 0,0 3 0 15,0-2 0-15,0-1 0 0,0-6 0 0,0 6 0 16,0 1 0-16,0-1 0 0,0 0 0 0,0 3 0 16,0-2 0-16,0 2 0 0,0-3 0 0,0 4 0 15,0-4 0-15,0 3 0 0,0 1 0 0,0-1 0 16,0-2 0-16,0-1 0 0,0 3 0 0,0-2 0 15,0-1 0-15,0-6 0 0,0 0 0 0,0 0 0 16,0 6 0-16,0-6 0 0,-3 3 0 0,3 3 0 16,0 1 0-16,-4-1 0 0,1 0 0 0,3 1 0 15,-4-1 0-15,4 0 0 0,-3-3 0 0,3-3 0 0,-4 3 0 16,4-3 0-16,-3 4 0 0,-4-1 0 16,3 0 0-16,1-3 0 0,-4 3 8 0,3-3-8 0,1 3 0 15,3-3 0-15,-4 0 0 0,-3 3 8 0,3-3-8 16,1 0 8-16,-4 0-8 0,3-3 8 0,-3 0-8 0,4 3 0 0,-4-3 0 0,3 0 8 15,1 3-8-15,-1-3 0 0,-3-1 9 0,4 4-9 16,-5 0 0-16,5-3 0 0,-4 3 0 0,3-3 8 16,1 3-8-16,-1-3 0 0,1 0 0 15,-4 0 8-15,3 0-8 0,1-1 0 0,-4 1 0 0,3 0 8 16,1 0-8-16,-1 0 0 0,1 0 0 0,-5 0 0 16,5-4 0-16,3 4 0 0,-7-3 0 15,3-3 0-15,4 2 0 0,-3 1 0 0,-4-3 0 0,7-1 0 16,-4 4 0-16,1-4 0 0,-1 4 0 0,4 0 0 15,-3 0 0-15,3 6 0 0,0-3 0 0,0 3 0 16,-4-4 0-16,1-2 8 0,3 3-8 0,-4-3 8 16,4 3-8-16,0-7 0 0,0 4-8 0,-3 0 8 15,3-1 0-15,0 4 0 0,0 3 0 0,3-6 0 16,-3 3-27-16,0 0 0 0,4-4 0 16,-1 1 0-16,-3 0 27 0,4 3 0 0,-1-4 0 0,1 4 0 15,-1-3 16-15,-3 6 8 0,4-3 1 0,3 0 1 16,-7 3-18-16,0 0-8 0,3-3 8 0,-3 3-8 15,4-3 0-15,3-1 0 0,-4 1 8 0,-3 3-8 16,4-6 0-16,3 6 0 0,-3-3 0 0,-4 3 0 16,7 0 0-16,-7 0 0 0,7 0-12 0,-7 0 12 15,7 0 0-15,-7 0 0 0,7 0 0 0,-4 0 0 0,4-3 0 0,0 3 0 16,0 0 0-16,1-3 0 16,-5 3 0-16,4 0 0 0,-7 0 0 0,11 3 0 0,-4-3 0 15,0 0 0-15,-4 3 0 0,4-3 0 16,0 3 0-16,1 0 0 0,-8-3 0 0,7 3 0 15,0 0 0-15,0 1 0 0,-4-1 0 0,4 0 0 0,-7-3 0 0,7 3 0 16,-3 3 0-16,3-3 0 0,-4 0 0 0,1 4 0 0,-4-7 0 0,3 3 0 16,5 3 0-1,-5-3 0-15,-3-3 0 0,7 7 0 0,-7-7 0 0,4 3 0 0,-4-3 0 0,0 0 0 16,3 3 0-16,4 0 0 0,-3 0 0 0,3 0 0 16,-7-3 0-16,3 7 0 0,1-4 8 0,3 3-8 15,-4-3 0-15,1 3 0 0,0 1 0 0,-4-7 0 16,3 3 0-16,-3-3 0 0,0 0 0 0,4 3 0 15,3 0 0-15,-7-3 0 0,3 6 0 0,1-3 0 16,-4-3 0-16,3 4 0 0,-3-4 0 0,4 6 0 16,-1 0 0-16,1-3 0 0,-1 3 8 0,1 1-8 15,-4-7 28-15,0 3 3 0,0-3 1 0,3 6 0 16,-3-6-52-16,4 3-9 0,-4-3-3 0,3 7 0 16,1-1 32-16,-1-3 0 0,-3 3 0 0,4 1 0 15,-4-1 0-15,0-6 0 0,4 6 0 0,-4-6 0 16,3 3 0-16,1 3 0 0,-4-6 0 0,0 4 0 15,0-4 0-15,0 0 0 0,3 6 0 0,1 0 0 16,-4-6 0-16,0 6 0 0,3 1 0 0,-3-1 0 16,4 0 0-16,-1 1 0 0,-3-7 0 0,0 6 0 15,4-3 0-15,-1 3 0 0,-3-6 0 0,0 0 0 16,0 3 20-16,0-3 9 0,0 0 3 0,4 3 0 16,-1 4-32-16,1-4 0 0,-1 3 0 0,1 0 0 15,-1-2-20-15,1-1-9 0,0 3-3 0,-4-6 0 0,3 3 32 0,4 3 0 0,-7-6 0 0,4 3 0 16,-1 1 0-16,-3-4 0 0,7 3 0 0,-3 0 0 15,3 0 29-15,-7-3-1 0,0 0 0 0,0 0 0 32,7 0-48-32,0 0-11 0,0 0-1 0,-7 0-1 0,7-3 53 0,0-3 10 15,0 2 2-15,0-2 1 0,-3 0-33 0,3-3 0 0,-4 2 0 16,1-2 0-16,3 3 0 0,-4-1 0 0,1 1 0 0,-1 0 0 16,5 0 0-16,-8 6-16 0,3-7 2 0,1 4 0 15,-4 3 14-15,0 0 0 0,3-6 0 0,-3 6 10 16,4-6-10-16,-4 6 0 0,0-4 0 15,0 4 8-15,0 0-8 0,0 0 0 0,0 0 0 0,0-6 8 16,-4 3-8-16,1 0 0 0,-1 0 0 0,1 0 0 16,-1-1 0-16,4 4 0 0,0 0-12 0,0 0 12 15,0 0-152-15,0 0-22 0,0-6-5 0</inkml:trace>
  <inkml:trace contextRef="#ctx0" brushRef="#br0" timeOffset="85079.74">15039 13946 1728 0,'0'0'76'0,"0"0"16"0,0 0-73 0,0 0-19 0,0-6 0 0,0 6 0 16,0 0 106-16,0-6 18 0,0 6 3 0,0 0 1 15,0 0 0-15,0 0 0 0,0 0 0 0,0 0 0 16,0 0-52-16,0 0-9 0,-4-3-3 0,4 3 0 16,0 0-51-16,0 0-13 0,0 0 0 0,0 0 0 15,0 0 54-15,0 0 8 0,0 0 2 0,0 0 0 16,0 0-52-16,-7 0-12 0,7 0 0 0,-3 3 0 16,3-3 54-16,-7 3 8 0,3 0 2 0,4-3 0 15,-3 3-52-15,-4 0-12 0,3 1 0 0,1-1 0 16,-1 0 0-16,1 3 0 0,-1 0 0 0,0 4 0 15,1-4 28-15,-1 3 4 0,1 1 0 0,-1-1 0 16,1 4-32-16,-1-1 8 0,4 1-8 0,0 3 0 16,-3-1 0-16,3-2 0 0,0-1 0 0,3 1 0 15,1-1 0-15,-1-2 0 0,1-4 0 0,3 3 0 0,-4 1 0 0,5-1 0 16,-5-2 0-16,4-1 0 16,0 0 0-16,0 0 0 0,4 1 0 0,-4-4 0 0,3-3 0 0,1-3 0 0,0-1 0 15,-1 1 0 1,1 0 23-16,3-3 8 0,0-3 1 0,0-1 1 15,0-2-53-15,0 2-12 0,0-2-1 0,1-1-1 0,-1-3 34 0,0 4 0 0,-4-4 0 16,4 7 0 0,-3-4 23-16,-4 4 8 0,4 3 1 0,-4-1 1 15,0 4-53-15,-4-3-12 0,4 3-1 0,-7 3-1 0,0 0 54 16,0 0 12-16,4 6 1 0,-1 3 1 0,1 1-34 0,0 2 0 16,-1 4 0-16,1-3 0 15,-1 2-18-15,1 1-10 0,-1 0-3 0,1-4 0 0,-1 1 50 0,4-4 9 16,0 4 3-16,0-7 0 0,0 3-31 0,4-2 0 0,0-1 0 15,-1 0 0-15,4-3 0 0,0-3 0 16,1 0 0-16,-1 0 0 0,3-6 8 0,1 0-8 0,3-4 0 0,0 4 9 16,-3 0-9-16,0-4 0 0,-1 4 0 0,1-3 0 15,-4-1 0-15,0 1 10 0,-3 0 1 0,-4-1 0 16,0 4-3-16,-4-4-8 0,1 1 12 0,-1 3-4 16,-3-4-8-16,-3-2 10 0,-1-1-10 0,1 1 10 15,-1-1-10-15,-6-3 8 0,3 1-8 16,-1 2 8-16,-2 1-8 0,-1-1 0 0,1 4 0 0,-1 3 8 15,1-1-8-15,-1 4 0 0,0 3 0 0,4-3 8 16,4 3-31-16,-4-3-6 0,7 3-2 0,0 0 0 16,0 0-68-16,0 0-13 0,0 0-4 0,3-6 0 15,1 2-172-15,-1-2-36 0</inkml:trace>
  <inkml:trace contextRef="#ctx0" brushRef="#br0" timeOffset="89694.68">15861 14141 1094 0,'0'0'46'0,"0"0"-37"31,0 0 93-31,0 0 18 0,0 0 4 0,0 0 1 0,0 0 3 0,0 0 0 0,0 0 0 0,0 0 0 16,0-6-22-16,0 6-4 15,0-7-1-15,0 7 0 0,0 0-21 0,0 0-4 0,0 0 0 0,0 0-1 16,0 0 6-16,0 0 2 0,0 0 0 0,0 0 0 16,0 0-39-16,-4 7-8 0,4-7-2 0,-3 6 0 15,-1 0 14-15,1 7 2 0,-1-1 1 0,1 1 0 16,-1 2-16-16,1 7-3 0,-4-3-1 0,3 3 0 15,-3 0-15-15,4-3-4 0,-1 0 0 0,0 3 0 16,1-4 0-16,-1 4 0 0,1-3 0 0,3 3 0 16,-4-6-12-16,4 3 0 0,4-4 8 15,-4 1-8-15,3-3 0 0,1-1 0 0,3 1 0 0,0-7 0 16,0 0 0-16,0-3 0 16,4 0 0-16,-1 1 0 0,1-4 0 0,-1-4 0 0,1 1 0 0,0 0 0 15,-1 0 0-15,4 0 0 0,-3 0 0 0,0-4 0 16,-1 1-25-16,1 0 1 0,-4 0 1 0,3-1 0 15,-6 1-81-15,3-3-17 0,-4 2-3 0,1 1-1 16,-4 0-47-16,0 6-8 0,-4-3-3 0,4-4 0 16,-7 1-58-16,4 3-12 0</inkml:trace>
  <inkml:trace contextRef="#ctx0" brushRef="#br0" timeOffset="89930.96">15759 14382 1580 0,'0'0'67'15,"0"0"-54"-15,0-6 131 0,0 0 25 0,0 6 6 0,0-3 1 16,0 3-47-16,3-7-9 0,-3 7-1 0,7-3-1 16,0 3-8-16,0-3-2 0,0 3 0 0,0 0 0 15,4 0-19-15,0 0-4 0,-4 0-1 0,3 0 0 16,1-3-32-16,-1 0-8 0,-3 3 0 0,0-3-1 15,1-1-43-15,2 4-19 0,-6-3 2 0,3 3 0 16,3 0-15-16,-3 0-2 0,0 3-1 0</inkml:trace>
  <inkml:trace contextRef="#ctx0" brushRef="#br0" timeOffset="99630.08">15988 13523 2008 0,'0'0'57'0,"0"0"12"0,0 0-55 0,0 0-14 0,0 0 0 0,0 0 0 16,0 0 72-16,0 0 12 0,0 0 3 0,0 0 0 15,0 0-31-15,0 0-5 0,0 0-2 0,0 0 0 16,0 0 2-16,3-3 0 0,1 0 0 0,3 0 0 15,0 3-7-15,0 3 0 0,4-3-1 0,-1 3 0 0,-3 0-9 0,4 0-2 16,0 0 0-16,-1 0 0 16,1 1-12-16,-1-1-4 0,4-3 0 0,0 3 0 15,-3 0-25-15,0 0-6 0,-1 0-1 0,1 0 0 16,-1 1 24-16,1-4 4 0,-4-4 0 0,0 4 1 16,-3-6-85-16,3 3-16 0,-7-6-4 0,3 2-1 15,-3-2-97-15,0 3-19 0,-3-1-4 0</inkml:trace>
  <inkml:trace contextRef="#ctx0" brushRef="#br0" timeOffset="100143.92">16013 13529 1459 0,'0'0'41'0,"0"-6"10"0,0 6-41 0,0-6-10 0,0 6 0 0,0 0 0 16,0 0 73-16,0 0 13 0,0 0 2 0,0 0 1 16,0 0 29-16,0 0 6 0,0 0 0 0,0 0 1 15,0 0-49-15,0 6-9 0,3 3-3 0,-3-2 0 16,0 2-1-16,0-3-1 0,4 4 0 0,-4-4 0 15,0 0-11-15,0 1-3 0,0-1 0 0,0 3 0 16,0 1-10-16,0-1-2 0,0 7-1 0,-4 0 0 16,4-1-11-16,0 1-3 0,0 0 0 0,0-1 0 15,0 1-10-15,-3-4-3 0,3 1 0 0,0-4 0 16,0 4-8-16,0-4 8 0,0 1-8 0,0-4 8 16,0 0 1-16,0 1 0 0,0-7 0 0,0 6 0 15,0 0 1-15,0 0 0 0,0 1 0 0,3-1 0 16,-3 0 1-16,0 0 0 0,0-2 0 0,0-4 0 15,0 6-1-15,0-6 0 0,0 0 0 0,4 6 0 16,-4-6-10-16,3 3 8 0,-3-3-8 0,7 7 8 16,0-4-8-16,0 0 10 0,0-3-10 0,4 3 10 15,-4-3-10-15,4 3 0 0,-1-3 0 0,1 0 8 16,-1 0-8-16,1 0 0 0,3-3 0 0,-3 3 0 16,-1-3 0-16,1 0 0 0,-1 0 0 0,1-1 0 15,-4 1-8-15,0 3-8 0,4 0 0 0,-4 0-1 16,-4 0-155-16,4-3-32 0,0 0-5 0</inkml:trace>
  <inkml:trace contextRef="#ctx0" brushRef="#br0" timeOffset="100909.96">16309 13655 1695 0,'0'0'75'0,"0"6"16"16,0-6-73-16,0 6-18 0,0-6 0 0,0 7 0 15,0-1 62-15,0-6 9 0,3 6 1 0,-3 0 1 16,0 4-7-16,0-4-2 0,0 3 0 0,0 1 0 16,0-4 0-16,0 4 0 0,0-1 0 0,0 0 0 15,0 1 0-15,0-4 0 0,0-6 0 0,0 0 0 16,0 0-51-16,0 0-13 0,0 0 0 0,0 0 0 16,0 0 54-16,0 0 8 0,0 0 2 0,0 0 0 0,4-3-52 15,-4-3-12-15,4 3 0 0,-4-1 0 0,3-2 0 16,1 3 0-16,-4-3 0 0,0-1 0 0,3 1 54 0,-3 0 8 0,0 0 2 0,4-1 0 31,-4 1-52-31,3-3-12 0,1 2 0 0,-4 1 0 0,3 0 0 0,4-4 0 0,-3 7 0 0,-1-3 0 31,4 3 0-31,-3 0 0 0,3 0 0 0,0 3 0 0,0-3 0 0,0 3 0 0,-3 0 0 0,3 0 0 16,0 0 0-16,0 0 0 16,-7 0 0-16,7 3 0 0,0 0 0 0,-4 3 0 15,5 0 0-15,-5 1 0 0,1 2 0 0,-4 0 0 16,3-2 0-16,-3 2 0 0,4-3 0 0,-4 1 0 0,0 2 0 0,0-9 0 15,0 0 0-15,0 0 0 0,0 0 0 0,0 0 0 16,0 0 0-16,0 0 0 0,0 0 0 0,0 0 0 16,0 0 0-16,0 0 0 0,0 0 0 0,7-3 0 15,-7 3 0-15,7 0 0 0,-7 0 0 0,7-6 0 16,0 2 0-16,-4-2 0 0,4 3 0 0,0-3 0 16,1 0 0-16,-1-4 0 0,0 1 0 0,0-1 0 15,3-2 0-15,-3 2 0 0,4-2 0 0,0 2 0 16,-1 4 0-16,-3 3 0 0,4 0 0 0,-4 3 0 15,3 0 0-15,-3 0 0 0,0 0 0 0,1 3 0 16,-1 0 0-16,0 0 0 0,-4 4 0 0,1-1 0 16,-1 0 54-16,1 4 8 0,-1-1 2 0,1 0 0 15,-1 4-52-15,-3-1-12 0,4-2 0 0,-4 2 0 16,3 1 0-16,-3-4 0 0,4 1 0 0,-4-1 0 16,3-3 0-16,-3-6 0 0,0 7 0 0,0-7 0 15,0 0 0-15,0 0 0 0,0 0 0 0,0 0 0 16,0 0-48-16,0 0-13 0,-3-7-3 0,3 1 0 15,0 0-204-15,3 0-42 0,-3-1-8 0</inkml:trace>
  <inkml:trace contextRef="#ctx0" brushRef="#br0" timeOffset="101564.83">16782 13429 2276 0,'0'0'96'15,"0"0"-77"1,0 0 73-16,0 0 14 0,0 0 3 0,0 0 1 15,0 0-66-15,0 0-14 0,0 0-2 0,0 0-1 0,0 0 29 0,0 0 7 16,0 0 1-16,0 0 0 16,7 3-52-16,-7-3-12 0,7 0 0 0,0 3 0 15,0-3 0-15,0 3 0 0,0-3 0 0,0 0 0 0,4-3 54 0,-4 3 8 16,0 0 2-16,0-3 0 0,0 3-52 0,0 0-12 0,0 0 0 0,0 3 0 31,0-3 0-31,0 3 0 0,0-3 0 0,0 4 0 0,0-1 0 0,0 0 0 0,0-3 0 0,0 3 0 16,-7-3 0-1,8 3 0-15,-8-3 0 0,3 0 0 16,-3 0 0-16,0 0 0 0,7 0 0 0,-7 0 0 0,7 0 0 0,-7 0 0 16,0 0 0-16,7 0 0 0,-7 0 0 15,0 0 0-15,0 0 0 0,7 3 0 0,-3 4 8 0,-1-4-8 16,1 3 11-16,3 0-11 0,-4 0 14 0,1 4-4 0,-4-1-1 16,3 1 0-16,1-1-19 0,-4 4-4 15,7-4-1-15,-3 7 0 0,-1-4 15 0,1 7 0 0,-1-3 0 16,1-1 0-16,-1 1 19 0,1 0 6 0,-1-1 2 0,1 1 0 15,-1-3-19-15,1-1-8 0,-1-2 8 16,1-1-8-16,-1 0 9 0,-3 1-9 16,4-4 10-16,0 0-10 0,-4-6 0 0,0 0 0 0,0 0 0 0,0 0 0 15,0 0 9-15,0 0 3 0,0 0 0 0,-8 4 0 16,5 2 7-16,-4 0 1 0,3-3 1 0,-3 3 0 0,0-2-21 0,0-1 0 16,-3 3 0-16,3 0 0 15,-4-3 23-15,0 4 9 0,4-1 3 0,-3-3 0 16,-1 0-25-16,4 0-10 0,-3 1 8 0,2-4-8 0,1 0 0 0,0 0 0 15,-3 0 0-15,6 0 0 0,4 0 0 0,-7-4 0 16,4 4 0-16,3 0 0 16,0 0-133-16,0 0-26 0,0 0-5 0</inkml:trace>
  <inkml:trace contextRef="#ctx0" brushRef="#br0" timeOffset="106180.59">5193 15401 1580 0,'0'0'67'15,"0"0"-54"1,0 0 41-16,0 0 8 0,0 0 2 0,3-6 0 16,-3 3 47-16,4-3 9 0,-1-4 3 0,-3 4 0 15,0 0-30-15,0-1-5 0,0-2-2 0,-3 3 0 16,-4-1-31-16,3 4-7 0,4-3 0 0,-10 3-1 16,3 0 45-16,0 3 8 0,-4 3 3 0,4-3 0 0,4 6-63 0,-5-3-12 0,5 7-2 15,-4-1-1-15,0 0 2 0,0 4 0 0,3 3 0 0,-6 6 0 16,-1 0 8-1,4 3 1-15,3 0 1 0,1 3 0 0,-4-3-45 0,3 3-10 0,4 1-2 0,0-1 0 16,0-3 32-16,4-3 7 0,3-7 1 0,-7 4 0 16,7-6-33-16,0-1-7 0,4-2 0 0,-1-4-1 15,-3-3 21-15,7-3-11 0,1-3 11 0,-5-3-8 16,1-4 8-16,3-2 0 0,0-7 0 0,0-6 0 16,-3 0 0-16,-1-3 0 0,1-1 0 0,3-2 0 15,-4 6 0-15,1 3 0 0,-4-3 0 0,7 6 0 16,-10 3 18-16,3 4 6 0,-4 2 0 0,4 4 1 15,-3 0-40-15,-4 6-8 0,0 0-1 0,0 0-1 16,0 9 25-16,3 1 0 0,1 2 0 0,-1 1 8 16,1-1-8-16,3 4 11 0,-7 0-11 15,0 3 12-15,4-1 1 0,-1-2 1 0,1 3 0 0,3 0 0 16,0-1-5-16,3 4-1 0,1-3 0 0,-4 0 0 16,4 0-8-16,-1-3 0 0,1-1 9 0,3 1-9 0,-4-4 0 0,1-2-12 15,3-7 2-15,-3 3 0 16,-1-3 10-16,1-3 0 0,-1 4 0 0,1-4 0 0,0-4-15 0,-4 1-1 15,0-6 0-15,0 3 0 16,0 2-128-16,0-2-25 0,-7 0-6 0,3 0-1108 16</inkml:trace>
  <inkml:trace contextRef="#ctx0" brushRef="#br0" timeOffset="107095.16">5997 15144 1267 0,'0'0'28'0,"0"0"5"0,0 0 2 0,0 0 1 0,0 0-36 0,0 0 0 0,-3 0 0 0,3 0 0 15,0 0 109-15,0 0 15 0,0 0 4 0,0 0 0 16,0 0-52-16,0 0-9 0,0 0-3 0,-4 6 0 16,4 4 52-16,0-1 9 0,4 4 3 0,-1 6 0 15,-3-4-67-15,7 7-13 0,0 3-2 0,0 4-1 16,8 2-21-16,-8 0-4 0,3 4 0 0,1-4-1 16,3 0 35-16,-7-2 7 0,3 2 2 0,1-6 0 0,0-3-28 0,-1-3-6 15,-3 0-1-15,0-4 0 16,0-5-10-16,4-4-2 0,-11-6-1 0,0 0 0 0,0 0-3 0,0 0-1 15,0-6 0-15,4-4 0 0,-4 1-2 16,-4-4 0-16,4 1 0 0,-7-4 0 0,0 4-9 0,0-1 8 0,0 1-8 16,0 2 8-16,-4 1-8 0,1 2 0 15,-5-2 0-15,5 6 0 0,-8 3 12 0,4 0 6 16,-4 3 2-16,1 6 0 0,3 1-20 0,0 2 8 0,3 1-8 0,0 6 0 16,1-4-12-16,-1 7-8 0,4 3-3 0,0-3 0 15,7 0 23-15,0-3 0 0,0 0 0 0,0 0 0 16,4-4 0-16,3 1 0 15,-4-3 0-15,8 2 0 0,-1-2 11 0,5-4 6 16,-1-2 2-16,3-1 0 0,1-3-31 0,3-3-5 0,-3-3-2 16,3-3 0-16,0-4 19 0,4-5 0 15,-4 2 0-15,0-6 0 0,0-3-106 16,-3 0-18-16,0-3-3 0,3-3-717 16,-4 3-144-16</inkml:trace>
  <inkml:trace contextRef="#ctx0" brushRef="#br0" timeOffset="107515.11">6484 15053 2188 0,'0'0'48'0,"0"6"11"0,0 4 1 0,0-1 1 0,4 4-49 0,-1 3-12 16,1-1 0-16,6 7 0 16,-10 0 82-16,7 0 14 0,0 3 2 0,4 3 1 0,0-3-19 0,-8-3-3 15,8 3-1-15,-1-3 0 0,-3-3-18 0,4 0-4 16,-1-3-1-16,1-1 0 0,0-2-21 0,-4-4-4 15,3 4 0-15,-3-7-1 0,4 0-12 0,-4-2-3 16,-4-1 0-16,-3-3 0 0,8 0-4 0,-8 0-8 16,3-3 11-16,1-4-11 0,-1 4 0 0,-3-3-20 15,-3 0 2-15,-1-1 1 0,1-2 35 0,-5 3 7 16,5-1 2-16,-11 1 0 0,3-3-15 0,1-1-4 16,-12 7 0-16,5 0 0 0,-1 3-8 0,-3 3 0 15,3 0 0-15,1 7 8 0,-4 2 1 0,6 4 0 0,-2 0 0 0,3 2 0 16,3 1 7-16,4 3 2 0,-3-3 0 15,6 3 0-15,0 0-18 0,1-3 0 16,3 3 0-16,3-4 0 0,1-2 9 0,3 0-1 0,0-4-8 16,0-2 12-16,7-4-12 0,0 0-8 0,0 1 8 15,8-4-13-15,-1-10 13 0,4 1 0 16,-8-3 0-16,8-1 0 0,-4-2 0 0,4-4 0 0,-4 7 0 0,0-4 0 16,-3 4 0-16,-1-1 0 0,1 1 0 0,0 3 0 15,-8 3-54-15,1-1-8 0,-1 4-2 16,-6 0-1356-16</inkml:trace>
  <inkml:trace contextRef="#ctx0" brushRef="#br0" timeOffset="108708.49">7761 15332 1789 0,'0'0'79'0,"0"0"17"0,-3-3-77 0,3 3-19 0,0 0 0 0,0 0 0 15,0 0 84-15,0 0 12 0,0 0 4 0,0 0 0 16,3 6-40-16,1 7-8 0,-1 3-2 0,4-1 0 16,0 4 2-16,0 0 0 0,4 3 0 0,0 3 0 15,-1 6-3-15,1-6 0 0,-4 4 0 0,3-4 0 16,-3 3-17-16,4-6-4 0,-8 3-1 0,5-3 0 15,-5-3-14-15,-3 0-2 0,4-4-1 0,-1-2 0 16,-3-13-10-16,0 0-9 0,0 0 9 0,0 0-13 16,-3 3-85-16,-1-6-17 0,1-4-3 15,-1 1-1-15,-3-6-99 0,0-1-20 0,0-3-4 16,-4 1-570-16</inkml:trace>
  <inkml:trace contextRef="#ctx0" brushRef="#br0" timeOffset="109131.46">7719 15492 1807 0,'0'0'40'0,"0"0"8"0,0 0 1 0,0 0 2 15,0 0-41-15,0 6-10 0,0-6 0 0,-4 7 0 0,8-1 55 0,-1-3 9 16,1 3 1-16,3 1 1 0,3-4-21 0,5 0-4 16,-1 3-1-16,3-3 0 0,1-3-20 0,0 0-4 15,-1 0 0-15,4-3-1 0,1 0 17 0,-1 0 3 16,0-6 1-16,0 2 0 0,-3-2-19 0,3 3-3 16,0-7-1-16,4 4 0 0,-8-1 41 0,5 1 8 15,-5-1 2-15,-3 1 0 0,0 3-64 0,-3 3 0 16,-11 3 0-16,14-4-13 0,-14 4 13 0,0 0 16 15,0 0-3-15,0 0-1 0,0 0 33 0,0 0 7 16,4 7 0-16,-1-1 1 16,-6 3 8-16,3 1 2 0,-7-1 0 0,3 4 0 15,1 2-14-15,-5 4-2 0,5-3-1 0,-1 6 0 0,1-3-16 16,3 3-3-16,0 0-1 0,0 0 0 0,0-7-12 0,3-2-2 0,-3-1-1 0,7-2 0 16,-3-4-11-16,3 0 0 0,0 1 0 15,-7-7 0-15,14-4 0 0,0-5 0 0,4 0 0 0,0-7 0 16,-4 3 0-16,3-5 0 0,1-1 0 0,-4 3 0 15,-3 0 0-15,3 4 0 0,-7-1 0 0,3 1 0 16,-2 2 0-16,-5 1 0 0,-3 3 0 0,4-1 8 16,-8 1-8-16,4 3 12 0,-3-3-12 0,-5 3 12 15,1-1-12-15,0 1 8 0,-3 3-8 0,-1-6 8 16,-3 3-8-16,3 0 0 0,-6 0 0 0,3 0 0 16,0 3-41-1,3-4-7-15,-3 4-2 0,0 0 0 0,7 0-114 0,0 4-24 0,3-1-4 0</inkml:trace>
  <inkml:trace contextRef="#ctx0" brushRef="#br0" timeOffset="109913.93">9056 15326 2112 0,'0'0'60'0,"-4"6"13"0,4 1-58 0,-3-1-15 0,3 3 0 0,-4 1 0 16,4 2 96-16,4 1 17 0,-4 2 3 0,3 4 1 15,-3 3-51-15,4 0-10 0,-1 3-3 0,1 0 0 16,3 3 19-16,-4-2 4 0,1 2 1 0,0-3 0 16,-1 0-28-16,4-3-5 0,-3-3-2 0,3 0 0 15,-4-4-8-15,1-5-2 0,-1 2 0 0,1-6 0 0,-4-6-11 0,0 0-2 16,0 0-1-16,0 0 0 0,3-6-3 15,1 0-1-15,-1-7 0 0,-3 1 0 0,4-1-5 0,-4 1-1 16,0-4 0-16,3 0 0 0,1-6-8 0,-1 4 0 16,1-1 0-16,0 0 0 15,-1 3 0-15,4-3 0 0,-3 1 0 0,3 2 0 16,0 3 0-16,3 1 0 0,-3-1 0 0,0 4 0 0,1 0 0 0,2 2 0 16,1-2 0-16,-4 6 0 0,3-4 0 0,-3 7 0 15,4 0 0-15,0 4 0 0,-1-1 0 0,1 0 0 16,-4 6 0-16,3 1 0 0,1 2 0 0,-4 1 0 15,0 2 0-15,0 1 0 0,4 0 56 0,-4-1 7 16,0 1 1-16,0 0 0 0,0 0-52 0,0-1-12 0,0-2 0 0,4-4 0 16,-1 1 0-16,-3-1 0 15,4-3 0-15,-1-6 0 0,5-3 0 0,-5-3 0 16,4-4 0-16,0-2 0 0,-3-4 0 0,3 1 0 0,0-4 0 0,0 0 0 16,0-3 0-16,-3 3 0 15,0 0 0-15,-4 1 0 0,0-4 0 0,0 0 0 0,-4 6 0 0,1 0 0 16,-4 1 0-16,0 2 0 0,0 4 0 0,-4 5 0 15,-3 4 0-15,0 7 0 0,0-1 0 0,-4 7 0 16,4 2 0-16,0 4 0 0,-3 0 0 0,-1 3 0 16,4 0 0-16,4 3 0 0,-1 0 0 0,1 3 0 15,-1-3 0-15,4 0 0 0,4-3 0 0,-1 0 0 16,4-3 0-16,4-3 0 0,-1-4 0 0,1-2 0 16,3-4 0-16,0 0 0 0,4-6 0 0,-4 0 0 15,3-3 0-15,1 0 0 0,0 0 0 0,-1-3 0 16,1-1 0-16,0-2 0 0,-4 3 0 0,3-4 0 15,-2 1-151-15,2 3-33 0,-3-1-6 0</inkml:trace>
  <inkml:trace contextRef="#ctx0" brushRef="#br0" timeOffset="110633.42">9970 15480 1350 0,'0'0'29'0,"0"0"7"0,0 0 0 0,0 0 3 0,3-7-31 0,-3 1-8 0,0 0 0 0,0 3 0 16,0 3 70-16,4-7 13 0,-4 1 2 0,0 0 1 16,0 6 35-16,0 0 7 0,0 0 2 0,0 0 0 15,0 0-8-15,0 0-2 0,0 0 0 0,-7-3 0 0,3 3-24 0,4 0-6 16,-4 0-1-16,4 0 0 15,-7 3-20-15,4 0-4 0,3 3-1 0,-4-3 0 0,1 4 0 0,3 2 0 16,-4-3 0-16,1 4 0 0,3 2-51 0,-4 1-13 16,4 3 0-16,0-1 0 0,0-2 0 15,4 2 0-15,-4 4 0 0,3 0 0 0,4-6 54 0,-3 2 8 16,6-2 2-16,-2-1 0 0,2-2-52 16,1-4-12-16,3 0 0 0,0-3 0 0,-4 1 0 0,5-4 0 15,-1-4 0-15,0-2 0 16,3 0 0-16,-2-3 0 0,-1-4 0 0,0 0 0 0,0-2 0 0,-4-1 0 15,5-3 0-15,-5 7 0 0,1-4 0 0,-4 7 0 16,3-4 0-16,-3 7 0 0,-3 0 0 0,-4 6 0 16,0 0 0-16,0 0 0 0,7 9 0 0,-3 3 0 15,-1 7 0-15,-3 3 0 0,4 0 0 0,-1 0 0 0,-3 0 0 16,4 0 0-16,-1-3 0 0,1-3 0 0,3-4 0 0,0 1 0 16,0-4 0-16,0 0 0 0,4-2 0 0,-11-7 0 15,17 0 0-15,1-3 0 0,-1-4 0 0,1-5 0 16,3-4 0-16,0 0 0 0,-3 1 0 0,3-4 0 15,-7-3 0-15,0 3 0 0,1 0 0 0,-1 4 0 16,-7-4 0-16,0 6 8 0,0-2-8 0,-4 2 0 16,1 4 9-16,-4-1-9 0,-4-2 8 15,1 2-8-15,-4 1 10 0,-4 0-10 0,-3-1 12 0,0 1-12 16,-4-1 8-16,1 1-8 0,-4 3 0 0,3-1 0 16,0 4 0-16,1-3-17 0,3 3 1 0,-1 0 1 15,5 3-141 1,3 3-29-16,0-3-6 0,0 3-1204 0</inkml:trace>
  <inkml:trace contextRef="#ctx0" brushRef="#br0" timeOffset="111259.24">11303 15530 2273 0,'-7'15'64'0,"3"-8"15"0,4-1-63 0,-3 3-16 15,3 4 0-15,0 3 0 0,3 2 92 0,1 4 15 16,-1 4 3-16,5 2 1 0,-1 0-11 0,0 0-3 0,3 0 0 0,1-3 0 16,-1 1-32-16,-3-1-6 0,4-7-2 0,0 4 0 15,-4-6-21-15,0 0-5 0,3-4-1 0,-6-2 0 16,3-4-14-16,0-3-2 0,-7-3-1 0,0 0 0 16,3-3-2-16,1-3-1 0,-4-4 0 0,0 1 0 15,-4-1 3-15,1 1 1 0,-1 0 0 0,1-1 0 16,-4-5-14-16,0-1 9 0,-4 0-9 0,1-6 8 15,-1 0-8-15,-3-9 0 0,0 6 0 0,0-3 8 16,0-1-8-16,3 4 0 0,0 0 0 0,1 3 0 0,3 4 0 0,3-1 0 16,1 3 0-16,-1 0 0 0,8-2 0 0,-4 5 0 15,7-3 0-15,-4 4 0 16,8 2 8-16,-1-2-8 0,5 2 0 0,-1 1 8 16,3 3-8-16,1-1 8 0,0 4-8 0,-1-3 8 0,1 3 0 0,3 0 0 15,-3 0 0-15,-1 3 0 0,-3 0 2 0,1 3 0 16,-5 0 0-16,1 6 0 0,-4 4 10 15,-4 3 1-15,1-1 1 0,-4 1 0 0,-4 3-2 0,-3 0 0 16,0 2 0-16,-3-2 0 0,-1 6-20 0,-3-3 0 16,0 0 0-16,0-3 0 0,-4-3-8 0,0-1 0 15,1-2 0-15,3 0 0 16,0-7-39-16,-1 0-7 0,5-6-2 0,-1 3 0 16,4-3-36-16,4-3-7 0,-1-3-1 0,4 0-1 15,4-1-15-15,-1 1-2 0,4-7-1 0,4 4 0 16,-1-3-53-16,5-1-10 0,-5-3-2 0</inkml:trace>
  <inkml:trace contextRef="#ctx0" brushRef="#br0" timeOffset="111781.44">11705 15429 2649 0,'0'0'58'0,"-7"7"12"0,0-1 2 0,0 7 4 16,0-1-61-16,0 4-15 0,0 3 0 0,-4-1 0 15,4-2 105-15,0 3 19 0,0 0 3 0,4 0 1 16,-1-4-90-16,4 1-18 0,-3 0-3 0,3-1-1 15,3-2 4-15,-3-4 1 0,4 1 0 0,3-4 0 0,-4-3-21 16,4-3 8-16,0 0-8 0,0-3 0 16,0-7 0-16,4 1 0 0,-4-3 0 0,0-1 0 15,0-6 24-15,0 7 1 0,-3-4 0 0,3 0 0 0,0 1-40 0,-4-1-8 16,1 0-1-16,-1 4-1 0,1-1 25 16,-1 1-10-16,1 2 10 0,-4 4 0 0,0 0 0 0,0 6 0 15,0 0 0-15,0 0 0 0,0 0 0 0,-4 9 0 16,1 0 10-16,3 4-2 0,-4 0 7 0,4-1 1 15,4 4 1-15,-1 3 0 0,1-1 2 0,0 1 0 16,3 0 0-16,0-3 0 0,3-1-7 0,-3 1-2 16,7 0 0-16,-3-4 0 0,0-2-10 0,-1-4 0 15,4-3 0-15,-3 0 8 0,-1-3-8 0,5-3 0 16,-5 0 0-16,1-3 0 0,-1 3 0 0,-3-7 0 16,0 1 0-16,0-1 0 0,0 1 0 0,-3 0 0 15,0-1 8-15,-1-2-8 0,-3-1 32 0,0 0 2 0,0 1 0 16,0-1 0-16,-3 1-34 0,3 2 0 0,-4-2 0 0,0-1 0 15,1-2-11-15,-4 2-9 0,3 1-1 16,1-1-1-16,-1-3 35 0,1 1 7 0,3 2 2 0,-4-3 0 16,4 4-33-16,4 3-6 0,-4-4-2 0,7 0 0 15,-4 7 31-15,1 3 5 0,3 0 2 0,0 3 0 16,0-6-19-16,4 2 0 0,-1 4 0 0,1 0 0 16,-1-3 0-16,5 0 0 0,-5 3 0 15,8 0 0-15,-4-3 0 0,0 0 0 0,0 3 0 0,0 0 0 16,-3 3-76-16,-1 0-18 15,4 0-4-15,-3 0-901 0,3 1-180 0</inkml:trace>
  <inkml:trace contextRef="#ctx0" brushRef="#br0" timeOffset="112247.43">12344 15248 2556 0,'0'0'56'0,"0"0"12"0,0 0 3 0,0 0 0 0,-4 0-57 0,4 0-14 0,-3 6 0 0,-1 0 0 15,4 4 75-15,0 2 12 0,0 4 2 0,7 3 1 16,-3 3-26-16,3-1-4 0,0 1-2 0,0 7 0 15,3-7-15-15,1 6-3 0,-4-3-1 0,7 0 0 16,-3-3-14-16,-1 0-2 0,1-3-1 0,0-4 0 16,-1 1-10-16,-3-3-3 0,4-4 0 0,-4-3 0 15,-4 1-9-15,4-4 0 0,-3 0 0 0,-4-3 0 16,0 0-49-16,3-6-12 0,-3-1-3 0,4-5 0 16,-8 2-165-16,4-2-34 0,-10-13-6 0,-1 6-2 0</inkml:trace>
  <inkml:trace contextRef="#ctx0" brushRef="#br0" timeOffset="112449.16">12284 15492 2042 0,'0'0'58'0,"0"0"12"0,0 0-56 0,0 0-14 16,0 0 0-16,7 0 0 0,3 0 92 0,-3-3 16 0,4 0 4 0,3 3 0 16,0-3-28-16,0 3-6 0,0-3-1 0,4 3 0 15,-4 0-1-15,7 0 0 16,1 0 0-16,-1 0 0 0,0 0-76 0,4 0 0 0,-4 0-13 0,3 0 1 31,1 0-24-31,0 0-4 0,0-3 0 0,-4 3-1 16,0 3-115-16,-4-3-22 0,-2 3-5 0,-1 0-1 15,0-3-99-15,0 3-20 0</inkml:trace>
  <inkml:trace contextRef="#ctx0" brushRef="#br0" timeOffset="112564.11">12823 15555 1549 0,'0'0'44'0,"0"0"9"0,0 0-42 0,0 0-11 0,-3 6 0 0,3-6 0 15,0 0 156-15,0 0 30 0,-4-3 6 0,-3 0 0 16,4-3-102-16,-1-1-21 0,1-5-4 0,-1 2-1 15,1-2-46-15,-1-1-10 0,1-2-8 0</inkml:trace>
  <inkml:trace contextRef="#ctx0" brushRef="#br0" timeOffset="112716.42">12679 15207 3233 0,'-39'9'68'0,"25"-6"14"16,0 4-66-16,3-4-16 0,1 3 0 0,3-3 0 15,0 3 65-15,3 1 10 0,0-1 1 0,4-6 1 16,0 6-50-16,4-3-11 0,0 4-1 0,3-1-1 16,0-3-22-16,3 0-5 0,1 4-1 0,-1-4 0 15,1 0-138-15,3-3-27 0,0 0-5 0</inkml:trace>
  <inkml:trace contextRef="#ctx0" brushRef="#br0" timeOffset="113642.75">13060 15354 2556 0,'-4'0'113'0,"-3"0"23"0,4 0-108 15,-4 0-28-15,0 3 0 0,0-3 0 16,-4 3 98-16,4 1 14 0,0-1 4 0,-4 3 0 15,4 0-52-15,0 1-9 0,-3 2-3 0,3 0 0 16,-1 1-1-16,1-1-1 0,-3 4 0 0,6-1 0 16,-3 4-40-16,4 3-10 0,-1 0 0 0,4 3 0 0,0-4 0 15,0-2 0-15,4 0 0 0,3-4 0 0,0 4 9 0,3-7 0 0,1 1 0 0,0-4 0 32,3-6-9-32,0 0-12 0,7-3 2 0,-3 0 1 0,6-7-80 15,-3 1-16-15,1-4-3 0,6-5-1 0,0 2-82 16,-3-6-16-16,-1 3-3 0</inkml:trace>
  <inkml:trace contextRef="#ctx0" brushRef="#br0" timeOffset="113833.65">13384 15536 2560 0,'0'13'72'0,"0"-4"17"15,0 0-71-15,0 1-18 0,4-4 0 0,-4-6 0 16,0 0 110-16,0 0 18 0,0 0 4 0,0 0 1 16,7-6-41-16,-3-4-8 0,-1 1-1 0,1-7-1 15,-4 1-22-15,3-1-5 0,-3-3-1 0,0 0 0 16,0-3-14-16,-3 0-2 0,-1-3-1 0,1 3 0 15,-5-3-29-15,1 3-8 0,0-3 0 0,0 0 0 16,0 0 0-16,0-3 0 0,0-3 0 0,0 2 0 16,0 4-29-16,0 0-7 0,3 6-2 15,4 1 0-15,-3 8-93 0,3 1-18 0,0 6-4 0</inkml:trace>
  <inkml:trace contextRef="#ctx0" brushRef="#br0" timeOffset="114153.61">13508 15426 2698 0,'3'7'113'16,"1"-4"-90"-16,-1 3 76 0,5 0 15 0,-1-3 3 0,0 1 1 31,3-4-58-31,1-4-12 0,-1 1-3 0,4-6 0 0,1 3-21 0,-5-7-4 0,4 4 0 0,0-7-1 16,-3 0-7-16,0 1 0 0,-1-4-1 0,1 0 0 15,-1 3-2-15,-3-2 0 0,-3 2 0 0,-1 3 0 16,1 4-1-16,-8 3 0 0,1-1 0 0,-1 4 0 15,-6 6 4 1,3 4 1-16,-4 5 0 0,4-2 0 0,-3 5-4 0,-1 1-1 0,-3 6 0 0,3 0 0 16,1 0 2-16,-4 3 0 0,3 0 0 0,0 9 0 15,1-8 7-15,6-1 2 0,1-7 0 16,3 1 0-16,0-6-7 0,3-1 0 0,4-2-1 16,0-4 0-16,0-3-11 0,4 0 0 0,3-3 0 0,0 0 0 15,0-3 13-15,-3 0-2 0,7-3-1 0,-4-1 0 16,3 4-126-16,1-3-24 0,-4 0-6 0</inkml:trace>
  <inkml:trace contextRef="#ctx0" brushRef="#br0" timeOffset="115001.64">14817 15263 2310 0,'-14'-6'48'0,"14"6"11"0,-4-3-47 0,1-3-12 0,-1-4 0 0,4 4 0 15,-4 0 104-15,1-1 20 0,-1 1 3 0,-3 3 1 16,4 0-52-16,-4 0-9 0,0 3-3 0,0 0 0 16,0 6 0-16,-4 0 0 0,0 1 0 0,1 2 0 15,-1 7 0-15,-3-4 0 0,0 4 0 0,0 3 0 16,0-4-51-16,3 4-13 0,-3 0 0 0,7-7 0 15,0 1 0-15,0 0 0 0,3-4 0 0,-3 0 0 16,7 1 0-16,0-4 0 0,0 0 0 0,7-3 0 16,0 1 15-16,4-1 0 0,3-3 0 0,0 0 0 15,4-3-15-15,3-1 0 0,4-2-12 0,-1 3 12 16,5 0 0-16,-1-3 0 0,0 3 0 0,0 3 0 16,-3-4 0-16,-4 4 0 0,0 4 12 0,-6-1-3 15,-1 3 31-15,-4 0 5 0,-3 7 2 0,0-1 0 16,-3 1-47-16,-4-4-8 0,-4 4-3 0,-3 2 0 15,0-2 11-15,-3 0 12 0,-1-1-2 0,-3 4-1 16,0-7-9-16,-4 4 0 0,1-4 0 0,2 4 0 16,1-4 0-16,0 0 0 0,4 1 0 0,3-1 0 15,0-2 0-15,3-4 0 0,4-3 0 0,0 0 0 0,0 0-8 0,4-3 8 0,6-1-10 16,1 1 10-16,3-3-8 0,3-3 8 16,1-1 0-16,3 1-9 0,0-4 17 0,4 1 3 0,0-4 1 15,-1 3 0-15,5-2-12 16,-1 2 0-16,0-2 0 0,0-1 0 0,1 0-10 0,-5-3-4 15,5-3-1-15,-5 1 0 0,-3 5 24 0,-3 0 5 16,0 4 1-16,-4-1 0 0,-4 1-15 0,-3-1 0 0,0 0 0 16,-3 1 0-16,0 3 0 0,-8 2 0 0,0 1 0 0,1 0 0 15,-8 6 0-15,1 0-8 0,-1 3 8 16,-3 0-13-16,0 0 13 0,0 7 0 0,0 2 0 0,0 4 0 0,3-1 8 16,-3 4-8-16,0 0 9 0,3 3-9 15,-3 0 0-15,7 0 0 0,-4 3 0 0,8-6 0 0,-1 3 0 16,1-3 0-16,3 2 0 0,3-5 0 15,1 0 0-15,-1-4 0 0,8 1 0 0,0-4 0 16,-1-6 0-16,4 1 8 0,0-1-8 0,4-3 0 0,3-3 0 0,0-7 0 16,1 1 0-16,-1-4 0 0,3 4 0 0,-2-4 0 15,-1-2 0-15,-4-1 0 16,5 0-52-16,-8 4-11 0,3-4-1 0,-3 0-1 16,1 4-101-16,-5-4-20 0,1 0-4 0,-4 4-1102 0</inkml:trace>
  <inkml:trace contextRef="#ctx0" brushRef="#br0" timeOffset="115252.63">15603 15094 2188 0,'0'0'48'0,"0"0"11"0,0 0 1 0,0 0 1 0,0 0-49 0,0 0-12 0,7 3 0 0,-3 3 0 16,-1 1 105-16,5 5 19 0,-1 4 3 0,0 3 1 16,-4 3-52-16,4 0-9 0,0 0-3 0,4 3 0 15,-1 3 0-15,1 0 0 0,0 3 0 0,-1-2 0 16,1-4 0-16,3 0 0 0,-4 0 0 0,5-3 0 15,-1-3 0-15,-4-1 0 0,1 1 0 0,-1-3 0 16,1 3-64-16,-4-7-14 0,4 1-2 0,-1 3-1 16,-3-4 27-16,0-3 6 0,0 1 0 0,0-1 1 15,-7-9-17-15,8 3 0 0,-8-3 0 0,0 0 0 16,0 0-99-16,3-3-23 0,-3-6-5 16,-3-1-1-16,-1-2-102 0,0-4-21 0,-3-3-4 0,-3 4-1 15</inkml:trace>
  <inkml:trace contextRef="#ctx0" brushRef="#br0" timeOffset="115471.63">15554 15470 2747 0,'-4'10'78'0,"4"-10"17"0,0 0-76 0,0 0-19 16,0 0 0-16,0 0 0 0,4 6 106 0,3-3 18 16,4 0 3-16,-1-3 1 0,4 0-52 0,0-3-9 15,1 0-3-15,6 0 0 0,3 0 4 0,1-4 0 16,0 1 0-16,3 0 0 0,0 3-43 0,-3 0-8 15,3-1-1-15,-3 1-1 0,-4 0-27 0,0 0-6 16,0 0-1-16,-3 3 0 0,0 0 19 0,-4-3 0 16,-4 3 0-16,1 0 0 0,-4 0 0 0,0 0 0 15,-7 0 0-15,0 0 0 16,0 0-157-16,0 0-28 0,0-3-6 0,-7 3-1 0</inkml:trace>
  <inkml:trace contextRef="#ctx0" brushRef="#br0" timeOffset="116896.08">16820 14758 2473 0,'-3'4'104'0,"-4"-1"-83"15,3 0 51-15,1 0 11 0,-4 0 1 0,7-3 1 16,0 6 20-16,-4 1 4 0,4-1 1 0,4 3 0 15,-1 1-58-15,4-1-12 0,0 4-3 0,4-1 0 16,0 1-13-16,3 2-4 0,3 1 0 0,1 0 0 16,3 0 2-16,0-4 0 0,0 4 0 0,4-4 0 15,-4 1-5-15,4-4-1 0,-7 1 0 0,-1 2 0 16,-3-2-6-16,-3-1-2 0,0 0 0 0,-1 4 0 16,1-4-8-16,-1 1 0 0,-3-4 0 0,0 3 8 15,0-2-36-15,1-4-8 0,-5 0-2 0,4 0 0 16,-7-3-105-16,4-3-21 0,-4 3-4 0</inkml:trace>
  <inkml:trace contextRef="#ctx0" brushRef="#br0" timeOffset="117202.09">17276 14608 2310 0,'0'0'97'16,"0"0"-77"-16,0 0 86 0,0 0 18 0,0 0 3 0,0 9 1 15,3 1-23-15,1 2-4 0,-1 4-1 0,1 3 0 16,-1 3-28-16,1 6-5 0,-1 3-2 0,1 4 0 16,-4 2-9-16,3 1-1 0,-3-3-1 0,0 5 0 15,-3 1-14-15,-1-3-2 0,1 2-1 0,-4 1 0 16,0 0-29-16,0 3-8 0,-1 3 0 0,1-3 0 16,0-3 0-16,0-7 0 0,0-3 0 0,0 1 0 15,0-4 26-15,4-6 4 0,-4 0 1 0,3-3 0 16,1-7-31-16,3 1 0 0,-4-4 0 0,4-3 0 15,0-6-10-15,0 0 10 0,0 0-8 0,0 0 8 16,0 0-57-16,0-9-7 0,0 0 0 0,4-4-1 16,-1 1-72-16,1-1-15 15,-1 1-2-15</inkml:trace>
  <inkml:trace contextRef="#ctx0" brushRef="#br0" timeOffset="117638.86">17579 15226 2415 0,'0'-7'107'0,"0"7"22"0,0 0-103 15,0 0-26-15,0 0 0 0,0 0 0 0,0 0 101 0,-4 10 15 0,1-1 4 0,-4 7 0 16,3 0-40-16,1 2-7 0,-1 4-1 0,1 0-1 16,-1 3-24-1,-3-3-5-15,4 3-1 0,3 0 0 0,-4 1-7 0,1-1-2 0,3 0 0 0,0 0 0 16,0-3-9-16,0 0-3 0,3 0 0 0,1-7 0 15,-1 4-11-15,4-3-9 0,-3-4 12 0,3 4-12 16,0-7 8-16,-4 4-8 0,4-4 0 0,4 1 0 16,-4-4 0-16,0-3 0 0,0 0 0 0,0 0 0 15,0-3 0-15,0 0 0 0,0-3 0 0,0 0 0 16,-3 3 0-16,3 0 0 0,0 0-9 0,0 0 9 16,-7 0-72-16,4 0-8 0,3-3-3 0,-4-3 0 15,1-4-115-15,-1 1-23 0,1-4-5 0</inkml:trace>
  <inkml:trace contextRef="#ctx0" brushRef="#br0" timeOffset="117846.15">17413 15451 2796 0,'0'0'118'0,"7"0"-94"31,0 4 83-31,4-4 17 0,-4 3 3 0,7-3 1 0,-3 3 0 0,3 3 0 0,0-3 0 0,3 4 0 15,-2-4-103-15,2 0-25 0,1 0 0 0,3 0 0 32,-3 0 0-32,-1 0 0 0,4-3 0 0,-3 0 0 0,0-3 0 0,-1 3 0 15,5-3 0-15,-5 3 0 0,1-3 0 0,-4 3 0 0,0-3 0 0</inkml:trace>
  <inkml:trace contextRef="#ctx0" brushRef="#br0" timeOffset="120586.65">3104 16489 2238 0,'-17'10'47'0,"13"-7"9"15,-6 3-44-15,6-3-12 0,-6 4 0 0,10 2 0 16,-7-3 68-16,3 4 12 0,4-1 3 0,0 0 0 16,0 4-15-16,4-4-4 0,3 1 0 0,-4 2 0 15,4-2 0-15,0-1-1 0,4 1 0 0,-1-4 0 16,-3 3-30-16,8-3-5 0,-5-2-2 0,1-1 0 16,3-6-2-16,-4-1 0 0,12 1 0 0,-8-3 0 15,0-3 2-15,7 2 0 0,-10-5 0 0,13-1 0 16,-10-2-9-16,4-1-1 0,-4-3-1 0,-3 0 0 15,-1 7-7-15,4-4 0 0,-10 4-8 0,3-1 12 0,-7 4-4 16,0-1-8-16,0 4 11 0,0 3-11 0,-11 0 15 0,4 6-4 0,0 0-1 16,-3 3 0-16,-1 7 1 15,-3-4 0-15,-4 7 0 0,8 0 0 0,-4 5 0 0,0 1 0 16,3 3 0-16,-3 1 0 0,3 2-11 0,1-3 0 0,3 3 0 0,0 0 0 16,0 1 0-16,3-4 8 0,4 0-8 0,4-3 12 15,-4 0-12-15,7 0 0 16,0-4 9-16,3 1-9 0,1-3 0 0,-1 0 0 0,5-4 0 0,2-3 0 15,-3-2 0-15,7-4 0 0,-3-9 0 16,3-1 0-16,0-2-10 0,1-4 10 0,2-5-12 0,-6 2 12 31,3 0-81-31,-3-3-10 0,-4 1-1 0,0 2-1 0,0 3-163 0,-3 1-33 0</inkml:trace>
  <inkml:trace contextRef="#ctx0" brushRef="#br0" timeOffset="121005.83">3595 16505 2445 0,'0'6'69'0,"-7"4"15"15,3-1-67-15,4 4-17 0,-7-4 0 0,7 4 0 16,0 2 60-16,0 1 9 0,7 3 2 0,-7 0 0 15,0-1-18-15,4 4-3 0,-4-3-1 0,7 0 0 16,-7-3 5-16,3-1 1 0,4 1 0 0,-7-4 0 16,7-2-12-16,1-4-3 0,-5 0 0 0,4-6 0 15,4 0-40-15,-8 0 0 0,4-3 0 0,7-3-11 0,-10-3 47 0,6-1 8 0,-2-5 3 0,6-4 0 16,-4 0-31-16,-6 0-7 0,6-3-1 16,1 3 0-16,0 1-8 0,-1 2 0 0,-3 3 0 15,4 1 8-15,-1 2-8 0,-3 4 0 0,4 0 0 0,3 0 0 16,-3 2 0-1,-1 1 0-15,-3 3 0 0,4 0 0 0,-1 3 17 0,1 4-1 0,0 2-1 0,-1 4 0 16,1 2 7-16,-8 1 2 0,4 3 0 0,7 3 0 16,-10-3 5-16,3 2 2 0,-3-2 0 0,3 3 0 15,-7-3-31-15,3 0 0 0,-3-3 0 0,4-1 0 16,-1 1 0-16,1-7 0 0,-4 4 0 0,3-7 0 16,-3 0-42-16,0-6-14 0,0 0-4 0,0 0 0 15,7-3-108-15,-3-6-23 0,3-1-4 0</inkml:trace>
  <inkml:trace contextRef="#ctx0" brushRef="#br0" timeOffset="121461.7">4159 16257 2411 0,'0'7'68'0,"0"-1"16"0,0 3-68 15,7 1-16-15,-7 2 0 0,4 1 0 16,3 2 70-16,-4 1 10 0,4 3 3 0,1 3 0 15,-1 0-2-15,3-3 0 0,1 3 0 0,-1-4 0 16,4 4-13-16,-3 0-2 0,-4-3-1 0,4 3 0 0,-1 0-14 0,8-3-3 0,-11-4-1 0,11 4 0 31,-8-3-20-31,1 0-4 0,3-4-1 0,-11-2 0 0,8-1-10 0,-4 0-3 0,0-2 0 0,0-1 0 16,-3 0-9-16,3-3 0 0,-4-3 0 0,-3 0 0 16,0-6 0-16,7 0 0 0,-7-1 0 0,4 1 0 15,-8-3 0-15,4 3 0 0,-7-4 0 0,4-2 0 31,-4 2 0-31,-4 1 0 0,1 3 0 0,2-4 0 16,-9 4 0-16,3 3 8 0,3 0-8 0,-7 3 0 0,8 6 0 0,-11 6 0 0,3 1 0 0,0 6 0 16,4 0 0-16,4 6 0 0,-8 0 0 0,-7 28 0 15,11-15 0-15,14-23 0 0,-7 4 0 16,7 16 0-16,0-13 0 0,7-13 0 0,-3 0 0 0,3-2 0 16,3-4 0-16,1 0 8 0,7 0-8 0,-1-3 8 15,1 0-8-15,3-3 10 0,0 0-10 0,0-3 10 16,4-1-10-16,-7-2 10 0,-1-1-10 0,8 1 10 15,-4-4 10-15,-7 4 3 0,8-3 0 0,-8-1 0 16,0 7-23-16,0-1 0 0,4 4 0 0,-8 0 0 16,-6 0 0-16,3 0 0 0,-7 3 0 0,7 0 0 15,-7 0-149-15,0 0-35 0,0 0-6 0</inkml:trace>
  <inkml:trace contextRef="#ctx0" brushRef="#br2" timeOffset="134218.81">2127 12005 1580 0,'0'0'67'0,"0"0"-54"15,-7 4 143-15,7-4 29 0,-3 0 6 0,3 0 1 16,-7 3-59-16,3 0-11 0,1 0-2 0,-4 0-1 16,7-3-37-16,0 0-7 0,0 0-2 0,0 0 0 15,0 0-1-15,0 0-1 0,0 0 0 0,0 0 0 16,0 0-33-16,0 0-6 0,10 3-2 0,-6 0 0 16,6 1-11-16,8-1-3 0,-11 0 0 0,11 0 0 0,-4-3-4 0,7 0-2 15,0-3 0-15,-3 3 0 0,3-3-10 0,0 3 0 16,4-3 0-16,-1-1 0 0,1 1 8 0,-4 0-8 15,4 0 8-15,-4 3-8 0,0 0 0 0,-3 0 0 16,0 3 8-16,-8 0-8 16,4 0 0-16,-3 4-11 0,-8-4 3 0,4 3 0 15,-3-3-76-15,-1 4-14 0,-3-1-3 0,7 0-1 16,-14 0-87-16,7-6-18 0,-3 3-3 0</inkml:trace>
  <inkml:trace contextRef="#ctx0" brushRef="#br2" timeOffset="135861.28">2085 12062 1074 0,'0'0'30'0,"0"0"8"0,0 0-30 0,0 0-8 16,-4-6 0-16,4 3 0 0,0 3 84 0,0 0 15 15,0-7 3-15,0 7 1 16,0-3-24-16,0 0-5 0,0-3-1 0,0 6 0 16,0 0 15-16,0 0 4 0,0 0 0 0,0 0 0 0,0 0 12 0,0 0 4 15,0 0 0-15,0 0 0 16,0 0-13-16,0 0-3 0,0 0 0 0,0 0 0 15,0 0-30-15,0 0-6 0,0 3-2 0,0-3 0 0,0 6-18 0,-7-3-4 16,7 4-1-16,-3-1 0 0,3 0-12 0,0 0-3 0,0 1 0 0,0-1 0 16,3 3-5-16,-3-2-2 0,0-1 0 0,0 0 0 15,7 4-9-15,-7-1 0 0,0-3 0 0,0 4 0 16,0-1 20-16,0 0 8 0,0-2 1 0,0-1 1 16,-7 0-10-16,7 0-1 0,0 1-1 0,-3 2 0 15,3 1-4-15,0-1-1 0,0 4 0 0,0-4 0 16,0 0-13-16,0 1 11 0,0-1-11 0,0 1 10 15,0-1-10-15,0 4 0 0,0-4 0 0,0 0 0 16,0-2 0-16,0 2 0 0,0 4 8 0,0-4-8 16,0 0 0-16,0 1 0 0,0-1 9 0,0 4-9 15,0-1 0-15,-7 1 9 0,7-4-9 0,0 4 0 16,-4 2 0-16,4-2-9 0,-3 3-1 0,3-1 0 0,0-2 18 0,0-1 4 16,0 4 1-16,-7-3 0 0,7-1-13 0,0 1 0 15,0-1 0-15,0 1 0 0,0-4 0 16,0 1 0-16,7-4 0 0,-7 3 0 0,0 4 0 0,0-4-18 15,0 4 4-15,0 2 1 0,0-5 21 0,0-1 4 16,0 4 0-16,0-4 1 0,0 7-13 0,0-4 0 16,-7 1 8-16,7 0-8 0,0-1 0 0,0 1 0 15,0 2 0-15,0 1 0 0,0-4 0 0,0 1 11 16,0 3-11-16,7-1 10 0,-7-2-10 0,0-1 0 16,0 4 0-16,0-3-11 0,0 2 11 0,3 1 0 15,-3 0 0-15,0-4 0 0,0 4 0 0,4-4 0 16,-4 4 0-16,0 0 0 0,0 3 0 0,0-4 0 0,0 4 0 15,0 0 0-15,0 0 0 0,0 0 0 16,0-4 0-16,0 4 0 0,0 0 0 0,0-3 0 0,0-1 0 0,0 4 0 16,7 0 0-16,-7 0 0 0,0-1 0 0,0-2 0 15,0 6-10-15,0-3-6 0,3-3-2 16,-3 2 0-16,0 1 29 0,0-3 5 0,0 3 2 0,0-4 0 16,0 4-18-16,0 3 0 15,0-3 0-15,0 3 0 0,7 0 0 0,-7 0 0 0,-7 0 0 0,7 3 0 16,7-3 0-16,-7 3 0 0,0-3 0 0,0 3 0 15,0 0-8-15,0 0-9 0,0-3-2 0,0 0 0 16,0 0 31-16,0 0 5 0,0 3 2 0,4 0 0 16,-4-3-19-16,0 0 0 0,0 3 0 0,7-3 0 15,-7 0-12-15,0 0-5 0,0 3-2 0,0-3 0 16,0 3 31-16,0-3 5 0,0 0 2 0,0 3 0 0,0-3-31 16,0 6-5-16,0 4-2 0,0-4 0 15,0 3 31-15,0-6 5 0,0 0 2 0,0 3 0 0,0-2-31 16,4 2-5-16,-4-3-2 0,0 3 0 15,0 0 31-15,7 1 5 0,-7-4 2 0,3 6 0 0,-3-6-19 0,0 3 0 16,0 0 0-16,0 1 0 0,4-1 0 16,-4-3 0-16,7 3 0 0,-7 0 0 0,3 1 0 15,-3 2 10-15,7-3-10 0,-7 4 8 0,0-7-8 0,4 6 0 16,-4 0 0-16,0 1-11 0,0-1 11 0,7 0 0 16,-7-2 8-16,3 2-8 0,-3 0 0 0,0 4 0 15,0-4 0-15,0 1-8 0,0-4 8 0,0 3 0 16,0-3 0-16,0 1 0 0,0-1 0 0,0 3 0 15,0 1 0-15,0 2 0 0,0 1 0 0,-3-1 0 16,3-3 0-16,0 4 0 0,-7-1 0 0,7 1 0 0,0-1 0 0,-4 1 0 16,4-7 0-16,0 7 0 0,-7-1 0 0,7 7 0 15,-3-4 0-15,3 1 0 0,0 3 0 0,0 0 0 16,0-4 0-16,0-2 0 0,0-1 0 0,0 4 0 16,0-7-12-16,0 4-8 0,0-1 0 0,0 4-1 15,0-7 33-15,0 0 8 0,0 1 0 0,0-1 1 16,0 1-33-16,0-1-8 0,0-3 0 0,0 0-1 15,0-3 33-15,0 0 8 0,0-3 0 0,0 0 1 16,0 0-21-16,0-3 0 0,0 3 0 0,0 0 0 16,0 0 0-16,3 0 0 0,-3-6 0 0,0 2 0 0,7 1 0 15,-7-3 0-15,0 0 0 0,4-1 0 16,-4-2 0-16,7-1 0 0,-4-2 0 0,-3-1 0 0,0 4 0 16,0-1 0-16,4-2 0 0,-4-1 0 0,0 0 0 0,0 1 0 15,7 2 0-15,-7-2 0 0,0-4 0 16,0 0 0-16,0-6 0 0,0 7 0 0,3-1 0 0,-3-6 0 15,0 0 0-15,8 9 0 0,-8-2-17 0,0-7-2 16,0 0 0-16,0 0 0 0,0 0 29 0,0 0 6 16,10 3 0-16,-10-3 1 0,7 3-17 0,4-6 0 15,-1 0 0-15,-3-1 0 0,8 1 0 0,-12 0 0 0,8 0 0 0,-1 3 0 16,4-3 0-16,-3 3 10 0,7 0-10 16,-4 0 8-16,-4 3-8 0,4 0 0 0,8 0 0 0,-8 4 0 15,0-1 0-15,3 0 0 0,1 0 8 16,3 1-8-16,0-1 0 0,1 0 0 15,-8-3 0-15,7 4 0 0,-7-4 0 0,0-3 0 16,4 0 0-16,-4 0 0 0,-4 0 0 0,4-3 0 0,-3-1 0 0,0 1 0 16,-1 3 0-16,1-3 0 15,-11 3 0-15,3-3 0 16,8 0-31-16,-11 3 2 0,0 0 0 0,10 0 0 16,-10 0-175-16,0 0-34 0,0 0-7 0,0 0-2 0</inkml:trace>
  <inkml:trace contextRef="#ctx0" brushRef="#br2" timeOffset="136766.91">1231 12354 1900 0,'0'0'42'0,"0"0"9"0,0 0 1 0,0-7 1 0,-7 1-42 0,7 0-11 16,0-4 0-16,0 4 0 0,0 0 73 0,0 3 13 16,0 3 2-16,-3-10 1 0,3 1-27 0,0 3-6 0,0-1 0 0,-7 1-1 15,7 0 7-15,-4 3 2 16,1-4 0-16,-8 1 0 0,4 3 12 0,-4 3 2 0,8 0 1 0,-8 3 0 16,1 0-22-16,-1 7-4 0,4-1-1 0,-4 4 0 15,-6 5-19-15,10 1-4 0,-11 0-1 0,7 6 0 16,1 0-11-16,3 3-2 0,-4 1-1 0,4 2 0 15,4-3 3-15,3 0 1 0,-7 1 0 0,7-4 0 16,7-3-18-16,-7-4 0 0,3 1 0 0,4-3 0 16,4 0 0-16,-4-4 0 0,0 1 0 0,4-1 0 15,3-5 0-15,-4-1 0 0,1-3 0 0,10 0-9 0,-7-6-6 16,7 3-1-16,-7 0 0 0,8-3 0 16,-8 3-81-16,0 0-17 15,-4 0-3-15,4 3-1 0,-3 0-50 0,0-3-11 0,-1 3-1 16,-6 0-553-16,3 4-111 0</inkml:trace>
  <inkml:trace contextRef="#ctx0" brushRef="#br2" timeOffset="137197.12">1143 12984 1608 0,'0'0'45'0,"0"0"11"0,0 0-44 0,0 0-12 0,0 0 0 0,0 0 0 16,0 0 54-16,0 0 9 0,0 0 1 0,7-6 1 16,-7 6 11-16,0 0 1 0,0 0 1 0,0-4 0 15,0 4 23-15,0 0 5 0,0 0 1 0,0 0 0 16,0 0 9-16,0 0 3 0,0 0 0 0,-7 0 0 16,3 7-39-16,4-1-7 0,-3 6-1 0,-4 1-1 15,7 3-31-15,-4-4-5 0,-3 4-2 0,7 3 0 16,0 0-12-16,-3-1-2 0,3 4-1 0,0 0 0 15,0 0-6-15,3 3-2 0,-3-3 0 0,7 0 0 16,-3-6-10-16,6 0 0 0,-6-1 0 0,7-5 8 16,-1-1-8-16,1-6 0 0,3 3 0 0,-4-6 0 15,5 0 0-15,-5-3-9 0,8 0 9 0,-8-3-10 16,-3 0 10-16,4-7 16 0,7 1-4 0,-15 2-1 16,8 1-11-16,-11 2 8 0,3 1-8 0,4-3 8 15,-7 2-8-15,0 1 12 0,-7 0-12 0,4 0 12 16,3-1 24-16,-11 1 6 0,1 0 1 0,-1 0 0 15,0-4-60-15,-3 4-12 0,0 0-3 16,4-1 0-16,-4 1 20 0,-4 0 3 0,4 0 1 0,0-1 0 16,3 4-116-16,0 0-22 0,1 0-5 0,6 0-773 15,-6 6-154-15</inkml:trace>
  <inkml:trace contextRef="#ctx0" brushRef="#br2" timeOffset="137675.4">1242 13940 2329 0,'0'0'51'0,"0"0"10"0,0 0 3 0,0 0 2 0,0 0-53 0,0 0-13 0,0 0 0 0,0 0 0 15,-7-3 76-15,3 0 12 0,-3-3 2 0,4-7 1 0,3 4-34 0,0-7-6 16,-7 0-2-16,7 1 0 0,-4-4-29 16,4 3-5-16,0-3-2 0,0 4 0 15,-3-4 16-15,3 6 3 0,0-2 1 0,-8 2 0 0,8 0-9 0,0 1-1 16,8-1-1-16,-8 1 0 0,0 2-7 0,3 1-2 16,-3 3 0-16,4-4 0 0,3 4-13 0,3 3 9 15,1-3-9-15,-1 3 8 0,-6-1-8 0,6 4 0 16,5 0 0-16,-5 0 8 0,4 0-8 0,-3 4-16 15,3 2 4-15,4-3 1 16,-4 3-138-16,0 1-28 0,-4-1-6 0,8 3-627 0,-4 1-126 0</inkml:trace>
  <inkml:trace contextRef="#ctx0" brushRef="#br2" timeOffset="138085.2">1302 14379 1642 0,'0'0'46'0,"-7"6"11"15,7-3-45-15,-4 4-12 0,4-7 0 0,0 6 0 0,0-6 145 16,0 6 27-16,-3 1 6 0,3-7 1 0,0 0-54 0,0 0-10 16,0 0-3-16,0 0 0 0,0-10-32 0,-7 4-8 15,3 0 0-15,4-4-1 16,0 1-30-16,-7-4-5 0,7 1-2 0,-4-1 0 16,4-2-12-16,-7 2-2 0,4 0-1 0,3 4 0 15,-4 0 3-15,4 2 1 0,0 1 0 0,0 0 0 16,0 3-5-16,0-4-1 0,4 1 0 0,-1 3 0 15,4-3-17-15,-3-1 10 0,3 4-10 0,7-3 8 16,-3 3 17-16,-1 0 3 0,1 0 1 0,-4 3 0 16,11-4-74-16,-8 1-15 0,4 3-4 0,-3-3 0 15,-1 3-102-15,5 0-21 0,-1 0-4 0</inkml:trace>
  <inkml:trace contextRef="#ctx0" brushRef="#br2" timeOffset="138763.64">1185 14831 1731 0,'0'0'38'0,"0"0"8"0,0 0 2 0,0 0 0 0,0 0-38 16,0 6-10-16,0 3 0 0,4-2 0 0,3 2 95 0,-7-3 17 0,11 4 3 0,-4-4 1 15,0 0-33-15,3 0-7 0,1 1 0 0,3-4-1 16,-4-3-1-16,1 0 0 0,3-3 0 0,-3 0 0 15,-1-1-18-15,4 1-3 0,1 0-1 0,2-6 0 16,-3-1-16-16,0-2-4 0,-3 2-1 16,0 1 0-16,-1-4-12 0,-6 1-3 0,3-4 0 0,-4 4 0 15,4-1-3-15,-3 1-1 0,-4-1 0 0,-4 7 0 16,4-4-1-16,-7 7-1 0,4-3 0 0,-8 3 0 16,1 0 1-16,6 6 0 0,-14 0 0 0,8 3 0 15,3 1-11-15,-11 2 0 0,4 7 0 0,3 2 0 16,-3 4 0-16,4 3 0 0,-4-3 0 0,3 3 0 15,0 4-16-15,1-1 4 0,6 3 0 0,-3-2 1 16,4-4 11-16,3 3 8 0,0-3-8 0,0 0 11 0,3 0-11 16,4-3 0-16,-3 0 0 0,6 0 0 15,-6-3 0-15,3-7 0 0,4 1 0 0,-4-4 0 0,3 4 0 0,-3-7 0 16,7-6-8-16,-3 3 8 0,-7-3-23 16,6 0 0-16,-3 0 0 0,7-3 0 15,-3 0-118-15,-1-3-24 0,1 2-5 0,-4 1-626 16,0-3-126-16</inkml:trace>
  <inkml:trace contextRef="#ctx0" brushRef="#br2" timeOffset="139219.08">1312 15423 1552 0,'0'0'44'0,"0"6"10"0,-7 1-43 0,7-4-11 0,-3 3 0 0,3 0 0 15,0-6 0-15,0 7 0 0,-7-4 0 0,7-3 0 16,0 0 21-16,0 0 3 0,0 0 0 0,0 0 0 15,0 0 56-15,0 0 12 0,-4 0 3 0,1 0 0 0,3 0 37 0,-11 0 7 16,11 0 1-16,-11 0 1 16,11 0-11-16,-10 0-2 0,6 0-1 0,-3 3 0 15,4-3-46-15,-4 3-9 0,3 3-1 0,-6 1-1 16,10-1-29-16,-11 3-5 0,8 1-2 0,-5 2 0 16,5 1-17-16,-8 2-3 0,4 4-1 0,0 3 0 15,-3 3-5-15,3 0 0 0,3 1-8 0,-3-1 12 16,3-3-12-16,4-1 9 0,0 5-9 0,4-8 8 15,3 1-8-15,-3-3 0 0,3 0 0 0,7-7 0 16,-4 0-10-16,1-2 10 0,0-4 0 0,3 0-9 16,-4-6-20-16,11 0-4 0,-7-7-1 0,-3 1 0 15,7-1-99-15,-1-2-20 0,-3-1-4 0,-3 1-1 16,3 2-90-16,-3 1-17 0,3 0-4 0</inkml:trace>
  <inkml:trace contextRef="#ctx0" brushRef="#br2" timeOffset="139631.02">1252 16163 1674 0,'0'-12'36'0,"0"5"8"0,0-2 2 0,0 3 2 0,0-4-39 0,0 4-9 16,0 0 0-16,0 6 0 0,0 0 113 0,0 0 21 15,0 0 4-15,0 0 1 0,0 0-17 0,4 6-3 16,-4 7-1-16,0 2 0 0,0 1-45 0,3 3-9 15,-3 0-1-15,0-1-1 0,7-2-7 0,-7 3-2 0,0 3 0 16,0 0 0 0,0-3-18-16,4 6-4 0,-4-3-1 0,0 6 0 15,0-3-16-15,-4-3-3 0,4 0-1 0,0 0 0 16,0-3-10-16,0-4 0 0,0 1 0 0,0-4 0 16,0-2-70-16,0-7-16 0,0-3-3 0,0-3-1 15,-7-3-135-15,7-4-27 0</inkml:trace>
  <inkml:trace contextRef="#ctx0" brushRef="#br2" timeOffset="139822.64">977 16354 2508 0,'0'0'71'0,"0"0"16"0,0 0-70 0,0 0-17 0,0 0 0 0,7-3 0 15,-3 3 55-15,6-3 7 0,4 0 2 0,8 0 0 16,2 0 41-16,-2 0 9 0,6-4 2 0,3 4 0 15,5 0-62-15,-4 3-12 0,-4 0-2 0,3 0-1 16,-2 3-53-16,-1 0-10 0,0 1-3 0,-3 2 0 16,3-3-29-16,-3 0-7 15,-1 0-1-15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6T20:03:07.74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1115 708 1958 0,'0'-9'87'0,"0"-4"17"16,3 7-83-16,-3-3-21 0,7 2 0 0,-3 1 0 16,-4 0 107-16,0 3 17 0,0-7 3 0,0 10 1 0,0-3 0 0,0 3 0 0,0-6 0 0,0 6 0 15,-4-3-52-15,-3 0-9 0,4-4-3 0,-4 7 0 32,3 0-51-32,-6 3-13 0,-4 1 0 0,6 2 0 0,-2 0 54 0,3 7 8 0,-11-1 2 0,8-2 0 15,-5 5-52 1,1 1-12-16,0 0 0 0,-14 9 0 15,10-6 0-15,-3 6 0 0,0-3 0 0,0-4 0 0,7 1 0 0,-7-6 0 0,7 2 0 0,-8 1 0 16,12-3 54-16,3-7 8 0,-11 0 2 16,15 0 0-16,-5 1-52 0,8-7-12 0,0 0 0 0,0 0 0 31,0 0-48-31,11-3-13 0,7-1-3 0,-4 1 0 0,11-3 52 0,-4 3 12 0,0 0 0 0,4 3 0 16,-1-3 0-16,4 3 0 0,4 0 0 0,3 0 0 15,-3 3 0-15,4 3 0 0,-8 7 0 0,7-1 0 16,-3 4 0-16,0-1 0 0,-8 4 0 0,1 0 0 15,-4 0 0-15,-3 6 0 0,-1-9 0 16,-3 9 0-16,-3-6 48 0,0 3 13 0,-8-1 3 0,4 1 0 16,-7 0-52-16,-7-6-12 0,4 3 0 0,-4-3 0 15,-4-1 0-15,-3 1 0 0,0 0 0 0,0-10 0 16,-8 6 0-16,1-5 0 0,-3 2 0 0,2 0 0 16,-2-5 25-16,-1-1 3 0,4 0 0 0,0-3 0 15,3 3-45-15,0-3-9 0,4-3-2 0,0 3 0 16,7-3-28-16,4 0-7 0,-4-1-1 0,7-5 0 15,7 3-153-15,3 0-31 0,1-1-7 0</inkml:trace>
  <inkml:trace contextRef="#ctx0" brushRef="#br0" timeOffset="328.79">1655 840 1958 0,'0'0'43'0,"0"0"9"0,-4-6 1 0,4-1 3 0,0 1-45 0,0 0-11 0,0 6 0 0,0-3 0 16,0 3 84-16,4-3 16 0,-4 3 2 0,7 0 1 0,-4 0-11 16,8 0-3-16,-8 3 0 0,4 6 0 15,4 4 31-15,-1 5 7 0,1 1 1 0,-4 6 0 16,4 0-59-16,-1 7-11 0,1-4-2 0,-1 7-1 15,1 2-37-15,0-12-7 0,-4 3-2 0,0 1 0 16,3-1 44-16,1 3 9 0,-8-6 2 0,4 0 0 16,-3-3-52-16,7 3-12 0,-8-6 0 0,4-3 0 15,-3 0-48 1,3-10-13-16,-4 0-3 0,-3-6 0 0,0 0 0 0,0-3 0 0,0-3 0 0,-3-1 0 16,-8-8-102-16,4-1-21 0,4 0-4 0</inkml:trace>
  <inkml:trace contextRef="#ctx0" brushRef="#br0" timeOffset="521.91">1545 1106 2269 0,'0'0'64'0,"0"0"15"0,0 0-63 16,0 0-16-16,0 7 0 0,11-1 0 16,-8 0 100-16,8 1 16 0,-1 2 4 0,1-6 1 0,3 3-36 0,0-6-7 0,4 3-2 0,-4 1 0 15,11-4-24-15,-11 0-4 0,7-4-2 0,0 1 0 16,0 3-30-16,-3-3-5 0,3 0-2 0,0 0 0 31,0 3-55-31,-3 0-11 0,3 3-3 0,0 0 0 0,4 0-74 0,-4 0-15 16,4 4-3-16</inkml:trace>
  <inkml:trace contextRef="#ctx0" brushRef="#br0" timeOffset="775.08">2163 1414 2310 0,'0'0'48'0,"0"0"11"0,-8-3-47 0,5-4-12 0,3 4 0 0,-7-3 0 16,3 3 104-16,1-3 20 0,-8-7 3 0,4 4 1 16,4-4 0-16,-4 4 0 0,0-10 0 0,-4 6 0 15,0 1-103-15,4-4-25 0,4 3 0 0,-8-2 0 16,8 5 0-16,-4-2 0 0,3-1 0 0,4 1 0 16,0 2 30-16,0-2 1 0,0-1 0 0,4 1 0 15,3 2-31-15,-4 4 0 0,8-6 0 0,-1 5 0 16,1 1 0-16,3 0 0 0,-3-1 0 0,3 4 0 15,0 0 0-15,4 3-15 0,-1-3 5 0,1 3 1 16,7 0-111-16,-4 0-23 0,-4 0-4 0</inkml:trace>
  <inkml:trace contextRef="#ctx0" brushRef="#br0" timeOffset="1226.95">2604 1100 1728 0,'0'0'38'0,"0"0"8"0,0 0 2 0,0-3 0 0,0-3-39 0,0-4-9 0,0 10 0 0,0 0 0 16,0 0 144-16,0 0 28 0,0 0 4 0,0 0 2 15,0 0-42-15,0 0-8 0,0 3-1 0,-8 7-1 16,5-4-32-16,-8 0-6 0,4 7-2 0,4 0 0 15,-8 5-32-15,1-2-6 0,-1 12-2 0,7-3 0 16,-6 0-17-16,6-3-3 0,-3 0-1 0,4-3 0 16,3-3-14-16,0 3-3 0,0-7-8 0,0 1 12 15,3-7-12-15,4 0 0 0,-7-6 0 0,0 0 0 16,14-3 0-16,-3-3 0 0,3 0 0 0,-3-7 0 16,3 0-20-16,-4-8 2 0,1-1 1 0,0-4 0 15,-1 5 17-15,1-5 9 0,3 1-1 0,-11 3 0 16,8 0-8-16,-4 10 0 0,0-4 0 0,0 7-11 15,-3-1 11-15,-4 4 0 0,0 6 0 0,0 0 0 16,0 0 0-16,7 6-10 0,3 4 10 0,-6-1 0 16,3 7 0-16,0-7 17 0,0 7-1 0,-3-3-1 0,3 5 27 15,-4-8 6-15,4 2 0 0,7 7 1 0,-10-9-39 0,6 2-10 16,1 1 0-16,0-4 0 16,-1 7 0-16,1-10 0 0,-8 3 0 0,8 1 0 15,-1-4-78-15,1 3-18 0,3-2-3 0,0-4-1 16,-3 0-137-16,-1 0-28 0</inkml:trace>
  <inkml:trace contextRef="#ctx0" brushRef="#br0" timeOffset="1551.11">2896 815 1907 0,'0'-6'80'0,"0"2"-64"15,0-2 56-15,0 6 12 0,4-3 1 0,-4 3 1 16,7-6-29-16,-4 6-5 0,8 6-2 0,-7-3 0 16,6 3 38-16,1 1 8 0,3 5 2 0,3 1 0 15,-6 6-8-15,3-4-2 0,0 10 0 0,0-6 0 16,-3 9 13-16,7-6 3 0,-8 7 0 0,4-1 0 16,-3 0-75-16,-1 0-14 0,5 0-3 0,-5 1-1 15,1-4 4-15,-4-3 1 0,0 0 0 0,3 0 0 16,-6-4-16-16,3-5 0 0,-3 3 8 0,3-7-8 15,-7 0-20-15,0-9-8 0,0 0 0 0,0 0-1 16,-11-3-28-16,4-6-6 0,3-1-1 0,-6-2 0 16,-1-1-123-16,1-9-25 0,-4 1-4 0</inkml:trace>
  <inkml:trace contextRef="#ctx0" brushRef="#br0" timeOffset="1976.25">2967 1066 1569 0,'3'12'66'16,"4"1"-53"-16,-3-4 140 0,3 1 28 15,0-1 6-15,4 0 1 0,-4-2-43 0,3 2-8 0,-3-3-1 0,4-6-1 16,0 3-80-16,6 1-16 0,-3-4-3 0,0 3-1 16,8-6-5-16,-8 3-1 0,7-4 0 0,-7 1 0 15,4 0-29-15,-1 0 0 0,1-6 0 0,0 2 0 16,-1 4 34 0,8-3 1-16,-4 0 0 0,-7-1 0 0,7 4-26 0,-7 0-9 0,1-3 0 0,-5-4 9 15,4 1 14-15,-3 3 2 0,3-4 1 0,-4 4 0 16,-2 3-36-16,2-10-7 0,-6 7-2 0,3 0 0 15,-4 0 35-15,-3-4 6 0,4 4 2 0,3 0 0 16,-7-4 0-16,0 4 0 0,0 0 0 0,0-1 0 16,3 1-5-16,-3 0-1 0,-3 3 0 0,3 3 0 15,0-3-6-15,0 3 0 0,0 0-1 0,0 0 0 16,0 0-11-16,-7-3 12 0,3 3-12 0,1 3 12 16,-8 3-12-16,4-3 0 0,4 10 0 0,-12-1 0 15,8 4 32-15,-3-4 4 0,6 4 0 0,-6 6 1 16,3-6-8-16,3 2-1 0,1 1-1 0,3 3 0 15,0 3-27-15,0-3 0 0,0 3 0 0,3-6 0 16,8 3 0-16,-8-6 0 0,8-1 0 0,-1-2 0 16,4 0 0-16,-3-7 0 0,7 0 0 0,-4-3 0 15,-4-3 0-15,8 0-11 0,0-6 1 0,-1 0 0 16,1-1-35-16,3-8-7 0,-3-1-2 0,3 4 0 16,0-10-59-16,0 6-12 0,4 0-3 0,-11-3 0 15,7 1-116-15,-7 5-23 0,8-9-5 0</inkml:trace>
  <inkml:trace contextRef="#ctx0" brushRef="#br0" timeOffset="2528.57">3806 965 1551 0,'-3'-6'138'16,"-4"3"-110"-16,3 0 119 0,4-3 24 0,-7 2 5 0,4 4 0 15,-4 0-38-15,0 0-8 0,3 4-2 0,-3-1 0 32,7 3 0-32,-10 6 0 0,10 1 0 0,-11 6 0 0,7-3-102 0,-3 5-26 0,4 1 0 0,-4 25 0 15,3-6 0-15,4-28 0 0,0 6 0 0,4 18 0 16,3-5 0-16,-4-26 0 0,4 6 0 0,0-2 0 15,1 2 56-15,2-5 7 0,-3-4 1 0,11-3 0 16,-8 0-52-16,1 0-12 0,3-7 0 0,-3-2 0 16,-1-4 0-16,-3-2 0 0,4 2 0 0,-1-9 0 15,-2 0 0-15,-5 0 0 0,1 0 0 0,-1 1 0 16,-3-1 0-16,0 3 0 0,0-3 0 0,-3 3 0 16,-1-3 0-16,1 3 0 0,3 7 0 0,-11-7 0 15,11 9 0-15,-11 1 0 0,8 6 0 0,-4 0 0 16,7 3 0-16,0 0 0 0,0 0 0 0,0 3 0 15,0 3 0-15,0 7-15 0,0 6 3 0,7-4 1 16,-4 10 11-16,8 0 16 0,-8 7-4 0,8-1-1 0,0-3-11 0,-1 7 0 16,4-1 0-16,-3 1 0 15,3 6 0-15,-3-10 0 0,3 7 0 0,3 2 0 16,-6-2 53-16,0 0 9 0,3-1 2 0,-4 4 0 16,1-3-52-16,3 2-12 0,-4-5 0 0,-6 6 0 15,3-7 0-15,-3 7 0 0,-4-10 0 0,0 4 0 16,0-4 0-16,-4-9 0 0,-3 3 0 0,3-6 0 15,-6-3 0-15,-1-1 0 0,-3-8 0 0,-3-1 0 0,2-3 0 0,1-6 0 16,-7-3 0-16,7-1 0 0,-7 1 0 0,7-10 0 0,-7 4 0 0,7-4 0 16,-4 0 0-1,4 1 0-15,3-1 0 0,1-3 0 0,6 4 0 0,-3-4 0 0,3-3 0 0,4 0 0 16,0 0-11-16,11-3-5 16,-7 0 0-16,6-3-1 0,4-1 27 0,4 4 6 0,-4-9 0 0,7 2 1 15,-7 7-17-15,7-6 0 0,1 9 0 16,2-6 0-16,-6 9 0 0,3-3 0 0,0 6 0 0,0 7 0 15,-6-7-99 1,6 7-23-16,-7 3-5 0</inkml:trace>
  <inkml:trace contextRef="#ctx0" brushRef="#br0" timeOffset="2841.25">4247 1298 2880 0,'0'0'64'0,"0"3"12"0,-10 3 4 0,6-3 0 0,-6 0-64 31,10-3-16-31,0 0 0 0,0 0 0 0,-7-3 0 0,7-3 141 0,-4 0 26 0,4-1 5 0,0-5 0 16,-7-1-132-16,7-2-28 0,-3-4-4 0,-1 3-8 15,4-3 0-15,-3 1 0 0,-1-1 0 0,0 3 0 32,4-3-44-32,-7 0-14 0,7 7-3 0,-3-4-615 15,3 1-122-15,0 5-25 0</inkml:trace>
  <inkml:trace contextRef="#ctx0" brushRef="#br0" timeOffset="3004.8">4096 947 2310 0,'0'6'97'16,"0"0"-77"0,0 3 35-16,3-2 7 0,4 2 2 0,4 7 0 15,3-13-52-15,-3 0-12 0,-4 0 0 0,10-3 0 16,-6 0 0-16,10-3 0 0,4 3 0 0,-8-3 0 15,8 0-180-15,3-3-38 0,-7-4-8 0</inkml:trace>
  <inkml:trace contextRef="#ctx0" brushRef="#br0" timeOffset="3237.95">4572 921 1497 0,'0'0'133'16,"0"0"-106"0,-7 4 132-16,3 2 26 0,-3-3 6 0,0 6 1 15,-3 1-52-15,-1-7-9 0,1 6-3 0,-1 1 0 16,0 2-51-16,1 4-10 0,-1-3-3 0,1 2 0 15,3 4 19-15,-4-6 3 0,4 5 1 0,0 1 0 0,3-3-33 0,1 3-6 0,-1-4-2 0,4 4 0 32,0-3-19-32,0-4-4 0,0 1-1 0,4-1 0 0,3-2-13 0,0-1-9 0,0-2 12 0,4-7-12 31,-4 3 0-31,10-3 0 0,-6-3 0 0,-1 3 0 0,5-7 0 0,-1-2 0 0,0-1 0 16,18-11 0-16,-8 11 0 0,-13 1 0 0,-1-1 0 0,5 4 0 31,2 0-146-31,-6-1-23 0,3 4-5 0</inkml:trace>
  <inkml:trace contextRef="#ctx0" brushRef="#br0" timeOffset="3598.62">4833 780 2728 0,'-3'0'57'0,"-5"0"12"0,1 0-55 0,0 3-14 16,4 1 0-16,-4-1 0 0,3 6 98 0,-6 1 17 15,3-4 3-15,0 6 1 0,0 1-46 0,-4 3-9 0,0-4-1 0,1 4-1 16,3 3-26-16,-4-7-6 0,-3 7-1 0,3 3 0 16,1-6-1-16,3 6-1 0,0-10 0 0,0 7 0 15,7 0 8-15,0-10 1 0,3 1 1 0,4-1 0 16,4 0-29-16,-1 1-8 0,5-7 0 0,6 3 0 16,-7-6-25-16,7 0-7 0,-7 0 0 0,11 0-1 15,-8 0 23-15,8 0 10 0,-7 0-8 0,3 0 8 16,0 0-27-16,0 3 0 0,-3 4 0 0,3-4 0 15,-3 3 73-15,-4 3 14 0,0 4 4 0,0-4 0 0,4 4-52 16,-11-1-12-16,0 7 0 0,3-3 0 0,-6 3 13 0,3 0 0 16,-7-1 0-16,0-2 0 0,0 0-5 0,-7 3-8 0,3-4 11 15,-10-2-11-15,7 2-8 0,-7-5-9 16,0-1-2-16,0 4 0 16,0-10-17-16,-4-3-4 0,0 0-1 0,4 0 0 15,0 0-79-15,4-3-16 0,-4 0-4 0</inkml:trace>
  <inkml:trace contextRef="#ctx0" brushRef="#br0" timeOffset="4444.62">6336 1288 1314 0,'3'10'37'0,"-3"-10"8"0,4 6-36 0,-1 3-9 0,1-2 0 0,3 2 0 16,4 0 180-16,-4-2 33 0,0-7 7 0,0 3 2 0,0 0-75 15,0 0-15-15,-7-3-4 0,3 0 0 0,-3 0-36 0,8 0-7 16,-8 0-1-16,3-6-1 0,4 3-15 0,-7-4-2 16,-7-2-1-16,4 0 0 15,-1-4-17-15,0 4-3 0,-3-10-1 0,-3 3 0 0,-1 1-20 0,-3-7-5 0,0-3-1 16,-4-4 0-16,4 4-10 0,-3-6-8 0,-1-4 9 15,0 1-9 1,4-4 0-16,0 1 8 0,-7-4-8 0,3-3 0 0,4 3 0 0,0-3 0 0,0 0 0 0,0-3 0 16,7 3 0-16,0 7 0 15,0-4 0-15,0 10 0 0,7-4 0 0,0 7 0 0,-4 3 0 0,4 3 0 16,4 3 0 0,3 3 0-16,-7-2 0 0,10 2 0 0,1 7 0 0,3-1-8 0,-7-2 8 15,11 2 0-15,-1 1 0 0,4 3 0 16,1-1 0-16,2 1 0 0,5 3 0 0,-5-7 0 0,4 7 8 0,-3 3-8 15,3 0 11-15,-3 3-11 0,0 7 12 16,-4-1-12-16,-3-2 18 0,-1 8-3 0,-10 4-1 0,4-3 0 16,-4 3-4-16,4 2-1 0,-11-5 0 15,0 9 0-15,0-3-41 0,-8 3-8 16,-2-6-1-16,3 6-1 0,-4-3-71 0,-6 0-15 0,2 0-2 16</inkml:trace>
  <inkml:trace contextRef="#ctx0" brushRef="#br0" timeOffset="5200.06">6082 1063 1824 0,'-4'31'38'0,"4"-22"8"0,4 1-37 0,-1 2-9 0,4-2 0 0,1 2 0 16,2-6 104-16,1 4 20 0,3-4 3 0,0 0 1 16,0 1 0-16,4-4 0 0,-1 3 0 0,4-6 0 15,1-6-59-15,2 0-11 0,1-4-2 0,0 1-1 16,6-1-37-16,-2-5-7 0,-1-1-2 0,4-3 0 0,-4 0 44 15,-3 1 9-15,3 2 2 0,-3-6 0 16,-4 6-52-16,-4 4-12 0,1-4 0 0,-4 3 0 16,0 4 0-16,-3 6 0 0,-4 0 0 0,-4 0 0 15,-3 3 0-15,0 0 0 0,4 6 0 0,-4-3 0 0,-4 13 0 0,-3 3 0 0,4-4 0 16,-8 7 0 0,1 3 54-16,-1 0 8 0,0 4 2 0,1 5 0 0,-1-9-52 0,1 7-12 0,3-4 0 0,-4 0 0 15,8-3 54-15,-5 0 8 0,5-6 2 0,3 0 0 16,0-4-52-16,0-2-12 0,3 0 0 15,5-4 0-15,-1-9 0 0,3 0 0 0,1 0 0 0,3-3 0 16,0-3 0 0,0-7 0-16,4 0 0 0,-1-2 0 0,-3-4 0 0,4-3 0 0,0 0 0 0,-4-3 0 15,0 9 0-15,0-6 0 0,-7 0 0 0,0 7 0 16,0-1 0-16,-3 3 0 0,-1 4 0 0,4-3 0 16,-14 2 0-16,4-2 0 0,-8 2 0 0,4 1 0 15,-7-4 0-15,0 4 0 0,-4-1 0 0,1 4 0 16,3 6 0-16,-4-3 0 0,0 3 0 0,1 0 0 15,2 0-48-15,1 3-13 0,4-3-3 0,-4 3 0 16,7 0 52-16,-4 4 12 0,8-4 0 0,3-3 0 16,0 0-105-16,0 0-19 0,3 6-3 0,4 0-1 15,0 4 0-15,4-4 0 0,3-3 0 0,0-3 0 16,4 6-51-16,3-2-10 0,0 2-3 0,-3-3 0 16,6 3 0-16,-3 1 0 0,4-4 0 0,3 6 0 15,-6-3 154-15,-1-3 38 0,3 7 0 0,-2-4 0 16,-5 4 44-16,1 5 16 0,-4-5 3 0,0 2 1 0,-3 1 102 0,-4 2 21 15,0-2 4-15,-4-1 1 0,-3 1 0 0,4 0 0 16,-8-10 0-16,4 3 0 0,-7 0-52 0,4-3-9 16,-4 1-3-16,0-4 0 15,-4-4-68-15,4-2-13 0,-4-3-3 0,-3 2-1 0,4-8-18 16,-1-4-3-16,0 0-1 0,-3-6 0 0,7 6-9 16,0-3-3-16,4 0 0 0,-4 4 0 0,7-1-1 0,-4 3-8 0,4 0 12 0,4 1-4 15,3 2-8-15,0-6 12 0,3 7-12 0,4-1 12 16,-6 4-12-16,9-4 12 0,-3 7-12 15,0 0 12-15,4-4-2 0,-4 4 0 0,4 3 0 0,-1 0 0 16,1 0-2-16,-4 0-8 0,4-1 12 0,-4 4-4 16,4 0-8-16,-4 0 8 0,0 4-8 0,0-1 8 15,-4 0-27 1,5 0-5-16,-5-3-2 0,1 6 0 0,-1 4-151 16,-3-4-31-16,4 0-5 0</inkml:trace>
  <inkml:trace contextRef="#ctx0" brushRef="#br0" timeOffset="6331.33">8290 705 1728 0,'0'0'38'0,"0"0"8"0,-3-3 2 0,-1 0 0 0,4 3-39 0,-3-6-9 0,-1 2 0 0,4 4 0 15,0 0 104-15,0 0 20 0,0 10 3 0,0-1 1 16,4 1 0-16,-1 5 0 0,4 7 0 0,0-6 0 16,4 9-52-16,-4-3-9 0,4 9-3 0,-1-6 0 15,1 7 0-15,-1-7 0 0,1 0 0 0,-1 3 0 16,1 0 0-16,0-3 0 0,-4-3 0 16,3 3 0-16,-3-6-51 0,-3 0-13 0,3 0 0 0,-4-10 0 15,-3-2 0-15,0 2 0 0,0-3 0 0,0-6 0 16,0 0 0-16,0 0 0 0,-3 0 0 0,-4 0 0 15,-4-6-48-15,4 3-13 0,-3-7-3 0,-1 4 0 16,-3-9-51-16,3-1-10 0,-3-3-3 0,0-6 0 16,0 6-51-16,3-9-10 0,-3 3-3 15,0-7 0-15,0 7 52 0,0-9 9 0,3-1 3 0,1 1 0 16,-1 3 0-16,4-7 0 0,-3 3 0 0,6 4 0 16,1-3 51-16,3 5 10 0,-4 1 3 0,1 3 0 15,3 0 51-15,0 6 13 0,-4 0 0 0,0 7 0 16,1-7 48-16,-1 10 13 0,1-1 3 0,-1 1 0 15,-3 6 102-15,4 0 21 0,-4-4 4 0,3 1 1 0,1 6 0 0,-1-3 0 0,1 3 0 16,3-3 0 0,3 3-103-16,-3 0-20 0,0 0-4 0,0 0-1 0,0 0-51 0,14 0-13 0,0-3 0 0,0 3 0 31,8-4 54-31,-1 4 8 0,0-3 2 0,4 0 0 0,3 3 0 0,0-6 0 0,0 3 0 0,4 3 0 16,0-3-52-1,0 3-12-15,-1 0 0 0,1 0 0 16,-4 0 54-16,1 3 8 0,-8 6 2 0,3 1 0 0,-6 5-52 15,0-2-12-15,-8 2 0 0,1 7 0 0,-4-3 0 0,-4 9 0 16,-3-6 0-16,-3 10 0 0,-1-7 54 0,-6 3 8 0,-1 0 2 0,1 1 0 16,-5 5-52-16,-2-6-12 0,-1 4 0 0,1-1 0 15,-1-3 0 1,0 3 0-16,1-5 0 0,-1 2 0 0,4-9 0 0,0 3 0 0,3-7 0 0,1 1 0 16,3-4 0-16,3-2 0 0,1-4 0 0,3-6 0 15,0 0-48-15,7 0-13 0,3 0-3 0,-3 0 0 16,7-3 52-16,0-3 12 15,1-4 0-15,2 1 0 0,-3 0 0 0,7-4 0 0,-3 7 0 0,7-7 0 0,-4 4 0 16,4-1 0-16,-4 4 0 0,0 3 0 16,0 3 0-16,-7 0 0 0,4 3 0 0,-4 3 0 15,0 4 0-15,-3-1 0 0,-4 7 0 0,3-4 0 16,-3 4 0-16,-3 6 0 0,-1-9 0 0,1 2 0 16,-4 4 0-16,4-10 0 0,-1 4 0 0,1-4 0 15,-1 4 0-15,1-7 0 0,-4-6 0 0,7 3 0 16,0-3 0-16,0-3 0 0,3 0 0 0,1-6 0 15,-4-1 0-15,4 1 0 0,-1-4 0 0,1 4 0 16,-4-10 0-16,3 0 0 0,-3-3 0 0,1 4 0 0,-1 2 0 16,-4-3 0-16,1 0 0 0,-4 7 0 0,0-4 0 0,-4 7 0 15,4-4 0-15,-3 7 0 0,-4 6 0 16,-1 0 0-16,1 0 0 0,0 6 0 0,4 0 0 0,-4 7 0 0,0 3 0 16,0-4 0-16,3 4 0 0,1 6 0 15,3-3 0-15,-4-1 0 0,4 1 0 0,4 0 0 0,-4 0 0 16,3-10 0-16,4 7 0 0,0-4 0 0,-3 4 0 15,6-10 0 1,1 4 0-16,0-1 0 0,-1-6 0 0,1 4 0 0,6-7 0 0,-3 0 0 0,4-4 0 16,0-2 0-16,-1 0 0 0,1 0 0 0,-4-1 0 0,4-2 0 31,-4 0-54-31,0-1-8 0,0 1-2 0,-3 2 0 0,3 1-153 16,-4 3-31-16</inkml:trace>
  <inkml:trace contextRef="#ctx0" brushRef="#br0" timeOffset="7834.43">9599 727 2188 0,'0'0'48'0,"0"0"11"0,0 0 1 0,0 0 1 0,-7 0-49 0,4 3-12 15,-5 0 0-15,1 4 0 0,0 2 105 0,-3 0 19 16,-1-2 3-16,1 2 1 0,-5 4-52 0,1 2-9 0,0-5-3 0,0 2 0 15,0 1-13-15,0 6-3 16,-4-4-1-16,4 1 0 0,0 3-24 0,0-4-5 0,0 1-1 0,0 3 0 16,0 0-17-16,3 0 0 0,0-7 0 0,4 1 0 15,4-1 55-15,-1 4 7 0,4-10 2 0,0 0 0 16,4 4-52-16,-4-10-12 0,7 3 0 0,0 0 0 16,7-3 0-16,-3-3 0 15,3 0 0-15,7-3 0 0,0-4 0 0,0 4 0 0,4-10 0 0,3 7 0 16,0-4 0-16,1 7 0 0,-5-3 0 0,5-1 0 15,-8 10 0-15,0-3-10 0,-3 6 2 0,-4-3 0 0,-14 0 8 16,14 10 14-16,-7-1-3 0,0-3-1 16,-7 10 6-16,0-4 0 0,-4 4 1 0,-6 0 0 15,3-1-3-15,-4 1-1 0,-7 0 0 0,4 0 0 16,-7 2-13-16,0-5 9 0,0 3-9 0,-4 2 8 16,4-5-8-16,3 3 0 0,-3 2 0 0,0-8 0 15,7 2 0-15,3-2 0 0,-3 2 0 0,4-5 0 16,6-4-85-16,-3-3-10 0,7 0-1 0,0 0-1 15,0 0-25-15,14-3-5 0,0-10-1 0,4 4 0 16,3-4-4-16,4 1 0 0,-1-7-1 0,5-3 0 16,-1 0-75-16,0 0-14 0,0 0-3 0,1-9-1 15,2 2 58-15,-2 1 12 0,-1-3 3 16,-4 3 0-16,1-1 122 0,-4 7 31 0,-3-6 0 0,0 9 0 0,-4 1 0 0,-7 2 18 16,0 10-2-16,0-4-1 0,-7 1 176 15,0 9 35-15,0 0 7 0,-4 0 2 0,-3 3-25 0,-3 3-5 16,3 4-1-16,-7-1 0 15,3 4-65-15,-3 5-14 0,-4-2-2 0,4 6-1 0,0 0-46 0,0-3-10 0,3 6-2 0,-3-6 0 16,4 6-51-16,-1-6-13 0,4-1 0 0,0 1 0 16,0 0 42-16,7-6 6 0,-4 5 0 0,4-11 1 15,0 2-35-15,0-9-14 0,0 0 11 0,0 0-11 16,11-3 0-16,0 0 0 0,-1-7 0 0,1 4 0 16,-1-10 0-16,4 4 0 0,-3-4 0 0,3-3 0 15,-3 4 0-15,-1-1 0 0,1-6 0 0,-1 3 0 16,1 4 0-16,-4-1 17 0,0 0-3 0,0 10-1 15,0-3-13-15,0-1 0 0,-7 10 0 0,0 0 0 16,0 0-11-16,4 6-5 0,-1 1 0 0,4-1-1 16,-3 6 17-16,-1 1 0 0,-3 9 0 0,4-6 9 15,-1 2 3-15,5 1 1 0,-5 0 0 0,1 3 0 16,3-6 4-16,0 3 1 0,0-1 0 0,0-2 0 16,3 0-6-16,1-1-2 0,-4-5 0 0,4-1 0 15,-1 1-10-15,-3-4 0 0,4 0 0 0,-1-3 8 16,-3-3-8-16,1-3 0 0,2-3 0 0,-6 3 0 15,3-7 0-15,-4 4 0 0,1-6 0 0,-1 2 0 16,1-2 0-16,-4 2 0 0,3 4 0 0,-3-4 0 16,0 4 0-16,4-6 0 0,-4 5 0 0,-4-2 0 15,4-4 0-15,0 7 0 0,0-3 0 0,4-4 0 16,-4 1 0-16,0 2 0 0,3 1 0 0,-3-7 0 16,4 4 0-16,-1-1 0 0,-3 4 0 0,4-7 0 15,0 3 0-15,-4 4 0 0,3 3 0 0,1-4 0 16,-4 4 0-16,0 6 0 0,0 0 0 0,0 0 0 15,0 0 0-15,3 13 0 0,1-7 0 0,-4 10 0 16,0-1 0-16,3 1 0 0,-3 3 0 0,0 3 0 0,0-10 0 16,4 7 0-16,-4-3 0 0,0-7 0 15,3 4 0-15,-3-4 0 0,0 1 0 0,0 2 0 16,4-6 0-16,-4-6 0 0,0 3 0 0,0-3 0 0,0 10 0 0,0-4 0 0,0 0 0 16,0-6 0-16,0 7 0 0,0-7 0 0,0 0 0 15,0 0 0-15,0 0 0 0,0 0 0 0,0 0 0 0,0 0 0 16,7-3 0-1,-4-4 0-15,1-2 0 0,3-4 0 0,-4 4 0 0,1-7 0 0,3-3 0 0,-3 7 0 16,3-7 0-16,-4 3 0 0,8 1 0 0,-4-1 0 16,0 4 0-16,3-1 0 15,-3 7 0-15,4-4 0 0,-4 4 0 0,4 3 0 0,-4 0 0 0,0 0 0 16,3 6 32-16,-3-3 0 0,4 3 1 0,-4 0 0 16,0 10-44-16,0-4-9 0,0 0-1 0,0 7-1 15,0 3 35-15,-3-7 7 0,-1 7 2 0,1 0 0 16,-1-3-22-16,-3 3-8 0,4-1 0 0,-4-2 0 15,0 0 8-15,0-1 0 0,0-2 0 0,-4-1 0 16,4-2 0-16,-3-1 0 0,-1-6 0 0,4-3 0 16,0 0 0-16,0 0 0 0,0-6-11 0,-3-6 11 15,3 2-11-15,0-5 11 0,3-1-12 0,-3-3 12 16,7 3-8-16,-3-2 8 0,3-4 0 0,0 6 0 16,4-3 0-16,-4 0 0 0,7 0 0 0,-4 4 0 0,1-4 0 15,3 10 0-15,-3-7 0 0,3 6 0 16,0-2 0-16,0 9 0 0,0-7 0 0,0 4 0 0,-3 0 8 15,3 6-8-15,0 0 11 0,-3 3-11 0,-1 6 16 0,-3 1-4 0,0-1-1 16,0 7 0 0,-3 3 3-16,-1 0 1 0,1 9 0 0,0-6 0 15,-4 6-6-15,-4-6-1 0,4 6 0 0,-4-6 0 16,1 3-40-16,-4-9-9 0,0 3-2 0,0 3 0 16,3-13-154-16,-6 3-31 0,3-2-7 0</inkml:trace>
  <inkml:trace contextRef="#ctx0" brushRef="#br0" timeOffset="8457.34">10866 1078 1792 0,'0'0'51'0,"0"0"10"16,3 6-49-16,1 7-12 0,3-7 0 0,0 7 0 0,0 3 156 0,0 2 29 0,3-2 6 0,1 3 1 16,3 0-52-16,0-1-9 15,0 4-3-15,0-3 0 0,1 6-51 0,-1-6-10 0,-4 3-3 0,1 3 0 16,-1 0 0-16,-3 0 0 15,1 0 0-15,-1 4 0 0,-7 2-51 0,3-6-13 0,-3 0 0 0,0-9 0 16,0-4 0-16,-3 7 0 0,-1-9 0 0,-3-1 0 31,0 0 0-31,0 1 0 0,-4-4 0 0,-3 0 0 0,0-6 0 0,-4-6 0 0,1-3 0 0,-1-1 0 16,1-5 0-16,-1 2 0 0,-3-6 0 0,7-3 0 16,-4 0 0-16,4-3 0 0,0 0 0 0,3-3 0 15,4 3 0-15,-3 3 0 16,6-9 0-16,0 5 0 0,1-8 0 0,-1 6 0 15,4-4 0-15,4-5 0 0,-1 5 0 0,8 1 0 0,-4-10 0 16,11 4 0-16,-4 2 0 16,7 4 0-16,0-10 0 0,4 10 0 0,0 2 16 0,-4 1 1 0,3 6 0 15,1-3 0-15,0 10-5 0,0 2-2 0,-1 0 0 0,-3 7 0 16,1 6 22-16,-1 3 4 0,-7 7 0 0,0 5 1 16,-3-2-24-16,-4 6-5 0,0 0 0 0,-7 6-8 15,0 0 16-15,0 0-4 0,-7 3-1 0,0 0 0 16,-4 1-11-16,0 2 10 0,-3-6-10 0,-3 3 10 15,3-6-10-15,-4 3 0 0,4-6 0 0,-4 0 0 16,0-3 0-16,4-1 0 0,-3-2 0 0,3-1 0 16,0-5-32-16,-1-7-3 0,1 3 0 0,4-3 0 15,3-3-63-15,-4 3-13 0,8-7-2 0,3-5-1 16,0 5-11-16,3-2-3 0,1-3 0 0,3 5 0 16,0-2-119-16,3-1-24 0</inkml:trace>
  <inkml:trace contextRef="#ctx0" brushRef="#br0" timeOffset="8714.45">11412 1201 2581 0,'0'0'56'0,"-3"6"12"0,3 0 3 0,0-6 2 16,-4 3-58-16,4-3-15 0,-7 0 0 0,0 0 0 0,4-3 110 0,-4 0 19 0,0-3 4 0,0-1 1 16,-1-5-62-16,5-1-13 0,-4-2-3 0,0 2 0 15,0-12-28-15,0 3-5 0,3-6-2 0,-6-4 0 31,3 1-21-31,3 0 0 0,-7-1 0 0,8-5 0 0,-4-1 0 0,0 7 0 0,3 3 0 0,1-7 0 16,-4 10 0-16,3-3 0 0,1 6 0 0,-1 0 0 16,1 3 56-16,-1 0 6 0,1 4 2 0,-1 2 0 15,0 10-103-15,4-3-20 0,0 6-4 0,0 0-1 16,0 0-49 0,0 6-11-16,0 0-1 0,8 7-1 0,-5-1-144 0,4 7-29 0</inkml:trace>
  <inkml:trace contextRef="#ctx0" brushRef="#br0" timeOffset="8892.81">11649 1219 2419 0,'-7'19'53'0,"7"-13"11"0,0 1 3 0,0-1 1 0,-4 0-55 0,4 0-13 16,0-6 0-16,0 0 0 0,0 0 105 0,0 0 19 15,0 0 3-15,0 0 1 0,-7 0-52 0,4 0-9 16,-4-6-3-16,3 0 0 0,0 0 0 0,-3-1 0 15,4-8 0-15,-4-1 0 16,3 0-102-16,1 1-21 0,-4-1-4 0,3 0-888 16,4 7-177-16</inkml:trace>
  <inkml:trace contextRef="#ctx0" brushRef="#br0" timeOffset="9059.7">11621 862 2818 0,'0'0'62'0,"-4"3"13"0,-3 0 2 0,3 0 3 15,-3 4-64-15,4-4-16 0,-1 3 0 0,1 3 0 16,3 1 16-16,0-7 1 0,0 9 0 0,3-2 0 16,4 2-17-16,0 1 0 0,0-4 0 0,4 4 0 15,0 6-150-15,3-4-34 0,0 4-6 0,0 3-898 16</inkml:trace>
  <inkml:trace contextRef="#ctx0" brushRef="#br0" timeOffset="9315.56">11896 1338 2649 0,'0'0'58'0,"0"0"12"0,-7-6 2 0,3 3 4 16,-3-3-61-16,0 0-15 0,0-7 0 0,0 7 0 16,0-10 88-16,0 3 16 0,3-5 2 0,-3-1 1 15,4 0-47-15,-1 3-10 0,4-6-2 0,0 0 0 16,0 1-16-16,7-5-3 0,0 11-1 0,-3-10 0 16,6 6-8-16,-3-6-1 0,8 6-1 0,-5-3 0 15,4 6-6-15,-3 4-2 0,3 2 0 0,0-2 0 16,0 6 1-16,0-1 0 0,-3 7 0 0,-11 0 0 15,14 7 11-15,0 5 2 0,-3 4 1 0,-4-1 0 16,0 14-7-16,-4-4-2 0,-3 6 0 0,0 0 0 16,0 4-16-16,-3-4 0 0,-4 4-13 0,0-1 5 0,3-5 8 0,-3-1 9 15,0-3-1-15,0 0-8 16,0-6-65-16,0-7-20 0,3 1-4 0</inkml:trace>
  <inkml:trace contextRef="#ctx0" brushRef="#br0" timeOffset="9910.34">12294 837 2419 0,'-10'15'53'0,"3"-11"11"0,-4-1 3 0,4 3 1 0,-4 0-55 0,4 1-13 0,0 2 0 0,0 3 0 0,4-5 105 0,-1 5 19 15,1 1 3-15,-1 6 1 16,8-7-52-16,-4 4-9 0,3 6-3 0,1-6 0 0,-1 2-51 0,4 1-13 15,0 0 0-15,4 3 0 0,-4-10 0 0,4 1 0 16,-1-4 0-16,4 4 0 0,-3-10 0 0,-1 0 0 16,1-3 0-16,0-3 0 0,-1-6 0 15,-3-1 0-15,0 1 0 0,-3-4 0 0,-1 4 0 0,1-4 0 16,-4 1 0-16,0-4 0 16,0 7 0-16,-4-7 0 0,1 4 0 0,-4-1 0 15,0 4 0-15,-4-7 0 0,4 0 0 0,-3 7 0 16,-1-1 0-16,0-2 0 0,4 2 0 0,0 4 0 15,0 3 0-15,0 0 0 0,0 3 0 0,4 0 0 16,-1 3 0-16,4 3 0 0,0 4 0 0,0-1 0 16,0 10 0-16,4-3 0 0,-1 9 0 0,1-3 0 15,3 9 0-15,0-3 0 0,0 4 0 0,3 8 0 0,-3-8 24 0,4 5 1 0,0 1 1 16,-1 6 0 0,1 0-42-16,-4-3-8 0,3-1-1 0,-3 7-1 0,1-3 72 0,-5 3 14 15,4 0 4-15,-3 3 0 0,-4-3-52 0,0 0-12 0,0 4 0 0,-4-1 0 16,-3-6 54-16,-4 0 8 0,1-7 2 0,-1 1 0 15,-3-7-52-15,-3-3-12 0,-5-6 0 0,-2 0 0 16,-1-12-48-16,0-4-13 16,-3 0-3-16,3-6 0 0,4-6 52 0,-3 0 12 0,2-1 0 0,-2-8 0 15,6-1 0 1,4 0 0-16,0-5 0 0,7-1 0 0,3-4 16 0,4 1 5 0,0-3 2 0,7 0 0 16,4-7-23-16,3 1 0 0,4 3 0 0,6-10 0 15,1 3 0-15,3 1 0 0,0-4 0 0,4 3 0 16,0 1 0-16,0 2 0 0,-4 7 0 0,7-3 0 15,-3 5 0-15,0 8 8 0,-4 2-8 0,4 3 0 16,-4 7 0-16,0 0 9 0,-3 6-9 0,-1 0 0 0,-2 3 0 16,-5 0 0-16,-3 3 0 0</inkml:trace>
  <inkml:trace contextRef="#ctx0" brushRef="#br0" timeOffset="11563.42">1139 2191 2169 0,'46'-6'92'15,"0"-3"-74"1,4 6-2-16,6-10 0 0,0 7 0 0,8-4 0 15,14-2-16-15,-4 2 10 0,7-8-10 0,11 2 8 16,-1 3-8-16,12-5 0 0,-5 2 0 0,15 0 0 16,-7-3-11-16,10 1-4 0,1 5-1 0,-1-6 0 15,4 3 16-15,4 4-9 0,-4-7 9 0,3 3-8 16,4 7 25-16,7-3 6 0,0 2 1 0,0 1 0 16,11-1 16-16,-4 1 3 0,4 3 1 0,3-7 0 15,14 4-12-15,0-1-3 0,4 1 0 0,7 6 0 16,3-4-5-16,8 1 0 0,3 0-1 0,0 3 0 15,7 3-23-15,-4-3 0 0,8 3 0 0,0 0 0 0,10 0 0 16,-7 3 0-16,10-3 0 0,1 6 0 0,3-3 11 16,0 7-3-16,4-4 0 0,0-3 0 15,0 3-8-15,3 4 0 0,0-4 0 0,0 3 0 16,-3 1 12-16,3-4 4 0,1 7 1 0,-8-4 0 0,0 0 19 0,-3 4 3 0,-1-10 1 16,-10 10 0-16,-3-4-40 0,-8 4 0 0,-3-1 0 0,-10 1 0 31,-11-1 9-31,-11 7 7 0,-11-10 2 0,-9 7 0 0,-12-3-6 0,-10 2-2 0,-7-5 0 0,-15-1 0 15,-9 1-2-15,-19-4 0 0,-6-3 0 0,-8 3 0 16,-17-3-8-16,-8-3 0 0,-6 0 0 0,-14 0 0 16,-12-3 28-16,-9 3 3 0,-8 0 1 0,-17-6 0 15,-8 6-32-15,-17-3 0 0,-10 0 0 0,-11 0 0 16,-15-1 0-16,-6 1 0 0,-15 0 0 0,-6 0 0 16,-11 0-10-16,-11 0-8 0,-10 0-2 0,-7-1 0 15,-8 4 20-15,-3 4-12 0,-7-1 12 0,-10 0-10 16,-8 6 10-16,-7 4 0 0,-6 2-9 0,-8-2 9 15,-3 6 0-15,-4 0-9 0,-11-1 9 0,4 8 0 16,1-5-14-16,-1 5 4 0,3-5 1 0,1 8 0 16,10-4 9-16,4 3 0 0,3-6 0 0,8 6 0 15,9-3 0-15,5 3 0 0,6 4 0 0,8-1-8 16,7 4 8-16,3-1 0 0,3 4 0 0,19-4 0 16,10 1 12-16,14-1-1 0,7 1-1 0,17-7 0 15,15 0 1-15,11-3 0 0,9 0 0 0,19-3 0 16,14-3-11-16,10-3 10 0,15-4-10 0,20 1 10 0,11-7-2 0,18 0 0 15,10-6 0-15,19-3 0 16,20-3 5-16,18-7 1 0,13-2 0 0,12-1 0 0,14 0-14 0,10-2 0 0,11 2 0 16,7-3-10-16,10 3 10 15,7-5 0-15,8 5 8 0,3-6-8 16,11 0-95-16,3 0-23 0</inkml:trace>
  <inkml:trace contextRef="#ctx0" brushRef="#br0" timeOffset="35102.19">1231 4549 2269 0,'-7'10'64'0,"-3"2"15"16,6-2-63-16,1 2-16 0,-8 1 0 0,11-1 0 15,-7-2 105-15,7 2 19 0,0-2 3 0,0-1 1 16,7-3-52-16,4 1-9 0,-4-7-3 0,3 0 0 15,8-7-51-15,-4 1-13 0,7-3 0 0,-3-7 0 16,3 3 54-16,0-5 8 0,-7-1 2 0,7 0 0 0,0-3-52 0,-3 3-12 16,3-3 0-16,0-3 0 0,1 6 0 0,-8-3 0 0,7 0 0 15,-7 7 0 1,-3-1 0-16,3 4 0 0,0-1 0 0,3 0 0 16,-6 7 0-16,0 3 0 0,-4 0 0 0,3 9 0 15,-3 4 54-15,-3 5 8 0,6 4 2 0,-10 9 0 16,4 0-52-16,-4 10-12 0,7 0 0 0,-7 6 0 15,0 0 54-15,0 3 8 0,0-4 2 0,0 5 0 16,0-5-52-16,0 1-12 0,0 0 0 0,0 0 0 0,0-3 0 0,0 0 0 16,0-4 0-16,0 4 0 0,0-3 0 0,0-4 0 15,0 1 0-15,0-4 0 16,0-6 0-16,0-3 0 0,0-3 0 0,0 0 0 0,0-4 0 0,0-5 0 0,-7-4 0 0,7 0 0 31,0-6-48-31,-4-3-13 0,-6-3-3 0,6 0 0 16,-3-4-51-16,-3 1-10 0,6-4-3 0</inkml:trace>
  <inkml:trace contextRef="#ctx0" brushRef="#br0" timeOffset="35410.97">1341 5283 2795 0,'-18'19'58'0,"11"-13"14"16,3 0-57-16,-3 1-15 0,4-4 0 0,-4 3 0 15,7-6 105-15,0 0 19 0,0 0 3 0,0 6 1 16,0-6-52-16,7 7-9 0,-7-1-3 0,3-3 0 0,4 0-51 16,4 0-13-16,-4-3 0 0,4 0 0 15,-1 0 54-15,8 0 8 0,-4-3 2 0,0 3 0 16,0-3-52-16,7-3-12 0,0 3 0 0,1-4 0 0,6 1 0 0,4 0 0 16,3 3 0-16,4-4 0 15,-4 4 0-15,0 0 0 0,4 0 0 0,-11 3 0 16,4 0 0-16,-4 0 0 0,4 3 0 0,-7-3 0 15,6 0 0-15,-6 0 0 0,-4-3 0 0,4 3 0 0,0-3 21 0,-4 0 2 16,-4-1 0-16,5-2 0 16,-1 3-71-16,-7-3-15 0,-3 0-2 0</inkml:trace>
  <inkml:trace contextRef="#ctx0" brushRef="#br0" timeOffset="35980.62">2536 5233 2269 0,'0'0'64'0,"0"0"15"0,0 0-63 16,0 0-16-16,0 0 0 0,0 6 0 16,0-6 152-16,0 0 27 0,0 6 5 0,0-6 2 0,0 3-93 0,0-3-18 15,-7 7-4-15,7-4-1 16,0-3-17-16,-7 6-3 0,0-6-1 0,4 3 0 0,-4-3-27 0,3 0-6 0,-3 0 0 0,7 0-1 31,-3-3-15-31,3 3 0 0,-4-3 0 0,4 3 0 0,0 0 0 0,0 0 0 0,0-6 0 0,4 3 0 31,-1-4 0-31,4 4 0 0,-3-3 0 0,3 0 0 0,3-1 0 0,-6 4 0 0,6-3 0 0,1 0 0 16,0 3 0-16,-8-1 0 0,8-2 0 0,-1 6 0 16,-6-3 0-16,-4 3 0 0,0 0 0 0,7 3 0 31,-7-3 54-31,0 6 8 0,3 1 2 0,-3 2 0 0,-3-3-52 0,3 1-12 0,-7-1 0 0,3 0 0 16,4-3 0-16,-7 0 0 0,4 1 0 0,3-4 0 31,0 0-159-31,0 0-34 0,0 0-7 0</inkml:trace>
  <inkml:trace contextRef="#ctx0" brushRef="#br0" timeOffset="36927.57">3493 4581 2055 0,'-11'-13'43'0,"7"7"9"16,4 6-41-16,0-3-11 0,-7 0 0 0,7 3 0 16,0 0 112-16,0 0 21 0,0 0 4 0,7 6 1 15,-7 3-38-15,4 7-7 0,3 3-1 0,0 6-1 16,0 6-19-16,4 0-4 0,-1 7-1 0,-3 3 0 16,4 0-3-16,-4 3 0 0,4-1 0 0,-1 1 0 15,-3 0-28-15,4-3-7 0,-4 0-1 0,3-4 0 16,-6-2-17-16,-1-7-11 0,5-6 12 0,-5 0-12 15,-3-6 0-15,7-4-11 0,-7-6 0 0,0 1 0 16,0-7-90-16,0 0-19 0,0-10-3 0,-7-5-1 16,4-1-208-16,-5-6-41 0</inkml:trace>
  <inkml:trace contextRef="#ctx0" brushRef="#br0" timeOffset="37231.51">3433 4534 1877 0,'0'-10'79'0,"0"4"-63"16,0 0 78-16,0-1 16 15,3 4 3-15,4 0 1 16,4 0-40-16,3 0-8 0,-4 0-2 0,5 3 0 0,6-3-1 0,-4-1-1 0,4 4 0 0,11-3 0 16,-7 0 3-16,10 3 1 0,0-3 0 0,8 3 0 15,-4 3-12-15,3 0-2 0,-3 4-1 0,3 2 0 16,-3 3-11-16,-4 1-3 0,-3 6 0 0,3 3 0 16,-10 3 2-16,-4 3 0 0,4 3 0 0,10 32 0 15,-21-16-31 1,-7-25-8-16,-3 0 0 0,-1 3 0 0,-3 0 30 0,-3 3 5 0,-1 1 1 15,-6 2 0 1,-1 0-6-16,-10 1-1 0,0-1 0 0,3 4 0 0,-3-7-29 0,-4 0 0 0,-3-3 0 0,0 0 0 16,3-3 0-16,0 0-18 0,-3-3 2 0,3-3 1 15,4-4 24-15,4-2 5 0,-5-4 1 0,8 0 0 16,4-3-123-16,-1-6-24 0,4-3-4 0,7-4-2 16,7 1-138-16,4-7-27 0</inkml:trace>
  <inkml:trace contextRef="#ctx0" brushRef="#br0" timeOffset="37526.44">4293 4857 3110 0,'-17'18'138'0,"-1"4"28"0,7 0-133 0,-3 0-33 0,4 3 0 0,-1 0 0 31,4 0 58-31,4 4 5 0,-1-4 1 0,4 3 0 15,4-6-53-15,-1 0-11 0,4-3 0 0,4-4 0 0,-1-2 0 0,4-4 0 0,1-2 9 0,6-1-9 16,-7-6 0-16,3-3 0 0,1-4 0 0,0-2 0 16,-1-4 0-16,-2-2 17 0,2-1-3 0,-3-3-1 15,0 4-13-15,-3-1-18 0,0-3 4 0,-4 3 1 16,-4 4 13 0,1-1 0-16,-4 1 0 0,0 2 0 0,-4 4 24 0,1 0 7 15,-4 0 1-15,-4-1 1 0,0 1-1 0,4 3-1 16,-3-3 0-16,-8 3 0 0,4-1-42 0,0 4-8 0,0 0-1 0,3 0-1 15,1 4-33-15,3-1-6 16,-1 0-2-16,5 0 0 0,3 3-90 0,3 0-19 0,1 1-3 0</inkml:trace>
  <inkml:trace contextRef="#ctx0" brushRef="#br0" timeOffset="37796.78">4583 5252 3110 0,'0'0'68'0,"0"0"15"0,0 0 2 0,0 0 3 16,-4-4-71-16,1-2-17 0,-1 0 0 0,4-3 0 16,0-4 0-16,0-3 0 0,0-3 0 0,0-15 0 15,7 3 0-15,-3 18 0 0,-1-6 0 0,8-15 0 16,-1 9 0-16,-6 12 0 0,3 1 0 0,0-1 0 0,4 4 55 0,-1-1 7 0,4 1 2 0,4 3 0 16,-8 2-19-16,5 1-3 0,-1 3-1 15,0 3 0 1,0 1-16-16,0 5-3 0,0 0-1 0,-3 4 0 0,-1 3-21 15,1 2 8-15,-8 4-8 0,8 0 0 16,-8 0 24-16,5 0 1 0,-8-3 0 0,3 3 0 0,-3-6-35 0,7-1-7 0,-7-2-2 0,0-1 0 31,0-5-85-31,0-7-18 0,0 0-3 0</inkml:trace>
  <inkml:trace contextRef="#ctx0" brushRef="#br0" timeOffset="38030.26">4900 4549 2553 0,'4'10'108'0,"3"-1"-87"16,-7 4 88-16,3-1 18 0,4 4 3 0,-3 3 1 15,3-1-56-15,0 1-11 0,0 0-3 0,4 3 0 16,-8-3 1-16,8 0 0 0,-4-4 0 0,7 17 0 15,-4-10-50-15,-6-13-12 0,-1 0 0 0,5 7 0 16,-5-6 0-16,-3-10 0 0,0 0 0 0,7 3 0 16,-7-3-98-16,0 0-22 0,0 0-5 0</inkml:trace>
  <inkml:trace contextRef="#ctx0" brushRef="#br0" timeOffset="38345.16">5295 5183 3002 0,'4'9'133'0,"-4"0"27"0,7-2-128 15,-7-1-32-15,0-6 0 0,0 0 0 0,0 0 74 0,0 0 8 0,0 0 2 0,0 0 0 16,0 0-31-16,0 0-5 0,0-9-2 0,0-1 0 15,0-6-14-15,0 4-4 0,0-7 0 0,-7 0 0 16,3 0-28-16,-3 1 0 0,0-7 0 0,0 3 0 16,4 0 0-16,-8 0 0 0,-3 0 0 0,3 0 0 15,1 0 0-15,-1 3 0 0,-3 0 0 0,3 4 0 16,1 2-81-16,-1 4-23 0,1-1-4 0,-1 4 0 16,0 0-185-16,1 6-37 0</inkml:trace>
  <inkml:trace contextRef="#ctx0" brushRef="#br0" timeOffset="38499.71">5038 5051 1972 0,'3'6'83'16,"1"-3"-67"0,6 4 161-16,1-4 32 0,-1-3 7 0,8 3 0 15,-4-6-49-15,4 3-11 0,3-3-1 0,0-4-1 16,0 4-58-16,4-3-11 0,-4 0-2 0,4-4-1 16,0 4-33-16,-4 3-6 0,3-3-2 0,1-1 0 0,-4 4-24 0,4 0-5 15,-4 0 0-15,0 3-1 16,-3 0-8-16,3-3-3 0,0 3 0 0,-7 0 0 15,1 0-37-15,-1-3-7 0,-4 3-2 0</inkml:trace>
  <inkml:trace contextRef="#ctx0" brushRef="#br0" timeOffset="40569.94">6417 5186 1074 0,'0'0'30'0,"0"0"8"16,7 0-30-16,0 3-8 0,0-3 0 0,-7 0 0 16,4 3 155-16,-4-3 29 0,7 3 7 0,-7-3 1 15,0 3 37-15,0-3 8 0,0 7 2 0,0-7 0 16,0 0-76-16,-4 6-15 0,1-3-4 0,3-3 0 15,-7-3-65-15,0 0-14 0,-4 0-2 0,4-7-1 16,0-2-29-16,0-1-5 0,0-3-2 0,0 1 0 16,3-4-26-16,1 0 8 0,-1-3-8 0,4 3 0 15,0 1 0-15,4-1 8 0,3 0-8 0,0 3 0 16,0-3 0-16,3 4 0 0,8-1 0 0,-7 4 0 16,3 2-9-16,3 4 9 0,1 0 0 0,3 2 0 15,-7 8-8-15,8-1 8 0,-8 3 0 0,3 3 0 16,-3 1 0-16,0-1 0 0,1 4 0 0,-5-1 0 0,4 1 0 0,4-1 0 0,-11 4 0 0,7-3 0 15,-3-4 34-15,3 4 7 16,-4-4 2-16,4-3 0 0,1 0-63 16,-5-6-12-16,1 0-2 0,3 0-1 15,0-6 35-15,-3-3 0 0,-1-1 0 0,1-2 0 0,-1-1 10 0,1-2-10 0,-8-1 10 0,4 3-10 16,-3-2 27-16,-4-1-1 0,0 0 0 0,-4 7 0 16,4 0-35-16,-7 2-7 0,4 4-2 0,-4 3 0 15,3 0 29-15,-3 3 5 16,4 4 2-16,-4 2 0 0,0 0-18 15,0 7 0-15,0 3 0 0,-1 6 0 0,1 0 0 0,4-3 0 0,-1 3 0 0,4 0 0 16,0-3 0-16,4 0 0 0,-1-3 0 0,4 0 0 16,4-7 0-16,0 4 0 0,3-7 0 0,0 1 0 15,3-7 0-15,1 0 0 16,3 0 0-16,-7-3 0 0,4-3-66 0,0 0-10 0,3 0-3 0</inkml:trace>
  <inkml:trace contextRef="#ctx0" brushRef="#br0" timeOffset="42007.19">7345 4797 2310 0,'-21'3'48'0,"17"-3"11"0,-3 3-47 16,0-3-12-16,0 0 0 0,3 0 0 0,-3 3 104 0,4-3 20 0,-4 3 3 0,3 1 1 15,1-1-46-15,-1 3-9 0,-3 0-1 0,4 4-1 16,-4-1-13-16,3 1-2 0,-3 2-1 0,0 1 0 16,-4-1-2-16,4 4 0 0,-3 0 0 0,-1-1 0 15,4 1-1-15,-3 0 0 0,2-1 0 0,1 1 0 16,0-4-21-16,0 1-5 0,7 0-1 0,-3-1 0 16,6-6-25-16,1 4 0 0,3-4 0 0,0-3 0 15,4-3 0-15,-1 0 0 0,4-3 0 0,0-3 0 16,4-1 0-16,3-2 0 0,0 0-9 0,4-4 9 15,-4 4 0-15,4 2 0 0,-4 1 8 0,0 3-8 16,-3 0 0-16,-1 0 0 0,-2 6 0 0,-1 0 0 16,-7 3 0-16,0 7 0 0,0-1 0 0,-4 4 0 15,-3 3 0-15,0 3 0 0,-7-3 0 0,0 3 0 16,0 0 0-16,-3-4 0 0,-4 1 0 0,3-3 0 16,-3-4 16-16,-4 4-2 0,1-7-1 15,2 1 0-15,-2-4-13 0,3-3 0 0,0 0-12 0,7 1 12 16,-1-8-64-16,5 4-5 0,-1-6-2 0,4 3 0 15,4-3-65-15,-1-4-14 0,8 4-2 0,0-6-1 16,-1-1-28-16,8 0-6 0,-4 1-1 0,11-10 0 16,-4 0-140-16,4-3-28 0,-4 3-5 0,7-3-2 15,-3 0 239-15,-1 0 47 0,-3 3 9 0,4-3 3 0,-4 3 113 0,0 3 22 16,1 3 5-16,-8 1 1 0,0 5 84 0,-7 1 16 0,0 2 4 0,0 4 1 16,-7 3 9-16,0 0 2 0,0 0 0 0,-3 3 0 15,-1 4 0-15,-3 2 0 0,0-3 0 0,0 7 0 16,-4-4-103-1,1 4-20-15,-1 3-4 0,0-1-1 0,1 1 0 0,-1 3 0 0,4 0 0 0,-3 3 0 16,3-4-21 0,0-2-5-16,3 3-1 0,1-4 0 0,3-2-21 0,0 0-5 0,0-7-1 0,0 0 0 15,0-6 6-15,7 0 0 0,-4-3 1 16,8 0 0-16,-4-7-17 0,3-2 0 0,1-4 0 0,-4 4 0 16,4-4-12-16,-1 0-7 15,1 1-1-15,-4-1 0 0,3 0 20 0,1 4 0 0,-4-1-8 0,4-2 8 16,-1 2 0-16,-3 4 0 0,0-4 0 0,-3 7 0 15,-1 3 0-15,-3 3 0 0,0 0 0 0,0 0 0 16,0 0 0-16,0 0 0 0,0 0 0 0,7 6 0 16,-3 6 0-16,-1 4 0 15,1 0 0-15,-1 3 9 0,5-1-9 0,-5 1 10 0,4 0-10 0,0-3 10 16,0 3-10-16,0-4 0 16,0 4 9-16,4-3-9 0,-4-4 0 0,4 1 0 0,-1-4 0 0,1 1 0 15,-1-1 0-15,1-3 0 0,-1 1 0 0,1-4 0 16,-4 3 10-16,0-3 1 0,0-3 0 0,-3 3 0 15,-4-3-11-15,0 0-16 0,3-3 4 0,1-3 1 0,-1 3 11 0,-3-4 0 16,0 1 0-16,0-3 0 16,0-1 0-16,0 1 0 0,-3-4 0 0,3 1 0 0,0-1 0 0,-4 1 0 0,4-4 0 15,0 0 0 1,0 4 12-16,0-4-3 0,0 1 0 0,0 2 0 0,4-3-9 0,-4 4-12 0,0-1 2 16,3 1 1-16,-3 2 9 0,4 1 0 0,-1-1 0 0,-3 4 0 15,4 0 0-15,-4 0 0 16,3-1 0-16,-3 7 0 0,0 0 0 0,0 0 0 0,8 4 0 0,-5 2 0 15,1 0 8-15,3 7 0 0,-7-4 0 0,3 7 0 16,1-1-8-16,-4 1 0 0,3 3 0 16,-3 0 0-16,0-1 0 0,0-5 0 0,4 3 0 15,-4-4 8-15,0 1-8 0,3-4 0 16,-3-3 0-16,0 4 0 0,0-10 0 0,0 0 0 0,0 0 0 0,0 0 0 16,0 0 0-16,7-6 0 0,-3-4 0 0,3 1 0 15,0-4 0-15,-4-2 0 0,5-1 0 16,-1 0 0-16,0 1 0 0,0-1 0 0,0 0 0 15,3 0 0-15,1 1 0 0,0 2 0 0,-1 4 0 0,-3 3 0 16,4-1 0-16,-1 1 0 0,-3 3 0 0,4 0 0 0,-4 3 0 16,4 3 0-16,-1 3 0 0,1 4 0 15,-1 2 0-15,-3 4 0 0,-3 3 9 0,3 3-9 16,-3 0 12-16,-1 3-12 0,1 0 12 0,-1 0-12 16,1 0 0-16,-4-6-12 0,0-1 0 0,0-2 0 15,0 0 12-15,0-7 0 0,0 1 0 0,0-4 0 16,0-6 0-16,0 0 0 0,0 0 0 0,0 0 0 15,3-9 0-15,1-4 0 0,3-3 0 0,-4-3 0 0,4-2 0 16,0 2 0-16,0-6 0 0,0 3 0 16,4 3 0-16,0 0 0 0,-1-3 0 0,1 6 0 0,3 1 0 0,-3 2 0 0,3 1 0 15,0 2 0 1,0 1 0-16,0 3 0 0,0-1 0 0,0 1 0 0,0 6 0 0,-3 3 0 0,-1 0 0 0,1 7 0 31,-4-1 0-31,0 7 0 0,0-1 0 0,-3 4 0 0,-1 3 0 0,1 3 0 16,-4 0 0-16,-4 0 0 0,4-3 0 0,-3 0 0 0,-1-3 0 15,-3-3 0 1,4 0-259-16,-4-7-49 0</inkml:trace>
  <inkml:trace contextRef="#ctx0" brushRef="#br0" timeOffset="42658.39">8816 5016 2238 0,'-4'26'94'16,"1"2"-75"-1,-1 0 102-15,4 0 21 0,0 0 4 0,0 4 1 0,4-1-79 0,-1 0-15 16,1 1-3-16,3 2-1 16,-3-2 24-16,-1-1 5 0,1 0 1 0,-1 1 0 0,1-4-63 0,-1 3-16 0,-3-6 0 0,4 4 0 15,-4-7 32-15,0 0 4 0,0-4 1 0,0-2 0 31,0-3-17-31,0-4-3 0,0-3-1 0,0-6 0 0,0 0-5 0,0 0-2 0,-7-3 0 0,0-3 0 32,-4-7-9-32,4-6 0 0,0 1 0 0,0-7 0 0,-4-1 0 0,1-2 0 0,3-3 0 0,-4 0 0 15,0-1 0-15,1 1 0 0,-1-4 0 16,1 4 0 0,3 3 0-16,-4-4 0 0,4 4 0 0,3 6 0 0,1-3 12 0,3-3-4 0,0-3 0 0,0 2 0 15,3 1-8-15,5 0-9 0,-1 3 9 0,0 0-13 16,7 0 13-16,0 3 0 15,0 0 0-15,11-3 0 0,-1 6 0 0,1 0 0 0,3 3 0 0,0 4 0 16,-3 2 21-16,0 4 7 0,-4 3 2 0,0 3 0 16,0 6-10-16,-7 1-3 0,-3 2 0 0,0 7 0 15,-4-1 4-15,-4 4 1 0,-3 3 0 0,-3 0 0 16,-1 3-10-16,-3 3-3 0,-3-3 0 0,-1 4 0 16,-3-4-9-16,0 0 0 0,-4-3 0 0,4 0 0 15,-4-7 0-15,4-2-19 0,-3-1 3 0,2 1 1 16,1-7-39-16,4-3-8 0,-1 1-2 0,1-4 0 15,6 0-60-15,-3-4-13 0,7-2-3 0,0 3 0 16,0-6-32-16,4-1-6 0,-1 1-2 0</inkml:trace>
  <inkml:trace contextRef="#ctx0" brushRef="#br0" timeOffset="42940.3">9243 5227 2747 0,'-4'9'78'0,"1"-6"17"16,3-3-76-16,0 0-19 0,0 0 0 0,0 0 0 0,-4-6 81 0,4-4 13 0,0-2 2 0,4-4 1 16,-4-6-27-16,0-3-6 0,3-6 0 0,-3-1-1 15,0 1-14-15,0-3-2 0,0-1-1 0,0-3 0 16,-3 4-13-16,-1-4-2 0,1 4-1 0,-1-4 0 16,-3 4-9-16,4-4-1 0,-1-3-1 0,1 7 0 15,-1 2-9-15,0 7-2 0,1 0 0 0,3 7 0 16,0 5-8-16,-4 0 0 0,4 7 0 0,0 3 0 15,0 3-29-15,0 0-8 0,0 0-2 0,4 9 0 16,3 4-52-16,0 6-10 0,0 0-3 0,0 6 0 16,0 0-100-1,0 0-20-15,0 0-4 0</inkml:trace>
  <inkml:trace contextRef="#ctx0" brushRef="#br0" timeOffset="43241.37">9405 5173 2880 0,'0'10'128'0,"4"-4"25"16,-1 0-122-16,1-3-31 0,-1 0 0 0,8-3 0 16,-4-3 57-16,3-3 6 0,5 0 1 0,-1-7 0 15,0-2-10-15,0-7-2 0,3-4 0 0,5 1 0 16,-8 0-32-16,3 0-6 0,-2-3-2 0,-1 3 0 0,0 3 42 0,-4 0 8 0,-3 0 2 0,0 6 0 16,0 1-64-1,-7 2-28-15,0 4 3 0,0 3 0 16,-3-1 25-16,-4 7 11 0,0 0-1 0,0 7 0 0,-4 2-10 0,-3 3 12 0,0 4-12 0,-4 6 12 15,4 0-12-15,0 3 0 0,-4 3 0 16,8 1 0-16,-4-1 8 0,3 0-8 0,4-3 8 0,4 3-8 16,3-6 13-16,0 0-2 0,3-3-1 0,4-3 0 15,0-4-10-15,4 1 0 0,3-4-12 0,4-3 12 16,-1-2 0-16,1-1 16 0,3-3 0 0,0 3-1 16,-3-6-24-1,3 0-5-15,0-1-1 0,0-2 0 0,1 3 15 0,-5 0 0 0,4-3 0 0,-3 3 0 16,0-4-156-16,-1 4-29 0,1-3-6 15</inkml:trace>
  <inkml:trace contextRef="#ctx0" brushRef="#br0" timeOffset="43626.75">10569 4734 2467 0,'0'0'70'0,"0"7"15"15,4-1-68-15,-1 3-17 0,1 1 0 0,-1-1 0 16,4 4 136-16,-3 2 24 0,-1 4 5 0,5-3 1 16,-5 3-57-16,4-1-11 0,-3 4-2 0,6-3-1 0,-6 0-40 0,3 0-8 15,0 0-2-15,-4-1 0 0,4 1-17 0,0-3-3 0,-3 0-1 0,3-1 0 16,-3-2-24-16,-1-4 0 0,1 1 0 0,-1-4 0 16,-3-6-45-16,0 0-15 0,0 0-2 0,0 0-1 15,0 0-52-15,-3-3-10 0,-4-4-3 0,0 1 0 16,-4-3-48-1,0-1-9-15,-3 1-3 0,0-4 0 0,0 1-158 0,-4 2-32 0</inkml:trace>
  <inkml:trace contextRef="#ctx0" brushRef="#br0" timeOffset="44081.23">10442 4929 1310 0,'-14'0'58'0,"4"0"12"15,-1 0-56-15,0 0-14 0,4 0 0 0,0 0 0 16,7 0 140-16,0 0 24 0,0 0 6 0,0 0 1 16,11 3-56-16,-4 0-11 0,3 0-3 0,5 3 0 15,-1 1-5-15,0-4 0 0,3 0-1 0,1 0 0 16,3 0-15-16,0-3-4 0,4 0 0 0,0-3 0 15,0 0-15-15,3-7-3 0,3 1-1 0,-2 0 0 16,2-4-24-16,5 1-5 0,-1-4 0 0,-3 3-1 16,0 1-15-16,-4 2-2 0,-4-2-1 0,1-1 0 15,-7 4-9-15,-1-1 10 0,-2 1-10 0,-1 3 10 16,-7 0-10-16,0-1 12 0,0 4-12 0,-7 3 12 16,0 0 16-16,0 0 3 0,0 0 1 0,0 0 0 0,-11 0 4 0,4 6 2 0,0 1 0 0,0 2 0 31,-4 0-18-31,4 7-3 0,-3-3-1 0,3 6 0 0,0-1-6 0,0 4-2 0,3 0 0 15,1 3 0 1,-1-3 0-16,4 3-8 0,4-3 12 0,-1 0-4 0,4 0-8 0,-3-6 10 0,3 0-10 0,3-4 10 31,4-3-10-31,1-2 0 0,-1-4 0 0,3 0 0 0,1-6 0 0,3-3 10 0,0-7-10 16,0 1 10-16,1-4-10 0,-1 0 0 0,0-6-12 16,-3 10 12-16,-4-4 0 0,-4 3 0 0,4-2 0 0,-7 2 0 15,1 1 0-15,-5 2 0 16,-3-2 0-16,0-4 0 0,-3 4 0 0,-5 2 0 0,-2-2 9 0,-4 2-9 15,-4 1 0-15,4-1 8 0,-4 1-8 0,1 0 6 16,-1 2-32-16,0 1-5 0,1 3-1 0,-1 0 0 16,4 0 32-16,3 3 0 0,1 0 0 0,3 0 0 15,3 3-84-15,4-3-23 0,0 0-5 0,0 0 0 16,4 6-146-16,-1 0-29 16</inkml:trace>
  <inkml:trace contextRef="#ctx0" brushRef="#br0" timeOffset="44436.35">11472 4778 2310 0,'-10'6'97'0,"3"1"-77"15,-4 2 159 1,1 0 32-16,-1 1 6 0,4 2 2 0,-4 7-109 0,4-3-22 0,0 3-4 15,0 6 0 1,0-3-27-16,4 0-5 0,-4 3 0 0,3-3-1 0,4 0-16 0,0 0-3 0,0 0-1 0,4-7 0 16,3 1-15-1,0-4-4-15,0-2 0 0,3-4 0 0,4 0-12 0,0-2-16 16,4-8 3-16,0 1 1 0,3-3 12 0,0-3 0 0,4-1 0 0,3-5 0 16,-7 2 0-16,4-3 0 0,0 4 0 0,-4-4 0 15,-4 4 8-15,1-1 5 16,-4 4 1-16,-3-1 0 0,-4 1-14 0,-4 3 8 0,-3-1-8 0,0-2 0 15,-7 3 0-15,-3-4-21 0,-1 1 3 0,-3 3 1 16,-7-4 37-16,0 1 8 16,-4-1 2-16,0 1 0 0,1-1-48 0,-1 4-10 0,-3-3-1 0,3 6-1 15,0-4 30-15,8 7 0 0,-5-3 0 16,5 3 0-16,3 3-108 0,3-3-16 0,1 4-4 0</inkml:trace>
  <inkml:trace contextRef="#ctx0" brushRef="#br0" timeOffset="44997.02">12499 5060 2424 0,'-4'7'102'16,"1"-1"-82"0,-1 0 114-16,1-3 22 0,3-3 5 0,-4 7 1 15,4-7-55-15,0 0-11 0,0 0-3 0,0 0 0 16,-3-4-46-16,-4 1-10 0,3-3-1 0,1-3-1 15,-4-1 23-15,3 1 5 0,1-7 1 0,-5 4 0 16,5-4-52-16,-4 0-12 0,3-3 0 0,-3 1 0 16,4-4 0-16,-8 0 0 0,4-3 0 0,0-4 0 15,-3 1 0-15,-1-6 0 0,0 2 0 0,1-5 0 16,-1-1 0-16,-3 0 0 0,3 1 0 0,1 2 0 16,-1 1 0-16,4 2 0 0,-3 4 0 0,3 0 0 15,-4 3 0-15,4 3 0 0,0 3 0 0,3 0 0 16,-3 4 0-16,7 2 0 0,0 1 0 0,0 5 0 15,0-2 0-15,4 3 0 0,3-1 0 0,0 4 0 16,4-3 0-16,-1 3 0 0,4-3 0 0,4 2 0 16,0-2 0-16,3 3 0 0,3 0 0 0,1 0 0 15,3 0 0-15,4-1 0 0,0 1 0 0,0 0 0 16,-1 3 0-16,1 3 0 0,0 0 0 0,-4 4 0 0,-3 2 0 0,-1 4 0 0,-6-1 0 0,-4 4 0 16,-3 0 8-16,-1-1 0 15,-6 1-8-15,-1 3 12 16,-3-4-107-16,0 7-21 0,-3 0-5 0</inkml:trace>
  <inkml:trace contextRef="#ctx0" brushRef="#br0" timeOffset="45212.08">12344 4907 2553 0,'0'0'108'15,"7"0"-87"16,0-3 137-31,3 3 27 0,1-4 6 0,3 1 1 0,0 0-103 0,7-3-20 0,-3 0-4 0,3-1-1 16,4 1-51-16,0-3-13 0,-1 2 0 0,4 1 0 16,-3 0 54-16,0 0 8 0,-4-1 2 0,4 4 0 15,-4 0-52-15,-3 3-12 0,-1 0 0 0,-3 3 0 16,0 0-100-16,1 0-22 0,-5 4-5 0,4 2-1 16,-3-3-153-16,-4 4-31 0</inkml:trace>
  <inkml:trace contextRef="#ctx0" brushRef="#br0" timeOffset="45833.05">12848 5082 2553 0,'-7'7'108'0,"4"-1"-87"0,-1-3 86 0,4-3 17 15,0 0 3-15,0 0 1 16,-3-3-52-16,-1-3-9 0,0-7-3 0,4 4 0 0,-3-4 0 0,3 1 0 0,0-1 0 0,0 0 0 31,3-2-51-31,-3 2-13 0,4-2 0 0,0 2 0 0,-1 0 0 0,1 1 0 16,3-1 0-16,0 1 0 0,-4-1 0 0,4 1 0 0,4 2 0 0,-4 1 0 15,4 0 54-15,-1 2 8 0,-3 4 2 0,7 0 0 32,-3 3-76-32,-1 0-14 0,5 0-3 0,-1 0-1 0,0 3 30 0,3 0 0 0,-2 4 0 0,2-1 0 15,-3 0 0-15,4 0 0 0,-4 4 8 0,0-1-8 16,0 1 0 0,-3-1 10-16,3 0-10 0,-3 1 8 0,-4-4-8 0,3 0 10 0,-3-6-10 15,4 3 10-15,-4 1-10 0,0-4 10 0,0 3-10 0,4-3 10 16,-4-3-10-16,0-1 0 0,0-2 0 0,0 0-11 15,0-3 11 1,0 2 0-16,0 1 0 0,0-3 0 0,0 2 10 0,0 1 4 0,-3 0 1 0,3-1 0 16,-4 1-15-16,1 3 0 15,-1 0 0-15,-3 3 0 0,4-6 0 0,-4 6 0 0,0-3 0 0,0 3 0 16,3-4 0-16,1-2 0 0,-4 6 0 0,3-3 0 16,1-3 0-16,-1 3 0 0,1-4 0 0,-4 4 0 15,0 3-9-15,3-6-5 0,-3 6-1 0,0 0 0 16,4-3 15-16,-4 3 0 0,4-3 0 0,-4 3-9 15,0 0 21-15,3-7 4 0,-3 1 0 0,0 6 1 16,0 0-17-16,0-3 0 0,0 3 0 0,-3-3 0 16,3 3 0-16,-4-3 0 0,0 0 0 0,1 3 0 15,-4 3 0-15,3-3 0 0,-3 6 0 0,4-3 0 16,-4 3 0-16,0 1 0 0,0-1 0 0,3 3 0 16,-3 1 0-16,0-1 0 0,0 4 0 0,3-1 0 0,-3 4 0 15,4 3 0-15,-1 0 0 0,1-1 0 0,3 4 0 0,0-3 0 0,0 3 0 16,0-3 0-1,3 3 28-15,1-3 1 0,3-1 1 0,0 1 0 16,0-3-22-16,4-4-8 0,3-2 0 0,-4-4 8 0,4 0-34 16,-3-6-5-16,3-3-1 0,4 0 0 0,-4-3 32 15,3-7 0-15,-2 1 0 0,-1-1 0 0,0 1 0 0,0-1 0 0,-4 1 0 16,1-1 0 0,-4 4-37-16,0-1-2 0,0 4 0 0</inkml:trace>
  <inkml:trace contextRef="#ctx0" brushRef="#br0" timeOffset="46600.45">13769 4784 2508 0,'0'0'71'0,"0"0"16"0,-7-3-70 15,3 3-17-15,-3 0 0 0,4 0 0 0,-4 0 106 0,3 0 18 0,-3 3 3 0,0 1 1 16,0 2-52-16,-4 0-9 0,4 3-3 0,-3 1 0 16,-1 2-51-16,1 7-13 0,3 0 0 0,-4 3 0 15,4 0 44-15,3 0 7 0,-3 3 1 0,4-3 0 16,-1 3-27-16,1-3-5 0,6 0 0 0,1 0-1 16,-1-6-11-16,4-1-8 0,0-2 12 0,4-4-12 15,0-6 0-15,3 0 0 0,0-3 0 0,3-3 0 16,-2-3 0-1,2-7 0-15,1 1 0 0,0-7 0 0,-4 0 0 0,3 1 0 0,-3-4 0 0,0 0 0 16,-3 3 8-16,0-3-8 0,-4 3 0 0,0 0 0 16,0 4 8-16,-7-1-8 0,3 3 0 0,-6 4 0 15,3 0 0-15,-4 2 0 0,1 4 0 0,-1 0 0 16,1 3-12-16,-4 3-2 0,3 0-1 0,-3 4 0 16,4-1 26-16,-5 6 5 0,5 1 0 0,-1 6 1 15,1 0-17-15,-1 6 0 0,4 0 0 0,0 6 0 16,0 4 0-16,0-1 12 0,0 7-4 0,0 0-8 15,0-1 19-15,0 4-3 0,-3-3-1 16,3 6 0-16,-4 0 5 0,1 3 0 0,-1 7 1 0,-3-1 0 16,0-9-4-16,0 0-1 0,0 0 0 0,0 0 0 15,0-6-16-15,0 0-14 0,3-4 2 16,1 4 1-16,3-10 11 0,0 4 0 0,3-4 0 0,1-6 0 0,3 0 0 16,0-6 0-16,7 3 0 0,-3-9 0 0,6-1 0 15,-3-5 0-15,8-4 0 0,-1 0 0 16,0-9 0-16,4-1 12 0,-4-5-2 0,3-4-1 0,-6-6-9 15,0-3 10-15,-4-3-10 0,-4 3 10 16,1 0-10-16,-4-4 0 0,0 4 9 0,-7-3-9 0,4 0 15 0,-8 0-2 16,4 3 0-16,-7-10 0 15,-3 1-13-15,-1 5 0 0,-7-2 8 0,4 3-4 16,-7 3-30-16,3 0-5 0,-3 3-1 0,0 3 0 0,3 0 32 0,1 7 0 0,-1 2 13 0,4 1-4 16,3-1-116-1,1 7-23-15,-1-3-5 0</inkml:trace>
  <inkml:trace contextRef="#ctx0" brushRef="#br0" timeOffset="47396.6">14079 4954 2310 0,'0'15'97'16,"0"1"-77"-16,0 3 86 0,4 0 18 0,-4 3 3 0,3-4 1 31,4 4 0-31,-3-3 0 0,3 0 0 0,0 3 0 0,0-9-103 0,0-1-25 0,4 1 0 0,-1-7 0 16,5-3 56-16,-1-3 7 0,0-3 1 0,7-3 0 15,-3-7-52-15,-1-3-12 0,1-6 0 0,-1 4 0 16,5-4 0-16,-1-3 0 0,-4 0 0 0,5 3 0 31,-5 3 0-31,1 0 0 0,-4 3 0 0,-3 7 0 0,-1-1 0 0,1 4 0 16,-4 3 0-16,0 3 0 0,-4 6 0 0,1 1 0 0,-1 2 0 0,-3 4 0 15,0 2 0-15,0 4 0 0,0 0 0 0,0 0 0 16,4-1 54-16,-4-2 8 0,0 3 2 16,3-3 0-16,1-4-52 0,0 1-12 0,-1-4 0 0,4 1 0 15,0-7 13 1,4 0 0-16,-4-6 0 0,7 0 0 0,-3-4-13 0,3-5-18 0,0-1 4 0,0-3 1 16,3 1 13-16,-2-4 0 0,-1 0 0 0,0 0 0 15,-4 1 8-15,1 2 4 0,0-3 0 0,-4 3 1 16,0 4-13-16,-4-1-18 0,1 4 4 0,-4 0 1 15,0 2 13-15,0 7 0 0,0 0 0 0,0 0 0 16,-4 3 0-16,1 7 0 0,-1-1 0 0,1 4 0 16,-1 2 0-16,1 1 0 0,-1 3 0 0,4 3 0 15,0-3 0-15,0-1 0 0,4 1 0 0,-1 0 0 16,-3-3 0-16,7-1 0 0,-3-2 0 0,3 0 0 16,3-4 8-16,-3-3 4 0,4-3 0 0,0 0 1 15,3-3-13-15,0-3 0 0,0-6 0 0,0 0 0 0,0-4 0 0,4-3 0 0,-4-3 0 16,0 1 9-16,0-1-9 0,-3-3 8 15,3 0-8-15,-4 3 8 16,1 0-8-16,0 1 0 0,-1-1 0 0,-3 3 0 0,0 4 0 0,4-1 0 0,-4 4 8 16,0 2-8-1,0 1 0-15,0 3 0 0,0 3 0 0,-3 0 8 0,3 0-8 0,0 6 0 16,0-3 0-16,0 7 0 0,0-1-16 0,0 4-6 0,0-1-1 16,0 4 0-16,4 0 23 0,-8 2 0 0,4 1 0 0,0 3 0 15,-3 0 0-15,-1 0 0 0,1 3 0 0,-1-3 0 16,-3-3 0-16,0 0 0 0,0-1 0 0,0-2 0 15,0-3 21-15,-3-4 9 0,3 1 2 0,0-10 0 16,0 0-103-16,0 0-20 0,0 0-4 0</inkml:trace>
  <inkml:trace contextRef="#ctx0" brushRef="#br0" timeOffset="47719">15416 4668 2474 0,'0'0'70'0,"0"0"16"15,0 0-69-15,4 7-17 0,-1-1 0 0,1 3 0 16,3 4 135-16,0-1 23 0,0 7 5 0,0 0 1 0,4 0-51 0,-4 3-9 0,0 0-3 0,0 3 0 15,0 0-29-15,4 0-7 0,-4 3-1 0,0 0 0 32,0 1-38-32,-4-1-8 0,1 0-2 0,3 0 0 15,-4-3-7-15,1 0-1 0,-1-3-8 0,-3 4 12 0,4-8-12 0,0 1 0 0,-1-6 0 0,-3-1 0 32,0-2-67-32,0-4-16 0,0-6-3 0,0 0-1 0,-7-6-33 0,0-4-6 0,0 1-2 0</inkml:trace>
  <inkml:trace contextRef="#ctx0" brushRef="#br0" timeOffset="47914.01">15268 4976 2986 0,'0'0'84'0,"4"3"20"16,-1 3-84-16,4 0-20 0,0 1 0 0,4-1 0 15,3 0 96-15,0-3 14 0,0 4 3 0,7-4 1 16,-3 0-80-16,7 0-16 0,0 0-3 0,3-3-1 15,-4-3 15-15,8 0 3 0,-4 0 1 0,4-4 0 16,0 1-49-16,-4 3-11 0,0-3-1 0,1 3-1 16,-5-4-95-16,-3 4-20 0,1-3-3 0</inkml:trace>
  <inkml:trace contextRef="#ctx0" brushRef="#br0" timeOffset="48210.78">16034 5211 2880 0,'0'0'128'0,"0"0"25"0,0 0-122 16,0 0-31-16,0 0 0 0,0 0 0 0,-4-6 108 0,4-1 16 0,-3-2 4 0,-1-7 0 16,1 4-68-16,-4-7-14 0,0-3-2 0,-1 0-1 15,-2-3-12-15,-1-3-3 0,1-4 0 0,-1 1 0 16,1 3-11-16,-5-4-2 0,5-2-1 15,-4 3 0-15,3-4-6 0,1-3 0 0,-1 1-8 0,4-1 12 16,0 7-32-16,0-1-6 16,3 4-2-16,-3 3 0 0,7 6 48 0,-3 4 10 0,3 2 2 0,0 4 0 15,3 2-44-15,-3 4-8 0,0 3-1 16,0 0-1-16,7 3-93 0,-3 4-18 0,6 2-4 16</inkml:trace>
  <inkml:trace contextRef="#ctx0" brushRef="#br0" timeOffset="48930.02">16267 4932 2747 0,'0'0'78'0,"-4"3"17"15,1 0-76-15,-5 3-19 0,8-6 0 0,-3 7 0 16,-1-1 68-16,1 0 9 0,-1 0 3 0,4 4 0 0,-3-1-26 0,3 4-5 15,0 2-1-15,0 1 0 0,0 3-8 0,3 0-1 0,1 3-1 0,3-4 0 16,0 1-16-16,0-3-3 0,4-3-1 0,-1-1 0 16,1-3-10-16,3-2-8 0,0-4 9 0,0 0-9 15,4-3 8-15,-4-6-8 0,7-1 0 0,-7-2 0 16,4-3 0-16,-4-4 0 0,0-3 0 16,0 3 0-16,-3-2 9 0,-1-1-9 0,-3 0 8 0,4 0-8 15,-4 3 0-15,-3-2 8 16,-1 2-8-16,-3 0 0 0,-3 4 0 0,-1-4 0 0,0 0 0 0,1 7 0 15,-4 0 0-15,3 2 8 0,-3 4-8 0,0 3 0 16,4 3 0-16,-1 0 0 0,1 4-12 0,-1 2 12 16,1 4 0-16,3 2 0 0,0 4 0 0,0 6 0 15,3 3 44-15,1 4 16 0,-1 2 3 0,1 4 1 16,3 0-52-16,0-4-12 0,0 4 0 0,3-1 0 16,-2 4 0-16,-1 0 0 0,3 0 0 0,-3 6 0 0,4-7 14 15,-8 4-3-15,4 0-1 0,-3 3 0 0,-1-6 0 16,-3-3 0-16,0-1 0 0,-7 4 0 0,0-3-10 15,-3-1 0-15,-4 1 0 0,0-1 0 0,-8-2-17 0,5-7-3 16,-8 0 0-16,4-3 0 16,-4-6 20-16,4-3 0 0,-4-3 0 0,1-7 0 0,2-3 0 15,5-3 0-15,-4 0 0 0,3-9 0 16,0-7 0-16,1-3 0 0,3-3 0 0,0-3 0 16,3 0 0-16,4-3 0 0,0-1 0 0,7 4 0 0,0-3 15 0,0 0 6 0,7 0 2 15,0-4 0 1,4 4-37-16,3 0-7 0,0 0-2 0,7-4 0 0,0 4 23 0,4-3 0 0,3-1 0 0,4 1 0 15,-1 3 0-15,5 3 0 0,-1 0 0 16,4 3 0 0,0 0 0-16,-4 3 0 0,4-3 0 0,-4 6 0 0,-3 4 0 0,-8-1 0 0,1 4 0 0,-4 3 0 15,-3-1-56-15,-7 1-6 0,-1 3-2 16</inkml:trace>
  <inkml:trace contextRef="#ctx0" brushRef="#br0" timeOffset="167750.96">5295 6324 2739 0,'0'0'116'15,"0"0"-93"1,0 0 61-16,0 0 13 0,0 0 3 0,0 0 0 16,0 0-46-16,0 0-9 0,0 0-1 0,4 3-1 0,3 3-35 0,0-3-8 0,0-3 0 15,7 4 0 1,-3-8 0-16,3 4 0 0,3-3 0 0,-3 0 0 16,8-3 22-16,-1 3 2 0,3-3 1 0,1-1 0 15,0 1-40-15,7 3-8 0,-4-3-1 0,4 2-1 16,-4-2 25-16,0 3 0 0,-7 0 0 0,-3 3 0 15,3-3-56-15,-7 3-7 0,4 0-1 0</inkml:trace>
  <inkml:trace contextRef="#ctx0" brushRef="#br0" timeOffset="169856.78">6491 6242 1123 0,'0'0'32'0,"0"0"7"16,0 0-31-16,0 0-8 0,0 0 0 0,0 0 0 15,0 0 132-15,0 0 24 0,0 0 6 0,0 0 1 16,-3 4-18-16,3 5-3 0,0-3-1 0,0 10 0 15,3 0-59-15,1 6-12 0,6 3-2 0,-6-3-1 16,6 3-4-16,-3 3-1 0,0 3 0 0,4 4 0 16,0-1 3-16,-1 1 1 0,-3-1 0 0,7 10 0 15,-3-6-53-15,-4-4-13 0,4-2 0 0,-4-1 0 0,0-6 27 0,0-3 2 16,-4-3 1-16,1-4 0 0,-1 1-11 16,-3-3-3-16,0-4 0 0,0-9 0 15,0 0 6-15,-3 0 1 0,-1 0 0 0,-3-6 0 0,0-7-14 0,4-2-9 16,-11-1 12-16,6-6-12 0,-2-3 0 0,-1 3 0 0,1-6 0 0,-4-1 0 15,3 1 0-15,0-3 0 16,4 0 0-16,-3-4 0 0,3 4 8 0,3-4-8 0,-3 4 0 0,4-4 0 16,-1 1 0-16,4 3 0 0,4-1 0 15,-1 7 0-15,4 0 0 0,0 3 0 16,0 0 0-16,4 3 0 0,3 4 0 0,-3-1 0 16,3 3 0-16,0 4-9 0,3 3 9 0,-2-1 0 0,6 4 0 0,0 0 0 15,-7 3 0-15,4 3 11 0,-1 4-3 0,1 2 0 16,-4 4 32-16,-3-1 7 0,-1 4 1 0,-3 3 0 15,0 3-40-15,-3-4-8 0,-1 7 0 0,-3 0 0 16,-3-3 0-16,3 0 0 0,-4 0 0 16,-6 0 0-16,-1-3 0 0,1-3 0 0,-1 3 0 0,-3-7 0 15,3 1 0-15,1-1 0 0,-1-2 0 0,1-1 0 16,-1-6-48-16,4 0-13 16,0-3-3-16,3-3 0 15,4-3-51-15,0-4-10 0,0-2-3 0,4 3 0 0,3-4-78 0,-4-3-16 0,8 1-3 0,-4-7-1 16</inkml:trace>
  <inkml:trace contextRef="#ctx0" brushRef="#br0" timeOffset="170542.66">7031 6120 2631 0,'0'0'58'0,"0"6"12"0,-4 4 2 0,-3-1 2 0,0 7-59 0,4 0-15 0,-8 2 0 0,4 4 0 16,0 0 94-16,-4-3 16 16,8 6 3-16,-8-3 1 0,4 0-76 0,0-3-15 15,4 3-3-15,-1 0-1 0,4-7 27 0,0 1 6 16,0-3 0-16,4-4 1 0,3-3-33 0,0 1-8 15,0-7 0-15,3-4-1 0,-3-2-23 0,4-3-4 16,0-7 0-16,-1-3-1 0,1 1 9 0,-4-4 8 0,3 0-12 0,1 0 12 16,0-3-15-16,-4 6 4 0,0-3 1 0,3 3 0 15,-6 6 10-15,3 1-8 0,-4 3 8 16,1 5-8-16,-4 4 8 0,0 0 8 0,3 10-8 16,1-1 11-16,0 4 18 0,-1-1 4 0,1 7 1 15,-1 0 0-15,4 0-2 0,-3 3 0 0,-1 0 0 0,4 6 0 16,4-6-11-16,-4-3-2 15,4 3-1-15,-1-4 0 0,1-2-18 0,-1-3 0 0,1-1 8 0,-1-6-8 16,5 1 11-16,-5-1-2 0,1-3 0 0,-1-3 0 16,4 0-68-16,-3-6-13 0,0 0-4 15,-1-4 0-15,1-2-65 0,-4-4-14 0,0 0-2 0,3 1-1 16,-3-1-103-16,1-6-21 0,-5 3-4 0,4 3-1 16,-3 4 77-16,-1-4 15 0,1 1 3 0,-4-1 1 15,3 3 94-15,-3-2 18 16,4 2 4-16,-4-3 1 0,0 4 175 0,3-1 35 0,-3 4 8 0,0 3 0 0,0 6-4 0,0 0 0 15,0 0-1-15,0 0 0 0,0 0-32 0,4 6-7 16,-1 0 0-16,1 0-1 16,-1 4-6-16,1-1-1 0,-1 1 0 0,1 2 0 0,0 1-29 0,-1-1-7 15,-3 1 0-15,4-1-1 0,-1 1 58 16,4-1 12-16,-3 1 3 0,-1 0 0 0,1-1-67 0,-1 1-13 16,1-4-2-16,3-3-1 0,0 4-21 0,0-4-5 15,4-3-1-15,-4 0 0 0,0-6-10 0,3 0-8 16,1 0 12-16,-4-7-12 0,3 1 0 0,-2 0 0 15,-5-4 0-15,4 1-12 0,-3-1 12 0,-1-3 0 0,1 4 0 16,3-1 0-16,-4 1 0 0,1-1 0 16,3 4 0-16,-4-1 0 0,1 1 0 0,-1 6 0 0,-3 3 0 15,0 0 0-15,0 0 0 0,4 6 0 0,3 4 0 0,-3 2 0 16,3 1 12-16,0 2 1 0,0 4 1 16,-4 0 0-16,8 0 9 0,-4 0 1 15,0-4 1-15,0 4 0 0,4-3 0 0,-4-1 0 0,0 1 0 0,0-3 0 16,3-1-35-16,-3-2-7 15,0-1-2-15,0 0 0 0,1-6 31 0,-1-3 5 0,0 0 2 0,0-3 0 16,-4-3-107 0,4-3-22-16,0-4-4 0,-3-3-1 0,3-2-53 0,0 2-10 0,-3-3-2 15,3 0-1-15,0-3-151 0,0 7-29 0</inkml:trace>
  <inkml:trace contextRef="#ctx0" brushRef="#br0" timeOffset="171110.85">7888 6242 1641 0,'4'-12'36'0,"-1"6"7"0,1-1 1 0,-1 1 4 0,1-3-39 0,-1 2-9 0,1 1 0 0,-4 0 0 0,0 6 158 0,0 0 30 16,0 0 5-16,0 0 2 15,0 0-47-15,0 0-10 0,0 0-2 0,0 0 0 0,0 6-30 0,-4 4-6 16,1-1-2-16,-1 3 0 0,-3 4-38 0,0-3-8 16,0 6-2-16,0-4 0 0,0 4-18 0,0 0-3 15,0-4-1-15,0 1 0 0,0 0-12 16,3-4-4-16,-3 1 0 0,4-7 0 0,-1 0-12 0,4-6 8 16,0 0-8-16,0 0 0 0,0 0 0 0,11 0 0 15,-4-6 0-15,3 0 0 0,1-3 0 0,3 2 0 16,0-5 0-16,-3 5 0 0,3-2 10 0,0 3 6 15,0-1 0-15,0 1 1 0,4 0-28 0,-4 3-5 0,4 0-2 0,3 0 0 16,0 6 29-16,-7 0 5 16,0 0 2-16,0 6 0 0,0 1-18 0,-3 5 0 0,-4 1 0 0,0 3 0 15,0 0 12-15,-3 6-2 16,-4-3 0-16,3 0 0 0,-6 0-10 0,3-4 10 16,-7-2-10-16,-1-3 10 0,1 2-10 0,0-2 8 0,0-4-8 0,0-2 8 15,0-1-8-15,4-3 0 16,-4 0 0-16,7-3-11 0,0 0 11 0,0 0-8 0,0 0 8 0,0 0-8 15,0 0 0-15,7-6 0 0,0 0 0 0,3-1 0 16,1 1 8-16,-1-3 0 0,5-4-9 0,-5 1 9 16,8-4-13-16,-1 0 1 0,5-6 1 15,-1 0 0-15,3-6 11 0,1 3-13 0,0-6 5 0,0 2 8 16,-4 1 0-16,0 0 21 0,-3 3-2 0,-1 0-1 16,-3 6-18-16,-3 3 0 0,-4 4 0 0,-4 2 0 0,1 4 0 0,-4 6 0 15,0 0 0-15,0 0 0 16,-4 3 0-16,-6 4 0 0,3 5 0 0,-4 1 0 0,1 2 0 0,-1 4-9 15,0 3 1-15,1 0 0 0,-1 3 8 0,1-3 11 16,3 3-3-16,3 0 0 16,1-3-8-16,3 0 0 0,0-3 0 0,0 0 8 0,3-4-8 0,4-2 0 15,0-1 9-15,4-2-9 16,-1-4 0-16,5-3 0 0,-1 0 0 0,3 1 0 16,1-4 0-16,0-4 0 0,3-2 0 0,0 3 0 15,-3-3 0-15,3-4 0 0,-4 4-9 0,1 0 9 16,0 0-239-16,-1-1-43 0</inkml:trace>
  <inkml:trace contextRef="#ctx0" brushRef="#br0" timeOffset="171765.86">9599 6252 2269 0,'-10'3'64'0,"-1"-3"15"16,4 3-63-16,0-3-16 0,0 0 0 0,0 0 0 16,3 0 80-16,1 0 14 0,-4 0 2 0,7 0 1 15,0 0-1-15,-4 3-1 0,1 0 0 0,-1 1 0 16,0 2-26-16,1 3-5 0,-1 1 0 0,4-1-1 16,-3 7 1-16,6-1 1 0,-3 1 0 0,4 6 0 15,3-3-52-15,0 0-13 0,0 3 0 0,4-4 0 16,-1 1 54-16,4-3 8 0,-3-4 2 0,7-2 0 15,-4-1-52-15,3-6-12 0,1 0 0 0,3-6 0 16,-3-3-24 0,-1-3-8-16,5-4-2 0,-5-3 0 0,1-2 54 0,3-1 12 0,-7 0 1 0,4-3 1 0,-4 6-34 0,0 1 0 0,-3-1 0 15,-1 7 0 1,-3 2 0-16,0 4 0 0,-7 3 0 0,11 3 0 16,-8 4-14-16,4 5-10 0,-3 4-1 0,0 3-1 0,3-1 26 0,0 4 14 0,0 0-2 15,3-3 0-15,-3 0 2 0,7-3 0 0,-3-4 0 0,3-2 0 31,0-4-14-31,0-3 0 0,4-3 0 0,-4 0 0 16,4-6 0-16,-1-4 0 0,1 1 0 0,-4-7 0 0,0 4 11 0,0-7-11 0,-3 0 12 0,0 0-12 16,-4 0 13-16,-4 1-4 0,4-1-1 15,-7-3 0-15,0 6-18 0,-3-3-4 0,-4 4-1 0,0 2 0 16,-1-2 35-16,-2-1 8 16,-1 3 0-16,-3-2 1 0,4 2-29 0,-4 1 0 0,3 2 0 0,-7 1 0 15,4-1-36-15,4 7-1 0,-1 0 0 16,4 3 0-16,3 3-103 0,4 3-21 0,0-2-4 0</inkml:trace>
  <inkml:trace contextRef="#ctx0" brushRef="#br0" timeOffset="172352.45">10276 6474 2480 0,'0'35'52'0,"0"-26"12"16,0 1-52-16,0-4-12 0,-3 0 0 0,3-6 0 15,0 0 120-15,0 0 22 0,0 0 4 0,-4-6 1 16,1-3-67-16,3-4-12 0,0-3-4 0,0 1 0 15,0-1-51-15,3 0-13 0,1 4 0 0,3-4 0 16,-4 4 54-16,5-1 8 0,2 1 2 0,1-1 0 0,-1 4-64 0,4 2-23 0,-3 1 1 0,3 0 0 31,-3 3 22-31,6 3 0 0,-3 0 0 0,4 3 8 16,-4 0 0-16,0 3 0 0,0 4 0 0,-3 2 0 16,0-2 8-16,-4 5 2 0,0 4 0 0,3-3 0 0,-6 2-2 0,-1-2-1 15,4 3 0-15,-7-3 0 0,4-1-15 0,-4-2 9 0,3-1-9 0,-3 1 8 31,0-4-8-31,4-2 0 0,-4-7 0 0,0 0 0 0,0 3 0 0,0-3 0 0,7 3 0 0,0-3 0 32,-3 0 0-32,3-3 0 0,-4 0-9 0,4 0 9 0,-3-1-22 0,3-2-1 0,0 3 0 0,0-3 0 15,0-1 36 1,-3 1 7-16,3 0 2 0,-4 0 0 0,1-4-22 0,-1 1 0 0,4-1 0 0,-3-2 8 16,-1 2-25-16,1 1-5 0,3-4-1 0,-4 1 0 15,4-1 37-15,0 4 7 0,-3-7 2 0,3 4 0 16,0-1-37-16,-3 1-7 0,3-1-2 0,0 1 0 15,0-1 23-15,-4 4 0 0,4-4 0 0,-3 4 0 16,-1-1 47-16,-3 4 13 0,4 0 4 0,-4 0 0 16,0 2-103-16,0 4-20 0,0-3-4 0,-4 3-1 15,1 3 103-15,-4 4 20 0,0-1 4 0,0 3 1 16,-4 7-75-16,4 3-14 0,0 3-3 0,0 3-1 16,3-3 46-16,-3 3 10 0,4 0 1 0,-1 0 1 15,4-6-29-15,0 0 0 0,4-1 0 0,-1-2 0 16,4-3 0-16,1-1 0 0,-1-2 0 0,0-4 0 15,3 0 0-15,4-3 0 0,-3 0 0 0,3-3 0 16,0 0 0-16,4-3 0 0,-4 0 0 0,4-3 0 16,-4 0 0-16,3-1-20 0,1-5 4 0,0 6 0 15,-4-4 16-15,0 1 0 0,-4 2 0 0,1 1 0 16,0 0 0-16,-4 3 0 0,0-3 0 0,-4 2 0 0,-3 4 0 0,0 0 0 0,0 0 0 0,0 0 0 16,0 0-11-16,0 0 2 0,0 0 0 15,0 0 0 1,0 0-100-16,0 0-20 0,0 0-4 0</inkml:trace>
  <inkml:trace contextRef="#ctx0" brushRef="#br0" timeOffset="172930.94">10273 6521 1824 0,'0'0'76'0,"0"0"-60"16,-4 4 76-16,1-1 15 0,3-3 3 0,0 0 1 16,0 0-24-16,0 0-5 15,0 0-1-15,-4-3 0 0,1-4-13 0,3-5-4 0,0-1 0 0,0 1 0 16,0-7 52-16,3-3 9 0,-3 0 3 0,4-3 0 16,-4-3-52-16,0-1-9 0,3 1-3 0,1 0 0 15,-4 0 0-15,0 0 0 0,0-1 0 0,0 1 0 16,-4 0-51-16,4 0-13 0,-3 0 0 0,3-1 0 15,-4 7 21-15,1 0 2 0,3 4 0 0,0 5 0 16,-4 0-23-16,4 4 0 0,-3 3 0 0,3 3 0 16,0 3-14-16,0 0-7 0,0 0-2 0,0 0 0 15,0 0-186-15,3 9-38 16,-3 0-7-16</inkml:trace>
  <inkml:trace contextRef="#ctx0" brushRef="#br0" timeOffset="174236.26">12051 6569 3081 0,'-7'9'136'0,"0"-3"29"0,0 0-132 15,0-2-33-15,3 2 0 0,-3-6 0 16,7 0 60-16,0 0 6 0,-3-3 1 0,-1 0 0 0,4-7-33 15,-3 1-6-15,3-1-2 0,3-5 0 16,-3 2-13-16,0-6-2 0,4 1-1 0,-4-1 0 0,0-3-10 0,3 3 12 0,-3-3-12 0,4 3 12 31,-1 4 12-31,1-1 2 0,-1 0 1 0,4 7 0 0,-3 2-27 0,-4 1 0 0,0 6 0 0,0 0 0 16,0 0 0-16,0 13-19 0,0 2 3 0,0 1 1 16,0 0 24-16,0 3 5 0,-4 3 1 0,4-1 0 31,-3 1-15-31,-1-3 0 0,1 3 0 0,-1 3 0 15,1-3 0-15,-1-6 0 0,4 0 0 0,0-1 0 0,0-5 0 0,0-1 0 0,-3-3 0 0,3-6 0 16,0 0 0-16,0 0 0 0,0 0 0 0,7 0 0 16,0 0 0-1,0-6 0-15,0 0 0 0,0 0 0 0,0-7 0 0,0 0 0 0,0-2 0 0,0-1 0 16,4-3-9-16,-1 0-5 0,1 1-1 0,3-4 0 16,0 0 15-16,4 0 0 0,-1 3 0 0,4-3 0 15,1 0 12-15,-1 3 1 0,0-3 1 0,-3 7 0 16,3 2-14-16,-7 4 0 0,4 2 0 0,-4 4 0 15,-4 10 0-15,1-1 16 0,-1 6-2 0,-3 7 0 16,-3 0 5-16,0 6 1 0,-1 0 0 0,-3 3 0 16,0-3-20-16,-3 7 0 0,3-4 0 0,-4 0 0 15,0-3 0-15,1-3 0 0,-4 0 0 0,3-3 9 16,1-6-31-16,-1-1-4 0,1-2-1 0,3-10 0 16,0 0-73-16,0 0-16 0,7-10-2 0,-4 1-1 15,4-7-125-15,4 0-24 0,-4-6-6 0</inkml:trace>
  <inkml:trace contextRef="#ctx0" brushRef="#br0" timeOffset="174471.48">12587 6274 2766 0,'-14'19'58'0,"10"-7"12"0,-3 1-56 0,0 5-14 0,-3 1 0 0,3 6 0 31,-4-3 112-31,4 7 19 0,-3-1 4 0,2 0 1 0,1 0-46 0,0-6-9 0,0 3-1 0,4-6-1 16,-1 0-24-1,4 0-5-15,0-1-1 0,4-5 0 16,3 0-37-16,-4-4-12 0,8 0 8 0,0-2-8 0,-1-4 0 0,4-3 0 0,0-3 0 0,0 0 0 15,4-4 0-15,0-2 0 0,3-4 0 0,-3 1 0 16,-1-1 0-16,1 1 0 0,-1-4 0 0,-6 0 0 16,0 1 8-16,-1-1-8 0,-3 3 0 0,0-2 0 15,-7-1 0-15,0 0 8 0,0 4-8 0,0-1 0 16,-7 1 8-16,0-1-8 0,-3 4 0 0,-1-4 0 16,-3 7-33-16,0-3-11 0,0 5-1 0,0 1-1 15,-1 0-99-15,5 6-20 0,-4-3-4 0</inkml:trace>
  <inkml:trace contextRef="#ctx0" brushRef="#br0" timeOffset="175241.62">13582 6296 2426 0,'0'0'68'0,"-7"0"16"0,3 0-67 0,-3 3-17 0,0 0 0 16,0 3 0-16,-3 1 148 0,3 2 27 0,-4 3 5 0,4 1 0 15,-7 6-76-15,3 0-16 0,1-1-4 0,-1 8 0 16,-3-1-32-16,7 3-8 0,-4-3 0 0,4 3-1 16,4-3-15-16,-4-3-2 0,7 0-1 0,-4 0 0 15,8-3-12-15,-4 0-2 0,7-4-1 0,0-2 0 16,3-1-10-16,1-2 0 0,3-1 0 0,0-6 0 16,4-3 0-16,3-6 0 0,-3 0-8 0,3-7 8 15,3 1 0-15,-2-7 0 0,2-3 0 0,-2 0 0 16,2-3-54-16,1 0-16 0,-4-3-3 0,0 3-1 15,0 0 28-15,-3-1 6 0,-4 4 0 16,-3 1 1-16,-1 5-6 0,1 0-2 0,-8 7 0 0,4 3 0 16,-7 6 38-16,0 0 9 0,0 0 0 0,-7 6 0 15,0 3 24-15,0 7 6 0,0 0 2 0,0 2 0 16,0 4 25-16,0 0 6 0,-3 3 1 0,2 0 0 16,5-3-52-16,-1 0-12 0,1-3 0 0,-1 3 0 15,4-6 54-15,4 3 8 0,-4-4 2 0,3 1 0 16,1-7-52-16,-1 4-12 0,5-7 0 0,-5 0 0 0,8-2 0 15,-4-1 0-15,0-6 0 0,3-1 0 0,1 1 0 16,-1-6 0-16,5-1 0 0,-1 1 0 0,-4-3 0 0,1-1 0 0,-1 0 0 0,-2 1 0 16,-1-1 0-16,0 4 0 15,-4-4 0-15,1 4 0 0,-4 0 0 16,0-1 0-16,-4 4 0 0,4 0 0 16,-3 3 0-16,-4-4 0 0,0 1 0 0,-1 3 0 0,1 0 0 0,0 3 0 0,-3 0 0 0,-1 0 0 15,1 3 0 1,3 0 0-16,-4 3 0 0,4-3 0 0,0 1 0 0,3 2 0 15,-3-3 0-15,0 0 0 16,4 0 0-16,3-3 0 0,0 0 0 0,0 0 0 0,0 0 0 0,0 0 0 0,0 0 0 16,0 0 0-16,0 0 0 0,0 0 0 0,3-3 0 15,-3-3 0-15,4 0 0 0,-1-1 0 0,-3-2 0 16,4 3 0-16,-1-1 0 0,-3-2 0 0,0 6 0 16,0-4 0-16,0 7 0 0,0 0 0 0,0 0 0 15,0 0-100-15,0 0-22 0,0 0-5 0,0 0-1 16,4 7-179-16,-4-1-36 0</inkml:trace>
  <inkml:trace contextRef="#ctx0" brushRef="#br0" timeOffset="175588.26">14002 6703 2512 0,'-4'10'112'0,"4"-4"22"15,0-6-107-15,0 0-27 0,0 0 0 0,0 0 0 0,0 0 60 0,0 0 8 0,4-6 0 0,-1-1 1 16,1-2-22-16,3 0-5 0,-4-4-1 0,1 1 0 16,3-4 6-16,-3 6 1 0,3-2 0 0,0 3 0 15,0-1-5-15,0 1-1 0,0-1 0 0,0 1 0 16,3 3-16-16,-3-4-3 0,4 4-1 0,0 0 0 15,-4 3-4 1,3 3-1-16,-3 0 0 0,0 3 0 16,0 3 31-16,1 0 5 0,-1 4 2 0,-4 2 0 0,1 1-44 0,-1 6-11 0,1-4 0 0,-4 13 0 15,0-2 8 1,0-1-8-16,-4 0 12 0,4-3-4 0,-3 0-8 0,-1-7 0 0,1 4 0 0,3-6 0 31,-4-7-55-31,4-6-13 0,0 0-2 0</inkml:trace>
  <inkml:trace contextRef="#ctx0" brushRef="#br0" timeOffset="175925.4">14210 6293 1497 0,'10'-7'66'0,"1"4"14"0,0 0-64 16,-1 0-16-16,1 3 0 0,-1 3 0 15,1 0 158-15,0 3 28 0,-4 4 6 0,0 6 0 16,0-1-4-16,-4 7-2 0,1 3 0 0,3 3 0 0,-4 1-42 0,4 2-9 0,-3 0-2 0,-1 4 0 16,5-4-78-16,-1 1-16 0,-4 2-3 15,8-3-1-15,-8 1-12 0,4-4-3 0,4-3 0 0,-4 3 0 16,0-6-20-16,0-3 0 15,0 0 0-15,0-3 0 0,0-4 0 0,0-2 0 0,0-7 0 0,-3 0 0 32,-4-3-40-32,0 0-12 0,3-6-2 0,-3-4-1 0,-3-2-58 0,-1-1-12 0,-3-3-3 0,0 4 0 15,0-7-153-15,-3 3-31 0</inkml:trace>
  <inkml:trace contextRef="#ctx0" brushRef="#br0" timeOffset="176551.71">14203 6616 2450 0,'0'0'51'0,"0"0"12"15,0 0-51-15,0 0-12 0,3 6 0 0,4-3 0 16,0 0 76-16,4-3 12 0,0-3 2 0,3 3 1 16,0-3-22-16,7 0-4 0,-3 0-1 0,6-1 0 15,-2-2-64-15,-1 3 0 0,3-3-8 0,1 3-1 16,-4-1 9-16,0 4 11 0,-3 0-3 0,3 4 0 16,-3 2-73-16,-4 3-15 0,0 4-4 0,0-1 0 15,0 4 20-15,-3 3 3 0,-4-3 1 0,4 2 0 16,-4 1 10-16,0-3 2 0,-4 3 1 0,1-4 0 0,-1-2 69 15,-3-1 14-15,0-2 2 0,0-1 1 16,0-9 40-16,0 0 8 0,0 0 1 0,0 0 1 0,-3-9 31 0,-4-1 7 0,3-5 1 16,-3 2 0-16,4-2-103 15,-1-1-25-15,0 0 0 0,4-3 0 0,-3 4 56 16,3-1 7-16,0 3 1 0,0-2 0 16,3-1-52-16,5 4-12 0,-5-1 0 0,4 4 0 0,4-1 0 15,-4 1 0-15,3-1 0 0,1 1 0 0,3 6-15 0,-3-3-5 0,-1 2-2 16,4 4 0-1,0-3 35-15,1 6 7 0,-5-3 2 0,4 4 0 16,4-1-52-16,-4 0-10 0,0 3-3 0,0 0 0 0,4-2-5 16,-4 2 0-16,0-3-1 0,0 0 0 0,0 0-10 0,0-3-1 0,-3 3-1 0,3-3 0 15,-3 0 17-15,-4-3 4 16,-4 0 1-16,1 0 0 0,-4 3 55 0,0 0 10 0,3-3 2 0,-3 3 1 16,0 0 23-16,0 0 5 0,0 6 1 0,0 3 0 15,-3 4-14-15,-1 3-2 0,4-1-1 0,-3 4 0 16,-1 3 0-16,4-3 0 0,0 6 0 0,0-3 0 15,4-3-15-15,-1 0-3 0,1-1-1 0,-1-5 0 16,4-1-10-16,0-5-1 0,4-1-1 0,0-6 0 16,-4 0-10-16,3-3 0 0,4-3 9 0,-3-1-9 15,0-2 0-15,-1-4 9 0,1 1-9 0,-4-4 0 16,0 1 0-16,0-1-17 0,0 0 1 0,-4-3 1 16,-3 4 40-16,0 2 8 0,0-3 2 0,-7 1 0 15,4-1-19-15,-8 4-3 0,1-4-1 0,-1 0 0 16,1 4-12-16,-5 2 8 0,1-2-8 0,0 2 0 15,0 4 8-15,0 0-8 0,0 6 0 0,3 0 0 16,1 0-28-16,-1 3-11 0,4-3-2 0,0 6-1 16,3-3-77-16,4 4-15 0,0-1-3 0,4 0-1 15,0 4-80-15,3-4-16 0,0 3-3 0</inkml:trace>
  <inkml:trace contextRef="#ctx0" brushRef="#br0" timeOffset="176841.83">15406 6838 3380 0,'-7'3'150'0,"-4"-6"30"0,4 0-144 0,0 0-28 0,0-3-8 0,0-4 0 15,-4-2 37-15,4-4 7 0,-3 0 0 0,-1-6 1 16,-3 0-29-16,3-3-7 0,-3-3-1 0,4-6 0 16,-1-1-8-16,1-6 0 0,-1-3 0 0,4 1 0 15,3-4 0-15,1 3 0 0,-1-3 0 0,1 3 0 16,3 3 28-16,0 10 3 0,3-4 1 0,-3 7 0 15,0 6-24-15,0 3-8 0,4 3 0 0,-4 4 0 16,0 6-26-16,0 3-5 0,0 3-1 0,0 0 0 16,0 0-76-16,7 9-16 0,-4 0-4 15</inkml:trace>
  <inkml:trace contextRef="#ctx0" brushRef="#br0" timeOffset="177203.59">15522 6487 2880 0,'4'-3'128'0,"3"-3"25"0,-4-1-122 16,1 1-31-16,-4-3 0 0,3 2 0 0,-3 1 108 0,0 0 16 0,0 3 4 0,0 3 0 16,0 0-52-16,-7 3-9 0,-3 0-3 0,-1 6 0 15,1 1-25-15,-5 5-6 0,-2 1-1 0,3 0 0 16,-4 3-23-16,4-1-9 0,-4 1 0 0,4-3 0 15,0 0 0-15,4-1 0 0,-1-2 0 0,4-1 0 16,0-2 0-16,3-4 0 0,4 3 0 0,0-9 0 16,0 0-26-16,4 0-5 0,3 0-1 0,3-3 0 15,5 0 32-15,-1 0 0 0,3-3 0 0,1 3 0 16,0-1 20 0,3-2 9-16,3 3 3 0,-2 0 0 0,2 0-24 0,-2 3-8 0,-1 0 0 0,0 0 0 15,0 0 0-15,-3 3 0 0,-4 0 0 0,0 3 0 16,-4 1 0-16,-6 5 0 0,3 1 0 15,-7-1 0-15,0 1 0 0,-7-1 0 0,0 1 0 0,-4 3 0 16,1-4 0-16,-4 4 0 0,0-4 0 0,-8 7 0 16,1-6-26-16,0-4-5 0,-4-3-1 0,1-3 0 15,2 1-7-15,1-4-1 0,0-4-1 0</inkml:trace>
  <inkml:trace contextRef="#ctx0" brushRef="#br0" timeOffset="177758.31">16598 6603 2435 0,'-35'0'51'0,"24"3"11"0,1-3-50 0,-4 0-12 0,3 3 0 0,0 0 0 16,-3-3 130-16,4 4 23 0,3-1 5 0,-4 0 1 15,1 0-73-15,-1 0-14 0,0 3-4 0,1-3 0 0,-1 4-7 0,1-1-1 16,-1 0-1-16,4 4 0 16,0-1-20-16,0 1-4 0,3-1-1 0,1 3 0 15,-1 1-2-15,4 0-1 0,4 2 0 0,-1-2 0 16,4 2-31-16,0-2 0 0,4-4 0 0,0 4 0 15,-1-4 0-15,8-6 0 0,-4 4 0 0,0-7 0 16,4 0 0-16,-1-7-20 0,5 1 4 0,-1-3 0 16,0-1 16-16,0-2 0 0,-3 2 0 0,6-5 9 15,-6-1-9-15,0 0 8 0,-4 4-8 0,-4-1 8 0,1 1-8 0,-8 2 8 0,1 4-8 0,0-3 8 32,-8 2 0-32,0 1-8 0,1 0 12 15,-1 3-4-15,-3 0-8 0,-3-1 0 0,-1 1 0 0,1 3 0 0,-5 0-23 16,5 0-9-16,-4 3-3 0,3 1 0 15,4-1-61-15,0 0-13 0,0 0-3 0,4 3 0 16,3 1-152-16,0-1-32 0</inkml:trace>
  <inkml:trace contextRef="#ctx0" brushRef="#br0" timeOffset="178029.11">16884 6819 2796 0,'-11'-6'118'16,"1"0"-94"-1,-1 0 104-15,1-4 22 0,-1 4 4 0,0-7 1 0,1 4-95 0,3-7-18 16,0 4-4-16,0-4-1 16,0 0-21-16,0 1-4 0,3-1 0 0,1 3-1 0,3 1-11 0,0-1 0 15,0 4 0-15,0 3 0 16,3-4 0-16,8 1-16 0,-4 3 4 0,3-1 1 16,4 1 19-16,1 0 4 0,-1 3 1 0,0-4 0 15,0 4 1-15,3-6 0 0,1-1 0 0,3 4 0 16,0 0-14-16,1-4 9 0,-1 4-9 0,11-3 8 15,-8-1-33-15,1 4-7 0,-4 3-2 0</inkml:trace>
  <inkml:trace contextRef="#ctx0" brushRef="#br0" timeOffset="178575.55">18136 6462 2310 0,'-3'-3'97'15,"-4"0"-77"1,0 6 154-16,0 0 31 0,-4 0 7 0,4 6 0 15,0 1-84-15,-4 2-16 0,1 4-4 0,-1 0-1 16,4 3-64-16,0 3-13 0,-4-1-2 0,8 8-1 16,-4-4-8-16,7 3-2 0,0 0 0 0,3 4 0 0,1-4-17 0,-1-3 10 15,5 0-10-15,2-3 8 16,1-3-8-16,3-4 0 0,0 1 0 0,0-7 0 16,7-2 0-16,-3-7 0 0,3 0 0 0,0-7 0 0,4-5 0 0,-4-4 0 15,0-3 0-15,4-3 0 0,-4-3 0 0,-3 3 0 0,-1-3 0 16,-3 3 0-16,-3-3 8 15,0 3-8-15,-8 0 8 0,-3 7-8 0,-3-1 11 0,-4 0-3 0,0 1-8 0,-8-1 12 16,1 4-4 0,-3-4 0-16,-5 6-8 0,1-2 12 0,-3 2-12 0,-1 7 0 15,4 0 0-15,0 0 0 0,3 6-58 0,0 0-5 0,4 0-1 16,7 1 0-16,0 2-102 0,4-3-21 0,-1 0-4 0</inkml:trace>
  <inkml:trace contextRef="#ctx0" brushRef="#br0" timeOffset="179028.25">18454 6242 2276 0,'-4'10'96'16,"-3"-1"-77"0,4 7 94-16,-1-4 19 0,1 7 4 0,-1 0 1 15,4 3-41-15,0 6-9 0,0-3-2 0,4 4 0 16,-1-1-17-16,4 0-3 0,0 0-1 0,0 0 0 0,4 1-16 0,-4-4-4 15,4 3-1-15,-1-3 0 16,1 0-3-16,-4-6-1 0,3 0 0 0,-3-4 0 16,0 1-11-16,1-6-3 0,-1-1 0 0,-4 0 0 15,1-6-25-15,-4-3 0 0,0 0 0 0,0 0 0 16,0 0 0-16,0 0 0 0,0 0 0 0,-4-3 0 0,1-3 0 16,-1 0 0-16,-3-4 0 0,3 1 0 15,1 0 0-15,3-1 0 0,-4-2 0 0,8-1 0 0,-1 4 0 0,1-4 0 16,0 1 0-16,-1-1 0 15,4 4 0-15,4-4 0 0,-1 1 0 0,4-1 0 0,1 4 0 0,-1-4 0 0,0 4 0 16,7-7 0 0,-3 7 0-16,3-1 0 0,0 4 0 0,-7 3 0 0,0 3 0 0,4 0 0 0,-4 3 0 0,-4 0 0 15,1 6 0-15,0 1 0 0,-4 2 0 0,-4 4 0 16,-3 3 0-16,0 0 0 0,-7-1 0 16,0 4 0-16,0-3 0 0,-7 0 0 0,0 3 0 0,-4-3 0 15,8-3 0-15,-5-4 0 0,1 1 0 0,0-1 0 16,4-6-200-1,-1-2-44-15,0-1-10 0</inkml:trace>
  <inkml:trace contextRef="#ctx0" brushRef="#br0" timeOffset="179788.4">19001 6500 2310 0,'14'-7'48'0,"-14"7"11"16,0 0-47-16,0 0-12 0,0 0 0 0,0 0 0 16,0 0 156-16,0 0 28 0,0 0 7 0,-7 3 1 0,-4 4-52 0,4 2-9 0,-4 0-3 0,1 1 0 15,-4-1-78-15,3 1-16 0,-3 2-3 0,0 1-1 16,3-4 3-1,1 4 1-15,-1-1 0 0,4-2 0 0,0-1-34 0,4-3 0 0,3 1 0 0,0-7 0 32,0 0 0-32,3 3 0 0,4-3 0 0,4 0 0 0,-1 0 0 0,4-3 0 0,1-1 0 0,-1-2 0 31,3 3 0-31,1 0 0 0,3 0 0 0,0 0 0 0,-3 0 0 0,3-1 0 16,0 1 0-16,-3 3 0 0,0-3 0 0,-4 6 0 0,0 0 0 15,-7 1 0 1,0 2 0-16,-4 0 0 0,-3 3 0 0,0 4 0 0,-3 0 0 0,-8-1 0 0,4 1 0 0,-7 2 0 15,4-2 0-15,-5 3 0 0,5-4 0 0,-4 4 0 16,3-4 0-16,1 1 0 0,2-1 0 0,1 1 0 16,4-7 0-16,-1 0 0 0,4-6 0 0,0 0 0 15,4 4 0-15,3-4 0 0,0 0 0 0,0 0 0 16,4-4 0-16,3-2 0 0,0-3 0 0,4-1 0 16,3-5 0-16,3 2 0 0,-2-2 0 0,2-1 0 0,1 0 0 0,-4 0 0 15,4 1 0-15,-4-1 0 16,-3 0 0-16,-1-2 0 0,1 2 0 0,-4 0 0 0,-3 1 0 15,-1-1 0-15,-3 0 0 0,0 4 0 0,-3-1 0 0,-4 1 0 16,3 2 0-16,-3 1 0 0,-3 6 0 16,-1 0 0-16,-3-1 0 0,4 8 0 15,-8-1 0-15,4 6 0 0,0 0 0 0,0 4 0 16,0 3 0-16,0-1 0 0,0 1 0 0,0 3 0 0,3 3 0 16,4-3 0-16,0 3 0 0,4 0 0 15,-1-1 0-15,4-2 0 0,0 0 0 0,4 0 0 16,3-7 0-16,0 1 0 0,0-4 0 0,0 1 0 0,4-7 0 0,3-3 0 0,0-3 0 15,-3 0 0 1,0-4 32-16,-1-2 0 0,1 0 0 0,-4-1 0 0,0 1-23 16,-7-4-9-16,0 1 0 0,0 2 0 15,-7 1 0-15,0-4 0 0,-3 1 0 0,3 2 0 0,-7 1 0 0,3-4 0 0,-3 4 0 0,0-4 0 16,0 4 0-16,3 0 0 0,-3-4 0 0,4 4 0 16,3-4-26-16,-4 4-5 0,8-1-1 15,-4-2 0-15,3 6 32 0,1-4 0 0,3 4 0 16,0 0 0-16,0-1 20 0,4 4 9 0,3 0 3 0,-4-3 0 15,5 3-24-15,-5 3-8 0,4-3 0 16,-3 3 0-16,-1 0-16 16,1 3-4-16,0 0 0 0,-1 3 0 0,1 0-157 0,-4-3-32 15,3 4-7-15</inkml:trace>
  <inkml:trace contextRef="#ctx0" brushRef="#br0" timeOffset="180841.51">19897 6600 2073 0,'0'0'43'0,"0"0"11"0,0 0-43 0,0 0-11 0,0 0 0 0,0 0 0 16,0 0 103-16,0 0 18 0,0 6 4 0,3 4 1 16,1-1 2-16,-1 0 0 0,1 4 0 0,-1 3 0 15,4-1-52-15,0 4-9 0,4 0-3 0,-4 0 0 16,4-4 0-16,-1 4 0 0,1-3 0 0,-1-4 0 16,5 1 0-16,-1-7 0 0,0 0 0 0,3-2 0 15,-3-8-51-15,4 1-13 0,-4-3 0 0,4-3 0 16,-4-1 8-16,-3-2 0 0,3-4-8 0,-4 0 12 15,1 1-3-15,-4-1-1 0,-4-3 0 0,4 7 0 16,-3-4-8-16,0 3 0 0,-4 1 0 0,3 2 0 16,-3 1-13-16,-3 3 5 0,3 0 8 0,0 6-13 15,0 0-46-15,0 0-9 0,0 0-1 0,0 0-1 16,0 0-46-16,0 6-8 0,3 3-3 0,1-3 0 16,-1 4 51-16,4-4 9 0,0 4 3 0,0-1 0 15,4-3-52-15,3 1-9 0,-3-1-3 0,6-3 0 16,-3-3 103-16,4 0 25 0,-4-3 0 0,0 0 0 0,0-4 46 0,-3 1 14 15,3-3 4-15,-3-1 0 16,-1 1 0-16,-3-1 0 0,4 1 0 0,-4 0 0 16,3-1 0-16,-6 1 0 0,-1-1 0 0,-3 4 0 15,0 3 0-15,-3-3 0 0,-1 3 0 0,-3 3 0 0,0 0-1 0,0 3 0 16,-3 3 0-16,-1 0 0 0,1 4-23 0,-1-1-4 0,0 7 0 0,1-4-1 16,-1 4-4-16,4 0-1 0,0-1 0 0,0 1 0 15,3 0-12 1,1-4-2-16,3-2-1 0,0-1 0 0,3 1-24 0,1-4-5 0,3-3-1 0,0 0 0 15,4-3 15-15,3 0 0 16,-4-6 0-16,5 0 0 0,2-4 0 0,-3 1 0 0,4-4 0 0,0 1 0 16,-4-4 0-16,3 3 0 0,1 4 12 0,-4 0-12 15,0-1 0-15,0 1 0 0,-3-1-12 0,3 4 3 16,-3 0 9-16,3 0 0 0,-7 2 0 0,3-2 0 16,1 3 0-16,-4 6 0 0,-4 0 0 0,5 4 0 15,-5 2 0-15,4 3 0 0,0 1 0 0,-3 6 0 16,3-3 0-16,-4 5 0 0,1 1 0 0,3 4 0 15,0-5 0-15,0 1 0 0,0 0 0 0,0 0 0 16,4-3 0-16,-1 0 0 0,-3-7 0 0,4 4 0 16,-1-6 0-16,1-4 0 0,0 0 0 0,3-3 0 15,-7-3 0-15,3 0 0 0,1-6 0 16,0 0 0-16,-4-1 0 0,0-2 0 0,3 0 0 0,-6-4 0 16,3 1 0-16,-4-4 0 0,-3-3 0 0,4 3 0 15,-4-2 0-15,3-4 0 0,-3 0 0 0,0 0 0 0,0-3 30 0,-3 0 2 16,-1-1 0-16,1 4 0 15,-4 1-52-15,0-8-9 0,-4 1-3 0,1 0 0 0,2 0 52 0,-2 3 9 0,3-4 3 0,-4-2 0 32,1 6-24-32,3 3-8 0,0 3 0 0,3 3 0 0,1 4 0 15,-1 6 0-15,0-4 0 0,1 7 0 0,3 3-68 0,0 0-14 0,0 0-2 16,0 0-1-16,-4 6-90 16,1 1-17-16,-1-1-4 0</inkml:trace>
  <inkml:trace contextRef="#ctx0" brushRef="#br0" timeOffset="181002.27">20694 6600 3040 0,'0'16'64'0,"0"-16"12"0,0 6-60 0,3 0-16 0,5 0 0 0,-5-3 0 16,8 1 113-16,-1-1 20 0,1-3 4 0,-1 3 1 16,5-3-78-16,2 0-15 0,1-3-3 0,-1 0-1 15,1-1-23-15,0 1-5 0,-1 0-1 0,5-3 0 16,-1 3-33-16,0 0-7 0,4-4-2 0,-4 7 0 15,3-3-81-15,-2 6-16 0,-1-3-3 0</inkml:trace>
  <inkml:trace contextRef="#ctx0" brushRef="#br0" timeOffset="181153.78">21227 6788 3040 0,'-11'22'64'0,"4"-16"12"16,3 0-60-16,1 1-16 0,-4-4 0 0,3 0 0 15,-3 0 105-15,0-3 19 0,0-3 3 0,0 0 1 0,4-3-52 0,-4-1-9 0,3-2-3 0,-3-4 0 31,3-2-51-31,1-1-13 0,-1-3 0 0,-3 0 0 16,7-6-100-16,-3 3-22 0,-1-3-5 0</inkml:trace>
  <inkml:trace contextRef="#ctx0" brushRef="#br0" timeOffset="181278.31">21100 6421 3302 0,'-7'6'139'16,"3"-2"-111"-16,-3 2 38 0,3 3 8 0,1-3 2 0,3 4 0 15,0-1-61-15,0-2-15 0,3 2 0 0,5-3 0 32,-5 4-117-32,8-4-27 0,-4 0-4 0</inkml:trace>
  <inkml:trace contextRef="#ctx0" brushRef="#br0" timeOffset="181793.64">21364 6631 3160 0,'-10'16'140'0,"-1"3"29"15,4-4-135-15,0 1-34 0,0 0 0 0,0-1 0 16,3 1 47-16,1 0 2 0,3-4 1 0,0 1 0 16,0-4 11-16,3-2 3 0,-3 2 0 0,7-6 0 15,0 0-52-15,4-3-12 0,0-3 0 0,3 0 0 16,0-6 8-16,3 2 0 0,-2-5-8 16,2 2 12-16,-3-2-12 0,0-4-8 0,-3 0 8 0,3 1-13 15,-3-1 13-15,-1 0 0 0,1 1 0 0,-4-1-9 16,0 3 9-16,0 1 0 0,-3 3 0 0,3-1-8 15,-7 4 8-15,3 3 0 0,-3 3 0 0,0 0 0 0,0 0 0 0,-7-3 9 0,4-1-9 0,-4 8 0 32,-1-1 9-32,-2 0-9 0,3 0 0 0,-4 6 9 0,4-2-9 0,-3-1 0 0,3 0 0 0,-1 4 0 31,1-1 0-31,4 4 0 0,-4-4 0 0,7 4-11 16,-4-4-13-16,8 0-2 0,-4 4-1 0,7-7 0 0,-4 4-59 0,4-4-12 0,1-3-2 0,2 0-1 31,1 0 3-31,-1-3 1 0,1 0 0 0,-1-3 0 15,5-3 50-15,-5 3 11 0,4-4 1 0,0-2 1 0,-3 3 34 16,0-7 0-16,-1 4 12 0,1-1-3 0,-4-2 79 0,0 2 15 0,0-2 3 0,3 2 1 16,-6 1-5-16,3 0-1 15,0-1 0-15,0 4 0 0,-3 0-44 0,3-1-9 0,-4 4-1 0,-3 3-1 16,7 3-21-16,0-3-4 0,-3 7-1 0,3-1 0 16,-4 3-34-16,1 1-7 0,0-1-2 0,-4 7 0 15,3-4 44-15,1 4 9 0,-1 3 2 0,-3 0 0 16,4-4-24-16,-4 1-8 0,3-3 0 0,-3-1 0 15,0 1-26-15,0-7-5 0,0 0-1 0,0-6 0 16,0 0 32-16,0 0 0 0,0 0 0 0,4-6 0 16,-4-3-40-16,3-4-3 0,4 1 0 0,-3-4 0 15,3 0-136-15,0-3-27 0,4 1-6 0</inkml:trace>
  <inkml:trace contextRef="#ctx0" brushRef="#br0" timeOffset="182142.12">21960 6487 2419 0,'25'-35'107'0,"-14"26"22"0,-4-3-103 16,0 2-26-16,0-2 0 0,-4 2 0 15,1 4 160-15,-4 6 28 0,0 0 4 0,0 0 2 16,0 0-69-16,-7 9-13 0,0 4-4 0,-4-1 0 16,1 4-49-16,-4 3-11 0,-1 3-1 0,1 0-1 0,-3 0-34 15,-1 3-12-15,0-3 9 0,-3 3-2 0,4-3-7 0,-1-3 0 16,0 3 0-16,4-4 0 16,0-5-26-16,4-4-5 0,2 4-1 0,1-7 0 15,7-3 52-15,0-3 9 0,0 0 3 0,0 0 0 0,7-3-24 0,1-3-8 0,6 0 0 0,0-4 0 31,3 1 0-31,1-1 0 0,3 1 0 0,0 3 0 0,1-4-26 16,-1 4-5-16,0 0-1 0,-4 3 0 0,1-1 52 0,0 4 9 0,-4 4 3 0,-4-1 0 16,1 0-52-16,0 0-9 0,-4 3-3 0,-4 1 0 15,1 2 32-15,-4 4 0 0,0 2 0 16,-7 1 0-16,0 3 0 0,-4 0 0 0,-3 2 0 0,0-2 0 16,0 0 0-16,-4 0 0 0,0 0 0 0,4-4 0 15,-3-2 0-15,3-4 0 0,-4-2 0 0,7-7 0 16,1 0 0-16,3-7 0 0,0-2 0 0</inkml:trace>
  <inkml:trace contextRef="#ctx0" brushRef="#br0" timeOffset="190660.11">1348 7804 2298 0,'0'0'48'0,"-7"-3"11"0,3-4-47 0,4 1-12 0,0 0 0 0,0 0 0 31,0-1 56-31,0-2 8 0,4 3 3 0,3-4 0 0,-4 1-3 0,4 0 0 0,-3-1 0 0,6 1 0 15,1 2-7-15,-1-2-1 16,1 0-1-16,3 2 0 0,7 4-37 0,-3 0-7 0,3 3-2 0,4 3 0 16,0 0 35-16,6 4 6 0,-6 2 2 0,0 4 0 15,6 2-9-15,-9 7-2 16,-5 3 0-16,4 3 0 0,-3 1 1 0,-4 5 0 0,-10 1 0 16,3 2 0-1,-4 1 12-15,-3 3 2 0,-3 3 1 0,-4 0 0 0,3-1-45 0,-10-2-12 0,-4 0 0 16,-3 0 0-16,4-7-10 15,-8-2-4-15,-3-4-1 0,3 0 0 0,0-6 24 0,1-6 5 0,-1-1 1 16,0-2 0-16,4-7-15 0,0-3 0 0,-4-3 0 0,11-3 0 16,-7-3 0-16,10-4 0 15,-3 1 0-15,4-4 0 0,3 1 0 0,3 3 0 0,4-4 0 0,-7-3 0 16,14 4 0-16,-7-1 0 0,4-2 0 0,6 2 0 16,1-3 0-16,-1 1-15 0,4-1 3 0,4 3 1 15,0 4 11-15,3-4 16 0,0 4-4 0,0 3-1 16,4 0-11-16,0 6 0 0,-1 0 0 0,-3 3 0 15,1 3 0-15,-5 3 0 0,4 1 0 0,-6-1 0 16,-5 4-11-16,4-4-4 0,-3 4-1 0,-1-1 0 16,-3-2-85-16,4-1-18 0,-7 0-3 0</inkml:trace>
  <inkml:trace contextRef="#ctx0" brushRef="#br0" timeOffset="190822.19">1976 8359 3541 0,'-7'6'149'16,"7"0"-119"-16,0-6 24 0,-4 7 5 0,4-7 1 0,0 0 0 16,0 0-23-16,0 0-4 0,0 0-1 15,0 0 0 1,0 0-23-16,0 0-9 0,0 0 0 0,4-7 0 16,3 4-192-16,7 0-37 0</inkml:trace>
  <inkml:trace contextRef="#ctx0" brushRef="#br0" timeOffset="194039.67">2861 7688 2067 0,'0'0'87'0,"0"0"-70"16,-7 6 89-16,3-3 18 0,4 4 3 0,-7-1 1 16,7 3-36-16,7 4-6 0,-7-1-2 0,0 4 0 15,4 3-23-15,3 6-5 0,-3-3 0 0,3 6-1 32,-4 0-4-32,1 4-1 0,3 2 0 0,-4 4 0 0,4-4-15 0,-3 4-3 0,-4 0-1 0,7 2 0 15,-7-8-17-15,3-1-3 0,-3-3-1 0,0-6 0 16,4-6-10-16,3 3 0 0,-7-7 0 0,0 1 0 31,4-7-26-31,-4 0-10 0,0-6-3 0,0 0 0 0,0-3-71 0,7-6-14 0,-7-4-4 0,0-2 0 16,0-4-51-1,0 0-10-15,0-3-3 0</inkml:trace>
  <inkml:trace contextRef="#ctx0" brushRef="#br0" timeOffset="194361.73">2879 7779 2508 0,'-7'-6'71'0,"0"-4"16"15,3 4-70-15,-3 0-17 0,3-4 0 0,4 4 0 16,-7-3 55-16,7 2 7 0,0 1 2 0,0 3 0 16,7-3-20-16,-3 2-4 0,3-2-1 0,4 3 0 15,3 0-11-15,0 0-3 0,7 3 0 0,0 0 0 0,4 0-25 16,-4 0 0-16,7 3 0 0,-3 0 0 0,7 0 47 0,-1 3 7 0,-2-2 2 0,6 5 0 31,-3-3-5-31,3 4-1 0,0 2 0 0,-3 1 0 0,-4 2-3 0,4 4-1 0,-4 3 0 0,0 0 0 16,-3 3-5-16,-11-3-1 15,0 3 0-15,4 0 0 16,-11 4-31-16,0-1-9 0,4 0 0 0,-8 3 0 0,-3 1 29 0,0-1 2 0,-3 0 0 0,-4-2 0 16,0-1-31-16,-4-3 8 0,0 0-8 0,-6 0 4 15,-1-6-4-15,-3-3 0 0,0-1 0 16,-4 1 0-16,4-7 0 0,-4 1 0 0,4-4 0 0,3 0 0 16,1-3-12-16,-1-3 4 0,8 0 8 0,-8-3-13 31,11 0-59-31,-4 0-12 0,1-3-3 0,10-4 0 0,-7 4-84 0,7-3-17 0,7-1-3 15</inkml:trace>
  <inkml:trace contextRef="#ctx0" brushRef="#br0" timeOffset="194736.75">3651 8161 2747 0,'-7'3'78'16,"-3"1"17"-16,6 2-76 0,-6 0-19 0,2 4 0 0,1-1 0 16,0 0 100-16,4 4 16 0,3-1 3 0,0 4 1 15,0 0-56-15,0-4-10 0,0 4-2 0,0-3-1 16,3-1-24-16,4 1-5 0,0-1-1 0,4-2 0 16,0-4-21-16,-1 0 0 0,4-3 0 0,15 0 0 0,-12-3 0 0,-6-3 0 0,3 0 0 0,4-3 0 31,-8 0 26-31,1-4 1 0,3 1 0 0,-4-1 0 0,1 1-13 0,-8 3-2 0,1-4-1 0,3 4 0 31,-7 0-3-31,0 0 0 0,0-4 0 0,-7 7 0 0,3-3 0 0,-6 3 0 0,6-4 0 0,-6 4 0 16,-4 0-8-16,3 0 0 0,1 0 0 15,-5 0 0-15,5 3 0 0,-1-4-14 0,1 4 2 0,-1 0 0 16,8-3-52 0,-8 3-11-16,4 0-1 0,7 0-1 15,0 0-65-15,0 0-13 0,0 0-2 0,0 0-1 0,0 0-130 0,7 0-25 16</inkml:trace>
  <inkml:trace contextRef="#ctx0" brushRef="#br0" timeOffset="195021.69">3955 8371 2747 0,'-7'7'78'0,"3"-1"17"0,4-6-76 0,0 0-19 0,0 0 0 0,0 0 0 15,0-3 55-15,-7-3 7 0,7-4 2 0,-4 1 0 16,4-4-27-16,0 1-5 0,4-1 0 0,-4-3-1 15,7 4-13-15,-3-4-2 0,3 1-1 0,0-1 0 0,0 3 2 0,3 1 1 16,1-1 0-16,-4 4 0 16,4-1-18-16,6 1 0 0,-6 6 0 0,3 0 0 15,-4 0 48-15,1 3 5 0,0 3 2 0,3 0 0 16,-4 6-9-16,-3 4-2 0,0-1 0 0,4 4 0 16,0 3-8-16,-8 0-3 0,1 0 0 0,-1-1 0 15,-3 1-17-15,4-3-3 0,-4-1-1 0,0 1 0 0,0-3-12 16,0-1 0-16,0-2 0 0,0 5 0 15,0-15 0-15,0 0 0 0,0 0 0 0,0 0 0 0,0-6-322 0,-4 0-61 0</inkml:trace>
  <inkml:trace contextRef="#ctx0" brushRef="#br0" timeOffset="195288.38">4304 7816 2310 0,'0'10'97'16,"0"-1"-77"-1,0 4 128-15,3-4 27 0,-3 4 5 0,7-1 0 16,-3 1-73-16,0-4-15 0,-4 4-4 0,7-1 0 15,-7-2-42-15,3-1-9 0,4 1-1 0,-3-1-1 16,-4-3-27-16,3 0-8 0,-3-6 0 0,0 0 0 16,0 0-92-16,0 0-23 0,0 0-4 0</inkml:trace>
  <inkml:trace contextRef="#ctx0" brushRef="#br0" timeOffset="195686.31">4572 8375 2795 0,'0'9'58'0,"0"-9"14"16,0 0-57-16,0 0-15 0,0 0 0 0,0 0 0 16,0 0 105-16,0 0 19 0,0-6 3 0,0-1 1 15,0-2-70-15,0-4-14 0,0 1-2 0,0-1-1 16,0-2-14-16,-7-4-3 0,7 0-1 0,0-3 0 15,0 3-23-15,-4-6 0 0,4 3 0 0,-7 0 0 16,4 0 0-16,-1 0 0 0,-3 1 0 0,4 2 0 16,-4 0-47-16,3 3-13 0,-3-3-4 0,4 4 0 15,3 5-103-15,-7 1-21 0,3-1-4 0</inkml:trace>
  <inkml:trace contextRef="#ctx0" brushRef="#br0" timeOffset="195835.67">4463 8202 2795 0,'0'16'58'0,"3"-10"14"0,-3 0-57 0,4-3-15 0,6 1 0 0,-6-1 0 16,3 0 105-16,3-3 19 0,5 0 3 0,-5 0 1 16,4 0-52-16,0-3-9 0,4 3-3 0,-4-3 0 15,7-1-51-15,-7 1-13 0,8 0 0 0,-5 0 0 16,4-3 0 0,-3 3 0-16,0 0 0 0,3-1 0 15,0 4-74-15,-10 0-18 0,6 0-3 0</inkml:trace>
  <inkml:trace contextRef="#ctx0" brushRef="#br0" timeOffset="196870.55">5655 8306 2508 0,'0'0'71'0,"0"0"16"0,-7 3-70 16,3 0-17-16,-3 3 0 0,4-3 0 0,3-3 106 0,0 0 18 0,-4 0 3 0,-3 0 1 16,4-3 0-16,-4 0 0 0,3 0 0 0,-3-3 0 15,4 2-97 1,-4-5-19-16,-1 0-4 0,5-1-8 16,-4 1 52-16,7-1 4 0,-7 1 1 0,3 3 0 0,1-4-45 0,-1 1-12 0,4 3 0 0,0-4 0 15,0 1 0-15,7-1 0 0,-3-2 0 0,3-1 0 16,0 4-12-16,4 0-4 0,-1-4 0 0,1 7-1 15,-1-1 27-15,4 1 6 0,4 3 0 0,-4 0 1 16,7 3-17-16,-3 3 0 16,3 0 0-16,4 3 0 0,0 4 0 0,3 2 0 0,-11-2 0 0,1 2 0 15,0-2 0-15,-1 5 0 0,-3 1 0 0,1-3 0 16,2-1 0-16,-6 1 0 0,3-4 0 0,3 1 0 16,-2-1 0-16,-1-6 0 0,-4 3 0 0,1-2 0 15,-1-8 0-15,-2 1-12 0,2 0 1 0,-3-6 1 16,-3-1 10-16,3 1 14 0,-4-7-3 0,1 1-1 15,3 2-10-15,-7-3 0 0,0 1-10 0,3 2 10 16,-3 1-9-16,-3-1 9 0,3 4-8 0,0 2 8 16,-7 4-9-16,3 0 9 0,-3 3-10 0,4 3 10 15,-4 3-11-15,0 4 11 0,0 6-12 0,-1-1 12 16,-2 1-8-16,3 3 8 0,3 3 0 0,-3 0 0 16,4-4 11-16,-1 1 9 0,4 0 1 0,0 0 1 15,4-7-22-15,-1 4 0 0,4-7 0 0,-3 1 0 0,6-1 10 0,1-2-2 16,3-1-8-16,0-6 12 0,4 0-12 0,-4-3 0 15,7-4 0-15,-3 1 0 16,3-3 0-16,-3-1 0 0,-1 1 0 0,1-7 0 0,-1 4-80 16,5-1-13-16,-5-2-3 0,1 2 0 0,0-3-106 15,-1 1-22-15,-3-1-4 0,4 3 0 16,-4-2-74-16,4 2-14 0,-1-3-4 0,-3 4 0 0,4-1 161 16,-11 1 32-16,4 2 7 0,-4-2 0 15,0 3 192-15,0-1 37 0,-7 1 8 0,3-1 2 0,1 4 102 0,-4 0 21 16,0-1 4-16,0 1 1 0,0 6-59 0,0 0-11 0,0 0-2 0,0 0-1 15,-4 3-50-15,-3 0-11 0,0 4-1 0,0 2-1 16,-3 1-54-16,3 2-10 0,-7 4-3 0,3-1 0 16,0 4 16-16,1 0 4 0,-4 3 0 15,3-3 0-15,0 0-52 0,4-4-12 0,-3 1 0 0,3-3 0 16,0-4 8-16,3 4 0 0,1-7-8 0,3 0 12 16,0-6-12-16,0 0-8 0,0 0 8 0,0 0-13 15,3 0 13-15,4-3 8 0,0-3 0 0,0 3-8 16,4-4 0-16,-4 1 0 0,4 3-10 0,-1-3 10 15,8 2 0-15,-8 1 0 0,5 0 0 0,-1 0 0 16,3 3 0-16,-3 3 0 0,0 0 0 0,-3 4 0 16,3-1 0-16,-3 3 0 0,-1 4 0 0,-3-1 0 15,-3 1 0-15,7 15 0 0,-11-15 0 16,0-1 0-16,0 1 0 0,0-1 0 0,-8-2 0 16,5-1 0-16,-1-3 0 0,-3-3 0 0,0 4 0 15,0-4-59-15,-7 3-4 0,4-3-1 0,-1 0 0 16,-3 1-102-16,3-1-21 0,1 0-4 0</inkml:trace>
  <inkml:trace contextRef="#ctx0" brushRef="#br0" timeOffset="198111.05">6900 8130 1447 0,'-3'-6'61'0,"-1"-1"-49"16,1 4 158-16,-4-3 31 0,3 3 7 0,-3 3 0 15,0-3-47-15,-4 3-9 0,1 3-3 0,-1 0 0 16,1 0-19-16,-1 3-4 0,1 1-1 0,-1 5 0 15,0-2-100-15,4 2-25 0,-7 4 0 0,7 3 0 16,-3-4 56-16,-1 4 7 0,4 0 1 0,0 0 0 0,0-3-52 0,3 2-12 0,-3-2 0 0,4 0 0 16,3-4 34-1,0 1 4-15,0-1 1 0,3 1 0 0,1-4-26 0,-1-2-5 0,4-4 0 0,0 0-8 32,4-3 8-32,0-3-8 0,-1 0 0 0,4-4 0 0,0-2 17 0,1-4 0 0,-1-2 0 0,3-1 0 15,1 0-28 1,-4-3-5-16,4 1-2 0,-1-4 0 0,-3 6 18 0,1-3 0 0,-1 4 0 15,-4 5 0-15,1 1 0 0,-4 2 0 0,0-2 0 0,0 6 0 16,0 3 0-16,-3 0 0 16,-1 3 0-16,1 3 0 0,-1 4 8 0,1-1 8 0,-1 1 1 0,1 2 1 15,-1 4-4-15,-3-1-1 16,4 1 0-16,-1 3 0 0,4-3-3 0,-3-1-1 16,3 1 0-16,0 0 0 0,4-4-1 0,-4 1 0 0,3-4 0 0,1 1 0 15,-1-1-8-15,1-6 0 0,0 3 0 0,-1-3 0 16,1-3-21-16,3 4-7 0,-4-8 0 0,1 4-1 15,0-3 29-15,-4 0 0 0,0 0 0 0,3 0 0 16,-6 0 0-16,3-3 0 0,0 2 0 0,-4 1 0 16,-3 3 0-16,0 0 0 0,0 0 0 0,7-3 0 15,-7 3-57-15,8-3-6 0,-8 3-1 0,0 0 0 0,0 0 52 16,0 0 12-16,0 0 0 0,0 0 0 16,0 0-12-16,3 6 1 0,-3-6 0 0,4 7 0 15,-4-7 11-15,0 6 16 0,0-6-4 0,0 0-1 0,0 0 42 0,0 0 9 16,0 0 2-16,0 0 0 15,0 0-52-15,0 0-12 0,0 0 0 0,0 0 0 0,0 0 0 0,0-6 0 0,0-1 0 16,0 1 0 0,0-7 0-16,0 4 0 0,-4-4 0 0,8 4 0 0,-4-7 0 0,0 4 0 15,0-4 0-15,3 4 0 0,-3-4 0 0,4 0 0 16,-4 1 0-16,3 2 0 0,1 1 0 16,3-1 0-16,-4 4 0 0,1 2 0 0,3-2 0 0,-4 6 0 0,4-4 0 0,1 4 0 15,-1 3 0 1,0 3 0-16,0 1 0 0,0 2 0 0,0 0 8 0,0 4 0 15,3 2-8-15,-6 1 12 0,3 2-12 0,0 1-8 0,-3 0 8 0,-1 3-13 16,1-4 28-16,-1-2 5 0,1 2 2 0,-4 1 0 16,0-7-35-16,0 1-7 0,0-4-2 0,3 0 0 31,-3-6 36-31,0 0 7 0,0 0 2 0,0 0 0 0,0 0-37 0,0 0-7 0,4-6-2 0,3 0 0 16,-4 0 31-16,1-4 5 0,-1 1 2 0,4-4 0 15,-3 4-24-15,3-4-5 0,-3 1-1 0,3-1 0 16,0 1 15-16,-4-1 0 0,4 1 0 0,0-4 0 15,0 7 0-15,-3-4 16 0,3 0-3 0,4 1-1 16,-4 2-12-16,0 4 8 0,3-3-8 0,-3 3 0 16,4 6 0-16,-4 0-18 0,4 3 2 0,-4 0 1 15,0 6 15-15,0 1 0 0,3 5 0 0,-3-2 0 16,0 3 0-16,-3 2 0 0,-1-2 0 0,1 3 0 16,-1 0 0-16,-3-4 0 0,0-2 0 0,4 3 0 15,-4-4 23-15,0-3 7 0,0 1 2 0,0-4 0 0,0 0-24 0,0-6-8 0,0 0 0 0,0 0 0 31,0 0 0-31,0 0 0 0,0 0 0 0,0 7 0 0,0-7 0 16,0 3 0-16,0-3 0 0,4 3 0 16,-4 3-28-16,0-3-3 0,0 4 0 0,0-7 0 0,0 6 31 0,-4-3 0 15,4 3 0-15,0-6 0 0,0 0 0 0,-4 3 0 0,4-3 11 0,0 0-3 16,0 0-85-16,0 0-17 16,0 0-3-16,0 0-1 15,0 0-105-15,0 0-21 0,4-6-4 0</inkml:trace>
  <inkml:trace contextRef="#ctx0" brushRef="#br0" timeOffset="198561.71">7796 8284 2206 0,'4'12'98'0,"-1"1"20"0,1-1-94 0,0 7-24 0,-1-3 0 0,4 6 0 16,-3 0 107-16,-1 0 17 0,4 3 3 0,0 3 1 16,0-3-32-16,0 3-7 0,0-3-1 0,4 4 0 15,-4-8-14-15,0 5-3 0,-3-5-1 0,3 1 0 16,-4-3-33-16,-3 0-6 0,4-3-2 0,-4-1 0 16,0-2-4-16,-4-4-1 0,1 1 0 0,-1-4 0 15,-3-3-24-15,7-3 0 0,-7 0 8 0,0-3-8 16,-4-6 0-16,4-1 0 0,-3-2 0 0,3-1-11 15,0-6 11-15,0 1 0 0,-4-1 0 0,4-6 0 16,3 0 0-16,1-1 0 0,-4 1 0 0,3-9 0 16,4 3 0-16,0 5 0 0,4-2 0 0,-1 3 8 0,1 3-26 0,7-3-5 15,-4 3-1-15,3-3 0 0,1 3 49 0,3 0 10 0,0 0 1 16,0 0 1-16,4 3-20 0,-4 1-4 16,0 2-1-16,4 3 0 0,-4 1 4 0,0 6 0 0,0-1 0 0,0 4 0 15,0 0 4 1,-3 6 2-16,-4 0 0 0,0 4 0 0,0 2-10 0,-4 7-3 0,-3-4 0 15,0 7 0-15,-3 0-6 0,-1 0-3 0,-6 0 0 0,3 2 0 32,-4-5 0-32,-3 3 0 0,0-3 0 0,0-1 0 0,0-2 0 0,-4-1 0 0,4-2 0 0,-4-4 0 31,4 0-39-31,-3-3-7 0,2 1-2 0,1-4 0 0,4 0-65 0,-1-4-14 0,1-2-2 0</inkml:trace>
  <inkml:trace contextRef="#ctx0" brushRef="#br0" timeOffset="199075.61">8336 8356 1930 0,'0'0'81'0,"0"0"-65"15,0 0 205-15,0 0 41 0,-3 0 8 0,-4-3 2 16,0 3-109-16,-1-7-22 0,1 4-4 0,0-3-1 16,0-3-60-16,0-1-12 0,0-2-2 0,0-1-1 15,0-6-29-15,0 0-5 0,3-3-2 0,-3-3 0 16,4 0-9-16,-4-3-3 0,3-3 0 0,-3-1 0 15,4 4-13-15,-4-3 11 0,3-1-11 0,1 1 10 16,-4 6-10-16,3-3 8 0,1 3-8 0,-1 3 8 16,0 3-5-16,1 6-3 0,3 1 0 0,-4 2 0 15,4 7-15-15,0 3-2 0,0 0-1 0,0 0 0 16,4 13-48-16,3-1-10 0,0 4-1 0,0 0-1 16,0-1-206-16,0 4-42 0</inkml:trace>
  <inkml:trace contextRef="#ctx0" brushRef="#br0" timeOffset="199392.12">8417 8331 2530 0,'7'3'107'15,"4"0"-86"-15,0-3 80 0,-1 0 16 0,4-3 3 0,0-3 1 16,-3-4-37-16,3 1-8 16,0-4-2-16,0-2 0 0,0-4-22 0,-3 0-5 0,3-3-1 0,-3 0 0 15,-1 3-20-15,1 0-4 0,-4 1-1 0,0-1 0 31,-4 3-21-31,-3 4 0 0,0-1 0 0,-3 4 0 0,-4 2 0 0,0 4 0 0,-4 0 0 0,1 6 0 16,-1 3 56 0,-3 7 6-16,3 3 2 0,-3 2 0 0,0 4-103 0,0 0-20 0,3 7-4 0,-3-4-1 31,4 3 52-31,3-6 12 0,0 3 0 0,0-3 0 0,7-3 48 0,0-4 13 0,0 1 3 0,3-3 0 16,4-1-52-16,4-2-12 0,-1-4 0 0,1 0 0 15,3-3 0-15,4-3 0 16,-1-3 0-16,1 0 0 0,0 0 0 0,3-3 0 0,-4-4 0 0,5 1 0 15,-1-1 0-15,-4 4 0 0,5-3 0 0,-5-1 0 16,1 1-151-16,-4 3-33 16,4-4-6-16</inkml:trace>
  <inkml:trace contextRef="#ctx0" brushRef="#br0" timeOffset="199849.31">9811 8328 3340 0,'0'0'148'0,"0"0"31"15,-7 0-143 1,7 0-36-16,-4 0 0 0,4 0 0 0,0 0 58 0,0 0 5 0,-3-4 1 0,-4 1 0 16,7 0-52-16,-4-3-12 0,1 0 0 0,-1-1 0 15,0-2 0-15,1 0 0 0,3-1 0 0,-4-2 0 16,1-1 0-16,-1 0 0 0,4 1 0 0,-3-1 0 16,-1-2-17-16,4 2-7 0,0-3 0 0,0 7-1 15,-3-3-165-15,-1-1-33 0</inkml:trace>
  <inkml:trace contextRef="#ctx0" brushRef="#br0" timeOffset="199996.91">9737 7936 2527 0,'0'0'106'0,"0"0"-85"16,0 0 91-16,0 0 19 0,0 0 3 0,0 0 1 16,0 6-108-16,3 0-27 0,1 0 0 15,6 1 0 1,-3 2-46-16,7 0-14 0,-3 4-4 0,3-4 0 15,0 1-199-15,0-1-40 0</inkml:trace>
  <inkml:trace contextRef="#ctx0" brushRef="#br0" timeOffset="200268.87">10044 8215 2188 0,'3'22'97'0,"-3"-13"20"0,0-3-93 0,0 1-24 0,0-1 0 16,0-6 0-16,0 0 107 0,0 0 17 0,0 0 3 0,0 0 1 16,0 0-52-16,0 0-9 0,0-10-3 0,0 1 0 15,4-7 0-15,-1 1 0 0,1-1 0 0,3 0 0 16,0-3-51-16,3 4-13 0,1-1 0 0,0 4 0 15,-1-1 54-15,1 1 8 0,-1 2 2 0,4 4 0 16,1 0-52-16,-5 2-12 0,4-2 0 0,0 6 0 16,-3 3 54-16,0 0 8 0,3 1 2 0,0 2 0 15,-4 3-52-15,1 1-12 0,-1 2 0 0,1 10 0 16,0-3 0-16,-4 0 0 0,0 3 0 0,-4 0 0 16,1-4 0-16,-1 4 0 0,1-3 0 0,-1 0 0 15,-3-3 15-15,0-1 0 0,0-2 0 0,0-4 0 16,0-2-108-16,0-7-22 0,0 0-4 0,0 0-1 15,0-7-178-15,4 1-36 0</inkml:trace>
  <inkml:trace contextRef="#ctx0" brushRef="#br0" timeOffset="200606.58">10622 7867 2701 0,'4'15'56'0,"-4"-5"13"16,3-1-55-16,-3 4-14 0,0-1 0 0,4 7 0 0,-1 0 125 0,1 0 23 15,-1 3 4-15,4 0 0 0,-3-1-70 0,6 1-14 0,-2 0-4 0,-1-3 0 16,3 3 0-16,-3-6 0 0,4-1 0 0,-1 1 0 16,1-3-51-16,0-4-13 0,-4-3 0 0,3-2 0 15,1-1 0-15,-4-3 0 0,0-3 0 0,0-4 0 16,-4 1 0-16,1-3 0 0,-4-1 0 0,0 1 0 16,0-1 0-16,0 1 0 0,-4 3 0 0,1-4 0 15,-4 4 0-15,0 0 0 0,0 3 0 0,0-1 0 16,-4 8 0-16,1-1 0 0,-1 3 0 0,-3 3 0 15,0 4 0-15,3 3 0 0,-3 2 0 0,3 4 0 16,1-3 0-16,-1 0 0 0,4 3 0 0,0-3 0 16,4-4 0-16,-1 1 0 0,4 0 0 0,0-4 0 15,4 1 0-15,-1-4 0 0,4 1 0 0,0-4 0 16,4-3 0-16,3 0 0 0,0-3 0 0,0 0 0 16,4-3 0-16,0 0 0 0,3-3 0 15,-4-1 0-15,4-2 15 0,-3 3 0 0,3-1 0 0,-3 1 0 16,0-3-102-16,-1 3-20 0,-3-1-4 15</inkml:trace>
  <inkml:trace contextRef="#ctx0" brushRef="#br0" timeOffset="204344.36">10950 6362 1926 0,'0'0'81'0,"0"0"-65"32,0 0 12-32,0 0 1 0,0 0 1 0,4-4 0 0,3 1-18 0,-4 0-4 0,4 0-8 0,-3 0 12 15,-4 3 40-15,7 0 7 0,-7 0 1 0,0 0 1 32,4 0 5-32,-4 0 1 0,0 0 0 0,0 0 0 15,0 0-11-15,0 0-1 0,0 0-1 0,0 0 0 0,0 0 8 0,0 0 2 0,0 0 0 0,0 0 0 16,0 0-25-16,0 0-5 0,0 0-1 0,0 0 0 15,3-3-20-15,-3 3-4 0,4-7-1 0,-4 7 0 16,0 0-8 0,0 0 0-16,0 0 0 0,0 0 0 0,0 0 0 0,0 0 8 0,0 0-8 0,0 0 0 15,0 0 10-15,0 0-10 0,0 0 12 0,0 0-12 16,0 0 10-16,0 0-10 0,0 0 8 0,0 0-8 16,0 0 10-16,0 0-10 0,0 0 12 0,0 0-12 15,0 0 11-15,0 0-11 0,0 0 10 0,0 0-10 16,0 0 13-16,0 0-3 0,0 0-1 0,0 0 0 15,0 0-9-15,0 0-11 0,0 0 3 0,0 0 0 16,0 0 8-16,0 0 0 0,0 0 0 0,0 0 0 16,0 0 0-16,0 0 11 0,0 0-3 0,0 0 0 15,0 0 4-15,0 0 0 0,-4 4 0 0,1 2 0 16,-1-3-12-16,4 6 12 0,0-2-12 0,0 2 12 16,0 4-12-16,0-4 10 0,4 7-10 0,-4-4 10 15,3 4-10-15,-3-4 10 0,4 4-10 0,-1-3 10 16,-3-1-10-16,4-2 12 0,-4-1-12 0,3 0 12 15,1-2-12-15,-1-1 0 0,-3-6 9 0,4 3-9 16,-4-3 8-16,0 0-8 0,0 0 8 0,0 0-8 16,0 0 12-16,3-6-1 0,1 0-1 0,-1-4 0 0,1 1-1 0,-4-4 0 15,3 1 0-15,1-1 0 16,-4 1-9-16,3-1 0 0,1-3 0 0,-1 4 0 0,1-4 0 0,3 4 0 0,-3-1 8 0,-1-3-8 16,4 4 0-16,0-1 0 0,0 1 0 0,4-1 0 15,-4 4 0-15,4-1 0 0,3 1 0 0,-4 3 0 16,4 3 0-16,4 0 0 0,-4 3 8 15,4 0-8-15,-4 3 14 0,3 3 1 0,-2 0 0 0,2 7 0 16,-3 2 15-16,0 4 3 16,-3 3 1-16,0 6 0 0,-4-3-6 0,0 4-2 15,0-1 0-15,-4 0 0 0,1-3-13 0,-4 0-2 0,3-3-1 0,-3-3 0 16,0 0-10-16,4 0 0 16,-4-4 9-16,0-2-9 0,-4-1 0 0,4-2 0 0,-3-4 0 0,3 0 0 15,0-6-100-15,0 0-14 0,0 0-3 0</inkml:trace>
  <inkml:trace contextRef="#ctx0" brushRef="#br0" timeOffset="206094.3">11035 8161 2397 0,'0'7'101'15,"-4"-1"-81"1,4 0 73-16,0 0 15 0,0-6 2 0,0 0 1 15,4 4-43-15,-4-4-8 0,3 3-1 0,4-3-1 16,4-3-25-16,0-4-5 0,-1 1 0 0,1-3-1 16,-1-4-13-16,5 1-2 0,-5-4-1 0,1 0 0 15,-1 4-3-15,1-4 0 0,-1 0 0 0,-3 4 0 16,1 2-8-16,-5-2 12 0,1-1-12 0,-1 7 12 16,-6 0-1-16,3 3 0 0,-7 3 0 0,-1 3 0 15,-2 3 7-15,3 3 2 0,-4 4 0 0,-3 3 0 16,4 2-2-16,-1 8 0 0,-3 2 0 0,3 0 0 15,4 3-7-15,0-2-2 0,0 2 0 0,4-3 0 16,-1-3 3-16,1 0 1 0,3-3 0 0,3-3 0 16,1-3-13-16,-1-1 0 0,4-2 8 0,0-4-8 15,4-2 0-15,-1-1 0 0,5-6 0 0,-1 0 0 16,0-6-14-16,7-1 4 0,-3-2 1 0,3 0 0 16,0-4-83-16,-3 0-17 0,3 1-3 0,0-4-1 15,-4 4-79-15,1-4-15 0,0 7-3 0</inkml:trace>
  <inkml:trace contextRef="#ctx0" brushRef="#br0" timeOffset="206911.91">11416 8161 1789 0,'0'0'39'0,"0"0"8"0,-4 7 1 0,1-1 4 0,3 6-42 0,0 1-10 0,0 0 0 0,3 2 0 15,1 4 116-15,-1 0 22 0,1 0 4 0,3 3 1 32,0 0-35-32,0-1-6 0,0 5-2 0,-3-1 0 0,3-3-20 0,0 3-4 0,0 0 0 0,0 0-1 15,0 0-14-15,-3-3-2 0,-1 3-1 0,4-3 0 16,-3-3-20-16,-1 0-4 0,-3-1-1 0,4-5 0 15,-4-1-9-15,0-5-1 0,0-1-1 0,0-6 0 16,-4 0-12-16,-3 0-2 0,0-3-8 0,4-3 12 16,-5-7-12-16,1 0-8 0,0 1 8 0,0-7-13 15,0 0 13-15,0 1 0 0,0-4 9 0,-3-7-9 16,2 4 0-16,1 0 0 0,0 3 0 0,4-3 0 16,3 3 0-16,0 0 0 0,3 0 0 15,1 3 0-15,-1 4 0 0,4-4 0 0,1 3 0 0,2 1 0 16,-3-1 0-16,4 3 0 0,3-2 0 0,0-1 0 15,0 7 0-15,4-1 0 0,-4 1 0 0,0 6 0 16,0 0 20-16,-3 3-1 0,3 3-1 0,-4 0 0 16,-3 3 18-16,0 4 4 0,-3-1 1 0,0 3 0 15,-1 1-33-15,-6 3-8 0,-1-4 0 16,0 4 0-16,-3-4 0 0,0 4 0 0,0-3 0 0,-3 2 0 0,-1-2 0 0,1-1 0 16,-5 4-10-16,5-3 10 0,3-1-15 15,-4-2 3-15,4 2 1 0,0-2 0 16,4-4 11-16,-1 0-13 0,4-6 5 0,0 0 8 0,0 0-14 0,0 0 5 0,0 0 1 0,7-3 0 15,0 0 0-15,4-3 0 16,3-1 0-16,-4 1 0 0,5-3 8 0,2-1-8 0,-3 1 8 16,4-4-8-1,0 1 8-15,-1-1 0 0,-3-3 0 0,4 4 0 16,0-7 0-16,-1 3 0 0,4-2 0 0,-3 2 0 0,-4-3 0 0,0 3 0 0,-3 1 0 16,3 2 0-16,-7 1 0 0,0 2 0 0,-3 1 0 0,-1-1 0 31,1 7 0-31,-4 3 0 0,0 0 0 0,0 0 8 0,0 0-8 0,0 0 8 0,-4 3-8 0,-3 4 8 15,4 2 22-15,-5 4 5 0,5 2 1 0,-4 1 0 16,3 3-45-16,1 0-9 0,-1 0-2 0,4-1 0 16,0 1 20-16,0 0 0 0,4-3 0 15,-1-4 0-15,1 4 8 0,3-7-8 0,0 1 0 0,0-4 9 16,4 0-9-16,-1-3 0 0,1 0 0 0,-1 1 0 16,5-8 0-16,-5 1 0 0,4 0 0 0,-3-3 0 15,3 0 0-15,-4-1 0 0,1-2 0 0,0-4 0 16,-1 4 16-16,1 0-3 0,-4-1 0 0,3 1 0 15,-2-4-13-15,-1 4 0 0,-4-4-9 0,4 4 9 16,-3-4 0-16,-1 4 0 0,1-4 0 0,-1 4 10 16,1 0-10-16,3-4 0 0,-4 4 0 0,1-1 0 15,3 4 0-15,0 0 0 0,0-1 0 0,0 4 0 16,-3-3 0-16,3 6 0 0,0-3-10 0,3 3 10 16,-3 3 0-16,0 3 0 0,1-3 0 0,2 7 0 15,1-1 8-15,-1 4-8 0,4-1 0 0,-3 4 0 16,0 0 23-16,-1 3 1 0,-3-4 0 0,4 4 0 0,-8-3-13 15,4-1-3-15,0 1 0 0,-3 0 0 16,-1-4-32-16,1 1-6 0,0-1-2 0,-4 1 0 0,0-7 32 16,3 0 0-16,-3-6 0 0,0 0 0 15,0 0-103-15,0 0-14 0,-3-6-3 0</inkml:trace>
  <inkml:trace contextRef="#ctx0" brushRef="#br0" timeOffset="207595.74">12573 7889 2017 0,'0'0'85'15,"0"0"-68"-15,4 6 99 16,3 0 20-16,0 0 4 0,0 1 1 0,0 5-36 16,3 1-7-16,1-1-2 0,0 7 0 0,-1 0 5 0,1 0 1 0,-1 0 0 15,4 2 0-15,-3 1-31 0,3-3-7 0,-3 0 0 0,-1 3-1 16,1-3-17-16,-4 0-3 0,3-4-1 0,-2 1 0 16,-1 0-20-16,-4-4-4 0,4 1-1 0,0-4 0 15,-3-3-4-15,-1 1-1 0,-3-7 0 0,0 0 0 16,0 0-12-16,0 0-16 0,0 0 3 0,0 0 1 15,0 0 12-15,-3-7 10 0,-1 1-2 0,-3 0 0 16,0 0-8-16,-3-1-11 0,-1 1 3 0,-3 3 0 31,-4 3 8-31,4 0 0 0,-7 3 0 0,0 3 0 0,3 4 0 0,-3 2 9 0,0 1-1 0,3 3-8 16,0-1 0-16,1-2 0 0,3 2 0 0,3 1 0 16,1 0 0-16,6-4 0 0,1 1 0 0,3-4 0 15,0 1 0-15,7-4 0 0,0 3 0 0,3-2 0 16,4-4 0-16,7 0 8 0,1 0-8 15,-1 0 0-15,4-3 14 0,-1-3-4 0,1 0-1 0,3 0 0 16,-3 0 3-16,0-4 1 0,-1 4 0 0,-3-3 0 16,1 3-13-16,-1-3 0 0,-4 2 0 0,1 1 8 15,-4-3-34-15,0 3-5 0,-7 0-1 0,4-4 0 16,-8 1 32-16,-3 6 0 0,0-6 0 0,-3-4 0 16,3 4-57-16,-7-3-6 0,3-1-1 0</inkml:trace>
  <inkml:trace contextRef="#ctx0" brushRef="#br0" timeOffset="209729.37">12965 8259 2823 0,'0'0'119'16,"0"0"-95"-1,3 3 19-15,-3 3 4 0,4 0 1 0,3-3 0 0,0 1-28 0,0-1-4 0,3-3-2 0,1 0 0 16,0-3 1-16,3-1 0 0,0 1 0 16,0-3 0-1,0 0 2-15,0-4 1 0,0 1 0 0,0-4 0 0,0 1 6 0,-3 2 2 0,0-2 0 0,-1-1 0 16,-3 1-12-16,4 2-2 0,-4 1-1 16,-4 3 0-16,1-1-1 0,-1 1 0 0,1 3 0 0,-4 3 0 15,0 0 1-15,0 0 0 0,0 0 0 0,0 0 0 16,0 0 6-16,0 0 2 0,0 0 0 0,0 0 0 15,0 0-5 1,-7 6-1-16,0 4 0 0,0-1 0 0,3 0-13 0,-3 1 0 0,0-1 0 0,4 4 0 16,-4-4 54-16,3 4 8 0,1-1 2 0,-1-2 0 31,1 2-64-31,3-2-18 0,3-1-1 0,-3 4 0 0,4-4 19 0,3 0 0 0,0 1 0 0,0-4 0 16,0 0 12-16,0-2 5 0,0-1 2 0,0 0 0 15,4 0-30-15,-4-3-5 0,3 0-2 0,-3 0 0 16,4-3 29-16,-4 3 5 0,3-3 2 0,1 0 0 15,-4-1-18-15,0 1 0 0,0 0 0 0,0 0 0 16,0 3 0-16,-7 0 0 0,0 0 0 0,0 0 0 16,7 0 0-16,-7 0-16 0,0 0 4 0,0 0 0 15,0 0 12-15,0 0 16 0,7 3-3 0,-7-3-1 16,0 0-12-16,0 0 0 0,0 0 0 0,0 0 0 16,0 0 0-16,0 0 0 0,0 0 0 0,0 0 0 15,0 0 0-15,0 0 0 0,0 0 0 0,0 0 0 16,0 0 0-16,0 0 0 0,0 0 0 0,0 0 0 0,0 0 0 15,0 0-12-15,0 0 3 0,0 0 0 16,7 0 9-16,-7 0 12 0,4-6-2 0,3 3-1 0,-3-4-9 0,-1 1 0 0,1 0 0 16,-1-3 0-1,1-1 0-15,-1 1 0 0,-3-4 0 0,4 1 0 16,-1-1 0-16,1 1 0 0,3-1 0 0,0 0 0 0,0 1 0 0,-3 2 0 16,3 4 0-16,3-3 0 15,-3 6 0-15,4 0 0 0,-4-1 0 0,3 4 0 0,1 7 8 0,0-1-8 0,-1 0 8 16,1 4-8-16,-1 5 13 0,1 1-2 15,0 3-1-15,-1 0 0 16,-3 3 1-16,4-4 0 0,-4 4 0 0,0-3 0 0,0 0-11 0,0-3 8 0,-4-1-8 0,5 1 8 16,-5-3-8-16,1-1 0 0,-1-3 0 15,1-2 0-15,-1-1 0 0,-3-6 0 0,0 0 0 0,0 0 0 16,4-3-8-16,-1-7-4 0,1 1-1 0,3 0 0 16,-4-4-68-16,1-6-14 0,-1 4-2 15,1-1-1-15,-4-3-153 0,0 3-30 0</inkml:trace>
  <inkml:trace contextRef="#ctx0" brushRef="#br0" timeOffset="209978.68">13921 8321 2750 0,'-4'16'57'15,"4"-16"14"-15,0 0-57 0,0 0-14 0,0 0 0 0,0 0 0 16,0 0 132-16,0 0 24 0,0 0 5 0,0 0 1 16,0 0-72-16,0 0-14 0,0-6-4 0,0-4 0 15,0 1-32-15,-3-4-8 0,3-2 0 0,-4-4-1 16,4 0-15-16,-3-3-4 0,-1 0 0 0,0-3 0 0,1 3-12 0,-1 0 0 0,-3-3 0 0,4 3 0 31,-4 3-28-31,3 0-8 0,-3 1-1 0,0 2-1 16,4 3-85-16,-4 7-17 0,3-3-3 0</inkml:trace>
  <inkml:trace contextRef="#ctx0" brushRef="#br0" timeOffset="210183.86">13815 8124 3251 0,'-11'19'68'0,"11"-13"16"0,0 0-68 0,0 0-16 0,7 1 0 0,0-4 0 16,4 0 69-16,3 0 11 0,4 0 1 0,-1-3 1 15,4-3-40-15,4 0-8 0,0-3-2 0,0-4 0 16,-1 4-17-16,-3-3-4 0,1-1-1 0,-1 1 0 16,0-1 2-16,-7 4 0 0,0 3 0 0,4-3 0 15,-8 6-88-15,1-3-18 0,0 3-3 0</inkml:trace>
  <inkml:trace contextRef="#ctx0" brushRef="#br0" timeOffset="210697.57">14429 8365 2986 0,'0'0'84'0,"0"0"20"0,0 0-84 0,0 0-20 0,0 0 0 0,0 0 0 16,0 0 77-16,-4-6 11 0,1 0 3 0,-1-1 0 16,-3-2 8-16,3-4 1 0,1 1 1 0,-1-1 0 15,1-5-78-15,-4-1-23 0,3-3 9 0,1 0-9 16,-4 0 0-16,3-3 0 0,-3 3 0 0,4-3 0 15,-1 0 20-15,-3 3 10 0,3-3 2 0,1 3 0 16,-1 3-24-16,4 3-8 0,-3-3 0 0,-1 7 0 0,4-1 0 16,-3 4 0-16,3-1 0 0,-4 4 0 15,4 0-26-15,0 6-5 0,0 0-1 0,0 0 0 16,0 0-56-16,7 9-11 0,4 4-2 0,-4-1-1 16,7 1-153-16,-3 6-30 0</inkml:trace>
  <inkml:trace contextRef="#ctx0" brushRef="#br0" timeOffset="211295.35">14573 8265 2934 0,'0'0'130'0,"-3"3"26"32,3 3-124-32,0 1-32 0,-4-1 0 0,4 3 0 0,0-3 62 0,4 1 6 0,-4 2 2 0,3-3 0 15,-3 4-26-15,4-4-6 0,-1 3-1 0,4-2 0 16,0-1-25-16,0 0-4 0,1 4-8 0,2-7 11 15,1 0-11-15,-1 0 0 0,4-6 0 0,1 3 0 16,2-6 0-16,-3-1 8 0,4 1-8 0,0-3 8 16,-4-1-8-16,0 1 0 0,0-4 0 0,-4 4-11 15,1-4 11 1,0 1 0-16,-4-4 8 0,0 7-8 0,-4-4 0 0,1 1 0 0,-4-1 0 0,0 1-8 16,-4 2 8-16,1 1 0 0,-1-1 8 0,1 1-8 15,-1 3 0-15,1 3 0 0,-1-1 0 0,4 4-8 16,0 4 8-16,-3 2 0 0,-1 6 0 0,4 1 0 15,0 3 8-15,0 2 4 0,4 4 1 0,-1 4 0 16,1-5-4-16,-1 8-1 0,1-4 0 0,3 3 0 0,0 0 10 16,0 4 2-16,0 2 0 0,3 1 0 15,-2-1 0-15,2 4 1 0,-3 2 0 0,0-2 0 16,0 0-2-16,-3-1-1 0,-1-2 0 0,1 2 0 0,-4 1-9 16,0 0-1-16,-4-1-8 0,-3 1 12 0,0-4-12 15,0 1 0-15,-3-1 8 0,-5-5-8 16,1-4 0-16,0-3 0 0,-3-7 0 0,-5-2 0 15,5-4 0-15,-8-6 0 0,4 1 0 0,0-8 0 16,0-2-22-16,3 0-1 0,0-4 0 0,1-2 0 0,3-4 37 0,3 1 7 0,0-7 2 0,1 3 0 16,6-6-37-16,-3 3-7 0,7-3-2 0,0 6 0 31,0-3 23-31,7 3 0 0,-3-3 0 0,6 0 0 0,1 0 0 0,3 3 0 0,0 1 0 0,11-11 0 16,-4 7 10-16,0 1 6 0,4 2 2 15,-4 0 0-15,7 0-18 0,-3 7 0 0,3 2 8 0,-3 1-8 16,0 6 0-16,-4-1 0 0,-4 4 8 15,1 4-8-15,-4 2 0 0,0 0 0 0,-3 0 0 0,-1 4 0 16,1-4-60-16,0 3-18 0,-4 1-4 0</inkml:trace>
  <inkml:trace contextRef="#ctx0" brushRef="#br0" timeOffset="-132456.54">4879 9958 2804 0,'0'0'249'0,"0"0"-199"0,3 3 28 0,8 7 90 0,0-7-83 16,-1-3-50-16,1 3-11 0,3-3-1 0,4 0-1 0,-1 0-1 15,4 0 0-15,-3 0 0 0,7 0 0 16,-1-3 0-16,-6-4 0 0,10 4 0 0,-10-3 0 15,3 0-21-15,-3-4 0 0,-1 4-10 0,1-3 10 16,0 2-9-16,-4-2 9 0,0 0 0 0,0-1-9 16,0 4-67-16,-3-4-12 0,3 1-4 0</inkml:trace>
  <inkml:trace contextRef="#ctx0" brushRef="#br0" timeOffset="-131785.9">6308 9613 2390 0,'0'0'52'0,"0"0"12"0,0-6 1 0,0 0 3 16,3-1-55-16,-3 1-13 0,0 0 0 0,0 6 0 15,0 0 60-15,0 0 10 0,0 0 2 0,0 0 0 0,-3 3 12 0,-4 3 2 0,0 0 1 0,0 7 0 32,-4 0-28-32,0-1-6 0,-3 1-1 0,4 2 0 0,-4 1 1 0,-1 3 0 0,1 0 0 0,-3-1 0 15,3 1-22-15,-4-3-5 16,4 3-1-16,0-1 0 0,-7-2-1 15,6 0-1-15,5 0 0 0,-8-4 0 16,8 1-9-16,3-4-2 0,0-3 0 0,3 1 0 0,4-7-12 0,0 0 0 0,4 3 8 0,3 0-8 16,0 0 0-16,3-3 0 0,8-3 0 0,-1 0 0 15,5-4 0-15,2 1 0 0,1-3 0 0,3 2 0 16,-3 1 11-16,3 0-11 0,0 0 12 0,8 3-12 16,-12-1 11-16,1 8-11 0,0-1 10 0,-1 3-10 15,1 3 13-15,-4 4-3 0,-3 3-1 0,0 2 0 16,-1 4 1-16,-3 0 0 0,0 0 0 15,-3 3 0-15,-4-3-10 0,-3 3 0 0,-1-3 9 0,-3 0-3 16,0 0-6-16,-3-3 0 0,-8 0 0 0,8 0 0 16,-15-4 0-16,4 1 0 0,-7-3 0 0,3-4 0 15,-3 0 0-15,3 1 0 0,1-4 0 0,-5-3 0 0,8-3-19 16,0-3-3-16,0-3-1 0,3-1 0 16,4-2-47-16,7-3-10 0,-3-1-1 0,6-3-1 15,1-3-96-15,6 1-19 0,1-4-4 0</inkml:trace>
  <inkml:trace contextRef="#ctx0" brushRef="#br0" timeOffset="-131353.04">6837 9644 2419 0,'0'0'53'0,"-4"4"11"0,-6-4 3 0,3 3 1 0,3 0-55 0,-3 0-13 0,0-3 0 0,7 0 0 15,-3 3 105-15,3-3 19 0,0 0 3 0,0 10 1 16,3-4-56-16,-3 3-12 0,7 1-1 0,0 5-1 15,0 1 10-15,0 6 1 16,4 0 1-16,-1 3 0 0,1 3-5 0,0 4-1 0,3-1 0 0,0 0 0 16,0 1-51-16,4-4-13 0,-8-3 0 0,4 0 0 15,4-3 0-15,-11-3 0 0,4-4 0 16,-1 1 0-16,-3 0 0 0,0-4 0 0,0 1 0 0,0-1 0 0,-3-2-11 0,-4-4-5 16,0 0 0-16,0-6-1 15,0 0-75-15,0 0-16 0,-7 3-2 0,0-6-1 16,0 0-65-16,-7-3-14 0,-1-3-2 0,-2-1-1 15,-4-6-101-15,3 4-20 0,-3-4-4 0,3 1-1 16,1 2 153-16,-5 0 30 0,5 1 7 0,3-1 1 0,-4 1 204 0,7 2 42 16,-3 1 8-16,4 3 2 0,-1-4 36 0,4 4 7 15,0 3 1-15,0 0 1 0,3 0-21 0,4 0-5 16,0 3-1-16,0 0 0 0,0 0-14 0,0 0-2 16,0 0-1-16,0 0 0 0,15-4-59 0,-5 4-12 15,4-3-2-15,0 3-1 0,1 0-4 0,-1 0-1 0,3-3 0 16,4 3 0-16,1 0-22 0,2-3-4 15,1 3 0-15,0 0-1 0,-4 0-23 0,0 0-13 16,4 3 1-16,-4 0 1 16,0-3-153-16,-3 7-32 0,3-4-5 0</inkml:trace>
  <inkml:trace contextRef="#ctx0" brushRef="#br0" timeOffset="-131105.89">7327 10228 2538 0,'-3'6'56'0,"-4"0"11"0,0 0 2 0,0 1 3 15,-1-4-58-15,1 0-14 0,4-3 0 0,3 0 0 16,-7-3 107-16,3-3 18 0,-3-4 4 0,4-2 1 16,-4-1-81-16,3 1-16 0,1-4-3 0,-4 0-1 15,7 4 23-15,-4-4 4 0,0 0 0 0,1 4 1 16,3-4-34-16,0 4-7 0,0-1-2 0,3 0 0 16,1 1-14-16,0 3 8 0,3-4-8 0,0 4 0 15,0-1 8-15,0 4-8 0,3 0 0 0,1 2 9 16,0 1-9-16,6 3 0 0,1-3 0 0,3 3 8 15,-3 3-35-15,-1 0-7 0,4 4-2 16,1-4 0-16,-5 3-104 0,4 4-22 0,-3-4-4 0,0 0-1118 0</inkml:trace>
  <inkml:trace contextRef="#ctx0" brushRef="#br0" timeOffset="-130674.42">7613 10005 2030 0,'0'0'57'0,"0"0"14"0,0 0-57 0,0 0-14 0,0 0 0 16,0 0 0-16,3-3 105 0,-3 3 19 16,4-3 3-16,-4 3 1 0,7-3-8 0,-7 3 0 0,4 3-1 0,-4-3 0 15,3 6-15-15,1 3-4 16,-4 1 0-16,0 2 0 0,0 1-32 0,0 3-8 0,-4-1 0 0,4 4-1 16,0 0-14-16,-3 0-2 15,3 0-1-15,0 2 0 0,0-2-34 0,3-6-8 0,1 3 0 0,-1-7 0 16,1 3 0-16,3-5 0 0,0-1 0 0,0 0 0 15,0-6 0-15,4 0 0 0,-1-3 0 0,1-3 0 16,-1-4 0-16,-3 1 0 0,0-3 0 0,0-4 0 16,0 3 0-16,1-2 0 0,-5-1 0 0,4 3 0 0,-3-2 0 0,-1-1 0 15,-3 0 0-15,4 4 0 16,-1 2 0-16,-3 1 0 0,0 0 0 0,4 2 0 0,-4 1 0 16,0 6 0-16,0 0 0 0,0 0 0 15,0 0 0-15,0 0 8 0,0 0 0 0,10 6 0 0,4 4-8 16,-3-4 0-16,0 7 9 0,3-4-9 0,-4 4 14 0,4-4-2 15,1 0 0-15,-1 4 0 0,-4-1-12 0,1 1 0 16,-1-4 0-16,1 1 0 16,0 2-14-16,-1-2-6 0,-3-4 0 0,4 3-1 15,-1-2 21-15,1-4 0 0,-11-3 0 16,11 6 0-16,-1 0-158 0,-10-6-27 0,11 3-6 0,-11-3-752 16,14 0-150-16</inkml:trace>
  <inkml:trace contextRef="#ctx0" brushRef="#br0" timeOffset="-130476.95">8202 10388 2880 0,'0'0'128'0,"0"0"25"15,-3-7-122-15,-1 1-31 0,1-3 0 0,-1-4 0 0,0 1 108 0,1-4 16 0,-1-3 4 0,1-3 0 16,-4 0-52-16,0 0-9 0,-4-3-3 16,4-3 0-16,-3 0-51 0,2-7-13 15,-2 1 0-15,-1-4 0 0,-3 0 0 0,4 1 0 0,-1-1 0 0,0 1 0 16,1-1 0-16,3 7 0 0,0 5 0 15,3 1 0 1,1 3-100-16,-1 7-22 0,1-1-5 0,-1 7-1 0,1 2-111 16,3 7-22-16,0 0-5 0,-15 7-1 0</inkml:trace>
  <inkml:trace contextRef="#ctx0" brushRef="#br0" timeOffset="-130300.55">8019 10058 2876 0,'0'0'64'0,"0"7"12"0,3-1 4 0,1 0 0 0,3 0-64 0,0-2-16 16,0-1 0-16,7 3 0 0,0-6 106 0,0 3 18 15,0-3 4-15,7-3 1 16,1 0-103-16,-1-3-26 0,4-1 0 0,3-2 0 0,-4-1 56 0,1 1 7 16,0 0 1-16,-4-1 0 15,0 4-103-15,0 0-20 0,-3 3-4 0,0-1-1 16,-1 4-153-16,1 0-31 0,-4 4-7 0,-3-1-1 0</inkml:trace>
  <inkml:trace contextRef="#ctx0" brushRef="#br0" timeOffset="-129941.39">8580 10290 2986 0,'0'0'84'0,"0"0"20"0,-7 0-84 0,3 0-20 0,4 0 0 0,0 0 0 0,0 0 107 0,0 0 17 16,0 0 3-16,0 0 1 0,0-6-52 0,0 0-9 15,0 3-3-15,4-4 0 16,-1-2-51-16,1 3-13 0,-1-7 0 0,1 1 0 0,-1-1 0 0,-3 1 0 15,4-4 0-15,-1 0 0 16,1 1-100-16,-1-4-22 0,-3 3-5 0,4-3-854 16,-1-3-171-16</inkml:trace>
  <inkml:trace contextRef="#ctx0" brushRef="#br0" timeOffset="-129785.64">8565 9764 2986 0,'-14'6'84'0,"7"-6"20"0,4 3-84 0,-4 0-20 0,0-3 0 0,7 0 0 16,0 0 56-16,0 0 6 15,0 0 2-15,0 0 0 0,0 0-12 0,3 6-3 0,1 1 0 0,3-4 0 16,0 3-41-16,0 0-8 0,3 1 0 0,1-1 0 31,3 3-92-31,0 1-15 0,0-1-3 0,4 7-1 16,3-1-65-16,0-2-12 0,1 3-4 0,2-1-546 0,1 1-110 16</inkml:trace>
  <inkml:trace contextRef="#ctx0" brushRef="#br0" timeOffset="-129483.89">9003 10149 2419 0,'3'13'53'0,"1"-1"11"0,-1 4 3 0,1 0 1 0,-4-1-55 0,4 1-13 0,-4-3 0 0,0-1 0 16,0 1 156-16,0-4 29 0,0 4 6 0,0-7 1 16,0-6-104-16,0 0-20 0,0 0-4 0,-4 0 0 15,0-6 0-15,1-7 1 0,-4-3 0 0,0 1 0 16,-4-7-52-16,4-3-13 0,-3-4 0 0,-4-2 0 16,3-3 0-16,-3-4 0 0,-4-6 0 0,4 0 0 15,0 0 0-15,0 4 0 0,0-4 0 0,3 6 0 16,1 0 0-16,-1 4 0 0,0 3 0 0,4-4 0 15,0 7 0-15,0 0 0 0,0 3 0 0,4-1 0 0,-1 1 0 16,4 3 0-16,-3 0 0 0,6 1 0 16,-3 5 0-16,4-3 11 0,3 3-11 0,-4 4 10 0,8 2-10 0,-4 1 0 15,3 3 0-15,-10 6 0 0,18-7 0 0,-4 7 0 16,4 0-10-16,7 0 10 0,-4 4 0 0,3-1 0 16,1 0 0-16,0 3 0 0,-1 0 0 15,1 4 0-15,0-1 0 0,-4 1 0 16,0 2-48-16,-3 4-4 0,-4 0-1 0,-3-1 0 15,-1 4-61-15,1-3-12 0,-8 6-2 0,1-4-1246 16</inkml:trace>
  <inkml:trace contextRef="#ctx0" brushRef="#br0" timeOffset="-129297.99">8855 10218 3301 0,'0'0'72'0,"0"0"16"0,3-6 2 0,1-3 3 0,3-1-74 0,7-2-19 0,-3-1 0 0,10 1 0 16,-4-7 64-16,5 3 8 0,2-3 3 0,1 4 0 16,-4-4-63-16,4 6-12 0,3-2 0 0,-3 2 0 15,-1 4-9-15,1-1 9 0,-4 4 0 0,0 3 0 16,1-4-112-16,-5 7-15 0,-3 0-3 0,4 7-1317 16</inkml:trace>
  <inkml:trace contextRef="#ctx0" brushRef="#br0" timeOffset="-129090.84">9532 10262 3340 0,'-11'10'74'0,"8"-7"15"0,-4 0 3 0,0-3 1 0,3 0-74 0,-3-3-19 15,0 0 0-15,0-4 0 0,4 1 55 0,-1 0 7 16,-3-7 2-16,4 1 0 0,-5-1-46 0,5-3-9 16,-8-2-1-16,4 2-8 0,0-3 0 0,-3-3 0 15,-1 0 0-15,0-3 0 16,1 0-32-16,-1 0-14 0,4-3-2 0,0 3-1 15,0 0-66-15,4 0-13 0,-4 3-2 0,3 3-1 16,1 3-115-16,3 0-23 0,0 4-5 0,0-1-1 0</inkml:trace>
  <inkml:trace contextRef="#ctx0" brushRef="#br0" timeOffset="-128769.12">9356 9779 1663 0,'0'0'36'0,"3"10"8"0,-3-1 2 0,4 4 1 0,-4 2-38 0,3 1-9 0,1 6 0 0,3-3 0 16,0 3 119-16,0-3 21 15,0-4 5-15,4 7 1 0,-1-6-66 0,4-1-12 0,0 1-4 0,4-6 0 16,-4 2-51-16,7-6-13 0,0 1 0 0,4-4 0 15,-4-3 29-15,4-3 3 0,0-4 1 0,-4 1 0 16,0-3-1-16,-3-1-1 0,3-2 0 16,-3-4 0-16,-1 4 63 0,1-4 13 0,-4-6 2 0,0 6 1 15,0-3-37-15,-7 4-7 0,0-4-2 0,-3 3 0 16,-4 1-36-16,0 2-8 0,0 0-2 0,-7 1 0 16,3 3 37-16,-3 2 7 0,0 4 2 0,0 6 0 15,-4 0-52-15,1 7-12 0,3 5 0 0,-4 4 0 16,1 6 0-16,-1 0 0 0,4 7 0 0,-4-1 0 15,4 1 0-15,4 2 0 0,-4-6 0 0,7 4 0 0,0-4 11 0,0-3-1 16,3-3 0-16,4 0 0 0,-3-3-10 16,6-1-14-16,1-2 3 0,0-6 1 15,-1-1 32-15,4 0 6 0,0-6 2 0,4 1 0 16,-4-1-48-16,7-6-10 0,-3-4-1 0,3-2-1 16,-3 0 30-16,-1-4 0 0,1 0 0 0,3-2 0 15,-3-1-83-15,3 0-17 0,-7-2-3 0,4-1-894 16,-8-3-179-16</inkml:trace>
  <inkml:trace contextRef="#ctx0" brushRef="#br0" timeOffset="-128392.93">10040 9635 2325 0,'0'0'66'0,"0"0"14"0,0-6-64 0,0 6-16 16,0-3 0-16,0 3 0 0,0 0 116 0,0 0 20 16,7 0 4-16,-3 3 1 0,3 6-45 0,3 1-10 0,-3 2-2 0,0 4 0 15,4 3-16-15,0-1-4 16,-4 4-1-16,3 3 0 0,-3 4-10 0,4-1-1 0,-4 0-1 15,3 0 0-15,-2 1-11 0,2-4-3 0,1 0 0 0,-1-3 0 16,1 3-17-16,-1-6-3 0,-2-4-1 0,2-2 0 16,1-1-5-16,-1-2-2 0,-3-1 0 0,0-6 0 15,0 0-9-15,-7-3-12 0,0 0 2 0,0 0 1 16,0 0 9-16,4-6 0 0,-8 0 0 0,1 0 0 16,-8-4 0-16,1 1 0 0,-1-1 0 0,-6 4 0 15,2 0-9-15,-6 3 0 0,0 0 0 0,3 6 0 16,-3 3 9-16,4 3 0 0,-5 7 0 0,5 3 0 15,3 0 0-15,3 3 0 0,1-4 0 0,6 4 0 16,0 0 0-16,8-3 0 0,3 0 0 0,0-3 0 0,7-1 8 16,0-2-8-16,0-1 10 0,4-5-10 15,0-1 13-15,3-6-3 0,0 0-1 0,4-3 0 16,-1 0-9-16,1 0 0 0,0-4 0 0,0 1 8 16,-1-3-32-16,1-1-6 0,-4 1-2 0,4-1 0 15,-4 1 11-15,0 0 1 0,-3-4 1 0,-1 4 0 16,1 2-192-16,-4 1-38 0</inkml:trace>
  <inkml:trace contextRef="#ctx0" brushRef="#br0" timeOffset="-127411.08">11677 10143 2880 0,'-4'6'64'0,"-3"4"12"0,0-1 4 0,0-3 0 0,-3 4-64 0,3-4-16 16,-4 0 0-16,4-3 0 16,0 1 96-16,3-4 17 0,1-7 3 0,-4 1 1 15,0-3-33-15,0-4-8 0,3 1 0 0,-3-4-1 0,0-3-75 0,0 0 0 16,0-3-9-16,3 0-1 0,-6-3 22 0,6 0 4 15,-3-3 0-15,4 3 1 0,-4 0-1 16,3 3 0-16,4 3 0 0,0 0 0 0,0 4-16 0,4-1 0 16,-1 3 0-16,1 4 0 0,3-1 0 0,0 1 0 15,3 3 0-15,1 3 0 0,0 0 0 0,6 3 0 16,4 3 0-16,1 0 0 0,2 3-15 0,1 0-6 0,0-3-2 16,3 4 0-16,4-4 23 0,-4 0 0 0,0-3 8 0,0 0-8 31,1 0-20-31,-5-3-10 0,1 3-2 0,-4-3 0 0,0-4-4 0,0 4 0 15,-3 0-1-15,0-3 0 0,-4 0 37 0,-4 3 0 16,1-4 0-16,-4 1 0 0,0 3 0 0,-7-3 0 16,0 6 0-16,0-4 0 0,-7 1 21 0,0 3 12 0,0 0 3 0,-7 3 0 15,3 4-7-15,-3 2-1 0,4 4 0 16,-5 5 0-16,5 4-16 0,-4 4-4 0,3 2-8 0,4 0 12 16,0-3 1-16,0 3 0 0,3-3 0 0,1 4 0 15,-1-7-13-15,4-1 8 16,0-2-8-16,4-3 0 0,3-3 10 0,-4-4-10 0,8-3 10 0,0-3-10 15,-1 0-16-15,4-6-10 0,0 0-2 0,4-3 0 16,0-7 28-16,-1 1 0 0,1-7 0 0,0 0 0 16,-4 0 0-16,0-3 0 0,-4 0 0 0,1 4 0 15,0-4 13-15,-4 0 8 0,3 3 2 0,-3 3 0 0,0 1-23 16,-3 5 0-16,-4 1 0 0,0 9 0 16,0 0 0-16,0 0 0 0,3 9 0 0,1 4 0 0,-1 2 0 15,-3 4 9-15,4 0-9 0,0 6 0 0,-1 0 12 16,1 0-12-16,-1 0 12 0,1 0-3 0,3-3-9 0,0 0 0 15,0-3 0-15,0-3 0 0,0-4 0 0,4 1 0 16,-1-7 0-16,-3 0 0 0,4 1 0 0,-1-7 0 16,1 0 0-16,-1-7 0 0,-2 1 0 0,-1 0 0 15,3-7 0-15,-3-2 0 0,-3-4 0 0,6 0 0 16,-3-3 0-16,-3-3 0 0,3 0 0 0,0 0 0 0,0-3 0 16,4 3 0-1,-4 0-26-15,3 3-5 0,1 0-1 0,-1 3 0 0,5 0 32 0,-1 6 0 16,-4 4 0-16,4 3 0 0,1-1 0 0,-1 7 0 15,-4 4 0-15,4 2 0 0,-3 3 20 0,3 7 9 0,-3 3 3 0,-4 3 0 16,3 0-24-16,-3 3-8 16,-3 3 0-16,3 0 0 0,-4 0 0 0,1 1 0 15,-4-4 0-15,3 0 0 0,-3-3 0 0,0-3 0 0,0-4 0 0,0 1 0 32,0-4-72-32,0-2-15 0,0-4-2 0,0-6-949 15,0 0-190-15</inkml:trace>
  <inkml:trace contextRef="#ctx0" brushRef="#br0" timeOffset="-126623.36">12502 9575 1580 0,'8'-15'67'15,"-1"-1"-54"1,3 0-13-16,4 4 0 0,4-4 0 0,0 4 0 15,-1 2 0-15,4 4 0 0,1-3 0 0,2 5 0 0,-3-2 0 16,-3 3 0-16,3 3 0 0,0 0 0 16,-7 0 100-16,4 0 18 0,-4 0 3 0,0 6 1 15,0 1 61-15,-3-1 12 0,-4 3 2 0,4 4 1 16,-4 2-56-16,3 4-11 0,-3 3-3 16,0 6 0-16,4-2-51 0,-4-1-10 0,0 3-3 0,4 3 0 0,-4-3-20 15,3 4-4-15,-3-1 0 0,4 0-1 0,-4-2-11 0,7-1-3 16,-3 0 0-16,-1-3 0 15,4-6-25-15,1 0 0 0,-1-7 0 0,-4 1-11 16,4-7 11-16,-7 4 0 0,0-4 0 0,0-3 0 0,-7-3 0 0,0 0 0 0,0 0 0 0,0 0 0 16,0 0 0-16,-7-6 0 0,0-1 0 0,-3 1 0 15,-4 0 0 1,0 0 8-16,-1-4-8 0,-2 1 0 0,-1 3 0 0,1-4 0 0,-1 4 0 0,4 0 8 31,0 3-8-31,0-1 0 0,-1 4 0 0,1 0 0 0,4 4 0 0,-1 2 0 0,1 0 0 16,-5 7-8-16,8-1 8 0,-3 4 0 0,6 3 0 0,1-1 0 15,3 1 0-15,0 3 0 0,0-3 0 0,3 3 0 16,1-3 0-16,3 0 0 0,0-1 8 0,0-2-8 16,4 0 0-16,-1-4 0 0,1 1 0 0,3-1 0 15,-4-2 13-15,5-4 2 0,-5 0 0 0,8 1 0 16,-4-7-15-16,0 0 0 0,0 0 0 0,4-7 0 16,-1-2 0-16,-2 0 0 0,2-7 0 0,1 0 0 0,-4-3 0 0,0 1 0 15,0-8 0-15,-3 5 0 0,3-8 0 0,-4 1-8 16,1 0 8-16,0-4-10 15,-1 1 1-15,1 3 0 0,-1 3 0 0,-3 0 0 16,4 3-44-16,0 3-9 0,-4 3-2 0,0 4 0 0,0 2 52 16,0 1 12-16,-4 6 0 0,1 3 0 0,-4 0 26 0,0 0 8 15,0 9 2-15,3 7 0 0,1 3-8 0,-4 3-2 16,0 3 0-16,3 3 0 0,-3 0-4 0,0 4-1 16,0-1 0-16,4 0 0 0,-1-3-32 0,1-2-6 15,3-1-2-15,0-7 0 0,0 1 41 0,0-3 8 0,0 0 2 0,7-7 0 31,-3 0-52-31,0-2-9 0,3-7-3 0,0 0 0 0,3-7 52 0,1-2 9 0,-4-4 3 16,4 1 0-16,-1-7-24 0,-2 0-8 0,-1-3 0 16,-4 0 0-16,-3 0 0 0,-3 1 0 0,-4-5 0 0,0 1 0 15,-7 0 0-15,0 0 0 0,-7 0 0 0,-4 0 0 16,0 6 0-16,1 0 0 0,-4 4 0 0,-4 2 0 16,4 4 0-16,-4 2 0 0,0 4 0 0,4 3 0 15,-4 3 0-15,1 4 0 0,3-1 0 0,-4 0 0 16,4 4-52-16,0-4-6 0,3 7-2 0,4-4 0 15,0 3-152-15,7-2-30 0</inkml:trace>
  <inkml:trace contextRef="#ctx0" brushRef="#br0" timeOffset="-125817.09">13755 9914 1967 0,'0'0'56'0,"-4"6"12"0,4-6-55 0,0 7-13 0,-3-1 0 0,-1 0 0 15,4 0 112-15,0 1 20 0,-3 2 4 0,3 4 1 16,0-1-14-16,0 1-3 0,0 2-1 0,0 4 0 15,0 0-11-15,0-3-1 0,0 3-1 0,3-1 0 16,-3-2-34-16,4 0-6 0,-4-1-2 0,3-2 0 16,1-4-20-16,-1-2-4 0,4-1 0 0,-3-6-1 15,3 3-27-15,0-6-12 0,0 0 10 0,0-4-10 16,0 1 8-16,4-9-8 0,-4-1 0 0,3-3 0 0,-3-3 10 0,4 0-10 16,-7-3 10-16,6-3-10 0,-3 6 0 0,0-3 8 15,0 0-8-15,0 0 0 0,4 3 0 0,-4 0 0 16,4 3 0-16,-1 6 0 0,-3-2 0 0,0 5-16 15,4 1 1-15,-4 6 1 0,0 0 25 0,4 6 5 16,-4 3 0-16,3 3 1 0,-3 4-27 0,4 3-6 16,-1 2 0-16,-2 4-1 0,2 0 17 0,-3 0 0 15,0 0 0-15,-3 0 0 16,3 0 0-16,0-3 0 0,-4 0 0 0,1-4 0 16,-1-2 0-16,1-4 0 0,-1 1 0 0,1-4 0 0,-4-6 0 0,7 3 0 15,-7-3 0-15,7-3 0 0,0 0 0 0,-3-3 0 16,3-4 0-16,0-2 0 0,0-4 0 0,0-3 0 15,4 0 0-15,-4-3 0 0,3 1 0 0,1-5 0 0,-1 1 0 0,4 0 0 16,-3 0 0-16,3 6 0 16,0 1 0-16,4 2 0 0,-4 3 0 0,0 7 0 0,0 0 0 0,4 3 0 15,-4 3 0-15,4 6 0 16,-4 3 0-16,0 4 0 0,-4 6 22 0,1 3 8 0,0 0 2 16,-4 6 0-16,-4 0-52 0,4 3-9 0,-3 1-3 0,-4-1 0 15,3-3 32-15,-3-3 0 0,-3-3 0 0,3 0 0 16,0 0 0-16,-4-3 0 0,1-3 0 0,-1 3 0 15,1-7 0-15,-1-2 0 0,1 2 0 0,-4-3 0 16,3 1 0-16,-3-1 0 0,-4-6 0 0,4 1 0 16,-3-1-58-16,3-6-6 15,0-1 0-15,0 1-956 0,-1-3-190 16</inkml:trace>
  <inkml:trace contextRef="#ctx0" brushRef="#br0" timeOffset="-125207.64">15695 9644 1706 0,'0'0'37'0,"0"0"8"0,0 0 2 0,4-3 1 0,-4 3-38 0,3-6-10 0,1 0 0 0,-4 0 0 15,3-1 180-15,-3 4 33 0,0 3 7 0,-3-6 2 16,3 6-43-16,-4-3-9 0,-3 0-2 0,4-1 0 16,-8 8-83-16,4-1-17 0,-4 3-3 0,1 3-1 15,-4 4 0-15,-4-1 0 0,0 4 0 0,-3 3 0 16,0 0-51-16,0 3-13 0,0 3 0 0,0 3 0 16,-1 0 0-16,5-3 0 0,-4 4 0 0,6-11 0 15,1 1 0-15,4 3 0 0,-1-6 0 0,4-1 0 16,0 1 0-16,4-3 0 0,-1-4 0 0,4-3 0 15,4 4 0-15,-4-10 0 0,0 0 0 0,14-7 0 16,3 4 0 0,1-3 0-16,0-3 0 0,6-1 0 0,-3-2 0 0,8 2 0 0,-1 1 0 0,0-4 0 15,4 7 0-15,0-3 0 0,-1 6 0 0,-2-1 0 16,-8 4 28-16,0 4 4 0,-3 2 0 0,-1 3 0 16,-6 4-52-16,-8 2-9 0,1 4-3 0,-4 0 0 15,-4 3 52-15,-3 0 9 0,0 0 3 0,-7 3 0 16,0-3-24-16,-4-3-8 0,-3 0 0 0,-4-1 0 15,4-2-26-15,-3 0-5 0,-1-1-1 0,0-5 0 0,4-4 32 0,0 0 0 16,3-2 0-16,1-1 0 16,2 0 0-16,5-3 0 0,-1 0 0 0,4-3 10 15,4 0-178-15,3 3-35 0,0 0-7 0</inkml:trace>
  <inkml:trace contextRef="#ctx0" brushRef="#br0" timeOffset="-125067.48">16298 9967 576 0</inkml:trace>
  <inkml:trace contextRef="#ctx0" brushRef="#br0" timeOffset="-124196.39">16256 9829 2419 0,'0'-12'107'0,"0"2"22"15,-4 4-103-15,4-3-26 0,-3 6 0 0,-1-4 0 16,1 7 108-16,-1-3 16 0,-3 6 3 0,-3 1 1 16,-1 2 0-16,1 3 0 0,-1 4 0 0,-3 2 0 15,0 4-103-15,-4 3-25 0,4 0 0 0,-4 3 0 16,4 0 56-16,4 0 7 0,-1 0 1 0,1 1 0 16,2-1-52-16,5 0-12 0,-1 0 0 0,4-3 0 15,0 0 0-15,7-7 0 0,1 1 0 0,6-3 0 16,0-4 0-16,0-3 0 0,3-3 0 0,5-3 0 15,-5-6 0-15,4-3 0 0,1-4 0 0,-1-2 0 16,0-4 0-16,-3 0 0 0,3-6 0 0,0 0 0 16,-3 0 0-16,-1 0 0 0,-3-1 0 0,0 5 0 15,1 2 0-15,-8 0 0 0,0 3 0 0,0 4 0 16,-4 2 0-16,-3 4 0 0,0 6 0 0,0 0 0 0,-3 9 0 0,-1 1 0 0,1 2 0 0,-1 4 0 16,1 3 0-1,-1-3 0-15,4 2 0 0,0 4 0 0,0-3 0 0,4 3 0 0,-1-3 0 0,1 0 0 31,3-4 0-31,0 1 0 0,0 0 0 0,3-1 0 0,1-2 0 0,0-4 0 0,3 4 0 0,0-4 0 16,3 1 0-16,-2-4 0 0,2 0 0 0,1 1 0 16,-4-1 21-16,0 0 2 0,0-3 0 15,0 3 0-15,-3-2-23 0,-4-4 0 0,0-4 0 0,0 1-8 16,0-3 8-16,-3 0 0 0,-1-4 0 0,1 1 0 16,-4-4 0-16,0-2 0 0,0 2 0 0,0-6 0 15,0 1 0-15,0-4 8 0,0 0-8 0,0 0 0 16,0 0 0-16,3 0 0 0,-3 0 0 0,4 0 0 15,-1 3 0-15,1 0 0 16,-1 4 0-16,4 2 0 0,-3 1 0 0,3 2 0 0,0 1 0 0,0 6 8 16,0 3 0-16,0 3 0 15,0 0 0-15,4 6 0 0,-4 4-8 0,0 3 0 0,-4 2 0 0,4 4 0 16,-3 0 0-16,3 3 0 0,-7 0 0 0,4 0 0 16,-4 1 0-16,3-4 0 0,-3-1 0 0,0 1 2 15,0-6-2-15,0 0 0 0,0-1 0 0,0-2 0 16,0-7 0-16,0-6 0 0,0 0 0 0,0 0 0 15,0 0 0-15,7-3 0 0,0 0 0 0,0-6 0 16,0-1 0-16,0-6 0 0,0-2 0 0,4-1 0 16,0 0-26-16,-1-3-5 0,1 0-1 0,-1 0 0 0,1 0 32 15,3 3 0-15,0 1 0 0,0 2 0 0,0 3 0 0,1 4 0 0,-1 3 0 16,0-1 0-16,0 7 20 16,0 4 9-16,4 2 3 0,-8 3 0 15,1 4-52-15,-1 2-9 0,-3 7-3 0,0-3 0 0,-3 6 52 0,0-3 9 0,-4 7 3 0,-4-4 0 16,4-3-32-16,-4-1 0 15,1 1 0-15,-1-3 0 0,1-3 0 0,-1 0 0 0,1-7 0 0,3 0 8 16,0-9-8 0,0 0 0-16,0 0 0 0,0 0 0 0,3-6 0 0,4 0 0 0,0-4 0 0,1 1 0 31,-1-3 0-31,3 2 0 0,1 1 0 0,-1-1 0 0,1-2 0 0,-1-1 0 0,1 1 0 0,0 2 0 16,3 4 0-16,-4 0 0 0,4-1 0 15,1 7 0-15,-5 0 0 0,4 4 0 0,-3 2 0 0,-1 3 0 16,1 4 0-16,-7 2 0 0,3 4 0 0,-4 3 0 15,-3 0 0-15,0 3 0 0,-3 4 0 0,-1-4 0 16,-3 0 0-16,3-7 0 0,-3 1 0 0,0-3 0 16,0 0-45-16,0-7-9 15,0 0-2-15,0-2 0 0,0-4-196 0,0-3-40 0</inkml:trace>
  <inkml:trace contextRef="#ctx0" brushRef="#br0" timeOffset="-123517.62">17522 10309 2310 0,'11'35'97'0,"3"-1"-77"16,0 1 86-16,0-4 18 0,1 0 3 0,-1 1 1 15,0-1 0-15,0-3 0 0,0 1 0 0,-3-4 0 16,-1 0-52-16,1 0-9 0,-4-3-3 0,0-3 0 16,-4-1-51-16,1-5-13 0,-1-4 0 0,-3-2 0 15,0-7 0-15,-7-4 0 0,0 1 0 0,-3-6 0 16,-1-4 0-16,-3-2 0 0,0-4 0 0,0-3 0 16,0-3 0-16,0 0 0 0,-1 0 0 0,5 0 0 15,-1-4 0-15,1-5 0 0,3-7 0 0,0 0 0 16,0 1 0-16,3-1 0 0,0 0 0 0,4-12 0 15,4 3 0-15,3 6 0 0,0 0 0 0,4 0 0 16,3 6 0-16,0 4 0 0,4 2 0 0,3 1 0 16,0 3 0-16,4 6 0 0,3 0 0 0,0 6 0 15,0 4 54-15,0 2 8 0,1 1 2 0,-1 6 0 0,-3 0-52 0,-4 6-12 0,-4 3 0 0,1 7 0 16,-7 5 0-16,-1 4 0 16,-6 7 0-16,-1-1 0 0,-3 3 0 0,-3 0 0 0,-4 4 0 15,0-4 0 1,-7 1 0-16,-1-4 0 0,1 0 0 0,-3 0 0 15,-4-6 0-15,3 0 0 0,-3-3 0 0,-4 0 0 0,4-7 0 0,0-2 0 16,0-4 0-16,-1-3 0 16,5-3 0-16,-1 0 0 0,0-6 0 0,4 0 0 0,4-4-48 0,-1 1-13 15,4-4-3-15,4 1 0 0,3-1-51 0,3-2-10 0,4 2-3 0,4 0 0 32,-1 1-7-32,8 3-1 0,0-1-1 0</inkml:trace>
  <inkml:trace contextRef="#ctx0" brushRef="#br0" timeOffset="-123344.5">18133 10171 2310 0,'0'6'97'16,"0"-6"-77"0,0 0 188-16,0 0 39 0,0 0 7 0,0 0 2 15,0 0-103-15,0 0-20 0,0-3-4 0,-4-3-1 16,-3-3-102-16,4-4-26 0,-1-3 0 0,1-2 0 16,-4-4 0-16,0-3 0 0,-1-4 0 0,1-2 0 15,-3-3 0-15,3-4 0 0,-4-3 0 0,4 4 0 16,0 2 0-16,0 4 0 0,3-1 0 0,1 4 0 15,-4 6 0-15,3 0 0 0,4 7 0 0,0-1 0 16,-3 3-97-16,3 4-25 0,3 3-5 0,-3-1-1 16,0 4-85-16,0 3-18 0,0 0-3 0</inkml:trace>
  <inkml:trace contextRef="#ctx0" brushRef="#br0" timeOffset="-123040.95">18387 10134 3081 0,'0'9'136'0,"-4"0"29"15,4-2-132-15,0-7-33 0,0 3 0 0,0-3 0 16,0 0 116-16,0 0 16 0,0 0 3 0,0 0 1 15,0 0-84-15,0 0-16 0,-3-3-3 0,-1-4-1 16,1 1-51-16,-4-6-10 0,3 2-3 0,-3-2 0 16,0-1 52-16,0 1 9 0,3-4 3 0,-3 3 0 15,4 1-52-15,-1-1-9 16,1 1-3-16,3 2 0 0,-4 1-76 0,1-1-16 0,3 4-4 0</inkml:trace>
  <inkml:trace contextRef="#ctx0" brushRef="#br0" timeOffset="-122868.58">18249 9695 3040 0,'-14'9'64'0,"14"-9"12"0,0 0-60 16,0 0-16-16,0 0 0 0,0 0 0 16,-3 3 54-16,3-3 8 0,0 6 2 0,3 1 0 0,-3-1-52 15,4 0-12-15,3-3 0 0,0 4 0 0,3 2-48 16,1-3-13-16,3 1-3 0,0 5 0 15,4-2-156-15,-1-1-31 0,1 7-6 0</inkml:trace>
  <inkml:trace contextRef="#ctx0" brushRef="#br0" timeOffset="-122564.83">18553 10080 2795 0,'-4'19'58'0,"4"-6"14"16,-3-1-57-16,-1 1-15 0,4-4 0 0,0 1 0 31,-4-4 105-31,1-3 19 0,3-3 3 0,0 0 1 0,0 0-55 0,0-9-10 0,-4-1-3 0,4-6 0 16,0 1-44-16,0-4-16 0,0 0 9 0,0-3-9 15,4 3 32-15,-1 1 0 0,1-1 1 0,3 0 0 16,0 0-24-16,0 3-9 0,4 1 0 0,-1 2 9 16,1 4-9-16,0-4 0 0,3 4 9 0,-4 3-9 15,4-1 24-15,0 4 1 0,-3 0 0 0,3 6 0 16,-3 0-25 0,3 4 0-16,0 2 0 0,-3 7 0 0,-1-4 11 0,1 7-3 0,-4 0-8 0,0 3 12 15,-4 3-12-15,1 0-8 0,-4 0 8 0,0 0-13 16,0-3 13-16,3 0 13 0,1-3-2 0,-1 0-1 15,-3-4-104-15,4-5-21 0,3-1-4 0,-3-6-1 16,-4-3-119-16,7-3-24 0,0-3-5 0</inkml:trace>
  <inkml:trace contextRef="#ctx0" brushRef="#br0" timeOffset="-122091.92">19015 9996 2795 0,'14'-29'58'0,"-11"20"14"15,1 3-57-15,3-4-15 0,-7 1 0 0,3 6 0 16,-3 3 105-16,0 0 19 0,0 0 3 0,-3 9 1 0,-1 7-25 0,1 0-5 0,-4-1-1 0,3 7 0 15,-3-3-53-15,0 0-10 0,4 0-2 0,-4-1-1 16,3-2-31-16,-3 0 0 0,4-4 0 0,-1 1 0 16,4-1 0-16,0-5 0 0,0-1 0 0,0-6 0 15,0 0 0 1,0 0 0-16,4 3 0 0,3-6 0 0,-4 0 0 0,4-7 0 0,0 1 0 0,-3 0 0 16,-1-4 0-16,1-3-8 0,-4-2-1 0,3-1 0 15,1 0-11-15,-4 0-1 0,0 0-1 0,0-6 0 16,0 6-9-16,0 1-1 0,0 2-1 0,0 3 0 15,0 7 33-15,0 6 0 0,0 0 0 0,0 0 0 16,7 6 44-16,0 7 16 0,0 3 4 0,0 6 0 16,0-1-64-16,4 5 0 0,-4 2-9 0,3 3 0 15,4 1 9-15,-3-1 12 0,3 3-2 0,0 4-1 16,-3 0-9-16,-1 6 0 0,-3-4 0 0,4 10 0 16,0 1 0-16,-4 5 0 0,0-3 0 0,0 10 0 15,-4-3 28-15,4 2 3 0,-3 1 1 0,-4 3 0 16,0-7-24-16,0-5-8 0,-7 2 0 0,0-2 0 15,-4-11-26-15,1 1-5 0,-8-6-1 0,0 0 0 16,-3-7 52-16,-3-6 9 0,-1-3 3 0,-3-6 0 16,-1-10-24-16,1-3-8 0,0-3 0 0,0-9 0 15,-1-4 0-15,1-6 0 0,4 0 0 0,-1-9 0 16,4-3-26-16,3-4-5 16,0-2-1-16,8-7 0 0,3 0 32 0,3 0 0 0,4-6 0 0,7-3 0 0,7-1 20 0,1-2 9 0,6-1 3 15,3-2 0 1,1 2-52-16,7 1-9 0,0 9-3 0,6 0 0 0,5 3 32 0,-1 6 0 15,0 4 0-15,8 3 0 0,-4 9 0 0,-8 3 0 0,1 6 0 0,0 7 0 16,-7 3 0-16,-4 3 0 0,4 6 0 0,-8 0-1064 16,-2 1-208-16</inkml:trace>
  <inkml:trace contextRef="#ctx0" brushRef="#br0" timeOffset="-120316.7">1429 11228 2062 0,'-18'0'43'0,"15"0"10"15,-8 0-42-15,7-3-11 0,-3 3 0 0,4-3 0 16,-4-1 105-16,3 1 19 0,1-3 4 0,-8 3 1 16,11 0-17-16,-7 0-3 0,7 3-1 0,0 0 0 15,0 0-29-15,0 0-7 0,0 0 0 0,0 0-1 0,0 0-28 16,0 0-6-16,0 0-1 0,7 3 0 16,4-3-12-16,3 6-2 0,-4-3-1 0,8 3 0 0,0 1-8 0,6-4-1 15,1 3-1-15,0 0 0 16,7-2-2-16,-8-1 0 0,8-3 0 0,3 3 0 15,-6-3-9-15,-5 3 0 0,-6-3 0 0,3 3 0 0,-14 3 31 16,4 1 4-16,-4 5 1 0,-4-2 0 0,4 2-12 16,-14 1-1-16,7 2-1 0,-3-5 0 0,-4 5-11 15,-4 1-3-15,8 0 0 0,-12-1 0 0,5 1-8 0,-1 0 0 0,-3-4 0 0,-7 4 8 16,10 0-8 0,-3-7 0-16,4 1 0 0,-1-1-11 0,1-3 11 0,6 0 0 0,4 1 0 0,0-7 8 31,4 3-8-31,6-3 0 0,1 0-8 0,-1 0 8 0,8 0 0 0,0-3 0 0,-1 0 0 0,4-1 0 15,1 1 0-15,-1 0 0 0,-4 0 0 0,5 3 0 16,2 0 0-16,-3 0 0 0,4 0 0 0,-4 6 0 16,0 1 0-16,-3 2 0 0,0 4 0 0,-8 2 0 15,-3 7 26-15,4 3 1 0,-4 7 0 0,-7 2 0 16,0-3-19-16,0 4-8 16,-7-1 0-16,3 1 8 0,-10-7-32 0,4-3-6 0,-8 0-2 0,0-6 0 15,1 0 52-15,-1-3 9 0,-3-4 3 16,-4 1 0-16,1-4-24 0,-8-3-8 15,7 1 0-15,-10-7 0 0,3 0 0 16,7 0 0-16,-10-3 0 16,10-1 0-16,1-2 0 0,3 0 0 0,6 0 0 0,-2-4 0 0,6 1-59 0,8-1-11 0,-1 1-2 15,-3 0-1-15,14-1-181 0,-3 1-36 0</inkml:trace>
  <inkml:trace contextRef="#ctx0" brushRef="#br0" timeOffset="-117252.47">2335 11864 3248 0,'-17'13'68'0,"6"-4"15"0,1 1-67 0,3-1-16 0,-4 1 0 0,0-4 0 15,4 0 68-15,4 0 9 0,3-2 3 0,-4-1 0 16,4-3-39-16,0 0-7 0,0 0-2 0,0 0 0 16,0 0-5-16,0 0-2 0,0 0 0 0,0 0 0 15,4-3-33-15,-1-1-8 0,4-2 0 0,-3 3-1 16,3-3-127-16,4-1-24 0,-8 4-6 0</inkml:trace>
  <inkml:trace contextRef="#ctx0" brushRef="#br0" timeOffset="-116530.33">2967 11899 2553 0,'-14'16'53'0,"7"-7"12"16,3-3-52-16,4 1-13 0,0-1 0 0,-7 0 0 0,7-6 54 0,0 0 8 0,0 0 2 0,0 0 0 31,0 0 51-31,0 0 10 0,0 0 3 0,7-6 0 0,-3-4-71 0,3 1-13 0,0-7-4 0,3-6 0 31,-3-3-11-31,4-6-2 0,-4-7-1 0,4-6 0 0,-1 4-15 0,1-7-3 0,-1 0-8 16,5-4 12-16,-5 1-12 0,1 3 8 0,-1-3-8 0,1 0 0 16,-1 3 8-16,-2 0-8 0,2 3 0 15,1-3 9-15,-4 9-9 0,0 7 0 0,0 0 9 16,-4 9-9-16,4 6 15 0,-3 3-2 0,3 1 0 0,-3 9 0 16,-4 3 15-16,7 9 4 0,0 4 0 0,0 5 0 15,-4 11-13-15,4 2-3 0,4 3 0 0,-4 10 0 16,4 0 0-16,-1 3-1 15,11 3 0-15,-7 1 0 0,4-1-15 0,-4 0 0 0,7 3 8 0,-7 1-4 16,8-7-4-16,-8 0 0 0,0 0 0 16,3 0 0-16,-2-13 0 0,-1-2 0 0,-4-4 0 0,1-3 0 15,-1-3 0-15,-6-6 0 0,3-1 0 0,-3-2 0 16,-4-10-28-16,0-3-3 0,0 0 0 0,-4-6 0 16,-7-7-46-16,1 1-10 0,-4-4-1 0,-7-3-1 15,3 0-114-15,0 0-22 0,-6-6-5 0</inkml:trace>
  <inkml:trace contextRef="#ctx0" brushRef="#br0" timeOffset="-116328.41">3048 11726 2723 0,'-21'19'56'0,"17"-12"15"16,4-1-57-16,0 3-14 0,0-6 0 0,0 4 0 0,4-1 93 0,-1-3 16 15,4 3 3-15,4-3 1 16,-7 4-30-16,6-4-7 0,1 0 0 0,3-3-1 15,3 3-28-15,-2 0-6 0,-1-3-1 0,7 0 0 0,0 0-20 0,-3 0-5 0,3 0-1 0,4 0 0 32,-1-3-14-32,4 0 0 0,-3 0 0 0,3 0-10 0,1-4-125 0,-1 1-25 0,4 0-4 15</inkml:trace>
  <inkml:trace contextRef="#ctx0" brushRef="#br0" timeOffset="-115811.81">4025 11081 2200 0,'0'9'92'16,"0"0"-73"0,0 4 94-16,0-1 19 0,0 4 4 0,0 6 1 15,4 3-42-15,3 3-9 0,-4 7-2 0,1 2 0 16,3 1-16-16,3-3-3 0,-6 2-1 0,7 1 0 16,-4-4 12-16,7 1 1 0,-11-1 1 0,8-2 0 15,-4-1-45-15,7-6-9 0,-3 0-1 0,-4-3-1 16,3-3-8-16,1-3-2 0,-4-1 0 0,3-5 0 15,-6-4-12-15,-4-6 8 0,7 0-8 0,-7 0 0 0,0-6 0 16,0-4 0-16,0-2 0 0,-7-1 0 0,3 1 0 16,-6-4 0-16,-1 3 8 0,-3 1-8 0,4-1 12 0,-8 4 0 0,0-4 0 0,1 7 0 15,-1 0-12-15,0 3 0 16,4 0 0-16,0 6 0 16,-7 3 0-16,7 0-15 0,-7 7 3 0,7 3 1 0,-4 2 11 0,4 7 0 0,3 0 0 0,1 4 0 31,-1-4 0-31,4 3 0 0,4-3 0 0,-1 0 0 0,8 0 0 0,-1-6 0 15,1 3 0-15,6-3 0 16,1-3 0-16,-1-4 0 0,4 1 0 0,-3-4 0 0,0-3 0 0,3-3 0 0,0-3 0 0,4-3 0 16,-1-3 0-16,1-3 14 15,-1-7-2-15,5-3 0 0,2-3-181 0,-3-3-37 0,4-3-7 0</inkml:trace>
  <inkml:trace contextRef="#ctx0" brushRef="#br0" timeOffset="-115390.42">4466 11206 2419 0,'0'6'107'0,"0"0"22"15,4 7-103-15,-4 0-26 0,3 2 0 0,4 1 0 16,-3 3 56-16,3 3 7 0,-4 0 1 0,4 0 0 16,8 0 35-16,-12-4 7 0,8 4 2 0,3-3 0 15,-4 0-40-15,8 3-8 0,-11 0-2 0,11-3 0 16,-4-1-18-16,0 1-4 0,4-3-1 0,-4 0 0 15,0-7-35-15,3 0 0 0,-6 1-15 0,3-4 5 16,-3-3 23-16,-1-3 5 0,1 0 1 0,-4-3 0 0,0 0-31 0,-3-3-5 16,-4-1-2-16,0 1 0 0,-4 0 32 0,-3-4 7 0,-4 4 0 0,-3-3 1 31,0 3-33-31,-4-1-8 0,1 4 0 0,-25 0-1 0,13 9 21 0,12-3 0 0,3 4 0 0,-1 2 0 16,-6 4 47-1,7 2 13-15,-3 4 4 0,2 0 0 0,1 3-81 0,0 3-16 0,4 3-3 0,3-3-1 16,3 0 37-16,-3-3 0 0,3 0 0 0,4-3 0 15,4 0 0-15,3-3 12 0,-3-1-2 0,3 1 0 16,3-4-2-16,4-2-8 0,-3-4 12 0,3 0-4 16,7-2-8-16,-7-4 12 0,11 3-12 0,-4-3 12 15,0-3-12-15,4-1 0 0,-4-2 0 0,4 0 0 16,-4 0 0-16,4-7 0 0,-11 4 0 0,7-1 0 16,-7-2-51-16,0-4-2 0,-3 0-1 15,-1 4 0-15,-3-1-149 0,-3 1-29 0</inkml:trace>
  <inkml:trace contextRef="#ctx0" brushRef="#br0" timeOffset="-114758">5584 11551 1552 0,'-3'12'44'0,"-1"4"10"0,4-3-43 0,0-1-11 0,-3 4 0 0,3-4 0 16,3 4 155-16,-3 0 29 0,0-1 5 0,4 4 2 15,3-3-50-15,-3 0-9 0,3-1-3 0,3 1 0 16,-10 0-16-16,7-1-3 0,0-2-1 0,-3 2 0 16,3-5-37-16,-4-1-8 0,4 1-2 0,-3-4 0 15,3-3-33-15,-7-3-6 0,0 0-2 0,4-3 0 16,-4-3-21-16,3-4 0 0,-3-2 0 0,-3-4 0 16,3 0 32-16,-4-2 3 0,4-4 0 0,-7 3 0 15,3-3-20-15,-3 3-4 0,0-3-1 0,0 0 0 16,4 3-2-16,-4 4-8 0,3-4 12 0,-6 0-4 0,6 3 4 15,1 4 0-15,-1-4 0 0,4 7 0 0,0-4-12 0,4 4-14 16,3-1 3-16,3 4 1 0,-3 0 10 0,4 3 0 0,6-4 0 0,-2 7 0 16,-1-3 0-1,3 3 0-15,-3 3 0 0,8-3 0 0,-8 0 0 0,0 0 0 0,7 0 0 0,-3 0 0 32,-1 0 8-32,1 0 1 0,0 0 0 0,-1 0 0 0,-3 0-9 0,4 4 0 0,-4-4 0 0,4 3 0 31,-8-3-99-31,4 3-21 0,-3-3-5 0,0 0-1 0,-1 0-105 15,1-3-21-15,-1 0-4 0</inkml:trace>
  <inkml:trace contextRef="#ctx0" brushRef="#br0" timeOffset="-114209.31">6121 11391 1759 0,'0'0'74'0,"0"0"-59"16,-7 0 186-16,0 3 38 0,0-3 7 0,3 6 2 16,-3-3-76-16,0 7-16 0,0-1-2 0,0 1-1 15,-4 2-122-15,4 4-31 0,0 3 0 0,-3-4 0 16,2 4 60-16,1 3 5 0,0 0 2 0,4 0 0 15,-1 0-35-15,-3-3-8 0,4 3 0 0,-1-3-1 16,4-4 12-16,4-2 2 0,-4-1 1 0,3-2 0 16,4-4-30-16,-3-3-8 0,3 0 0 0,3-6 0 15,-2 0-19-15,2-6-5 0,1 2 0 0,3-5-1 16,-4-1 40-16,1-2 8 0,0-1 1 0,-1 0 1 16,1 1-25-16,-4-1 0 0,0 0 0 0,0 1 0 15,0 2-16-15,0 0-8 0,-7 4-1 0,4 3-1 16,-4-1 26-16,0 7 0 0,0 0 0 0,0 0 0 15,0 0 0-15,0 0-8 0,0 0 8 0,0 0-8 16,3 7 8-16,1 5 0 0,-1 1 0 0,-3-1 0 0,4 7 0 16,-1-3 9-16,1 3-9 0,-1 0 10 15,4-4 0-15,-3 4 0 0,-1 0 0 0,4-4 0 0,-3 1 2 0,3-3 0 0,-4-1 0 0,5-2 0 32,2-4-12-32,-6 0 0 0,3 0 0 0,0-2 0 0,0-1 0 0,3-3 0 0,-6 0 0 0,-4 0 0 15,7-3 0-15,-3-1 0 0,3-2 0 16,-4 3 0-16,1-6 0 0,3-1 0 0,-4 1 0 0,-3-1 0 15,4-2 0-15,-1-4 0 16,1 1 0-16,-1-1 0 0,1 0 0 0,-1 1 0 0,4-1 0 0,0 3 0 16,1 1 9-16,-1-1-9 15,0 4 10-15,3 3-10 0,1-1 8 0,-1 4-8 0,1 0 0 0,3 3 0 16,-3 3 12-16,3 0-3 0,0 4-1 0,-4 2 0 16,5-3 0-16,2 4 0 0,-10-1 0 0,7 0 0 15,1 7 0-15,-8 0 0 0,3-1 0 0,-3 4 0 16,0 0-8-16,0 3 0 0,-3-3 0 0,3 3 7 15,-7 0-7-15,3-3 0 0,1-1 0 0,-1-2 0 16,-3-3-44-16,0-4-8 0,0 0-1 0,0-2-1 16,0-7-144-16,0 0-29 15,0 0-5-15</inkml:trace>
  <inkml:trace contextRef="#ctx0" brushRef="#br0" timeOffset="-113297.04">6964 11247 2033 0,'-4'0'85'0,"4"0"-68"16,0 0 45-16,0 0 9 0,0 0 1 0,0 0 1 15,0 0-7-15,0 0-2 0,0 0 0 0,0 0 0 16,0 0 0-16,0 0 0 0,0 0 0 0,0 9 0 15,0 4 33-15,4 5 7 0,-4 1 0 0,7 3 1 16,-4 3-25-16,-3 0-4 0,7 0-2 0,-3 7 0 16,0-4-25-16,-1 3-5 0,4 1 0 0,-3-1-1 15,3 4-15-15,-4-4-2 0,4 0-1 0,0-2 0 16,-3-1-13-16,3-3-2 0,0-3-1 0,-3-3 0 16,3-4 5-16,-4-2 1 0,1-4 0 0,-1-3 0 15,-3-6-15-15,0 0 0 0,0 0 0 0,4-9 0 16,-1-3 0-16,-3-1 0 0,-3-3 0 0,3-2 0 15,-4-1 0-15,1 3 0 0,-4-3 0 0,3 0 0 16,-3 4-9-16,-4-1-5 0,1 4-1 0,-1 2 0 16,-3 1 28-16,0 2 6 0,0 1 1 0,-4 6 0 0,4 3-20 0,-3 0 0 15,-1 7 0-15,0 2 0 16,4 4 0-16,-4 6 0 0,4 0-8 0,0 3 8 0,0-3-18 0,4 3 2 0,3 0 1 0,-1 0 0 16,5-3 24-1,-1-3 5-15,4 0 1 0,0-4 0 16,4-2-15-16,-1 3 0 0,5-4 0 0,-1 1 0 15,3-1-12-15,1-2-1 0,-1-1-1 0,4 1 0 0,4-4 23 0,-4-3 5 0,4 0 1 0,-1-3 0 16,5-6-15-16,-1-4-10 16,0-2 2-16,4-4 0 0,-4-3-17 0,0 1-3 0,-3-8-1 0,3 5 0 15,0-8-62-15,0 1-12 0,0-3-2 0,0-1-1 16,-3 4 85-16,3 3 21 0,-3 0 0 0,0 0 0 16,-8 6-56-16,1 3-6 0,-1 1-2 0,-3 5 0 15,0 4 52-15,-7 6 12 0,0 0 0 0,0 0 0 16,-3 9 67-16,-4 1 16 0,3 2 3 0,-3 10 1 15,4 0-28-15,-4 3-6 0,3 4-1 0,-3 2 0 16,7-3-12-16,-3-3-4 0,3 0 0 0,3 0 0 16,1-6-12-16,3 0-4 0,-4-6 0 0,8 2 0 15,-1-2-9-15,1-4-3 16,3-2 0-16,4-1 0 0,-4-3-8 0,3-6 0 0,1 0 0 0,0-4 8 16,-1-2 2-16,1 0 0 0,-4-4 0 0,0 0 0 15,-3 1-10-15,-1-7 0 0,-3 0 0 0,0 4 0 16,-3-4 8-16,0 3 0 0,-1 0 0 0,-3 1 0 15,-3-1-8-15,-1 4 0 0,0-4 0 0,-3 3 0 16,-3 1-28-16,-4-1 0 0,-4 4-1 0,-3-4 0 16,3 4 46-16,-6 0 10 0,2 2 1 0,-2 1 1 15,3 3-59-15,-1 3-12 0,1 0-2 0,7 3-1 16,0 3-105-16,3-3-21 0,1 4-4 0</inkml:trace>
  <inkml:trace contextRef="#ctx0" brushRef="#br0" timeOffset="-112509.31">7557 11579 2030 0,'0'6'57'0,"3"4"14"16,1-1-57-16,-4 4-14 0,3-1 0 0,-3 1 0 15,0 6 156-15,4 3 29 0,-4-1 6 0,0 5 1 16,0-1-52-16,0 0-9 0,0 0-3 0,0 0 0 0,0-3-51 0,3-3-10 0,-3-4-3 0,0 1 0 31,4-3-21-31,-4-4-5 0,3 0-1 0,1-2 0 0,-4-7-28 16,0 0-9-16,0 0 0 0,7-3 0 15,-4-4 27-15,4-2-2 0,0-4 0 0,-3-2 0 0,3-1-25 0,0-3 0 0,0-3 0 0,-3-3 0 16,6 3-11 0,-3 0-7-16,0-3-2 0,0 3 0 15,4 0 20-15,-4 7 0 0,4-1 0 0,-1 0 0 0,-3 4 0 0,0 5 0 16,4 1 0-16,-4 3 0 0,0 3 0 0,4 3 8 16,-4 7-8-16,0-1 9 0,0 7 10 0,0 2 1 0,0 1 1 0,0 6 0 15,-4-3-5-15,1 0 0 0,0 0-1 0,-1 3 0 16,1-6-15-16,-4-3 9 0,3-1-9 15,1 1 8-15,-1-7-8 0,-3 1 0 0,4-4 0 0,-1 0 0 16,-3-6 0-16,0 0 0 0,0 0 0 0,7-3 0 16,-3 0-8-16,3-3 8 0,-4 0-10 0,4-4 10 15,0-2-9-15,1-7 9 0,-5 3-8 0,8-3 8 16,-8-3 0-16,8 4 0 0,-4-4 0 0,0 0 0 16,0 6 0-16,4-3 0 0,-1 7 0 0,-3-1-8 15,4 1 8-15,-1 2 0 0,1 4 10 0,-1 0-10 16,1 3 9-16,0 3-9 0,-1 0 8 0,4 6-8 15,-3 0 12-15,0 7-2 0,-4-1-1 0,3 7 0 16,-3 0-6-16,0 3-3 0,0 0 0 0,-3 3 0 0,-4-3 0 0,3-4 0 0,-3 1 0 16,0 3 0-1,-3-6-26-15,3 0-5 0,-4-1-1 0,1-2 0 16,-1-1 52-16,1 1 9 0,-1-4 3 0,4 4 0 16,-3-4-52-16,3-2-9 0,-4-1-3 0,4 0 0 0,-3 0 52 0,3 1 9 0,0-7 3 15,0 0 0 1,0 0-92-16,0 0-17 0,0 0-4 0</inkml:trace>
  <inkml:trace contextRef="#ctx0" brushRef="#br0" timeOffset="-111214.89">9239 11733 2310 0,'0'62'48'0,"4"-33"11"0,-4-1-47 16,3 6-12-16,1 1 0 0,3 2 0 0,-4 1 104 0,4 0 20 0,1-1 3 0,-1 4 1 31,0-6-6-31,3-1-1 0,1 1 0 0,-4-4 0 0,3-3-45 0,-2 0-8 0,2-3-3 0,-3 1 0 16,0-8 4-16,-3 1 1 0,-1 0 0 15,1-6 0-15,-4-7-70 0,0 0-23 0,0 0 0 0,0-6 0 16,-4 0 23-16,-3-3 8 16,0-3 0-16,0-3 0 0,-3-1-8 0,-1-6 0 0,0-2 0 0,1-1 0 15,-4-6 0-15,3 0 0 0,-3-7 0 0,0 1 0 16,3 0 0-16,-3-7 0 0,4 3 8 0,-5-2-8 16,5 2 0-16,-1-2 0 0,1 2 9 0,3 1-9 15,0-1 0-15,3 4 8 0,4 0-8 0,0-4 0 16,4 4 0-16,3-1 9 0,0 1-9 0,3 3 0 15,1 3 10-15,-1 3-10 0,5 3 8 0,-1 3-8 16,3 4 11-16,1-1-3 0,0 7-8 0,3 0 12 16,0 6-2-16,0 0-1 0,4 3 0 0,-1 3 0 15,-2 3-19-15,-1 4-4 0,0 3-1 0,-3 2 0 16,-4 8 38-16,-4 2 7 0,-3 3 2 0,0 0 0 16,-7 1-52-16,0-4-9 0,-3 3-3 0,-4-2 0 15,-4-1 52-15,1-3 9 0,-8 3 3 0,4-3 0 16,-4-3-52-16,4-3-9 0,-3 0-3 0,-1-4 0 0,4-2 32 0,0-4 0 0,0-2 0 15,3-4 0 1,0-6-39-16,4 0-1 0,4-4-1 0,-1-2 0 16,1-4-65-16,6-2-13 0,1-4-2 0,-1 0-1 15,4 0-28-15,4-3-6 0,0 3 0 0,3-2-1 0,0 2-28 16,3-3-6-16,1 3-1 0,3-3 0 16,0 0-91-16,4 0-18 0,-4 0-4 0,7 0-1 0,-3 0 191 0,0 0 39 0,3 0 7 0,-3 4 1 15,-8-1 200-15,1 3 39 0,-4 0 8 0,-3 4 1 16,-4 2 41-16,0 4 8 0,-4 3 2 0,-3 3 0 15,0 0-11-15,0 0-3 0,-3 9 0 0,-1 7 0 16,-3-3-71-16,4 5-14 0,-8 1-4 0,1 0 0 16,-1 6-34-16,0-3-7 0,1 3-2 0,-4 0 0 15,3 0-40-15,4-3-8 0,-3 0-1 0,2-3-1 16,5 0-14-16,-1 0-2 0,4-7-1 0,0 4 0 16,0-7-18-16,4 1 10 0,-1-4-10 0,5-3 8 15,2-3-8-15,-3-3 0 0,4-6 0 0,-1-1 0 16,1-2 0-16,-1-1 0 0,1-3-9 0,0-2 9 15,-1 2 0-15,-3-3 0 0,0 0 0 0,0 0 0 16,0 4 0-16,-3 2-8 0,3 1 8 0,-3 5 0 16,-4 7 0-16,0 0 0 0,3 4 0 0,1 2 0 15,-1 6 9-15,4 4-9 0,-3 3 8 0,-1 3-8 16,4 3 0-16,0-3 0 0,-3 3 0 0,6 0 0 16,-2-3 12-16,-1 0-4 0,3-3 0 0,1 0 0 15,-1-4-8-15,1-2 10 0,0-4-10 0,3 1 10 16,-4-4-10-16,4 0 8 0,-3-3-8 0,-1-3 8 0,1-3-5 0,-4-3-3 15,0-4 0-15,-3 1 0 0,-1-3 0 0,-3-1 0 0,0 0 0 0,-3-2 0 16,3-1 0-16,-7 0 0 16,0-2 0-16,0-1 0 15,-1 3 0-15,1-3 0 0,0 0 0 0,0 4 0 0,0-4 0 0,4 0 0 0,-4 0 0 0,3 1 0 32,4 2 0-32,0 0 0 0,0 1 0 0,4 2 0 0,3 4 0 0,0-1 0 0,0 7 0 0,7 3 0 15,-3 0 0-15,6 6 0 0,-3 4 0 0,4-1 0 16,0 1 0-16,3 2 0 0,-4-3 0 0,5 4 0 15,-5-4 0-15,-3 4 0 16,0-4 0-16,4 1 0 0,-4-1-67 0,-3-3-13 0,3 1-2 0</inkml:trace>
  <inkml:trace contextRef="#ctx0" brushRef="#br0" timeOffset="-110802.58">10283 11472 2512 0,'0'0'72'0,"0"0"14"16,0 0-69-16,0 0-17 0,0 0 0 0,4 7 0 0,0-1 105 0,3 0 18 0,0 4 3 0,3-1 1 16,1 7-19-16,3-1-3 0,0 4-1 0,4 6 0 15,-4 0-35-15,3 7-7 0,1 2-2 0,3 1 0 16,-7-1-22-16,0-2-5 0,4-1-1 0,-4-3 0 15,-3 0-13-15,-1-3-3 0,-3 1-1 0,0-4 0 16,-3-1-7-16,0-2-8 0,-1-3 11 16,-3-4-11-16,0 1 0 0,0-7 0 0,0 1 0 15,0-7 0-15,-11 0-40 0,4 0-8 16,-3-7-1-16,-4 1-1 16,0-3-80-16,0-4-16 0,-8-3-3 0</inkml:trace>
  <inkml:trace contextRef="#ctx0" brushRef="#br0" timeOffset="-110575.45">10206 11830 2310 0,'3'19'48'0,"4"-13"11"15,-3 0-47-15,3-3-12 0,0 1 0 0,4-1 0 16,3-3 104-16,0 3 20 0,4-6 3 0,3 3 1 0,3-7-2 0,5 4 0 16,2-6 0-16,-2-1 0 0,2 1-60 0,-2 0-12 0,-1-1-2 15,0-2-1 1,-3 5-34-16,-1-2-6 0,-2 6-2 0,-1 0 0 15,-4 0-49-15,1 3-9 0,0 3-3 0,3 0 0 16,-7 3-135-16,0 0-27 0,0 1-6 0</inkml:trace>
  <inkml:trace contextRef="#ctx0" brushRef="#br0" timeOffset="-110492.29">10841 11915 2747 0,'-7'3'78'0,"0"-3"17"16,3 0-76-16,-3 0-19 0,4-3 0 0,-4-1 0 15,3-2 54-15,-3 0 7 0,3-4 2 0,1 1 0 16,-1-3-50-16,1-4-13 0,-1-3 0 0,4 0 0 15,-3-3-200-15,-4 0-44 0,3-3-10 0</inkml:trace>
  <inkml:trace contextRef="#ctx0" brushRef="#br0" timeOffset="-110355.16">10682 11403 2649 0,'-7'0'117'0,"0"0"25"16,0 0-114-16,3 0-28 0,4 0 0 0,-7 4 0 15,7-4 108-15,-3 3 16 0,3-3 4 0,0 6 0 16,0-6-103-16,0 6-25 0,0 1 0 0,0-7 0 15,7 3 0-15,-4 0 0 0,4 0 0 0,1 0 0 16,2-3-156-16,-3 0-37 0,4 0-7 0</inkml:trace>
  <inkml:trace contextRef="#ctx0" brushRef="#br0" timeOffset="-109705.89">11296 11601 2698 0,'-25'0'56'0,"18"0"12"0,0 0-54 0,-3-3-14 0,3 3 0 0,-4 0 0 0,4 0 80 0,-4 3 12 15,1 0 4-15,-1 0 0 0,4 0-28 16,-4 1-4-16,1-1-2 0,-1 0 0 0,-3 3-9 0,4 4-1 0,-1-1-1 0,-3 3 0 16,3 4 17-16,1 3 4 15,-1 0 1-15,1 6 0 16,3 0-58-16,-1 0-15 0,5 3 0 0,-1 0 0 16,1 1 0-16,3-4 0 0,0 3 0 0,0 0 0 0,3-6 0 0,1-3 0 0,3 3 0 0,0-6 0 15,0-4 0 1,4-2 0-16,3-4 0 0,0-3 0 0,4-3 0 0,3-6 0 0,0-1 0 0,7-5 0 15,0-1-50-15,4-9-13 0,3 0-2 0,1-3-1 16,-5 7-87-16,1-4-18 0,-4-4-3 0,4 8-1 16,-7-1-128-16,-4 6-25 0</inkml:trace>
  <inkml:trace contextRef="#ctx0" brushRef="#br0" timeOffset="-109492.93">11624 11836 2368 0,'-3'13'105'0,"3"-1"22"15,-4 1-102-15,4-4-25 0,-4 1 0 0,4-1 0 16,4 0 119-16,-4-9 18 0,4 4 4 0,-1-1 1 15,4-3-34-15,0 0-8 0,0-3 0 0,0-4-1 16,4 1-22-16,-4-3-4 0,0-4-1 0,0 1 0 16,-3-7-28-16,-1 3-5 0,1-6-2 0,-1 0 0 15,-3-3-17-15,-3 0-3 0,-1-3-1 0,1 3 0 16,-5-4-11-16,1 1-5 0,-3 0 0 0,-1 3 0 16,1 0 0-16,-4 3 0 0,3 0 0 0,-3 3 0 15,3 3 0-15,1-2-15 0,-1 5 5 0,4 1 1 16,4 2-79-16,-5 4-16 0,5 3-4 0</inkml:trace>
  <inkml:trace contextRef="#ctx0" brushRef="#br0" timeOffset="-109172.48">11807 11748 2572 0,'11'7'73'0,"3"-1"15"0,-3 0-70 0,3-3-18 0,0-3 0 0,0 0 0 16,-3 0 95-16,3-6 15 0,3 0 3 0,-2-4 1 15,-1 1-33-15,0-4-6 0,3-2-2 0,-2 2 0 16,-5-2-17-16,1 2-3 0,-1-6-1 0,1 4 0 16,-4-1-20-16,-4 0-5 0,1 0-1 0,-1 1 0 15,1-1-12-15,-8 7-2 0,4-4-1 0,-3 7 0 16,-4 0-11-16,0 2 12 0,0 1-12 0,-4 6 12 16,1 4 7-16,-1 5 1 0,0 4 1 0,1 9 0 15,-1 0-21-15,1 7 0 0,-1 2 0 0,4 0 0 16,0 1 0-16,0-1 0 0,3-2 0 0,1-1 0 15,3-3 0-15,0 1 0 0,3-4 0 0,1-3 0 16,-1 0 0-16,5-4 0 0,-1-2 0 0,0-3 0 16,3-1 16-16,1-6 0 0,3 1-1 0,0-4 0 15,4-3-15-15,-1 0-12 0,1-6 3 0,3-4 0 16,-3 1-35-16,3-7-6 0,-3 0-2 16,3-2 0-16,-4-1-91 0,1-3-18 0,0-3-4 0</inkml:trace>
  <inkml:trace contextRef="#ctx0" brushRef="#br0" timeOffset="-108818.7">12390 11494 2553 0,'0'0'108'16,"-7"0"-87"-16,-1 7 152 0,5-1 31 0,-1 0 5 0,-3 7 2 15,4-4-109-15,-4 4-22 0,3 2-4 0,-3 1 0 16,4 0-37-16,-4-1-7 0,3 1-2 0,1 3 0 16,-1-3-10-16,4-1-3 0,-4-2 0 0,4-1 0 15,0 1-17 1,-3-4-17-16,3-2 3 0,0-7 1 0,0 0 33 0,3 3 8 0,-3-3 0 0,8 0 1 15,-1-3-29-15,0-4 0 0,0 1 0 0,3-3 0 16,1 2 0-16,-1 1 0 0,1-3 0 0,0 6 0 16,-1-1 8-1,4 1-8-15,0 3 0 0,1 0 0 0,-1 3 0 0,0 4 8 0,0-1-8 0,0 3 4 16,-3 1-4-16,3 5 0 0,-4 1 0 16,-3 0 0-16,4 3 0 0,-8 3 0 0,1-1 0 15,-4-2 0-15,0 3 0 0,-4-6 0 0,1 3 0 0,-4-4 0 16,0 1-26-1,-4 0-5-15,-3-1-1 0,4-2 0 0,-5 0 51 0,-2-1 9 0,3-3 3 0,-4 1 0 16,4-1-31-16,-4-2 8 0,4 2-8 0,0 0 4 16,-4-2-30-16,4-1-5 0,0-3-1 0,0 0 0 15,3 0-158-15,1 0-32 0,-4-3-6 0</inkml:trace>
  <inkml:trace contextRef="#ctx0" brushRef="#br0" timeOffset="-107941.48">13716 11636 2553 0,'-4'-4'108'15,"-3"1"-87"1,0 3 35-16,0-3 6 0,0 3 2 0,0 0 0 15,-3 0 43-15,3 3 9 0,0 0 1 0,-4 4 1 16,0 2-44-16,-3 0-9 0,4 4-1 0,-1 3-1 16,0 2-25-16,1 4-5 0,-1 4-1 0,4-1 0 15,4 0-18-15,-1 0-4 0,1-3-1 0,6 3 0 16,-3-3-9-16,7-3 10 0,-3-1-10 0,6-2 10 16,1 0 15-16,0-7 3 0,-1 1 1 0,4-4 0 15,0-6-45-15,0 0-8 16,1-6-3-16,-1-4 0 0,0 1 43 0,0-4 9 0,0-2 2 0,4-1 0 15,-4 0-27-15,-4-3 0 0,4 1 0 0,-3-1 0 16,0 0 0-16,-4 0 0 0,-4 0 0 0,4 4 0 16,-7-1 0-16,0 3 0 0,0 1 0 0,-3 6 0 0,-1-1 0 0,-3 1 0 0,4 6 0 15,-4 0 0-15,0 3 0 0,-1 3 0 0,5 4 0 0,-1-1 0 32,1 4 0-32,3 2 0 0,0 1 0 0,0 0 0 15,3 3 0-15,1-4 0 0,3 4 0 0,4-3 0 16,-1-1 0-16,1-2 0 0,3 0 0 0,0-1 0 0,4-2 0 0,-1-4 0 15,1 3 8-15,3-3-8 0,0 1 12 16,0-1 0-16,-3-3 0 0,3 3 0 0,-3 1-1 0,-4-4 0 0,0 3 0 16,-3 0 0-16,-1 4-3 0,-3-4 0 0,0 0 0 0,0 1 0 15,-3-4-8-15,-4-3 0 16,0 0 0-16,0 0 0 0,0 0 0 0,0 0 0 0,0-7 0 0,0-2 0 16,-4-7 0-16,1 1 0 0,-1-1 0 0,-3-6 3 15,0-3-3-15,-3-3 0 0,-1 0 0 0,-3-7 0 16,0-3 0-16,3-2 0 0,-3-4 0 0,0 0 0 15,0 0 0-15,0 3 0 0,0 0 0 0,0 1 0 16,-1-1 0-16,1 3 0 0,0-2 0 0,0 2 0 16,4 7 0-16,2-1 0 0,-2 4 0 0,3 3 0 15,0 3 0-15,3 3 0 0,1 0 0 0,3 7 0 16,0-1 0-16,3 1 0 0,4 2 0 0,0 4 0 16,4 0 0-16,3 3 0 0,4 3 0 0,-1 0 0 15,5 0 0-15,2 0 0 0,1 0 0 0,0 3 0 16,-1 0 0-16,1 0 0 0,-4 0 0 0,4 0 0 15,-4 4 0-15,0-4 0 0,0-3 0 0,1 3 0 16,-5 3-26-16,-3-3-5 0,4 3-1 0,-8 1 0 0,1-4 52 0,-4 3 9 16,-7-6 3-16,0 10 0 15,4-1-86-15,-8 0-17 0,1 1-3 0,-1-1-1 16,-7 1-213-16,-3-1-42 0</inkml:trace>
  <inkml:trace contextRef="#ctx0" brushRef="#br0" timeOffset="-107614.14">13956 11777 2295 0,'0'0'96'0,"0"0"-76"16,0 0 137-16,0 0 28 0,0 0 6 0,0 0 1 16,7 3-79-16,-4 0-15 0,8 0-3 0,-4 0-1 15,4 0-45-15,-1 0-9 0,1-3-1 0,3 0-1 16,0 0 16-16,0-3 3 0,-3 0 1 0,3 0 0 0,0-3-42 0,0-1-8 16,0-2-8-16,4 0 12 15,-4-4 8-15,0 4 3 0,0-1 0 0,0 4 0 16,0-3-35-16,1 2-6 0,-1 1-2 0,0 3 0 15,-4-3-157-15,1 3-32 0</inkml:trace>
  <inkml:trace contextRef="#ctx0" brushRef="#br0" timeOffset="-107206.55">14623 11510 2795 0,'-14'13'58'0,"10"-4"14"0,0-3-57 0,1 4-15 0,3 2 0 0,-4 4 0 16,4 0 54-16,0 9 8 0,4-3 2 0,-4 9 0 16,3-3 0-16,5 7 0 0,-5-1 0 0,4 1 0 15,0-4 12-15,-3-3 2 0,3 0 1 0,0-2 0 16,0-1-24-16,-4 0-5 0,4-3-1 0,-3-4 0 15,3-2-39-15,-3 0-10 0,-4-7 0 0,3 4 0 16,-3-7 0-16,0-6 0 0,0 0 0 0,0 0 0 16,0 0-92-16,-3-6-20 0,-4 0-4 0,3-4 0 15,-3-2-70-15,3-1-14 0,-3-6-2 0</inkml:trace>
  <inkml:trace contextRef="#ctx0" brushRef="#br0" timeOffset="-106670.02">14552 11820 2269 0,'4'10'64'0,"-1"-1"15"16,1-2-63-16,-1 2-16 0,4 0 0 0,0 1 0 0,4-4 54 0,-4 3 8 0,4-2 2 0,-1-1 0 16,4-3 0-16,0 3 0 0,0-6 0 15,4 4 0-15,3-4 16 0,0-4 3 0,1 1 1 0,6 0 0 16,-3-3-20-16,3-4-4 0,0 1-1 0,0 0 0 16,-3-7-23-16,-4 3-4 15,-3-2 0-15,-1-1-1 0,-3-3-17 0,1 4-3 0,-1-4-1 0,-4 3 0 31,-3 0-2-31,0 1 0 0,-3 2 0 0,3 1 0 0,-4 2-8 0,-3 4 0 0,0-3 0 0,0 2 0 16,-3 4 28-16,3 3 4 0,-4 0 1 0,-3 3 0 16,4 4-12-16,-4 5-2 0,0 4-1 0,0-1 0 15,3 7-18-15,-3-3 10 0,4 6-10 0,3 0 8 16,-4-3-8-16,4 22 8 0,4-25 0 16,-1 0-8-16,1-3 8 0,-1-1-8 0,1-2 8 15,3-4-8-15,0 4 0 0,3-7 0 0,1 0 8 16,-4 1-8-16,4-7 12 0,3 0-12 0,-4 0 12 15,4 0-12-15,0 0 0 0,1 0 0 0,2 0 0 16,-3 0 9-16,0 0-9 0,1 0 10 0,-5 0-10 0,4 0 10 16,-7 0-10-16,4-4 10 0,-4 4-10 15,-7 0-8-15,3-3-8 0,5-3-2 0,-5 0 0 16,-3-1 18-16,-3-2 0 0,-1 0 0 0,0-4 0 16,1 1 18-16,-4-1 7 0,0-3 2 0,0 1 0 0,0-1-27 0,3-3 0 0,-3 3 8 0,4-5-8 31,-1 5 0-31,4-3 0 0,0 0 0 0,4 4 0 0,-1 2 0 15,4-3 0-15,0 4 0 0,0 2 0 16,7 1-23-16,-3 3-3 0,3-1-1 0,0 4 0 0,0-3 47 0,0 3 10 0,4 0 2 0,-4 0 0 31,4 3-52-31,-1 0-9 0,-2 0-3 0,-1 0 0 0,0 3 32 0,0 0 0 16,-3 0 0-16,3 0 0 16,-4 0-39-16,1 4-1 0,-4-1-1 0</inkml:trace>
  <inkml:trace contextRef="#ctx0" brushRef="#br0" timeOffset="-105941.36">16136 12062 2986 0,'-14'6'84'0,"0"0"20"0,3 1-84 16,1-4-20-16,3 3 0 0,0-3 0 15,0-3 56-15,3 0 6 0,0-3 2 0,1 0 0 0,3-3 0 0,3-4 0 0,-3-2 0 0,4-4 0 16,-4 0-52-16,4-2-12 0,-1-4 0 0,4 0 0 16,-7 0 0-16,7 0 0 0,-3 0 0 0,3 0 0 15,0 3 0-15,0 0 0 0,0 0 0 0,3 4 0 16,-2 5 8-16,2 1 0 0,1 0-8 0,3 5 12 0,0 4-12 15,0 4 9-15,0 2-9 0,0 3 8 16,0 1 4-16,0-1 0 16,1 4 0-16,-5-1 0 0,4-2 9 0,0-4 3 0,1 3 0 0,-1-2 0 15,3-4-6-15,-3 0-1 0,4-3 0 0,0 0 0 16,-4-3-17-16,3 0 0 0,-2-1 0 0,2-2 0 16,1 0 22-16,-4-4 1 0,0 1 0 0,0-4 0 15,0 1-23-15,-7-1 8 0,4-2-8 0,-4 2 0 16,-7 1 0-16,3-1 8 0,-6 1-8 0,3 2 0 15,-7 1 0-15,0-1 8 0,-4 4-8 0,-3 3 0 16,0 3 0-16,0 0 0 0,0 3 0 0,-4 0 8 16,4 10-31-16,0 2-5 0,0 1-2 0,0 6 0 15,3 0 30-15,4 3 0 0,0-3 0 0,0 3 0 0,7 0 20 16,0-3 9-16,0 0 3 0,7 0 0 16,0 0-24-16,0-3-8 0,4 0 0 0,3-4 0 0,3-2 0 0,1-1 0 15,3-2 0-15,0-1 0 16,4-3 0-16,0-6 0 0,0 0 0 0,-1-3 0 15,1-3-26-15,-4 0-5 0,-3-7-1 0,-1 4 0 0,1-4 51 0,-4 1 9 0,0-4 3 0,-3 4 0 16,-4-1-50 0,0 0-9-16,0 1-3 0,-4 3 0 15,1 2-196-15,-4 1-39 0</inkml:trace>
  <inkml:trace contextRef="#ctx0" brushRef="#br0" timeOffset="-105567.14">16983 11645 2688 0,'-4'-9'76'0,"-3"2"16"16,4 1-73-16,-1 0-19 0,1 3 0 0,3 3 0 16,-4-4 91-16,-3 1 14 0,3 3 3 0,-3 0 1 15,0 3-23-15,0 1-5 0,0 2-1 0,-3 3 0 16,3 4-24-16,-8-1-6 0,5 7-1 0,-1 0 0 16,1 0-12-16,-1 0-2 0,1-1-1 0,3 1 0 15,-4-3-9-15,4-4-1 0,0 1-1 0,3-1 0 16,1-5-11-16,3 2-3 0,0-9 0 0,0 3 0 15,7 0-6-15,0-3-3 0,3 0 0 0,1-3 0 16,3 0-26-16,4 0-5 0,-1-3-1 0,5 3 0 16,2-4 32-16,1 4 0 0,3-3 0 0,-3 0 0 15,3 6 20-15,-3-3 9 0,0 6 3 0,-4-3 0 16,-4 6-52-16,1 0-9 16,-4 0-3-16,-3 4 0 0,-1 2 52 0,-3 1 9 0,-3 0 3 0,-1 2 0 0,-3 1-24 15,0 0-8-15,-3-1 0 0,-1 4 0 0,-6-3 0 16,-1 3 0-16,1-4 0 0,-8 4 0 15,0-3-26-15,-6-1-5 0,2-2-1 0,-6-1 0 16,7 1 52-16,-4-7 9 0,1 4 3 0,-1-4 0 16,7-6-91-16,1 0-17 0,3 0-4 0,3-6-1 15,0-1-152-15,4 1-31 0</inkml:trace>
  <inkml:trace contextRef="#ctx0" brushRef="#br0" timeOffset="-104465.02">17635 11839 2250 0,'-3'-12'100'0,"-1"-1"20"0,1 1-96 0,-1 2-24 0,4-2 0 0,-7 2 0 16,4 1 85-16,-1 3 13 0,-3-1 2 0,4 4 1 16,-8 0 11-16,4 3 3 0,-4 3 0 0,1 4 0 15,-1-1-31-15,-3 3-7 0,0 1-1 0,0 2 0 16,0 4-25-16,-4-1-6 0,4 1-1 0,0 3 0 16,3 3-15-16,1-3-3 0,-1 0-1 0,4-1 0 15,4 1-11-15,-1 0-2 0,0-3-1 0,8-1 0 0,0-2-11 16,-1-1 0-16,4-2 0 0,4-4 8 0,-1-3-8 0,4 0 0 15,4-3 0-15,0-3 0 0,-1-3 0 0,1 0 0 16,3-7 0-16,-3 1 0 16,-1-4 0-16,1-3 0 0,0 0 0 0,-4 4 0 0,0-4 0 0,0 3-9 0,-3 0 9 0,3 4-13 15,-7-1 13-15,0 4 8 0,3 0 0 0,-6 2-8 16,3 1 13-16,-7 6-4 0,0 0-1 0,0 0 0 16,4 9 0-16,-4-2 0 0,3 5 0 0,-3 1 0 15,4-1 1-15,-4 4 0 16,0 3 0-16,3 0 0 0,-3-4-6 0,4 4-3 0,-1 0 0 0,1 0 0 15,-1-4 0-15,4 1 0 0,0 0 0 16,0-4 0-16,4 1 0 0,0-4 0 0,3 1 0 0,-4-4 0 16,4 0-26-16,0-3-5 0,4-3-1 0,-4 0 0 15,0 0 52-15,-3-6 9 0,3 0 3 0,-3 0 0 16,3-4-24-16,-7 1-8 0,3-1 0 0,-3-2 0 16,0-1 0-16,1-2 0 0,-5 2 0 0,4-3 0 15,-3 1 0-15,-1 2 0 0,1-3 0 0,-1 1 0 16,1 2 0-16,-4 1 0 0,3-1 0 0,1 1 0 15,-4 2-26-15,0 4-5 0,3 0-1 0,-3 6 0 0,0 0 52 0,0 0 9 16,0 0 3-16,0 0 0 16,4 6-24-16,-1 0-8 0,1 0 0 0,-1 4 0 15,-3-1 0-15,4 1 0 0,-1-1 0 0,1 4 0 16,-4-1 0-16,0 1 0 0,4-1 0 0,-4 1 0 16,0-4-26-16,0 4-5 0,0-4-1 0,0 4 0 0,0-4 51 0,0-3 9 0,0 4 3 0,0-1 0 31,0 1-31-31,0-1 8 0,0 0-8 0,0 1 4 15,0-1-30-15,0 1-5 0,0-1-1 0,3-3 0 16,-3 1 51-16,0-7 9 0,0 0 3 0,0 0 0 16,0 0-50-16,0 0-9 0,4-7-3 0,-1-2 0 0,1-4 50 0,-1-5 9 15,1-1 3-15,-1 0 0 16,1-3-50-16,3 0-9 0,-4 0-3 0,1 3 0 0,3 0 31 0,0 4 0 0,0-1 0 0,0 4 0 16,0-1 0-16,0 4 0 0,4-1 0 0,-1 4 0 31,1 3 0-31,0-3 0 0,-1 2 0 0,1 4 0 0,-1 0 0 0,1 4 0 0,-1 2 0 0,1 0 0 15,0 0 0-15,-4 7 0 0,0-1 0 0,0 1 0 16,-4 6 20-16,1 0 9 0,-1 3 3 0,1 3 0 16,-4-3-24-16,0 3-8 0,0-3 0 0,-4 3 0 15,4-6-26-15,-3-1-5 0,3 1-1 0,-4-6 0 16,4-4 32-16,0-9 0 0,0 0 0 0,0 0 0 16,4-6 20-16,-1-7 9 0,1-2 3 0,-1-4 0 15,4 0-24-15,1 0-8 0,-1-3 0 0,3 3 0 16,1 1 0-16,3-1 0 0,-4 0 0 0,8 6 0 15,-4-2-26-15,0 2-5 0,-3 4-1 16,3-1 0-16,0 4 32 0,0 3 0 0,-3-3 0 0,3 6 0 16,-3-3 0-16,-1 6 0 0,1-3 0 0,3 3 0 15,-4 3 0-15,1 0 0 0,0 1 0 0,-1 2 0 16,1 4 0-16,-1-1 0 0,-3 1 0 0,0 2 0 16,0 4 0-16,1 0 0 0,-5 0 0 0,1 0 0 15,-4 3 0-15,0-4 0 0,-4 1 0 0,1 0 0 16,-1-3 0-16,0-1 0 0,-3-5 0 0,0 2 0 15,0-5-160-15,-3-4-25 0,3-3-6 0</inkml:trace>
  <inkml:trace contextRef="#ctx0" brushRef="#br0" timeOffset="-103868.95">18856 11908 1094 0,'0'0'23'0,"0"0"5"16,0 0-28-16,0 0 0 0,0 0 0 0,0 0 0 15,0 0 210-15,4 7 37 0,-1-1 7 0,1 6 2 16,-1 1-52-16,4 6-9 0,-3 0-3 0,6 6 0 16,-3 0-51-16,0 3-10 0,0 3-3 0,4 4 0 15,-4-1-51-15,4-2-10 0,-4 5-3 0,7 1 0 16,-7-7 0-16,3 1 0 0,1 2 0 0,0-3 0 16,-4-2-51-16,0-1-13 0,0 0 0 0,-4 0 0 15,1-6 0-15,-1 3 0 0,1-3 0 0,-4-6 0 0,0-3 0 0,0-4 0 16,0-3 0-16,0-6 0 15,-7-3 0-15,3-3 0 0,-3-7 0 0,4-6 0 16,-4 1 0-16,0-7 0 0,0-4 0 0,-4 1 0 16,4-3 0-16,3-1 0 0,-6 1 0 0,6-3 0 0,-3-1 0 0,4-3 0 0,-1-2 0 0,1-1 0 31,3 6 0-31,3-2 0 0,-3 2 0 16,4 4 0-16,3 0 0 0,0 2 0 0,0 4 0 0,0 0 0 0,7 6 0 0,-3 4 0 0,6 2 0 15,-3 1 0-15,8 2 0 0,-1 4 0 0,0 0 0 0,7-1 0 16,-7 4 0-16,7 3 0 0,-3 0 0 15,0 3 0-15,-4 1 0 0,-3 2 0 16,-4 0 0-16,3 3 0 0,-6 1 0 0,-4 2 0 0,0 4 0 0,-3 0 0 16,-4 3 0-16,-4-1 0 0,1 4 0 15,-4 0 0-15,-4 0 0 0,-3 3 0 0,-4-3 0 0,1 3 0 16,-5-3 28-16,1 0 4 0,-3-3 0 0,-1-3 0 16,0-4-52-16,4-5-9 0,-4-1-3 0,4-3 0 15,3-3 52-15,1-6 9 0,-1-1 3 0,8-2 0 16,-1-4-103-16,4-2-20 0,0-1-4 0,3-3-1 15,4-3-230-15,-3 0-46 0</inkml:trace>
  <inkml:trace contextRef="#ctx0" brushRef="#br0" timeOffset="-103428.39">19473 12172 3225 0,'0'0'92'0,"0"0"19"0,0 0-89 0,0 0-22 0,0 0 0 0,0 0 0 15,0 0 107-15,7-3 17 0,-7 3 3 16,7-4 1-16,1-2-77 0,-1-3-15 0,0 2-4 0,-4-5 0 16,4-1-23-16,-3-2-9 0,3-1 0 0,-4-3 0 15,4 0 0-15,-3 1 0 0,-1-4 0 0,-3 0 0 16,4 0 0-16,-8-3 0 0,4 0 0 0,-3-4 0 16,-4-5 0-16,0-1 0 0,0-2 0 0,-4-4 0 15,1 6-26-15,-1 1-5 16,0 3-1-16,1-1 0 0,-1 10 32 0,1 0 0 0,-1 7 0 15,4 2 0-15,3 4 0 0,-3-1 0 0,4 4 0 0,3 6 0 16,0 0 0-16,0 0 0 0,0 0 0 0,0 0 0 16,3 9-108-16,4 1-16 0,-3-1-4 15,3 4 0-15,4-4-153 0,-4 1-31 0</inkml:trace>
  <inkml:trace contextRef="#ctx0" brushRef="#br0" timeOffset="-103254.24">19907 12096 3419 0,'-3'7'97'0,"3"-1"21"0,-4 0-94 0,4-6-24 0,0 0 0 0,0 0 0 31,0 0 58-31,-3 0 7 0,-1 0 2 0,-3-6 0 0,4 0-47 0,-1-1-8 0,1-2-3 0,-1-4 0 31,0 1 11-31,-3-1 3 0,4-2 0 0,-1-1 0 16,-3-3-65-16,4 4-13 0,-1-4-2 0,1-3-1 15,-1 6-138-15,4-3-28 0,-3 0-6 0</inkml:trace>
  <inkml:trace contextRef="#ctx0" brushRef="#br0" timeOffset="-103117.02">19837 11604 3306 0,'-14'6'69'0,"-1"1"15"16,5 2-68-16,3-3-16 0,-4 4 0 0,4-1 0 15,4 1 51-15,-1 2 6 0,4-2 2 0,4-1 0 16,-1 0-51-16,4 1-8 0,0 2 0 0,0-2 0 15,4-1-118-15,0 4-16 0,-1-4-3 0</inkml:trace>
  <inkml:trace contextRef="#ctx0" brushRef="#br0" timeOffset="-102847.67">20020 12043 2795 0,'-14'28'58'0,"7"-18"14"15,3-1-57-15,1-3-15 0,-4 1 0 0,7-1 0 0,0-6 105 16,0 0 19-16,0 0 3 0,-4-6 1 15,4-1-59-15,0-5-11 0,4-4-2 0,-1 1-1 16,4-1-23-16,1-3-5 0,2-3-1 0,1 3 0 16,-1 0-6-16,4 4 0 0,0-1-1 0,4 0 0 0,0 4-5 0,-4 2-1 0,4 4 0 15,-1 0 0 1,-3 3 2-16,0 3 0 0,4 0 0 0,-4 3 0 0,-3 3-15 0,-1 4 0 0,1 2 0 16,-1 4 0-16,-6 3 0 0,3 3 0 15,-3 3 0-15,-1 0 0 0,1 0 0 0,-4 3 0 0,0-3 0 16,0 0 0-1,0 0 0-15,-4-3 0 0,1-3 0 0,3-3 0 0,0-1 0 0,0-5 0 0,-4-4 0 0,4-6 0 32,0 0-160-32,4-6-34 0,-4-7-7 0</inkml:trace>
  <inkml:trace contextRef="#ctx0" brushRef="#br0" timeOffset="-102265.02">20535 11723 2986 0,'-3'7'84'0,"-1"5"20"15,-3 1-84-15,0 5-20 0,-4 1 0 0,4 3 0 16,-3 0 107-16,-1-3 17 0,1 3 3 0,3 0 1 16,0 0-52-16,3-3-9 0,0 3-3 0,1-4 0 15,3 1-51-15,3-3-13 0,1 0 0 0,0-1 0 16,6-2 22-16,1-4 2 0,-1 1 0 0,4-4 0 16,1-3-24-16,2-3 0 0,-3 0 0 0,4 0 0 15,0-6 0-15,-1-1 0 0,-3 1 0 0,0-6-8 16,-3-1 0-16,0 1 0 0,-4-4 0 0,0 0 0 0,-4 1 8 15,1-4-10-15,-1 3 10 0,1 0-10 0,-4 1 2 16,-4-1 0-16,1 3 0 0,-1 4 0 0,1 0 8 0,-1 2 0 0,1 1 0 16,3 6 0-16,-7-3 0 0,0 3 0 15,-1 0 0-15,1 6 0 16,0 1 0-16,0-1 9 0,0 3-9 0,4 1 0 0,-1 8 11 16,1 1-11-16,-1 3 10 0,4 6-10 15,0 4 10-15,0 2-10 0,4 4 10 0,-1 6-10 0,4 0 8 0,0 3-8 0,4 3 0 16,-1 3 9-16,-2-3-9 0,2 7 8 0,-3-1-8 0,0 4 8 15,0-4 0-15,-3-2-8 16,-1-1 12-16,1 3-4 0,-4-2-8 0,0-4 0 0,-4 0 0 0,1 0 8 16,-4-6-8-16,-4-3 0 0,-3-4 0 0,-4-5 0 31,1-4 0-31,-4-9 0 0,-4 0-10 0,0-10 10 0,4 0-26 0,-4-5 1 0,1-4 0 0,2-7 0 16,1-5 25-16,4-7 0 0,-1-6 0 15,7 3 0-15,4-6 0 0,0-1 0 0,0-5 0 0,4-1 0 16,-1 1 0-1,1-4 0-15,3 1 0 0,3-13 0 0,1 3 0 0,3 3 0 0,0 0 0 0,3 0 0 16,1 3 0-16,3 0 0 0,0 1 0 0,4 5 0 16,3 1 20-16,4 5 10 0,-1 4 2 0,5 3 0 15,-5 3-52-15,5 4-9 0,-5 2-3 0,1 4 0 16,-4 3 51-16,-3 2 9 0,3 1 3 0,-7 0 0 16,0 6-50-16,-3 0-9 0,-4 1-3 0,0-1 0 15,-7-3 31-15,0 0 0 0,3 6-8 0,-3-6 8 16,0 0-104-16,0 0-19 0,-3-3-3 0</inkml:trace>
  <inkml:trace contextRef="#ctx0" brushRef="#br0" timeOffset="-102032.29">20966 12068 3703 0,'-11'3'105'0,"0"-3"23"31,1 3-103-31,3-3-25 0,-4 0 0 0,11 0 0 0,0 0 0 0,0 0 0 0,-3-3 0 0,-1-3 0 16,4 3 0-16,-3-6 0 0,3 2 0 0</inkml:trace>
  <inkml:trace contextRef="#ctx0" brushRef="#br0" timeOffset="-19113.91">4636 13288 2577 0,'-15'6'114'0,"5"-3"24"0,-1 4-110 0,8-4-28 0,-8 3 0 0,8-3 0 31,3-3 124-31,0 0 19 0,0 0 4 0,0 0 1 0,0 0-81 0,0 0-16 0,0 0-3 0,14 3-1 16,-11 4-17-16,11-4-3 0,0 0-1 0,4 0 0 16,0 0 23-16,-1-3 5 15,5 0 1-15,-1 0 0 0,0 0-44 0,4 0-11 0,-1-3 0 0,-10 0 0 16,8 0-15-16,-8 0-5 0,0-4 0 0,7 4-1 16,-3 0 1-16,-1 3 0 0,4 0 0 0,4 0 0 15,-4 3-145-15,4-3-29 0,-4 3-6 0</inkml:trace>
  <inkml:trace contextRef="#ctx0" brushRef="#br0" timeOffset="-18219.42">5764 12974 2188 0,'0'0'97'0,"0"0"20"15,-3 4-93-15,3 2-24 0,-4 3 0 0,4 1 0 16,0-1 107-16,0 7 17 0,0 2 3 0,4 1 1 16,-1 6-52-16,4 0-9 0,-7 4-3 0,4 2 0 15,3 4 0-15,-3-4 0 0,3 3 0 0,-4 4 0 16,8-4 0-16,-11 4-1 0,7 0 0 0,-4-1 0 16,1-5-50-16,-1-1-13 0,1 0 0 0,-1-2 0 0,-3-7 56 15,4-4 7-15,-4 1 1 0,7-6 0 16,-7-1-52-16,0-2-12 0,0-4 0 0,0-6 0 0,0 0 0 0,0 0 0 15,0 0-9-15,0-9 9 16,0-1 0-16,0-2 0 0,0-4 0 0,0-3 0 0,0 0 0 0,4 1 0 0,-1-1 0 0,4-6 0 16,-3 3 8-16,6 0-8 0,1 0 0 0,-1 3 0 15,5 0 0-15,2 0 0 0,-3 4 0 0,7-1 0 16,-3 0 0-16,3 4 0 16,0-1 0-16,4 4 0 0,-7 3 0 0,3-1 0 0,-3 4 0 0,3 3 0 15,-7 3 0-15,0 0 0 16,0 7 0-16,0 2 0 0,0 1 12 0,-7 6 1 15,4 3 1-15,-1 0 0 0,-2 0-3 0,2 0-1 0,-6-1 0 0,3 5 0 16,-4-5-10-16,4 1 8 0,-3 0-8 0,-1 0 8 31,4-3-8-31,-3 0 10 0,3-3-10 0,0-1 10 0,0-2-10 0,-3-4 0 0,3 1 0 0,0-1 0 16,0-6 0-16,3 0-9 0,-3 0 9 0,4-6-10 16,3 0 10-16,-3-3 0 0,3-3 0 0,0-1 0 15,0-6 0-15,0-2 0 0,0-1 0 0,0-6-8 16,-3 3 8-16,3-3 0 0,-7 3 0 15,7 0 0-15,-10-3 0 0,3 3 0 0,-4 0 0 0,1 0 0 0,-4 6 0 0,0 1 0 16,0 2 0-16,0 0 0 0,-4 7 0 16,1 0 0-16,-1 3 0 0,-3 6 0 0,0 0 0 0,4 3 0 15,-4 4 0-15,0 5 0 0,-1 4 0 0,5 0 0 16,-1 3 0-16,4 0 0 0,-3 0 0 0,6 0 0 16,-3 3 0-16,7-3 0 0,-3 0 0 0,3-3 0 15,0-4 0-15,7 4 0 16,-10-6 0-16,6-1 0 0,1-2 0 0,3-4 0 15,0 0 0-15,4-3-8 0,-4-3 8 0,4 0 0 16,3-3-22-16,-4-3 1 0,5-4 0 0,2 4 0 16,-3-6-152-16,4 2-31 0,-4-2-5 0,-3 2-1167 0</inkml:trace>
  <inkml:trace contextRef="#ctx0" brushRef="#br0" timeOffset="-17806.01">7052 13667 3063 0,'0'0'68'0,"0"0"13"0,0 0 3 0,0 0 2 0,0 0-69 0,0 0-17 0,0 0 0 0,0 0 0 0,0 0 90 0,-3-3 14 15,-1-3 4-15,0-3 0 0,-3-4-55 0,4-3-10 16,-1-3-3-16,-3 1 0 16,0-7-19-16,0-1-4 0,0-5-1 0,-3-3 0 0,2-1-5 0,-2-9-2 15,-8 0 0-15,4 0 0 0,4 4-6 0,-5-1-3 16,5 3 0-16,-1 4 0 0,1 2 0 0,-1 1 0 15,4 3 0-15,0 0 0 0,3 6 0 0,-6 3 0 16,6 3 0-16,-3 4 0 0,4 2 0 0,-1 7 0 16,4 3 0-16,0 0 0 15,0 0-26-15,0 10-5 0,0 2-1 0,7 4 0 16,-3 6-117-16,6 0-24 0,1 3-5 0,0 0-773 16,3 0-154-16</inkml:trace>
  <inkml:trace contextRef="#ctx0" brushRef="#br0" timeOffset="-17319.17">7172 13605 2269 0,'0'15'64'0,"0"-2"15"16,0-4-63-16,0 4-16 0,0-1 0 0,0 4 0 31,4 0 156-31,-1-4 29 0,1 4 6 0,3-4 1 0,-4 1-103 0,1 0-20 0,3-1-4 0,0 1-1 16,0-4-28-16,-4 4-5 0,4-4-2 0,-3 0 0 15,-1 1-2-15,1-4-1 0,0 3 0 0,-4-2 0 16,0-7-14-16,0 0-2 0,0 0-1 0,0 0 0 15,0-3 18-15,-4-4 3 0,0 1 1 0,-3-3 0 16,4-4 1-16,-4-3 1 0,0 1 0 0,3-4 0 16,-3 0-33-16,0 3 0 0,4-2 0 0,-1-1 0 15,1 0 0-15,3 0 0 0,0 0 0 0,3 1 0 16,-3-1 0-16,7 3 0 0,-3-3 0 0,6 4 0 0,-6-4 0 0,3 0 0 16,3-3 0-16,1 0 0 0,-4 0 0 0,0-3 0 15,4 3 0-15,-4-3-9 16,0 3 9-16,3 0 0 0,-6 3 0 0,3 4 0 15,0 2 0-15,-3 1 8 0,3 2-8 0,0 4 8 0,-7 6-8 0,0 0 8 0,0 0-8 0,10 6 8 16,1 0-8-16,-1 7 8 16,1-1-8-16,0 7 8 0,-4 0-8 0,3 0 0 0,-3 3 0 0,4 3 8 15,-4-3-8-15,0 3 9 16,-3-3-9-16,3 3 10 0,-4 0-10 0,1 0 0 0,-1-3 0 0,-3 0 0 16,0-3 0-16,-3 0 0 15,-1-4 0-15,1-2 0 0,-4-1 8 0,-4-2-8 0,0-4 12 0,-3-3-4 16,0-3-8-1,0 0 10-15,-7-3-10 0,3 0 10 0,1-6-10 0,-1 2 0 0,4-2 0 0,-4 0 0 16,4-4 0-16,3 0 0 16,-3 4 0-16,7-4-11 15,-3 4-68-15,6-3-13 0,1 2-4 0,3 1-928 0,3 2-187 0</inkml:trace>
  <inkml:trace contextRef="#ctx0" brushRef="#br0" timeOffset="-16837.4">7736 13200 2188 0,'0'0'48'0,"0"-6"11"0,4 0 1 0,-4-1 1 0,0-2-49 0,3 3-12 16,-3-1 0-16,0 1 0 0,0 6 124 0,0 0 21 15,0 0 5-15,0 0 1 0,0 0-22 16,-3 3-4-16,-8 3-1 0,4 4 0 0,-3-1-63 0,-1 4-13 16,-3-1-2-16,0 4-1 0,0 3 15 0,0-3 4 15,0 2 0-15,-1 4 0 0,5-3-52 0,-4 0-12 0,3 0 0 16,1 0 0-16,-1-4 8 0,4 1 0 0,0 0-8 0,3-7 12 16,4 0-12-16,0-2 0 0,0-1 0 0,0 0 0 15,7-3 0-15,1-3-8 16,-1 0 8-16,7-3-13 0,0 0 13 0,7-6 0 0,-3-1 0 0,3-2 0 15,0-4 0-15,4 4 0 16,3-4 0-16,0 3 10 0,0 4 0 0,-3-1 0 0,0 7 0 0,-4 0 0 16,0 3 4-16,-3 3 1 15,-4 4 0-15,-4 2 0 0,1 4-15 0,0-1 0 0,-4 4 8 0,-4-1-8 16,1 4 0-16,-4 0 0 16,-4 0 0-16,1 3 0 0,-1-3 0 0,-7 3 0 0,1-4 0 0,-1-2 0 15,-3 3 0-15,-3-7 0 0,-1 4 0 0,0-3 0 0,-3-4-8 16,0 1-5-16,3-4-1 0,1-3 0 15,3 0-105-15,3-3-21 0,0-3-4 0,8 0-844 16,-1-3-170-16</inkml:trace>
  <inkml:trace contextRef="#ctx0" brushRef="#br0" timeOffset="-16219.5">8858 13489 2232 0,'0'0'49'0,"-3"6"11"0,3 3 1 0,-4 4 1 0,8 2-50 0,-4 1-12 0,3 6 0 0,1 6 0 15,3-3 96-15,0 4 16 16,0 2 3-16,4 7 1 0,-1-4-42 0,1 7-8 0,-1 0-2 0,1-1 0 16,-4 1 24-16,4-3 5 0,-1-7 1 0,1 4 0 15,-1-10-41-15,-6 3-8 0,3-6-1 0,-4 0-1 16,1-3 9-16,-1-4 3 0,-3-2 0 0,0-1 0 0,0-5-44 15,-3-4-11-15,-1 0 0 0,1-3 0 16,-8-6 0-16,4-1 0 0,-3-2 0 0,-1-7 0 16,0 1 0-16,-6-10 0 0,-1-4 0 15,1-5 0-15,-1-1 0 0,0-2 0 0,1-4 0 0,-1-3 0 16,4 3-8-16,-4 1 8 0,4-1 0 0,4 3 0 16,-1-3 0-16,4 4 0 0,0 2 0 0,3 1 0 0,1-1 0 0,3 4 0 15,3 0 0-15,4-1 0 0,0 1 0 16,0 6 0-16,4 3 0 0,3 0 0 0,4 0 0 0,-4 3 0 15,7 0 0-15,0 4 0 0,4 2 0 0,0 1 0 16,3-1 0-16,0 7 8 0,0 6-8 0,-3 0 0 16,3 6 0-16,-3 3 8 0,-4 1 3 0,-3 6 0 15,-1 5 0-15,-3 1 0 0,-3 3 0 0,0 1 0 16,-8 2 0-16,1 3 0 0,-4-3-11 0,-4 1 10 16,-3-1-10-16,0 3 10 0,-7-6-10 0,0 0 0 15,-7 0 0-15,0-3 0 16,3-3-24-16,-3 0-6 0,0-6-2 0,3-1 0 15,-3-6-32-15,3 1-8 0,4-7 0 0,3-4-1 16,1 1-35-16,-1-6-6 0,8-4-2 0,-1 1 0 16,4-4-60-16,0 1-13 0,7-4-3 0,0 3-546 0,7-3-110 0</inkml:trace>
  <inkml:trace contextRef="#ctx0" brushRef="#br0" timeOffset="-15719.74">9313 13627 2128 0,'0'22'60'0,"0"-10"13"0,0 1-58 0,0 2-15 16,-3 1 0-16,3-4 0 0,-4 4 136 0,1-3 24 15,-1-1 4-15,1 1 2 16,-1-7-34-16,1 0-8 0,3-6 0 0,-4-3-1 16,1-3-60-16,-1-3-12 0,1-1-3 0,-5-6 0 15,8 1-24-15,-3-4-4 0,-1 0-2 0,1-6 0 16,3 0-6-16,0-3-2 0,0 3 0 0,3-7 0 16,1 4-10-16,-1 3 12 0,1-3-12 0,3 3 12 0,-3 0-12 0,3 3 0 15,0 3 0-15,3 3 0 0,1 0 0 0,-1 4 0 16,1-1 0-16,3 4 0 0,0 3-8 0,0-1-4 0,-3 4-1 15,-11 3 0-15,0 0 61 0,18 7 13 16,-4-1 3-16,0 3 0 0,-4 7-64 0,1-4-18 16,0 4-1-16,-4 3 0 0,3-3 27 0,1-1 6 15,-1 4 1-15,1-3 0 0,-4-4-7 0,4 1 0 16,-1-1-8-16,4 1 12 0,-3-7-12 0,-1 1 0 16,5-1 0-16,-15-6 0 0,14 3 0 0,0-3 0 0,-14 0 0 15,17 0 9-15,-2-3-9 0,-15 3 0 16,14-3 0-16,-4-4 0 0,1-2 0 0,-4-4 0 15,0 4 0-15,-4-3 0 0,1-1 0 0,-4 0 0 0,0-2-10 0,-4-1 10 16,1 0 0-16,-1 1 0 16,-3-1 11-16,0 3-3 0,0 1-8 0,0-1 0 0,0 4 0 0,-3 3 0 15,2 3 0-15,1-1 0 16,-3 4 0-16,3 4 8 0,0 2-8 0,0 3 0 0,0 1 0 0,3 8 0 16,-3 4 0-16,7 0-13 0,0 3 3 15,0 4 1-15,0-7 9 0,4 3 9 0,3-3-1 0,0 0-8 16,3-4 0-16,-3 1 0 0,4-3-10 0,3-4 10 15,0 1 0-15,0-7 0 0,0 4 0 0,4-7 0 16,0 0-53 0,-1-3-3-16,1-3-1 0,3 3-967 0,-3-6-194 0</inkml:trace>
  <inkml:trace contextRef="#ctx0" brushRef="#br0" timeOffset="-14798.8">9973 13329 1911 0,'0'0'54'0,"0"0"12"0,0 0-53 0,0 0-13 0,0 0 0 0,0 0 0 16,0 0 134-16,0 0 24 0,-3 6 5 0,-1 0 1 16,4 4-32-16,0-1-7 0,0 4-1 0,4 5 0 15,-1 4-72-15,1 3-16 0,3 1-2 0,0 2-1 16,3 0 11-16,1 0 1 0,-1-3 1 0,1-3 0 15,0-6-8-15,-1 3-2 0,4-4 0 0,-3 1 0 16,3-3-18-16,-3-1-4 0,3-6-1 0,3 1 0 16,1-7-13-16,0 0 0 15,-4-3 0-15,0-4 0 0,0-2 54 0,-3-4 8 0,3 1 2 0,-4-4 0 0,1-6-52 0,-4 3-12 16,0 1 0-16,0-4 0 16,0 0 0-16,-3 0 0 0,-1 0 0 0,-3 0 0 15,4 3 0-15,-4 0 0 0,-4 0 0 0,4 7 0 0,0-1 0 0,-3 7 0 16,3 3 0-16,0 3 0 15,0 0 0-15,0 9 0 0,3 1 0 0,1 2 0 0,-1 7 0 0,4 0 0 16,0 0 0-16,0-1 0 0,0 1 0 0,4 0 0 16,0 0 0-16,3-3 0 0,0-1 0 0,0-2 0 15,3-1 0-15,1-2 0 0,-4-4 0 0,4-3 0 16,0 0 0-16,-1 0 0 0,1-6 0 0,-4 0 0 16,0-3 0-16,0 0 0 0,0-4 0 0,-3 1 0 0,-4-1 0 15,3-2 0-15,-2-1 0 0,-5-2 0 16,1-1 0-16,-1-3 0 0,-3 3 0 0,-3-2 0 15,-1 2 0-15,1 0 0 0,-8 1 0 0,4 2 0 0,0 4 0 0,0 2 0 16,-4 4 0-16,1 6 0 0,3 4 0 0,-4 5 0 16,4 1 0-16,0 6 0 0,0 3 0 0,3-1 0 15,1 5 0-15,-1 2 0 16,8-3 0-16,-1 0 0 0,1 0 0 0,6 0 0 0,-6-3 0 0,6 0 0 16,1-3 0-1,0-4 0-15,-1 1 0 0,8-3 0 0,-4-4 0 0,4 1 0 16,-1-1 0-16,1-3 0 15,3-3 0-15,-3-3 0 0,3-3 0 0,-3-3 0 0,3 0 0 0,-4-4 0 0,1-2 0 0,0-1 0 16,-4-3 0-16,-4 1 0 0,1-4 0 0,-4-6 0 16,0 0 0-16,-3 0 0 0,-1 0 0 0,1-4 0 15,-4 1 0-15,3 0 0 0,1 3 0 0,-4 3 0 16,3 0 0-16,1 3 0 0,-1 4 0 16,4-1 0-16,-3 6 0 0,3 1 0 0,0 3 0 0,-7 6 0 15,10-3 0-15,-2 6 0 0,2 0 0 0,1 6 0 0,-1 1 0 0,1 5 0 16,-1 4 0-16,-2 6 0 15,2-3 0-15,-3 6 0 0,4 4 0 0,-4 2 0 0,0-2 0 0,0-1 0 16,-4 4 0-16,4-1 0 16,1-3 0-16,-5 1 0 0,1-1 0 0,-4-3 0 15,3-3 0-15,1-6 0 0,-4 0 0 16,0-3 0-16,3-4-48 0,-3 1-13 0,4-7-3 0,-4-6-956 16,0 0-191-16</inkml:trace>
  <inkml:trace contextRef="#ctx0" brushRef="#br0" timeOffset="-14507.1">11384 13235 2661 0,'-10'12'76'0,"6"-6"16"0,1 4-74 0,-1-1-18 0,4 4 0 0,0-1 0 16,0 4 111-16,7 0 18 0,-3 2 4 0,6 4 1 15,-3 0-35-15,4 7-7 0,-1-1-2 0,1 6 0 16,0-2-37-16,3 2-7 0,-4-2-2 0,4 2 0 16,-3-3-14-16,3-2-3 15,-3 2-1-15,3 0 0 0,0-6-14 0,0 4-4 0,0-7 0 0,0 3 0 16,-3-7-24-16,-1 1-6 0,4-3-1 0,-3-7 0 0,-4 1 37 16,0-7 7-16,-7-3 2 0,4-3 0 0,-4-4-37 15,-4-5-7-15,-3-1-2 0,0-2 0 16,-4-1-133-16,-3-3-26 0,-3 0-6 15,-1 1-1210-15</inkml:trace>
  <inkml:trace contextRef="#ctx0" brushRef="#br0" timeOffset="-14316.61">11187 13708 2986 0,'0'0'84'0,"0"0"20"0,7 3-84 0,0 3-20 15,3-2 0-15,1-1 0 0,7-3 119 0,-1 3 19 16,4-3 4-16,4-3 1 0,3-4-75 0,0 1-16 15,-3 0-2-15,3 0-1 0,-3-4-39 0,3 4-10 16,1-3 0-16,-1-1 0 0,3 1 0 0,-2 3 0 16,-1-4 0-16,0 1 0 0,0-4 0 0,4 4 0 0,-4-4 0 15,4 4 0 1,-4-4-49-16,4 1-12 0,0 2-3 0,3 1-956 0,0-7-191 0</inkml:trace>
  <inkml:trace contextRef="#ctx0" brushRef="#br0" timeOffset="-13561.26">13226 12993 2419 0,'0'0'53'0,"0"0"11"0,-4-3 3 0,-3-3 1 0,7 6-55 0,0 0-13 0,-3 0 0 0,3 0 0 15,0 0 105-15,0 0 19 16,0 0 3-16,0 6 1 0,0 3-32 0,0 7-7 15,3 3-1-15,1 6 0 0,-1 0-38 0,4 6-8 16,0 1-2-16,-3 5 0 0,3-2 19 0,0 3 3 0,0 2 1 0,0 1 0 16,4 3-34-16,-4-3-6 0,0 0-2 0,3-1 0 15,1-5-7-15,-4-4-2 16,0-6 0-16,0 0 0 0,0-6-8 0,0-3-4 16,-3-1 0-16,-1-5 0 0,1-1 0 0,-1-2 0 0,-3-7 0 0,0 0 0 15,0 0 0-15,0 0 0 16,-3-10 0-16,-1 1 0 0,1-4 0 0,-8 1 0 0,0-1 0 0,1-3 0 31,-4 1-26-31,0-1-5 0,0-3-1 0,-8 4 0 0,5 2 48 0,-1 4 8 0,0-1 3 0,-3 4 0 16,0 6-27-16,0 0 0 0,-4 3 0 0,4 3 0 15,0 4 0-15,-4 5 0 0,4 4-9 0,3 3 9 16,4-3-21-16,0 6-1 0,4-3 0 0,6 0 0 16,1 0 22-16,3 0 0 0,3 0 0 0,1 0 0 0,3 0 8 0,3-3 5 15,4 3 2-15,4-7 0 0,0-2-15 0,6-4 0 16,1 1 0-16,0-7 0 15,3 0-12-15,0-3-1 0,4 0-1 0,-4-6 0 16,4-1 14-16,0-5 15 0,-1 2-3 0,1 1-1 16,3 0-84-16,-3 2-17 0,3-5-3 0,1 2-1 15,-4 4-91-15,-1-3-19 0,-3 2-3 0,-3 1-1 16,-4 0-43-16,-3 0-9 0,0-1-1 0,-4 4-1 16,-4 0 170-16,-3 0 33 0,0 0 7 0,-7 3 2 0,0 0 250 0,0 0 49 15,0 0 11-15,0 0 1 0,-3-7-13 0,-1 1-4 16,1 3 0-16,-4-6 0 0,0 2-117 0,3-2-24 15,-3-4-5-15,0 1-1 0,0-4-64 0,0 1-13 16,-4-4-2-16,4-3-1 0,-3 3-17 0,-1-3 10 16,1 3-10-16,3-3 8 15,-1 3-36-15,1 4-8 0,0-1-2 0,4 4-1020 0,-4 2-204 0</inkml:trace>
  <inkml:trace contextRef="#ctx0" brushRef="#br0" timeOffset="-13408.79">13529 13300 3402 0,'0'0'75'0,"-7"4"15"0,0-1 3 0,0 0 3 16,0 0-77-16,0-3-19 0,7 0 0 0,0 0 0 15,0 0 28-15,0 0 3 0,0 0 0 0,7 6 0 16,0-3-31-16,0 4 0 0,4-4-8 0,3 0 8 16,0 0-114-16,0 3-16 0,0-3-3 0,4 4-821 15,-4-1-164-15</inkml:trace>
  <inkml:trace contextRef="#ctx0" brushRef="#br0" timeOffset="-12478.43">14002 13435 1337 0,'-4'-6'56'0,"4"0"-44"15,-3-1 110-15,-1 4 22 0,1-3 5 0,3 6 1 16,-4-3-1-16,4 3 0 0,0 0 0 0,-7 0 0 16,0 3-31-16,3 0-6 0,-3 0-2 0,0 4 0 15,0 2-21-15,4 0-4 0,-4 4-1 0,7-4 0 16,-4 7-20-16,1 0-4 0,-1 3 0 0,4 2-1 16,4 1-19-16,-4 7-3 0,3 2-1 15,1 7 0-15,3-1-10 0,0-5-2 0,0 2-1 0,3-3 0 16,-2-5-7-16,6-1-2 0,-4-7 0 15,4-5 0-15,0-4-6 0,1-5 0 0,2-4-8 0,1-7 12 16,-4-2-4-16,4-1 0 0,-1-2-8 0,1-4 12 16,-4-3-3-16,4 1-1 0,-4-7 0 0,3 3 0 15,-3 0-8-15,1-3-9 0,-5 3 9 0,4 0-13 16,-3 0 13-16,-1 3 13 0,5 3-2 0,-8 1-1 16,3 2-10-16,-3 4 0 0,0 5 0 0,0 1 0 15,0 3 0-15,0 0-14 0,-3 7 3 0,7-1 1 16,-4 3 10-16,0 7 0 0,0-4 0 0,0 4 0 15,0 3 0-15,0-3 12 0,0-1-2 0,4 1-1 16,-4-3-9-16,3-4 10 0,1 3-10 0,-1-2 10 16,1-7-10-16,3 0 0 0,-3-3 0 0,3 0 8 15,0-6-8-15,0-4 0 0,0 1 0 0,0 0 8 16,-3-4-20-16,-1-3-5 0,1 4-1 0,0-4 0 0,-8-3 18 0,4 1 0 16,-7-1 0-16,4 0 0 15,-8 3 21-15,4 1 8 0,-3-1 2 0,-4 3 0 0,-4 1-31 16,4-1 0-16,-4 1 0 0,-3 6 0 15,0 2 0-15,4 4 0 0,-5 7-8 0,1-1 8 0,4 10-8 0,-1-1 8 0,1 1 0 0,2 9 0 16,5-3 0-16,-1 6-8 0,1-3 8 0,3 7 0 31,3-7 0-31,4 3 0 0,1-3 0 0,2 0 0 0,1-3 0 0,3-3 0 0,0-3-8 16,4-1 8-16,-1-2-20 0,4-4 0 16,1 1 0-16,-1-4 0 0,0-3 36 0,0-3 6 0,0-3 2 0,4 0 0 15,-4-4-13-15,0-2-3 16,-3-3 0-16,0-1 0 0,-4 0-5 0,0-2-3 0,-4-1 0 0,1-3 0 15,-4 4 0-15,-4-4 0 0,-3 0 0 0,4 0 0 16,-4-3 0-16,0 3 0 0,-4-3 0 0,1 0 0 16,3 7 0-16,0-4 0 0,-4 3 0 0,4 4 0 15,-3-1 0-15,3 1 0 0,0 2 0 0,3 1 0 16,1 3 0-16,-1-1 0 0,5 1 0 0,-1 6 0 16,0 0 0-16,3 3 0 0,1 0 0 0,3 4 0 15,0 2 0-15,0-3 0 0,0 4 0 0,0-1 0 16,0 4-26-16,1-1-5 0,-5 1-1 0,4-1 0 15,-3 1 32-15,3-1 0 0,-3 4 0 0,-4-7 0 16,3 4-211-16,-6 0-36 0</inkml:trace>
  <inkml:trace contextRef="#ctx0" brushRef="#br0" timeOffset="-11433.71">15353 13492 1958 0,'-21'-7'87'0,"14"7"17"15,0 0-83-15,-4 4-21 0,4-1 0 0,-4 3 0 16,4 3 158-16,-3 4 27 0,-1 3 6 0,4 2 1 15,0 1-52-15,0 3-9 0,0 0-3 0,3 6 0 16,1-3-51-16,3 1-10 16,0 2-3-16,3-3 0 0,1 0-51 0,3-3-13 0,0-3 0 0,7-4 0 15,-3-2 54-15,3-7 8 0,4-3 2 0,-4-3 0 16,3-6-52-16,1-3-12 0,0-1 0 0,-1-5 0 16,-3-1-17-16,4-3-7 0,-4-3 0 0,-3 6-1 15,-1-6 25-15,-3 4 0 0,0-4 0 0,0 3 0 16,-3 0 0-16,-1 0 0 0,1 4 0 0,-4-4 8 15,0 6-8-15,0 4 0 0,-4-1 0 0,4 10 0 16,0 0 16-16,-7 10 4 0,0-1 2 0,0 7 0 16,4 3-22-16,-1 6-20 0,1 0 4 0,-1 6 1 15,4 4 23-15,0-1 5 0,0 7 1 0,4 0 0 0,-1 0 1 16,1-1 0-16,-4 1 0 0,7 3 0 0,-4-3-23 16,-3-1-5-16,4 4-1 0,-1-3 0 0,1-3 14 15,-4-1 0-15,3 1 0 0,-3 0 0 0,0-7 0 0,-3 0 0 16,-1-6 0-16,1-3 0 0,-4-6 23 0,0 0 7 0,-4-10 2 0,4-3 0 31,-3-3-52-31,-1-6-9 0,0-7-3 0,1-5 0 0,-4-1 45 0,3-6 9 16,-3-4 2-16,3-2 0 0,4-3-24 0,-3 2 0 0,3-2 0 0,3-1 0 15,4 1 0-15,0 2-10 16,4-2 10-16,3-1 0 0,3 4-9 0,-3 0 9 0,4 9 0 16,3-3-9-16,0 3 9 0,-3 3 0 0,6 3 0 0,1 4-8 15,3-4-4-15,0 7-1 0,1-4 0 0,2 4 0 16,1-1 13-16,0 1 0 0,3 3 12 0,0-4-12 0,-3 4 0 0,3 0 0 15,-3-1 0-15,-1 1 0 0,-2-6 0 0,-5 5 0 16,1-2 0-16,-1-1 0 0,-2 1 8 0,-1 0-8 16,-4-4 0-16,1 1 0 0,-4-1 0 0,0 0 0 15,0 1 8-15,0-1-8 16,-3-2 0-16,-1-4 8 0,-3 3-8 0,0 1 0 16,-3 2 9-16,-1 4-9 0,1-1 0 0,-1 7 9 15,-3 0-9-15,3 6 0 0,-6 3 9 0,6 4-9 0,-3 2 0 0,0 4 0 16,0 0 0-16,0 6 0 0,4 0-10 0,-1-1-6 15,1 5-2-15,-1-1 0 0,4 0 30 0,0-3 5 16,0 3 2-16,4-3 0 0,-1 0-31 0,1-7-5 16,3 4-2-16,0-3 0 0,0-7 40 0,0 1 8 15,3-1 2-15,1-6 0 0,0 0-31 0,3 0 8 16,0-6-8-16,0-3 4 0,0-3-4 0,0-1 0 0,4-2 0 16,-4-1 0-16,0-3 0 0,-3 1 0 15,-1-4 0-15,1 3 0 0,-1-3 0 0,1 4 0 0,-4-1 0 16,0 4 0-16,0-4 0 0,0 0 0 15,-3 4 0-15,3-1 0 0,-7 1 0 0,3 2 0 16,1-2 0-16,-1-1 0 0,1 4 0 0,-1-4 0 0,1 1 0 0,-1 2 0 16,1-2 0-16,3-1 0 0,-4 1 0 0,5 5 0 15,-5-2 0-15,4 6 0 0,0 0 0 16,0-1 0-16,0 4 0 0,0 0 0 0,0 7 0 0,4-1 0 16,0 7 0-16,-4 2 0 0,0 4 0 0,3 0 0 15,-6 3-26 1,3 0-5-16,0 3-1 0,-4 3 0 0,1-3 51 0,-1 0 9 0,-3 0 3 0,4-3 0 15,0 3-31-15,-4-6 8 0,3-3-8 0,-3 0 4 16,4-4-4-16,-4-3 0 0,0-9 0 0,0 0 0 0,0 0-9 0,0 0-2 16,3-3 0-16,-3-6 0 15,4 0-95-15,-1-7-19 0,1-3-4 16,-1 0-874-16,1 0-174 0</inkml:trace>
  <inkml:trace contextRef="#ctx0" brushRef="#br0" timeOffset="-10758.55">16792 13398 2632 0,'0'0'75'0,"0"0"15"0,-3-3-72 0,-1-1-18 0,1-2 0 0,-4 3 0 15,3 0 109-15,1 0 19 16,-5 0 3-16,5-1 1 0,-4 1-43 0,3 0-8 0,-3 0-1 0,4 3-1 16,-4 3-23-16,3 0-5 0,-6 4-1 0,3-1 0 15,0 6-15-15,-4 4-3 0,0 6-1 0,1 3 0 16,-1 3-10-16,1 1-1 0,3 2-1 0,-1 0 0 0,5-3-9 0,-1 1-2 15,1-1 0-15,6 3 0 16,-3-6-5-16,7 4-3 0,-3-4 0 0,3 3 0 16,4-6 0-16,-1 0 0 0,1-3 0 0,3-1 0 0,0-5 0 0,4-7 0 15,-1 0 0-15,1-9 0 0,-4 0 0 0,7-6 0 16,0-7 0-16,1 0 0 16,-1-2-26-16,0-1-5 0,-3 3-1 0,-1-3 0 0,4 1 52 0,-3 2 9 15,0 0 3-15,-1 0 0 16,1 4-52-16,-4 3-9 0,0-4-3 0,0 4 0 15,-3-1 52-15,-1-2 9 0,1-1 3 0,0 4 0 0,-4-4-24 0,3 1-8 16,-3-1 0-16,0-6 0 0,0 0 0 0,0 4 0 16,-3-4 0-16,-1 3 0 0,-3-3 0 0,4 1 0 15,-4-1 0-15,-4 3 0 0,4-3 0 0,-3 7 0 16,-1 2 0-16,-3 1 0 0,0 6 0 0,0 0 0 16,-3 6 0-16,-1 6 0 0,-3 1 0 0,0 5 0 0,0 1 0 15,-4 6 0-15,4-3 0 0,0 6 0 16,3 0 0-16,1 3 0 15,-1-3-26-15,8 3-5 0,-1 4-1 0,1-4 0 0,6-3 52 0,1 0 9 0,3 0 3 0,3 0 0 16,4-3-24-16,0-3-8 0,4-3 0 0,3 0 0 16,0-1 0-16,4-5 0 0,-4-1 0 0,4-3 0 15,0 1 0-15,3-4 0 0,-3-3 0 0,3 0 0 16,4-3 0-16,-1-1 0 16,-2-2 0-16,2-3 0 0,-2 2 0 0,-1-2 0 15,-4-3 0-15,1-1 0 0,-7 4-36 16,-4-4-6-16,0 0-2 0,-7 4-1550 0</inkml:trace>
  <inkml:trace contextRef="#ctx0" brushRef="#br0" timeOffset="-9337.68">4787 15038 2880 0,'0'0'128'0,"0"0"25"0,0 0-122 0,0 0-31 16,7 3 0-16,-3 0 0 16,6 0 57-16,-3-3 6 0,8 0 1 0,-5 3 0 0,4 0 0 0,0 0 0 15,4 0 0-15,7 1 0 16,-8-1-52-16,12 0-12 0,-5 0 0 0,4 0 0 15,1-3 0-15,-1-3 0 0,4 3 0 0,-4-3 0 16,0 0-21-16,-3 0-11 0,-1-4-1 0,-2 4-1 16,-5 3-151-16,1-3-31 0</inkml:trace>
  <inkml:trace contextRef="#ctx0" brushRef="#br0" timeOffset="-6372.06">6191 14827 2310 0,'-7'-12'48'0,"7"12"11"0,0 0-47 0,0 0-12 0,0 0 0 0,0 0 0 32,-3 0 154-32,-1 0 29 0,-3 3 5 0,0 3 2 15,0 4-85-15,-4 2-17 0,-3 4-3 0,4 3-1 0,-8-4-44 0,4 7-10 0,-7 0-2 0,3 0 0 16,1 0-9-16,-5 0-3 0,1-3 0 0,4 3 0 15,2-3-4-15,-6 0 0 0,7-1-1 0,4-2 0 16,3-3-11-16,3-1 10 16,0 1-10-16,1-4 10 0,3 1-10 0,0-1 0 0,0-3 0 0,0 4 0 15,0-10 0-15,7 3 0 0,0-3 0 0,7 0 0 32,-7 0-11-32,11-3 11 0,-4-4-8 0,7 1 8 0,0 0 0 0,4 0-10 0,0-4 10 0,-1 4 0 15,5-4 0-15,-5-2 0 0,1 2 0 0,0 4 0 16,-1 0-10-16,-2 3 10 0,-1 3-8 15,-4 3 8-15,5 0 18 0,-8 6 9 0,0 1 1 0,-4 6 1 16,-3-4-3-16,-3 7-1 0,3 0 0 0,-7 0 0 16,0-1-9-16,-4 4-1 0,-3-3-1 0,4 3 0 15,-8-3-14-15,1-3 11 0,-1 2-11 0,-3 1 10 16,3-3-10-16,-6 0 0 0,3-4 0 16,-4 1 0-16,4-4 0 0,0 0 0 0,0 1 8 0,3-4-8 15,1-3 0-15,-1 0-16 0,0-3 4 0,8-3 1 16,-4 0-75-16,7-3-15 0,0-7-3 0,7 1-1 15,0-4-80-15,7 0-16 0,-3-2-3 0,-1 5-1 0</inkml:trace>
  <inkml:trace contextRef="#ctx0" brushRef="#br0" timeOffset="-6061.52">6639 15044 2469 0,'-7'12'54'0,"0"-2"11"0,4-1 3 0,-8 4 2 0,4-1-56 0,-4 4-14 0,4 3 0 0,-3 0 0 16,3 6 92-16,0 0 15 0,0 0 3 0,3 3 1 15,1-3-38-15,-1 0-7 0,4 0-2 0,0-3 0 16,4-3 3-16,3-3 0 0,-4-1 0 0,4-2 0 16,0-1-59-16,0-5-8 0,0 2-10 0,4-6 10 15,0-3 0-15,3-3 0 0,-4 0 0 0,1-6 12 16,3-1-12-16,-3-2 0 0,3-4 9 0,-4 0-9 16,1-3 8-16,-1-2-8 0,-3 2 8 0,-3 3-8 15,3 0 0-15,0 1 9 0,-7 2-9 0,0-3 0 16,0 4 0-16,0-1 0 0,0 1 0 0,-7-7 0 15,0 7 0-15,0 2 0 0,-4 1-15 0,1 2 5 16,-4-2-2-16,3 3-1 0,-3-4 0 0,3 4 0 16,-3 3-59-16,4 0-12 0,-1 0-3 15,4 0 0-15,0 3-57 0,3 0-11 0,1 0-2 0</inkml:trace>
  <inkml:trace contextRef="#ctx0" brushRef="#br0" timeOffset="-5819.42">6964 15370 2890 0,'0'6'64'0,"0"0"12"0,0 1 4 0,0-7 1 0,0 0-65 15,0 0-16-15,0 0 0 0,0 0 0 0,0 0 89 0,-4-10 15 0,1-2 2 0,-1-4 1 16,1-6-55-16,-1 0-12 0,-3-6-1 0,4-3-1 16,-4 2-11-16,0-5-3 0,-1 3 0 0,-2-4 0 15,-1 4-7-15,1-4-1 0,-1 1-1 0,1-1 0 16,2-2-15-16,-2 2 11 0,3 1-11 0,3-1 10 15,-6 10-10-15,6 3 0 16,-3 3 0-16,4 10 0 16,3-1-47-16,-4 4-14 0,4 6-3 0,0 0-1 0,4 6-204 15,-4 7-41-15,7 34-8 0,-4-6-2 0</inkml:trace>
  <inkml:trace contextRef="#ctx0" brushRef="#br0" timeOffset="-4990.68">7158 15135 2113 0,'0'0'46'0,"0"0"10"0,0 0 1 0,0 0 3 0,0 0-48 0,-4 3-12 0,4-3 0 16,-3 3 0-16,-1 6 122 0,4 1 22 0,0 2 4 0,0 4 0 15,0 3-49-15,0 3-11 0,4 6-1 0,-1 0-1 16,1 0-18-16,-1 1-3 0,1-1-1 0,3 0 0 16,4-3-18-16,-4 0-4 0,3-3-1 0,1 0 0 15,3-3-20-15,-4-6-4 0,5-4-1 0,-5-3 0 16,4-3-16-16,-3-3 10 0,3-3-10 0,0-3 8 15,4-3 3-15,-4-4 0 0,0-3 0 0,4-6 0 16,-4-3-1-16,0 0 0 0,-7-3 0 0,3 0 0 0,-6 6-10 0,3 0 10 16,0 0-10-16,-7 0 10 0,4 3-10 15,-4 0 0-15,0 7 9 0,0 2-9 16,-4 1 0-16,4 0 9 0,0 2-9 0,-3 7 0 0,3 0 8 0,-4 3-8 16,4 4 0-16,-3 2 0 15,3 1 8-15,3 5-8 0,1-2 0 0,-1 2 0 0,1 1 0 0,-1 0 0 16,1 3 0-16,3-4 0 0,-4 1 0 0,4-4 0 15,0 1 0-15,0-4 0 0,4 1 0 0,-4-4 0 16,-7-6 0-16,14 3 0 0,-14-3 12 16,18-3-2-16,-1-3 0 0,1-4 0 0,-4 1-10 0,0-4 0 15,0 1 0-15,1-1 0 0,-5 1 0 0,-3-4 0 16,0 1 0-16,0-1 0 0,-3 3 0 0,-1 4 0 16,1-4 0-16,-4 7 0 0,-4-3 0 0,1 2 0 15,-1 7 0-15,1 0 0 0,-4 4 0 0,0 2 0 16,-4 3 0-16,4 4 0 0,0 6 0 0,0-1 0 0,0 4 0 15,0 0 0-15,3 6 0 0,1-6 0 16,3 4 0-16,0-5 0 0,0-2 8 0,3 0-8 0,1-3 12 16,3-1-4-1,0-2-8-15,0 0-9 0,4-7 9 0,3 0-13 0,-4 0 13 0,8-6 0 16,-4-3 0-16,4-3 0 0,-1 0 0 16,4-7 0-16,1 1 0 0,-1-4 0 0,0 0 0 0,0-3 0 0,-3-3 0 0,-1 4 0 15,1-7-99-15,-4 3-17 0,4 0-3 0,-8 0-1 16,4 0-64-16,-3 0-12 0,0 0-4 15,-4-3-610-15,0 6-122 0</inkml:trace>
  <inkml:trace contextRef="#ctx0" brushRef="#br0" timeOffset="-4668.11">8043 15009 1877 0,'0'0'53'0,"0"0"12"0,0 0-52 0,0 0-13 0,0 0 0 0,0 0 0 16,-3 7 189-16,-1-1 35 0,1 3 8 0,-1 1 0 0,-3 2-83 0,4 1-17 16,-1 2-3-16,1 1-1 0,-1 0-31 0,-3 3-6 15,3-1-2-15,-3-2 0 16,4 3-40-16,-4-3-8 0,0-1-1 0,3-2-1 0,1 2-26 0,-1-2-5 15,4-4 0-15,0 1-8 0,-3-4 13 0,6 0-4 0,-3-6-1 16,0 0 0-16,0 0-18 0,7 4-4 16,4-4-1-16,-1-4 0 0,1 1 15 0,0-3 8 15,6-3 0-15,-3-1-8 0,4 1 0 0,0-4 0 16,-1 4-10-16,4-1 10 0,-3 4 8 0,-4 3 8 16,7 0 3-16,-3 3 0 0,0 0-6 0,-4 6-1 0,0 4 0 0,-4 2 0 15,1 1-12-15,-4-1 0 16,-3 4 0-16,3 3 8 15,-4-1-34-15,-3-2-5 0,0 3-1 0,-3-3 0 0,-1-1 51 0,-3 1 9 16,-4 0 3-16,-3-4 0 0,0 1-31 0,0-4 8 16,-3 1-8-16,-5-4 4 0,5 0-30 0,-4-3-5 0,3-3-1 15,-3 3 0 1,7-6-48-16,0 0-11 0,-1 0-1 0,5 0-1403 0</inkml:trace>
  <inkml:trace contextRef="#ctx0" brushRef="#br0" timeOffset="-3669.65">9373 14680 2188 0,'0'0'48'0,"0"0"11"0,0 0 1 0,0 0 1 0,0 0-49 0,0 0-12 15,0 0 0-15,0 0 0 0,0 0 156 0,-3 6 29 16,-1 1 6-16,1-1 1 15,-1 3-74-15,1 4-14 0,-1-1-4 0,1 4 0 0,-1 3-53 0,1 0-11 16,-1 0-3-16,1 2 0 0,3-2-23 0,-4 3-10 16,0-6 8-16,1 0-8 15,3-4-27-15,0-2-10 0,0-1-3 0,0-9 0 16,0 0-96-16,0 0-20 0,0 0-4 0,3-6-1 16,5-7-76-16,-1 1-15 0,0-4-4 0,-4 0 0 0</inkml:trace>
  <inkml:trace contextRef="#ctx0" brushRef="#br0" timeOffset="-3503.72">9529 14621 2516 0,'0'0'56'0,"0"0"11"0,7-4 2 0,-7 4 1 0,0 0-56 0,0 0-14 0,0 0 0 0,0 7 0 16,0 2 135-16,0 0 24 0,-4 4 5 0,1 3 0 15,-1-1-64-15,0 1-12 0,-3 3-4 0,4 3 0 16,-4 0-32-16,3-3-6 16,-3 3-2-16,0-4 0 0,4 1-44 0,-4 0-10 0,3-3-2 0,-3-4 0 15,4 4-11-15,-1-4-2 0,-3 1-1 0,3-1 0 31,1 1-102-31,-1-4-21 0,4 4-4 0,-3-4-772 0,3 4-155 0</inkml:trace>
  <inkml:trace contextRef="#ctx0" brushRef="#br0" timeOffset="-3022.08">9998 14611 2188 0,'0'0'48'0,"-4"-3"11"0,-3 0 1 0,7 3 1 16,-3 0-49-16,-4 0-12 0,7 0 0 0,0 0 0 0,-4 6 105 0,4-3 19 0,-3 4 3 0,3 5 1 15,3 1 0-15,-3 2 0 0,4 4 0 0,-4 9 0 16,0 4-52-16,3 8-9 0,1 4-3 0,-4 3 0 15,0 4-24-15,0-4-6 0,-4 0-1 0,8 3 0 16,-4 0-1-16,0 3 0 0,-4 4 0 0,1-1 0 16,3-9-15-16,-4-3-3 0,1-3-1 15,-1-4 0-15,0-5-13 0,1-4 8 0,-1 0-8 0,1-6 0 16,3-6 0-16,0 0 0 0,-4-7 0 0,1 0 0 16,3-6-52-16,0-6-8 0,3-3 0 15,1-3-1-15,-1-7-53 0,8-3-10 0,-4-6-3 16</inkml:trace>
  <inkml:trace contextRef="#ctx0" brushRef="#br0" timeOffset="-2682.33">10291 14943 2880 0,'-4'7'128'0,"-3"5"25"16,0 1-122-16,0-1-31 0,0 7 0 0,0-3 0 15,-4 3 57-15,1 6 6 0,-1-3 1 0,0 3 0 16,1 0 0-16,-4 3 0 0,3-3 0 0,-3 3 0 15,0 1-36-15,0-4-8 0,0 3 0 0,3-3-1 16,-3-3 3-16,3 0 1 0,1-6 0 0,-1-1 0 0,4-2-1 0,0-4 0 16,4-3 0-16,3-6 0 0,0 0-22 0,0 0 0 0,0 0 0 0,3-3 0 31,4-3 0-31,0-3 0 0,0-1 0 0,4-2 0 0,3-1 0 0,-3-3 0 0,3 4 0 0,7-4 0 31,-4 4 0-31,5 2 0 0,-1 4 0 0,0 0 0 16,0 6 8-16,-3 0-8 0,-1 0 8 0,-2 6-8 0,-1 7 20 0,0 2 0 0,-7 10 0 0,3 0 0 15,-6-3-35-15,-1 0-7 16,1 0-2-16,0-3 0 0,-4 0 24 16,-4 3 0-16,0-6 0 0,1 2 0 0,-1-2 21 0,4-7 9 0,-3 4 2 0,-1-4 0 15,4-9-72-15,0 0-13 0,0 0-3 16,0 0-1-16,0-9-119 0,0 0-23 0,4-7-5 16</inkml:trace>
  <inkml:trace contextRef="#ctx0" brushRef="#br0" timeOffset="-2507.77">10587 15495 2899 0,'-4'3'122'15,"4"-3"-98"1,0 0 99-16,0 0 19 0,0 0 4 0,-7-3 1 16,4 0-86-16,-1-3-17 0,4-3-3 0,-3-1-1 15,3-2-31-15,-4-1-9 0,4-3 0 0,0 1 0 16,-3-7-72-16,3 0-18 0,0-6-4 0</inkml:trace>
  <inkml:trace contextRef="#ctx0" brushRef="#br0" timeOffset="-2372.42">10548 15078 3085 0,'-11'10'136'0,"1"-1"29"15,3 4-132-15,0-4-33 0,0 4 0 0,3-4 0 0,1 0 32 0,6-2-1 0,1-1 0 0,-1 0 0 31,4-3-119-31,0 1-24 0,4-4-5 0</inkml:trace>
  <inkml:trace contextRef="#ctx0" brushRef="#br0" timeOffset="-1924.38">10844 14865 1892 0,'15'3'53'0,"-5"3"13"16,4 4-53-16,-3-1-13 0,3 7 0 0,-4 0 0 0,5 2 186 0,-5 1 34 15,1 3 8-15,-1 6 0 16,-3-2-64-16,0-1-14 0,4 3-2 0,-4 3-1 16,0-3-58-16,-3 4-11 0,3-4-2 0,-4 0-1 15,4 0-33-15,-3-6-6 0,3-3-2 0,0 0 0 16,-4-6-34-16,1-1 0 0,0-6 0 0,-4-6 0 15,0 0 0-15,0 0 0 0,0 0 0 0,0-6 0 16,3-3 0-16,-6-1 0 0,-1-2 0 0,0-1 0 16,1 4 0-16,-4-4 0 0,0 4 0 0,0-1 0 0,-4 4 0 0,1 6 0 0,-1 0 0 15,0 3 0 1,1 4 0-16,-4 5-12 0,3 4 0 0,1-1 0 0,3 4 12 0,-1 0 0 16,-2 0 0-16,6 3-9 15,4-3 18-15,0-4 4 0,0 1 1 0,7 0 0 0,0-7-14 0,1-3 0 16,-1 1 0-16,3-4 0 0,1-3 12 0,3 0-3 15,0-3-1-15,0 0 0 0,0-4-8 0,0-2 12 0,4 3-12 16,0-4 12-16,-4-2-4 0,0 2 0 0,0-2 0 0,0 2 0 16,-3-2-19-16,-1 5-4 0,-3-2-1 0,0 6 0 31,0 0-146-31,0 0-30 0,-7 3-5 0</inkml:trace>
  <inkml:trace contextRef="#ctx0" brushRef="#br0" timeOffset="-1401.54">11342 15395 2878 0,'-7'6'82'0,"0"1"17"0,3-4-79 0,4-3-20 0,0 0 0 0,0 0 0 16,0 0 79-16,0 0 12 0,0 0 2 15,0 0 1-15,4-7-25 0,3-2-5 0,-4 0 0 0,4-4-1 16,-3 0-51-16,3 1-12 0,0-4 0 0,4-3 0 16,-4 4 0-16,3-4 0 0,-3 3 0 0,4-3 0 15,3 4 54-15,-3 2 8 0,3 1 2 0,0-1 0 16,0 4-52-1,4-1-12-15,-1 1 0 0,1 3 0 0,-1 3 0 0,5-1 0 0,-1 1 0 0,0 6 0 16,-3 1 0-16,-4-1 0 0,0 6 0 0,-4 1 0 16,1 2 0-16,0 7 0 0,-4 3 0 0,0 0 0 15,-4 0 0-15,-3 3 0 0,0-3 0 0,-3 0 0 16,3-4 0-16,-4 1 0 0,4-3 0 0,0-3 0 16,-3-7-48-16,3 0-13 0,0 0-3 0,0-6 0 15,0 0-153-15,7-3-31 0,-4 0-7 0</inkml:trace>
  <inkml:trace contextRef="#ctx0" brushRef="#br0" timeOffset="-1045.48">11899 15144 2188 0,'0'0'48'0,"0"0"11"0,0 0 1 0,0 0 1 0,0 6-49 16,0 1-12-16,-3 2 0 0,3 1 0 0,-4 2 143 0,1 4 25 0,-1-1 6 0,1 4 1 16,-1 0-75-16,1 0-16 0,-1 3-2 0,0-3-1 15,1-1-13-15,-1-2-4 0,4 0 0 0,0-4 0 31,0-2 0-31,0-1 0 0,4-3 0 0,3 1 0 16,-3-7-51-16,3-3-13 0,-4-1 0 0,8-2 0 0,-4-3 0 0,0-4 0 0,3-3 0 0,1 1 0 31,0-4 0-31,-4 0 0 0,3-3 0 0,1 3 0 0,-1 4 0 0,-3-1 0 0,0 0 0 0,1 7 0 16,-5 3 0-16,4-4 0 0,-3 7 0 0,-4 3 0 31,0 0-48-31,3 10-13 0,1-1-3 0,-1 7 0 0,1 2 103 16,-1 4 20-16,1-3 4 0,-1 6 1 0,1-3-52 0,-1 0-12 0,4-3 0 0,-3 3 0 15,-1-6 0-15,5-1 0 0,-1-2 0 0,0-1 0 16,0-2 0-16,3-1 0 0,1-6 0 0,3 1 0 16,-3-1-100-1,-1-6-22-15,1-1-5 0,3-2-1 16,-4-3-153-16,1-1-31 0,-4-2-7 0</inkml:trace>
  <inkml:trace contextRef="#ctx0" brushRef="#br0" timeOffset="-720.32">12273 15392 2055 0,'7'41'43'0,"-7"-23"9"0,4 1-41 0,3 6-11 0,-4 0 0 0,1 4 0 16,3-4 137-16,0 3 26 0,-4-3 5 0,5 3 0 16,-1 0-48-16,0-2-11 0,0-1-1 0,0 0-1 0,-4-3-33 0,4-4-6 0,-3 1-2 0,-1 0 0 15,-3-6-25-15,4-4-5 0,-4-3 0 0,0 1-1 32,0-7-15-32,0 0-2 0,-11-4-1 0,4 1 0 0,0-6-17 0,-3-4 10 0,-1-2-10 0,0-4 8 15,1-6-8-15,-4-3 0 16,3-4 0-16,1 7 0 0,3-3 0 0,0 0 8 15,-1-4-8-15,5-2 8 0,-1 2-8 0,1 1 0 0,-1-3 0 0,4-7-11 16,4 3 11-16,3 1 0 0,0 2 0 16,4 4 0-16,-1-1 14 0,1 4-2 0,-1 3 0 0,4 3 0 15,-3 3 11 1,3 7 1-16,-3 2 1 0,3 4 0 0,-4 0 3 0,5 6 1 0,-5 0 0 0,1 6 0 16,-4 4-9-16,3 2-3 0,-3 4 0 0,-3 6 0 15,-1 0-12-15,1 3-5 16,-8 0 0-16,4 6 0 0,-3-6 0 0,-1 3 0 0,-3-2 0 0,4-1 0 15,-4-7-24 1,0 1-4-16,0-6 0 0,-4-1-1 0,4-2-149 0,-4-4-30 0,4-3-5 0</inkml:trace>
  <inkml:trace contextRef="#ctx0" brushRef="#br0" timeOffset="106.56">12605 15571 2818 0,'7'22'125'0,"-4"-4"26"0,4 4-121 0,-3-3-30 0,3 3 0 0,-3-3 0 16,-1 0 89-16,1-4 12 0,-1 4 3 0,1-6 0 15,-4-4-52-15,0 1-11 0,0-10-1 0,0 0-1 16,0 0-11-16,-7 0-3 0,0-4 0 0,-4-5 0 15,0 0-10-15,1-7-3 0,-1-3 0 0,1 0 0 16,-1-3-4-16,0 0-8 0,1-3 11 0,3 0-11 16,0 0 25-16,0 3-1 0,0-3-1 0,7 6 0 15,-4-3-36-15,8-3-7 0,-4 0-2 0,3 0 0 16,4 0 22-16,0-3 0 0,0 3 0 16,7-7 0-16,4 4 11 0,0 3 9 0,3 0 3 15,0 6 0-15,-3 0-23 0,-1 7-13 0,4 2 1 0,-3 1 1 16,0 6 11-16,-4 3 11 0,0 0-3 0,-3 3 0 15,-1 3-8-15,1 4 0 0,-4-1 9 0,0 7-9 16,-7-4 29-16,3 4 2 0,-3 0 0 0,0 2 0 16,-3 1-50-16,-1 0-9 0,1 0-3 0,-4 3 0 15,0-3 31-15,3-1 0 0,-6-2 0 0,6 0 0 16,-3-4 20-16,3-2 9 0,1-1 3 0,-1-3 0 16,4-6-32-16,-3 7 0 0,3-7 0 0,0 0 0 15,3 3-22-15,4 0-7 0,-3 0-2 0,3-3 0 16,4 0 31-16,-4 0 0 0,3 0 0 0,4-3 0 0,0-3 0 0,1-4 0 15,2-2 0-15,1-1 0 0,3-2 16 0,-3-4 10 16,3-3 2-16,-4 0 0 16,5 0-45-16,-1-3-9 0,0-3-2 0,-3 2 0 0,-1 5 46 0,-6-1 9 0,3 0 1 0,-3 3 1 31,-4 3-46-31,-4 4-10 0,1 2-1 0,-1 1-1 16,-3 6 49-16,0 3 9 0,-3-3 3 0,-4 3 0 0,0 3-24 0,-1 3-8 15,1 3 0-15,-3 7 0 0,-1 3 0 0,1 3 0 16,3 3 0-16,0 3 0 15,0-3 0-15,3-3-8 0,0 0 8 0,1 0 0 0,6 0 0 0,1-3 0 0,0 0 0 0,3-4 0 16,3-2 0-16,1-1 0 0,3-5 0 0,0 2 8 16,4-3-8-16,-4-3 0 0,3 1 0 0,1-4 0 15,0 0-26-15,-1-7-5 0,1 1-1 0,0 0 0 16,-4-4 50-16,0-2 10 0,0-1 1 0,0-2 1 16,0 2-77-16,-3-3-15 0,-1 1-3 0,1-1-1 15,-4-3-123-15,0-3-25 0,0-3-5 0</inkml:trace>
  <inkml:trace contextRef="#ctx0" brushRef="#br0" timeOffset="526.57">13476 14758 2310 0,'4'7'97'15,"-1"-1"-77"-15,4 3 86 0,-3 1 18 0,3 2 3 0,-4 4 1 16,4 3-52-16,-3 3-9 0,3 0-3 0,-3 6 0 15,-1 0 43-15,4 4 8 0,-3-4 1 0,-1 6 1 16,4 1-42-16,-3-4-9 0,-1 4-2 0,4-1 0 31,-3-3-28-31,3-2-5 0,0-1-2 0,0-6 0 0,0 0-19 16,4-7-10-16,-4-5 10 0,0-1-10 16,0-6 0-16,-4-3 0 0,4-3 0 0,-3 0 0 0,-4-3 0 0,0-7 0 0,0 1 0 0,-4-4 0 15,1 0 0-15,-1 4 0 0,1-4 0 0,-8-3 0 16,1 7 0-16,-4-1 0 0,3 7 0 0,-7 0 0 15,1 9 0-15,-4 0 0 0,-4 6 0 0,4 7 0 16,-1 0 0-16,1 9 0 0,4 0 0 16,-1 3 0-16,7-3 0 0,1 3 0 0,-1-2 0 0,8-1 0 15,-1-7-20-15,4 4 0 0,4-6 0 16,3 0 0-16,3-1 40 0,5-5 8 0,-1-4 2 0,7-3 0 16,0-3-22-16,4-3-8 0,-1 0 0 0,5-6 8 15,-5-1-8-15,1-2 0 0,0-1 0 0,-4 1 0 16,-4-1 0-16,1 0 0 0,-4 4 0 0,0-3 0 0,-3 2-14 0,-4 1-2 15,0 2-1-15,-3 1 0 16,-1 3-116-16,-3 0-23 0,-7 0-5 0</inkml:trace>
  <inkml:trace contextRef="#ctx0" brushRef="#br0" timeOffset="1428.33">14792 15335 2508 0,'4'19'71'0,"-4"-13"16"0,3 4-70 0,4-1-17 0,-7-2 0 0,7 5 0 0,-3-2 123 0,-4-4 21 0,3 3 4 15,-3-3 0-15,4 1-44 16,-4-1-8-16,0-6-3 0,0 0 0 0,0 0-41 0,0 0-8 0,0 0-1 0,0 0-1 15,-4-3-14-15,1-3-2 0,-4-1-1 0,0-2 0 16,0-7-9-16,-1 1-1 0,1-4-1 0,4 0 0 16,-1-6-6-16,1 3-8 15,-4-3 11-15,3 0-11 0,4 3 12 0,0 3-12 0,0-3 12 0,4 6-12 16,-1-2 0-16,1 2 0 0,6 3 0 0,1 4 0 16,0 0 0-16,-1-1 0 0,4 7 0 0,4-3 0 15,0 3 0-15,-1-1-19 0,1 1 4 0,-1 3 1 16,5-3 14-16,2 0 0 0,1 0 0 0,3 3 0 15,-3-6 0-15,3 2 0 0,-3 1 0 0,3-3 0 0,-3 3 0 16,-1 0 0-16,-2 0 0 0,-1 0 0 0,0 3-16 16,-3 0-1-16,-1-4 0 0,-6 4 0 15,-1 4 27-15,-3-1 6 0,-7-3 0 0,0 0 1 16,0 0-17-16,4 3 0 0,-8 6 0 0,1 1 0 0,-1-4 0 0,-3 6 0 16,0 4 0-16,-3 3 0 15,3 3 0-15,0 3 0 0,0 0 0 0,-1 6 0 0,5 4 0 0,3-7 0 16,-4 0 0-16,4-3 0 0,0 0 0 0,0-3 0 15,4-3 0-15,3 0 0 0,0-6 29 0,7-1 3 16,0-6 0-16,0-2 0 0,4-1-24 0,0-3-8 16,-1 0 0-16,4-7 0 15,-6-5-26-15,2-4-5 0,-3 1-1 0,4-7 0 0,-4 0 32 16,-3-3 0-16,-1 3 0 0,-3 3 0 0,0-3 0 0,0 3 0 16,-3 0 0-16,-1 7 0 0,-6-4 0 0,-1 3 0 15,1 1 0-15,-4 3 0 0,-4-1 0 0,1 1 0 16,-1 2 0-16,-3 4 0 0,0 0 0 0,0 0 0 15,0 6 0-15,-4 3 0 0,4-2 0 0,0 2 0 16,3-3 0-16,1 3 0 16,3-3-70-16,3 4-8 0,4-7-2 0,0 0 0 0,4 3-161 0,3 0-33 15,3-3-6-15</inkml:trace>
  <inkml:trace contextRef="#ctx0" brushRef="#br0" timeOffset="1863.14">15579 14746 2419 0,'0'6'53'0,"-4"0"11"0,4 4 3 0,0-1 1 0,0 4-55 0,0 6-13 16,4-1 0-16,-1 4 0 16,4 3 105-16,0 1 19 0,0 2 3 0,0 3 1 15,4 1-52-15,0 2-9 0,-1 0-3 0,1 1 0 0,3 3 24 0,0-1 5 16,0 1 1-16,0-4 0 0,0 1-46 0,0-4-10 15,1-6-2-15,-1 0 0 0,0-3-16 0,-4-6-3 16,1 0-1-16,-4-4 0 0,-3-2-7 0,-1-4-1 16,1 0-8-16,-4-6 12 0,0 0-12 0,0 0 9 15,0 0-9-15,-7-3 8 16,-4-3-29-16,4-4-7 0,-4 1 0 0,1-4-1 0,3-2 46 0,0-1 10 0,-4-3 1 16,7 0 1-16,1 1-29 0,-1-1 0 15,4-3 0-15,0 3 0 16,7 0-20-16,-3 7-6 0,3-4-2 0,4 0 0 0,-1 1 44 0,1 2 8 15,3-3 1-15,0 4 1 0,0-1-18 0,4-2-8 0,-4 2 0 0,4 7 8 16,-4 0-8-16,0 2 0 0,0 4 0 0,-4 4 0 31,1-1-19-31,-4 6-9 0,0 4-1 0,-3 2-1 0,-1 4 50 0,-3 3 9 0,-3 0 3 16,-1 6 0 0,-3-3-52-16,-3-3-9 0,2 0-3 0,-2 3 0 0,-1-6 51 0,1-6 9 0,3-1 3 0,-4-2 0 31,0-4-105-31,1-3-21 0,-1 0-4 0,1-6-932 0,-1 0-186 15</inkml:trace>
  <inkml:trace contextRef="#ctx0" brushRef="#br0" timeOffset="2372.08">16312 15166 2747 0,'-10'3'78'0,"-4"0"17"0,3 4-76 0,1-1-19 16,-5 0 0-16,5 4 0 16,-1-1 106-16,1 4 18 0,-1 2 3 0,1 1 1 15,3 0-52-15,-4-1-9 0,4 1-3 0,0 3 0 0,3-4 0 0,1 1 0 0,-1-3 0 0,4 2 0 16,0-5-51-16,0 2-13 0,4-5 0 16,-1-1 0-16,1-3 0 0,3 0 0 0,0 0 0 0,4-3 0 15,-1-3 0-15,1 0 0 0,3-3 0 0,3-1 0 16,-2 1 0-16,-1-3 0 0,3-1 0 0,4 1 0 15,-3-4 0 1,3 4 0-16,0-4 0 0,-3 4 0 0,-4 3 0 0,0-4 0 16,0 4 0-16,1 0 0 0,-5 0 0 0,-3-1 0 0,0 4 0 0,-3-3 0 15,-4-4 0-15,-4 1 0 0,1 0 0 0,-8-1 0 16,1 4 0-16,-5 0 0 0,-6-1 0 0,4 4 0 16,-1-3 0-16,0 3 0 0,1 0 0 0,3 3 0 15,3 0-48-15,0 0-13 16,1 0-3-16,10 0 0 0,0 0-153 0,0 0-31 0,0 0-7 0</inkml:trace>
  <inkml:trace contextRef="#ctx0" brushRef="#br0" timeOffset="2597.15">16768 15404 3081 0,'0'0'136'0,"0"0"29"15,0 0-132-15,0 0-33 0,0 0 0 0,0 0 0 0,0 0 81 0,0 0 10 0,-4-3 1 16,0-6 1-1,-3-4-41-15,4-2-8 0,-1-4-1 0,-3-3-1 0,4-3-21 16,-4 0-4-16,0-4-1 0,0 1 0 0,-4 0-24 16,4 0-6-16,-4 0-1 0,1 3 0 15,-1-1 28-15,-3 4 6 0,4-3 1 0,-1 7 0 16,-3-4-70-16,3 3-14 0,1 3-2 0,3 4-1 16,-4-1-123-16,4 4-25 0,0 2-5 0</inkml:trace>
  <inkml:trace contextRef="#ctx0" brushRef="#br0" timeOffset="2763.94">16432 15248 3482 0,'4'9'99'0,"-1"-3"21"15,8-3-96-15,0 1-24 0,6-1 0 0,4-6 0 16,4-1 52-16,3-2 6 0,4-3 1 0,3-1 0 16,-3 1-23-16,0 0-4 0,3-1 0 0,0 1-1 15,-3-1-31-15,0 4 8 0,-4 3-8 0,4-3 4 16,-4 6-4-16,-3-3 0 0,0 6 0 0,-4-3 0 15,0 3-36-15,-4 0-6 0,-2 0-2 0</inkml:trace>
  <inkml:trace contextRef="#ctx0" brushRef="#br0" timeOffset="3812.55">17960 14812 2649 0,'-7'-10'117'0,"0"4"25"0,3 3-114 0,-3 0-28 0,7 3 0 0,0 0 0 15,-3 6 57-15,3 0 6 0,-4 4 1 0,8 5 0 16,-1 1 0-16,1 6 0 0,6 0 0 0,-3 6 0 0,0 0 0 0,4 4 0 0,0-1 0 0,-1 1 0 31,1-1 0-31,-1 3 0 0,1-2 0 0,3 2 0 16,-3-2-52-16,-1-4-12 0,1 3 0 0,-1-6 0 15,-3 0 0-15,4 0 0 0,-4-3 0 0,0-3 0 16,0 3 0-16,0-3 0 0,-3 0 0 0,3 0 0 0,-4-1 0 0,1 1 0 0,-4-3 0 0,3 3 0 31,1-4 0-31,-1-2 0 0,-3-4 0 0,4 1 0 16,-4-1 0-16,0-3 0 0,0-6 0 0,0 0 0 0,0 0 0 0,0 0 0 0,0 0 0 0,0 0 0 15,0 0 0-15,0 0 0 0,0-6 0 0,0 6 0 16,0-3 0-16,0 3 0 0,0 0 0 0,0 0 0 16,0 0 0-16,0 0 0 0,0 0 0 0,0 0 0 15,0 0 0 1,0 0 0-16,0 0 0 0,0 6 0 0,0 1 28 0,-4-4 4 16,4 3 0-16,0 0 0 0,0 0-52 0,-3 1-9 0,3 2-3 0,0 1 0 15,3-1 32-15,-3 0 0 0,0 4 0 0,4-4 0 16,-4 4 0-1,0-4 0-15,0 1 0 0,-4 2 0 0,4-6 0 0,0 4 0 0,0-4 0 0,0-6 0 16,0 0 0-16,0 0 0 0,0 0 0 0,0 0 0 16,0 0 0-16,0 0 0 0,0 0 0 0,0 0 0 15,-3-9 0-15,-1-7 0 0,1 0 0 0,-1-6 0 16,1 1 0-16,-4-5 0 0,3 1 0 0,-3-6 0 16,0 3 0-16,0-4 0 0,0 1 0 0,0 0 0 15,0-7 19-15,0 0 9 0,0 1 3 0,0-4 0 16,3 0-50-16,1 1-9 15,-1-4-3-15,8 3 0 0,-4 6 50 0,3-2 9 0,4 2 3 0,0 4 0 16,4 3-50-16,0-1-9 0,-1 4-3 0,4 3 0 16,7 10 31-16,-3 6 0 0,7 2 0 15,-1 8 0-15,1-1 20 0,3 3 9 0,-3 0 3 0,3 4 0 16,0 5-52-16,-6 1-9 0,2 6-3 0,-3 0 0 16,-3 3 52-16,0 0 9 0,-8 0 3 0,-3-3 0 15,0 3-52-15,-7 0-9 0,0 4-3 0,-3-4 0 0,-1 3 52 0,-6-6 9 0,-1 3 3 0,-6 0 0 31,-5-3-52-31,-2-3-9 0,-1-4-3 0,-7-2 0 0,8-7 52 0,-8-3 9 0,4-6 3 0,-1 0 0 32,5 0-52-32,-1-6-9 0,0-1-3 0,8-2 0 0,-1 2 32 0,4-2 0 0,3-1 0 0,1 1 0 31,10-1-211-31,0 0-36 0,0-2-7 0</inkml:trace>
  <inkml:trace contextRef="#ctx0" brushRef="#br0" timeOffset="4506.31">18750 15357 2796 0,'-7'0'118'0,"7"0"-94"31,-3-3 83-31,-4 0 17 0,3 0 3 0,0-3 1 0,-3-4-52 0,4 1-9 0,3-1-3 0,-4-2 0 16,1-1 0-16,-1 1 0 0,-3-4 0 0,4 0 0 15,-4 1-51-15,3 2-13 0,-3-2 0 0,4-1 0 16,-1 3 0-16,0 1 0 0,4 2 0 0,-3-2 0 16,3 2 0-16,0 1 0 0,0 3 0 0,3-4 0 15,1 4 0-15,3 0 0 0,4 0 0 0,-1 2 0 16,4 1 0-16,4-3 0 16,0 3 0-16,-1 0 0 0,4-4 0 0,1 4 0 15,-1 0 0-15,-4-3 0 0,5 0 0 0,-1-1 0 16,0 1 0-16,0 0 0 0,0-4-48 0,4 4-13 0,-4-3-3 0,7 3 0 15,-7-1 52-15,-3 4 12 0,-7 0 0 0,-1 3 0 16,-3 3 0-16,-7-3 0 0,0 0 0 0,0 10 0 16,-3 2 19-16,-1 4 6 0,-3 3 2 0,0-1 0 15,-3 4 8-15,-1 3 1 0,0 4 1 0,1-1 0 16,3-3-29-16,0 3-8 0,0-3 0 0,3 0 0 16,4 0 0-16,0-3 0 0,4-3 0 0,3 0 0 15,0-3 0-15,3-1 0 0,4-5 0 0,1-1 0 16,2-3 0-16,1-6 0 0,0-3 0 0,3-3 0 15,0-7 0-15,0 1 0 0,4-4 0 0,-11 1 0 16,3-4 0-16,1 0 0 0,-4-3 0 0,0 3 0 16,-3-3 0-16,-1 3 0 0,1 4 0 0,-4-7 0 15,-3 3 0-15,-1 0 0 0,-3 7 0 0,-3-4 0 0,-4 3 0 0,0-2 0 0,-4 2 0 16,-3 1 0 0,0-1 0-16,-4 1 0 0,-3 2 0 0,0 4 0 15,3 0 0-15,4 2 0 0,0 1 0 0,0 3 0 16,7 0-50-16,0 7-11 0,0-4-3 0,3 6 0 15,8 4-102-15,3 5-21 0,0 1-4 0</inkml:trace>
  <inkml:trace contextRef="#ctx0" brushRef="#br0" timeOffset="4749.83">19516 15389 3282 0,'-7'3'68'0,"3"0"16"15,-3-3-67-15,0 0-17 0,0-3 0 0,3 0 0 16,-3-7 73-16,0 1 11 0,4-4 3 0,-8-2 0 15,4-7-37-15,0 0-7 0,0-10-2 0,0 1 0 16,0 3-33-16,0-3-8 0,0-4 0 0,0 4 0 16,0-1 0-16,0 1 0 0,3 3 0 0,1-4 0 15,-1 4 0-15,1 0 0 0,3 3 0 0,-4-3 0 16,4 6 0-16,0 3 0 0,0 0 0 0,4 7 0 16,-1 2 0-16,1 1 0 0,-1 6 0 15,1-1 0-15,3 4-49 0,-4 4-12 0,4 2-3 0,-3 3 0 31,3 4-51-31,0 6-10 0,0 3-3 0,-4-1 0 0,1 5-102 0,0 2-21 0</inkml:trace>
  <inkml:trace contextRef="#ctx0" brushRef="#br0" timeOffset="5058.51">19420 15433 2553 0,'-14'15'53'0,"11"-12"12"15,3-3-52-15,0 0-13 0,0 0 0 0,0 0 0 16,0 0 105-16,0 0 19 0,0 0 3 0,3-6 1 15,4-3-52-15,0-4-9 0,0 1-3 0,4-7 0 0,0-3 0 0,3-6 0 16,0-1 0-16,4-2 0 16,-1 6 0-16,4 0 0 0,0 0 0 0,4 3 0 0,0 6-51 0,0 4-13 0,-1-1 0 0,1 7 0 15,0 3 0-15,-8 3 0 0,4 3 0 16,-3 3 0 0,-4 4 0-16,0 2 0 0,-3 1 0 0,-1 2 0 0,-6 4 0 0,0 6 0 0,-4 0 0 15,-4 4 0-15,0-1 0 0,-6-3 0 16,-1 0 0-16,1-3 0 0,-8 0 0 0,0-3 0 0,1-1 0 0,-1-2 0 15,-7-3 0-15,4-4 0 0,-3 0 0 0,2-2 0 16,1-4 0-16,0-6 0 0,0 0 0 16,3-4 0-16,1-2-151 0,3-4-33 15,-1 1-6-15</inkml:trace>
  <inkml:trace contextRef="#ctx0" brushRef="#br0" timeOffset="5459.92">20062 15445 2986 0,'-7'3'84'0,"0"0"20"0,7-3-84 0,0 0-20 0,0 0 0 0,0 0 0 16,0 0 107-16,0-3 17 0,-3-3 3 0,3-3 1 15,0-1-52-15,0-2-9 0,0-4-3 0,0-6 0 16,0 0-51-16,0-3-13 0,0-3 0 0,0-4 0 15,-4 4 28-15,1 0 4 0,-1-3 0 0,1 2 0 16,-4 1-24-16,0 3-8 0,0-3 0 0,0 3 0 31,-1 0-26-31,1 0-5 0,0 3-1 0,0 0 0 0,4 3 32 0,-4 6 0 0,3 1 0 0,1 6 0 16,3 6 0-16,0 0 0 0,0 0 0 0,0 9 0 16,0 4-160-16,3-1-25 0,1 7-6 15</inkml:trace>
  <inkml:trace contextRef="#ctx0" brushRef="#br0" timeOffset="6425.38">20207 15351 3040 0,'-10'28'64'0,"6"-18"12"0,0-1-60 16,4-3-16-16,0 1 0 0,4-1 0 16,0 0 105-16,-1-3 19 0,4-3 3 0,4 0 1 0,-1 0-103 15,4-3-25-15,1-3 0 0,-1-3 0 16,3-4 56-16,1-6 7 0,0 0 1 0,-1-6 0 15,1 3-52-15,-4-3-12 0,0 0 0 0,0 0 0 0,0 3 0 0,-3 0 0 0,-1 7 0 0,-3-1 0 16,1 3 0-16,-8 4 0 0,3 3 0 0,-6-1 0 16,-1 4 0-16,0 3 0 0,-3 0 0 0,-3 6 0 15,3 1 0-15,-4 2 0 0,-3 7 0 0,0 0 0 16,3 2 0-16,-3 7 0 0,0-3 0 0,-3 13 0 31,6-4 0-31,0-3 0 0,4 4 0 0,0-1 0 0,4-6 0 0,3-3 0 0,0-3 0 0,3 0 0 16,4-4 0-16,0 1 0 0,4-6 0 0,3-1 0 15,0 0 0-15,4-6 0 0,-1 1 0 0,5-4 0 16,-1-4 0-16,3-2 0 0,1 0 0 0,0 0 0 16,-4-4-48-16,0 1-13 0,0-1-3 0,1 1 0 15,-5 0-51-15,1-1-10 0,-4 1-3 0,0 3 0 16,-3-1-51-16,-4 1-10 0,0 0-3 0,0 6 0 16,-7 0 83-16,0 0 16 0,0 0 3 0,0 0 1 15,0 0 26-15,0 0 6 0,0 0 1 0,0 0 0 16,0 0 56-16,0 0 14 0,0 0 2 0,0 6 0 15,0-6 39-15,0 6 8 0,0-6 1 0,0 3 1 16,0-3 51-16,0 7 9 0,0-7 3 0,0 0 0 16,0 0 0-16,0 0 0 0,0 6 0 0,0-6 0 15,0 0 0-15,0 0 0 0,-4 3 0 0,4-3 0 0,0 0-56 16,0 0-12-16,-7-3-1 0,4-3-1 16,-1-1-34-16,1 1-8 0,3-3 0 0,0-1-1 15,0-2-7-15,0-1-8 0,0-2 11 0,3-1-11 0,-3 0 0 16,4 1 0-16,-1-4 0 0,1 0 0 15,3 0 0-15,-4-3 0 0,1 0 0 0,-1 3 0 16,1 1 0-16,-1 5 0 0,1 1 0 0,-1 2 0 16,1 7 11-16,-4 3-11 0,0 0 10 0,0 0-10 0,4 9-10 0,-1 1-8 15,-3 5-2-15,4 4 0 0,-4-3 42 0,3 6 8 16,1-6 2-16,-4 6 0 0,0-1-24 0,0-2-8 0,0 3 0 0,3-3 0 16,-3 0 0-16,4 0 0 0,-1-7 0 0,-3-2 0 15,0-10 0-15,4 12 0 0,-4-12 0 0,0 0 0 16,0 0 0-16,7-3 0 0,3 0 0 0,-3-3 0 15,4-4 0-15,-4 1 0 0,4-4 0 16,-4-6 0-16,3 4 0 0,1 2 0 0,-1-2 0 0,1 2 0 16,-4 0 0-16,4 4 0 0,-4 0 0 0,3 2 0 15,-3-2 0-15,0 6 0 0,1 0 0 0,-1 3 0 16,-7 0 0-16,7 6 0 0,-7-6 0 0,7 9 0 0,-4 7 0 0,1 0 0 16,-1 3 0-16,-3 2 0 15,0-2 0-15,0 0 0 0,-3 3 0 0,-1-3 0 0,4-3 0 0,0-1 0 16,-3-2 0-16,3-4 0 15,0-9 0-15,0 0 0 0,0 0 0 0,0 0 0 0,3 0 0 0,8-3 0 16,-4-6 0-16,3-1 0 0,1-5 0 0,3-1 0 16,-3-3 0-16,3 0 0 0,0 0 0 0,0 4 0 15,0 2 0-15,0-2 0 0,4 2 0 0,-4 7 0 16,0 3 0-16,0-1 0 0,0-2 0 0,0 3 0 0,1 6 0 16,-1 0 0-16,3 0 0 0,-3 4 0 15,1 2 0-15,-5 1 0 16,1 5-26-16,3 1-5 0,-7 0-1 0,3 2 0 0,-2-2 32 0,-1 0 0 15,0 3 0-15,-4 3 0 0,1-4 20 0,-4 1 9 16,0-3 3-16,-4-1 0 0,1-5-24 0,-1-1-8 0,-3-2 0 0,-4-4 0 16,4-3-128-16,-3 0-26 15,-1-3-5-15,1-4-1 0</inkml:trace>
  <inkml:trace contextRef="#ctx0" brushRef="#br0" timeOffset="7111.29">21498 14514 2419 0,'0'0'53'0,"-3"3"11"0,-4-3 3 0,7 0 1 0,0 0-55 0,0 0-13 16,0 0 0-16,0 0 0 0,3 6 113 0,1 1 20 0,-1-1 4 0,4 0 1 16,0 0-36-16,0 1-7 0,4-1-2 0,-4 3 0 15,0-2-24-15,4 2-5 0,-4 0 0 0,0 1-1 16,0 2-30-16,-4 1-5 0,4-1-2 0,-3 1 0 15,0 3-26-15,-4 2 0 0,3-2 0 0,-3 3 0 0,4-3 0 16,-4-1 0-16,0 1 0 0,0-3 0 16,3-4 0-16,-3-3 0 0,0-6 0 0,0 0 0 15,7-3-114-15,-3-6-28 16,3-4-6-16,0-3 0 0,0 1-70 0,0 2-14 0,0-2-2 0,0-1-1 16,0-3-101-16,0-3-21 0,4-3-4 0,-8 6-1 31,4 4 205-31,0-1 41 0,-3 0 8 0,3 4 1 0,0-4 204 0,-3 3 41 0,3 1 8 0,-4-4 2 0,4 4 96 15,-3 2 19-15,-1 1 4 0,4 3 1 0,-7 6-41 0,0 0-8 16,0 0-2-16,0 0 0 0,4 9-48 0,3 4-9 16,-4 2-3-16,1 4 0 15,-1 0-69-15,1 3-13 0,0-3-3 0,-1 3-1 0,1 3-39 0,-1 0-7 16,1 0-1-16,-1 0-1 0,1 0-17 0,6 0-6 16,-3-3 0-16,0-3 0 15,4-3 0-15,-4-4 0 0,0-3 0 0,-7-9 0 0,0 0-23 0,0 0-1 16,0 0 0-16,7-9-1052 0,0 0-212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9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5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65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052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16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38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2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10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7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1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7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3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1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6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0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5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9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2345051-2045-45DA-935E-2E3CA1A69AD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15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FDD73C2-6066-49C8-BC35-6059751C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6" b="2558"/>
          <a:stretch/>
        </p:blipFill>
        <p:spPr>
          <a:xfrm>
            <a:off x="-193224" y="10"/>
            <a:ext cx="12385224" cy="6857990"/>
          </a:xfrm>
          <a:prstGeom prst="rect">
            <a:avLst/>
          </a:prstGeom>
        </p:spPr>
      </p:pic>
      <p:sp useBgFill="1">
        <p:nvSpPr>
          <p:cNvPr id="10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2769538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9B951-1E57-4B5B-955D-F5B529712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5" y="3496574"/>
            <a:ext cx="6436104" cy="1138686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CSE 298 – Foundations of Robotics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9F543-4DCE-4E09-AFF2-32C06C6EC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548996"/>
            <a:ext cx="6436104" cy="534838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F4A247"/>
                </a:solidFill>
              </a:rPr>
              <a:t>Lecture 5 – Particle Filters</a:t>
            </a:r>
          </a:p>
        </p:txBody>
      </p:sp>
    </p:spTree>
    <p:extLst>
      <p:ext uri="{BB962C8B-B14F-4D97-AF65-F5344CB8AC3E}">
        <p14:creationId xmlns:p14="http://schemas.microsoft.com/office/powerpoint/2010/main" val="232889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0F2420-D37F-44D5-930C-1F13109C5D41}"/>
                  </a:ext>
                </a:extLst>
              </p14:cNvPr>
              <p14:cNvContentPartPr/>
              <p14:nvPr/>
            </p14:nvContentPartPr>
            <p14:xfrm>
              <a:off x="243720" y="77760"/>
              <a:ext cx="11090160" cy="5789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0F2420-D37F-44D5-930C-1F13109C5D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68400"/>
                <a:ext cx="11108880" cy="580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681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6DA8CB-0CD7-4B38-A766-BE812A310F7F}"/>
                  </a:ext>
                </a:extLst>
              </p14:cNvPr>
              <p14:cNvContentPartPr/>
              <p14:nvPr/>
            </p14:nvContentPartPr>
            <p14:xfrm>
              <a:off x="369720" y="150120"/>
              <a:ext cx="11257560" cy="4374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6DA8CB-0CD7-4B38-A766-BE812A310F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360" y="140760"/>
                <a:ext cx="11276280" cy="439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426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BBB8E5-4FAC-4C75-A22C-D351C41A8D71}"/>
                  </a:ext>
                </a:extLst>
              </p14:cNvPr>
              <p14:cNvContentPartPr/>
              <p14:nvPr/>
            </p14:nvContentPartPr>
            <p14:xfrm>
              <a:off x="250200" y="81000"/>
              <a:ext cx="9866880" cy="6134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BBB8E5-4FAC-4C75-A22C-D351C41A8D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840" y="71640"/>
                <a:ext cx="9885600" cy="615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812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32E8A4B-A2BC-4CA1-AB1C-283301948BD0}"/>
                  </a:ext>
                </a:extLst>
              </p14:cNvPr>
              <p14:cNvContentPartPr/>
              <p14:nvPr/>
            </p14:nvContentPartPr>
            <p14:xfrm>
              <a:off x="272880" y="105840"/>
              <a:ext cx="7670160" cy="5608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32E8A4B-A2BC-4CA1-AB1C-283301948B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520" y="96480"/>
                <a:ext cx="7688880" cy="562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494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11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Slate</vt:lpstr>
      <vt:lpstr>CSE 298 – Foundations of Robotics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298 – Foundations of Robotics</dc:title>
  <dc:creator>Corey I Montella</dc:creator>
  <cp:lastModifiedBy>Corey I Montella</cp:lastModifiedBy>
  <cp:revision>5</cp:revision>
  <dcterms:created xsi:type="dcterms:W3CDTF">2020-07-16T19:12:18Z</dcterms:created>
  <dcterms:modified xsi:type="dcterms:W3CDTF">2020-07-16T21:16:34Z</dcterms:modified>
</cp:coreProperties>
</file>