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145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0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5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8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97DC39-FD3F-48A7-B45D-77E467F2C5B2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3426-3481-4D02-927F-0B72BB44D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10000116" cy="1569056"/>
          </a:xfrm>
        </p:spPr>
        <p:txBody>
          <a:bodyPr/>
          <a:lstStyle/>
          <a:p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RightHandAboveHead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RightHandAboveHead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Evaluate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sequenceProcessor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HandRight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132613"/>
            <a:ext cx="8946541" cy="2115786"/>
          </a:xfrm>
        </p:spPr>
        <p:txBody>
          <a:bodyPr/>
          <a:lstStyle/>
          <a:p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WalkCloseToKinect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en-US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WalkCloseToKinect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Evaluate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sequenceProcessor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Spine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ArmRaise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3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RightHandBetweenSpineAndShoulderCenter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GestureTrigger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RightHandBetweenSpineAndShoulderCenter</a:t>
            </a:r>
            <a:r>
              <a:rPr lang="en-US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Evaluate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sequenceProcessor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HandRight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Spine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HandRight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ShoulderCenter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&amp;&amp;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HandRight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skel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Joints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JointType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Spine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0.1</a:t>
            </a:r>
            <a:r>
              <a:rPr lang="en-US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),</a:t>
            </a:r>
            <a:br>
              <a:rPr lang="en-US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PLAYMUSIC"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Rotating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54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49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Consolas</vt:lpstr>
      <vt:lpstr>Wingdings 3</vt:lpstr>
      <vt:lpstr>Ion</vt:lpstr>
      <vt:lpstr>Hello</vt:lpstr>
      <vt:lpstr>Approaching</vt:lpstr>
      <vt:lpstr>PlayMusic</vt:lpstr>
      <vt:lpstr>Rotating head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luna</dc:creator>
  <cp:lastModifiedBy>luna</cp:lastModifiedBy>
  <cp:revision>4</cp:revision>
  <dcterms:created xsi:type="dcterms:W3CDTF">2015-10-31T23:05:43Z</dcterms:created>
  <dcterms:modified xsi:type="dcterms:W3CDTF">2015-11-03T06:16:46Z</dcterms:modified>
</cp:coreProperties>
</file>