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0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Satellite Hub Model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Gotta</a:t>
            </a:r>
            <a:r>
              <a:rPr lang="en-US" dirty="0" smtClean="0"/>
              <a:t> Cache Them All</a:t>
            </a:r>
          </a:p>
          <a:p>
            <a:r>
              <a:rPr lang="en-US" dirty="0" smtClean="0"/>
              <a:t>Wesley Chavez   /   Jonathan </a:t>
            </a:r>
            <a:r>
              <a:rPr lang="en-US" dirty="0" err="1" smtClean="0"/>
              <a:t>Fernow</a:t>
            </a:r>
            <a:r>
              <a:rPr lang="en-US" dirty="0" smtClean="0"/>
              <a:t>    /  James </a:t>
            </a:r>
            <a:r>
              <a:rPr lang="en-US" dirty="0" err="1" smtClean="0"/>
              <a:t>Schiffer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75" y="71716"/>
            <a:ext cx="10066713" cy="460567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5085276" y="1930717"/>
            <a:ext cx="71501" cy="14853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65" y="1441622"/>
            <a:ext cx="11142147" cy="4777946"/>
          </a:xfrm>
        </p:spPr>
        <p:txBody>
          <a:bodyPr>
            <a:normAutofit/>
          </a:bodyPr>
          <a:lstStyle/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Our hub has </a:t>
            </a:r>
            <a:r>
              <a:rPr lang="en-US" altLang="en-US" sz="32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individual busses to each of the </a:t>
            </a:r>
            <a:r>
              <a:rPr lang="en-US" alt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memory units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 </a:t>
            </a:r>
            <a:r>
              <a:rPr lang="en-US" alt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have a16 Bit </a:t>
            </a:r>
            <a:r>
              <a:rPr lang="en-US" altLang="en-US" sz="32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Buffers on the input and </a:t>
            </a:r>
            <a:r>
              <a:rPr lang="en-US" alt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 output </a:t>
            </a:r>
            <a:r>
              <a:rPr lang="en-US" altLang="en-US" sz="3200" dirty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of each device and </a:t>
            </a:r>
            <a:r>
              <a:rPr lang="en-US" alt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satellite</a:t>
            </a: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 want to keep everything as local as possible as long as possible</a:t>
            </a:r>
          </a:p>
          <a:p>
            <a:pPr marL="400050" lvl="1" indent="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 wanted to maximize the amount of memory due to the large satellite latency</a:t>
            </a:r>
          </a:p>
          <a:p>
            <a:pPr marL="400050" lvl="1" indent="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Cutting the cost of memory 1 hurt our latency by______</a:t>
            </a:r>
          </a:p>
          <a:p>
            <a:pPr marL="400050" lvl="1" indent="0"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solidFill>
                <a:srgbClr val="22222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Latency (Worst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341" y="1721708"/>
            <a:ext cx="8915400" cy="3777622"/>
          </a:xfrm>
        </p:spPr>
        <p:txBody>
          <a:bodyPr/>
          <a:lstStyle/>
          <a:p>
            <a:r>
              <a:rPr lang="en-US" b="1" dirty="0" smtClean="0"/>
              <a:t>Transmission latency trumps Memory Latency</a:t>
            </a:r>
          </a:p>
          <a:p>
            <a:r>
              <a:rPr lang="en-US" b="1" dirty="0" smtClean="0"/>
              <a:t>6 requests simultaneous requests take 15 clock cycles</a:t>
            </a:r>
          </a:p>
        </p:txBody>
      </p:sp>
    </p:spTree>
    <p:extLst>
      <p:ext uri="{BB962C8B-B14F-4D97-AF65-F5344CB8AC3E}">
        <p14:creationId xmlns:p14="http://schemas.microsoft.com/office/powerpoint/2010/main" val="8426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Buffers are used so that there is no latency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45038"/>
              </p:ext>
            </p:extLst>
          </p:nvPr>
        </p:nvGraphicFramePr>
        <p:xfrm>
          <a:off x="1293339" y="1639330"/>
          <a:ext cx="9898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59"/>
                <a:gridCol w="2474559"/>
                <a:gridCol w="2474559"/>
                <a:gridCol w="2474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Memories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 L3 Memories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25493"/>
              </p:ext>
            </p:extLst>
          </p:nvPr>
        </p:nvGraphicFramePr>
        <p:xfrm>
          <a:off x="1293339" y="3752335"/>
          <a:ext cx="98982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59"/>
                <a:gridCol w="2474559"/>
                <a:gridCol w="2474559"/>
                <a:gridCol w="2474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Memories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 L3 Memories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778" y="2227279"/>
            <a:ext cx="8911687" cy="1280890"/>
          </a:xfrm>
        </p:spPr>
        <p:txBody>
          <a:bodyPr/>
          <a:lstStyle/>
          <a:p>
            <a:pPr algn="ctr"/>
            <a:r>
              <a:rPr lang="en-US" cap="small" dirty="0" smtClean="0"/>
              <a:t>Memory latencies do not matter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8680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Assignment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301" y="2133600"/>
            <a:ext cx="9628311" cy="3777622"/>
          </a:xfrm>
        </p:spPr>
        <p:txBody>
          <a:bodyPr/>
          <a:lstStyle/>
          <a:p>
            <a:r>
              <a:rPr lang="en-US" dirty="0" smtClean="0"/>
              <a:t>Satellite Hub</a:t>
            </a:r>
          </a:p>
          <a:p>
            <a:r>
              <a:rPr lang="en-US" dirty="0" smtClean="0"/>
              <a:t>3 Mobile Device Connections at 11 Mbps (5.5 Mbps up, 5.5 Mbps down)</a:t>
            </a:r>
          </a:p>
          <a:p>
            <a:r>
              <a:rPr lang="en-US" dirty="0" smtClean="0"/>
              <a:t>1 Satellite link to a remote data center at 2.4 Kbps (1.2 Kbps up, 1.2 Kbps down)</a:t>
            </a:r>
          </a:p>
          <a:p>
            <a:r>
              <a:rPr lang="en-US" dirty="0" smtClean="0"/>
              <a:t>Limited Memory, 3 Levels</a:t>
            </a:r>
          </a:p>
          <a:p>
            <a:r>
              <a:rPr lang="en-US" dirty="0" smtClean="0"/>
              <a:t>M1, Max 512 Bytes, $50 / 256 Bytes, Latency 1 </a:t>
            </a:r>
            <a:r>
              <a:rPr lang="en-US" dirty="0" err="1" smtClean="0"/>
              <a:t>tClk</a:t>
            </a:r>
            <a:endParaRPr lang="en-US" dirty="0" smtClean="0"/>
          </a:p>
          <a:p>
            <a:r>
              <a:rPr lang="en-US" dirty="0" smtClean="0"/>
              <a:t>M2, Max 2k Bytes, $10 / 512 Bytes, Latency 8 </a:t>
            </a:r>
            <a:r>
              <a:rPr lang="en-US" dirty="0" err="1" smtClean="0"/>
              <a:t>tClk</a:t>
            </a:r>
            <a:endParaRPr lang="en-US" dirty="0" smtClean="0"/>
          </a:p>
          <a:p>
            <a:r>
              <a:rPr lang="en-US" dirty="0" smtClean="0"/>
              <a:t>M3, Max 10k Bytes,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5" y="1551963"/>
            <a:ext cx="14471959" cy="662114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4739780" y="4228051"/>
            <a:ext cx="234892" cy="26005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Major Assumptions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301" y="2133600"/>
            <a:ext cx="9628311" cy="3777622"/>
          </a:xfrm>
        </p:spPr>
        <p:txBody>
          <a:bodyPr/>
          <a:lstStyle/>
          <a:p>
            <a:r>
              <a:rPr lang="en-US" dirty="0" smtClean="0"/>
              <a:t>Memory Latencies are NOT the bottleneck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Memory management/storage is abstracted</a:t>
            </a:r>
          </a:p>
          <a:p>
            <a:pPr lvl="1"/>
            <a:r>
              <a:rPr lang="en-US" dirty="0" smtClean="0"/>
              <a:t>Tags, directory/hash table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Each device link (up and down) and memory has its own bus</a:t>
            </a:r>
          </a:p>
          <a:p>
            <a:endParaRPr lang="en-US" dirty="0" smtClean="0"/>
          </a:p>
          <a:p>
            <a:r>
              <a:rPr lang="en-US" dirty="0" smtClean="0"/>
              <a:t>Devices send commands at the time specified in the </a:t>
            </a:r>
            <a:r>
              <a:rPr lang="en-US" dirty="0" err="1" smtClean="0"/>
              <a:t>csv</a:t>
            </a:r>
            <a:r>
              <a:rPr lang="en-US" dirty="0" smtClean="0"/>
              <a:t> file, even if data is being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76801"/>
            <a:ext cx="10515600" cy="1325563"/>
          </a:xfrm>
        </p:spPr>
        <p:txBody>
          <a:bodyPr/>
          <a:lstStyle/>
          <a:p>
            <a:r>
              <a:rPr lang="en-US" dirty="0" smtClean="0"/>
              <a:t>Generic Assumptions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63827" y="1161535"/>
            <a:ext cx="10540785" cy="5593492"/>
          </a:xfrm>
        </p:spPr>
        <p:txBody>
          <a:bodyPr>
            <a:normAutofit/>
          </a:bodyPr>
          <a:lstStyle/>
          <a:p>
            <a:r>
              <a:rPr lang="en-US" dirty="0"/>
              <a:t>The devices have a 16 bit input and output </a:t>
            </a:r>
            <a:r>
              <a:rPr lang="en-US" dirty="0" smtClean="0"/>
              <a:t>device</a:t>
            </a:r>
          </a:p>
          <a:p>
            <a:endParaRPr lang="en-US" dirty="0"/>
          </a:p>
          <a:p>
            <a:r>
              <a:rPr lang="en-US" dirty="0"/>
              <a:t>There is no burst mode available in the transmission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All the data eventually needs to be sent up to the satellite in our simulation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Cumulative latency is from the beginning of when the transmission is requested to when it is </a:t>
            </a:r>
            <a:r>
              <a:rPr lang="en-US" dirty="0" smtClean="0"/>
              <a:t>received </a:t>
            </a:r>
            <a:r>
              <a:rPr lang="en-US" dirty="0"/>
              <a:t>in the target device, not from the beginning of the first bit of data to the end of the last bit of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1024Bytes in Kbytes, 1024*1024Bytes in a </a:t>
            </a:r>
            <a:r>
              <a:rPr lang="en-US" dirty="0" err="1" smtClean="0"/>
              <a:t>MByte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637" y="201316"/>
            <a:ext cx="1097349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    Two Memory Management Options</a:t>
            </a:r>
            <a:br>
              <a:rPr lang="en-US" dirty="0" smtClean="0"/>
            </a:br>
            <a:r>
              <a:rPr lang="en-US" dirty="0" smtClean="0"/>
              <a:t>Blocks of data ---vs--- Beginning and End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957" y="1442989"/>
            <a:ext cx="12698429" cy="6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140" y="1605093"/>
            <a:ext cx="8915400" cy="377762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 Useful communication in explaining: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Location of the tags: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o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location tags is not in the memory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o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locations of the tags describing where the data is in the memory is stored in a 256 byte IC with a latency of 1 clock cycle.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o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memory is set across all our memory devices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o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tag locating the memory is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140" y="1605093"/>
            <a:ext cx="8915400" cy="3777622"/>
          </a:xfrm>
        </p:spPr>
        <p:txBody>
          <a:bodyPr>
            <a:noAutofit/>
          </a:bodyPr>
          <a:lstStyle/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Option 1: location of the data simple block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tr_data_tag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The size of the data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Option 2:  location of the data start and stop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Start of location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End of location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Tr_data_tag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1123</TotalTime>
  <Words>382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Satellite Hub Model </vt:lpstr>
      <vt:lpstr>Memory latencies do not matter</vt:lpstr>
      <vt:lpstr>Assignment</vt:lpstr>
      <vt:lpstr>System Overview</vt:lpstr>
      <vt:lpstr>Major Assumptions</vt:lpstr>
      <vt:lpstr>Generic Assumptions</vt:lpstr>
      <vt:lpstr>     Two Memory Management Options Blocks of data ---vs--- Beginning and End locations</vt:lpstr>
      <vt:lpstr>Tag Assumptions</vt:lpstr>
      <vt:lpstr>Tag Assumptions</vt:lpstr>
      <vt:lpstr>Design Decisions</vt:lpstr>
      <vt:lpstr>Memory Latency (Worst Case)</vt:lpstr>
      <vt:lpstr>Double Buffers</vt:lpstr>
      <vt:lpstr>Simulations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Hub Model</dc:title>
  <dc:creator>luna</dc:creator>
  <cp:lastModifiedBy>luna</cp:lastModifiedBy>
  <cp:revision>16</cp:revision>
  <dcterms:created xsi:type="dcterms:W3CDTF">2015-12-01T23:43:32Z</dcterms:created>
  <dcterms:modified xsi:type="dcterms:W3CDTF">2015-12-02T20:28:31Z</dcterms:modified>
</cp:coreProperties>
</file>