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A154A-9D66-4A2C-A49F-371AA33BB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E50D27-EDAA-4603-928B-C26E2FCBA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97652-7332-4726-AAEA-FF47A857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ED1D-25EB-4A6B-870C-4707BD960CD7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E5EB8-9749-4074-AFC7-E7DAD724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3DFD0-2A09-4B1B-9820-AC5E7D1B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85D8-F93E-4B6F-A706-4B0BEC3BE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80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7EC0D-4F04-4DE9-B776-FC4D2BB9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ED5AE7-92CD-4733-9041-949DCF4CC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6AD1C5-6F63-4077-A0D5-90F77349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ED1D-25EB-4A6B-870C-4707BD960CD7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CD87BB-AB80-4294-8674-4D47E18B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7E008-1B2D-4CED-AC22-B6F93886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85D8-F93E-4B6F-A706-4B0BEC3BE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13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37AB30-5AEE-4426-8076-803FECC8A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A6E8FF-429D-4ADD-A6B6-8E250F3D1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BB9D1-0BC4-42AF-8C63-452957D4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ED1D-25EB-4A6B-870C-4707BD960CD7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84F34-AE5F-482E-992E-1E8A0FBE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C7F7A-3A64-4479-80D7-C26635E1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85D8-F93E-4B6F-A706-4B0BEC3BE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7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C6476-7A22-4654-AA36-74777965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BE2E4-35B1-48BE-A47A-1D485F91E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66A9D-11BD-421A-AB6E-3FB5F67A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ED1D-25EB-4A6B-870C-4707BD960CD7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FF9A0-92AD-44A0-A471-164B274E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0EF8B-AB42-405C-85F0-81305207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85D8-F93E-4B6F-A706-4B0BEC3BE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09F95-8DA5-4BA9-B117-03631462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22965B-56F7-433B-BC46-CB4348A4C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2DD52B-8672-43C8-B850-800B115D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ED1D-25EB-4A6B-870C-4707BD960CD7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98B45-04D6-49E8-B2A9-B4CD136B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3C77C-E149-4E53-A80B-2D479DDF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85D8-F93E-4B6F-A706-4B0BEC3BE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13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DFA6F-EA9D-4E1E-ADBD-4E50FECD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D858E-1A9C-42F0-96BA-D2372E159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747DED-0AB1-48FB-8545-CE56E3D89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54A541-66B8-42BF-815E-8F8F9C98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ED1D-25EB-4A6B-870C-4707BD960CD7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EC2F1D-6AE0-479D-9289-574D33FB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115224-4386-4C30-ACE8-345E2491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85D8-F93E-4B6F-A706-4B0BEC3BE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2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23DC4-DD66-4EF9-A6D8-4ACF7CFCA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D6D40-1A7B-4FFC-BEFB-3CFB96932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129145-9390-448B-B6FA-324F839F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89A769-A33C-4ED8-880A-2AA29A060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9D1F84-4FA4-4F57-9BB2-5F55E9303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CE773A-79B0-461E-AA72-A2E8CBFA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ED1D-25EB-4A6B-870C-4707BD960CD7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A76B08-9C63-43DA-B6C3-A21B91C0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70ABFE-4A4E-460B-BD84-06D28E25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85D8-F93E-4B6F-A706-4B0BEC3BE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7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59490-5342-4867-80FE-917642BF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A5B095-5746-4DDC-90CC-9C88DFFB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ED1D-25EB-4A6B-870C-4707BD960CD7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190BCE-8D85-4069-B745-9D0C1423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57C21E-CD7C-4F83-8171-7325D88B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85D8-F93E-4B6F-A706-4B0BEC3BE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1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B14917-AD80-4581-98B2-E6C0C9F8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ED1D-25EB-4A6B-870C-4707BD960CD7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62057-79BE-4CC8-8ACB-D5B869CB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FC5B8A-CD0D-4C80-8EA2-1F54ABCA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85D8-F93E-4B6F-A706-4B0BEC3BE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71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F9DD7-2120-4889-B44F-FDD7479F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93EA0-2184-4F8E-8CFA-C76E173D1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D27191-E5C8-4CDA-A6A6-76D37BF85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026D83-9406-4687-AAAA-A4071F14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ED1D-25EB-4A6B-870C-4707BD960CD7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55BA5D-FDEF-4208-8820-DF7C484A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56153D-3239-43D2-AA56-550F2B1D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85D8-F93E-4B6F-A706-4B0BEC3BE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51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E6686-75B7-4A18-9DD0-7C4850D3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70F00-7C4B-47D3-AAEC-360E56C3F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B446E0-B637-4029-8362-9AEB1D248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1057DF-7087-403A-87B0-22E841D6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ED1D-25EB-4A6B-870C-4707BD960CD7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4C8A1-A705-40C9-9619-6645A101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445B00-3C5F-4452-90BD-A9FD90E8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85D8-F93E-4B6F-A706-4B0BEC3BE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03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C27D4A-02D8-461C-9C79-FB7F9F0D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6F9FDC-4E97-4E90-A9C9-C125D22E8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3DCD6-05A1-4715-971A-3707C76F3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CED1D-25EB-4A6B-870C-4707BD960CD7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DA79A-3831-4F6D-93C3-04B71B065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C3956-FB9F-4EBB-82A7-3CB377A9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485D8-F93E-4B6F-A706-4B0BEC3BE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10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69351385-7D18-4C67-AA04-6AE9C8BC9667}"/>
              </a:ext>
            </a:extLst>
          </p:cNvPr>
          <p:cNvSpPr/>
          <p:nvPr/>
        </p:nvSpPr>
        <p:spPr>
          <a:xfrm>
            <a:off x="2241259" y="3307359"/>
            <a:ext cx="5806440" cy="613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BB301D-DD3C-434D-B228-03AE0E16BD21}"/>
              </a:ext>
            </a:extLst>
          </p:cNvPr>
          <p:cNvSpPr/>
          <p:nvPr/>
        </p:nvSpPr>
        <p:spPr>
          <a:xfrm>
            <a:off x="714463" y="780174"/>
            <a:ext cx="896224" cy="4278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main()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BD3866-3F04-414C-AFAB-5ECE5CCFCCCB}"/>
              </a:ext>
            </a:extLst>
          </p:cNvPr>
          <p:cNvSpPr/>
          <p:nvPr/>
        </p:nvSpPr>
        <p:spPr>
          <a:xfrm>
            <a:off x="2333537" y="780173"/>
            <a:ext cx="2474753" cy="4278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input_process()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E2A311-6553-4516-9E22-EA1F95A360CD}"/>
              </a:ext>
            </a:extLst>
          </p:cNvPr>
          <p:cNvSpPr/>
          <p:nvPr/>
        </p:nvSpPr>
        <p:spPr>
          <a:xfrm>
            <a:off x="2333537" y="2091404"/>
            <a:ext cx="2474753" cy="4278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main_process()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150683-1AA0-429D-9564-E58B306DE4CF}"/>
              </a:ext>
            </a:extLst>
          </p:cNvPr>
          <p:cNvSpPr/>
          <p:nvPr/>
        </p:nvSpPr>
        <p:spPr>
          <a:xfrm>
            <a:off x="2333537" y="3408680"/>
            <a:ext cx="2474753" cy="4278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output_process()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525842-FD67-4A33-9780-75294FE0933F}"/>
              </a:ext>
            </a:extLst>
          </p:cNvPr>
          <p:cNvSpPr/>
          <p:nvPr/>
        </p:nvSpPr>
        <p:spPr>
          <a:xfrm>
            <a:off x="2333536" y="4725956"/>
            <a:ext cx="2474753" cy="4278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merge_process()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5AF5AC4-F43B-41AC-AA6D-3FE9008A117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610687" y="994093"/>
            <a:ext cx="72285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5A340F8-1BA9-4918-BC0E-7629E287177D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610687" y="994094"/>
            <a:ext cx="722850" cy="131123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ED21858-C35E-4D3A-9C59-D23888B5DE6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610687" y="994094"/>
            <a:ext cx="722850" cy="26285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3EA3C3B-3DC6-4605-8DA4-6E6EFCD89827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1610687" y="994094"/>
            <a:ext cx="722849" cy="39457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4C483A-08B1-482A-B19A-151E6B562CBC}"/>
              </a:ext>
            </a:extLst>
          </p:cNvPr>
          <p:cNvSpPr/>
          <p:nvPr/>
        </p:nvSpPr>
        <p:spPr>
          <a:xfrm>
            <a:off x="5464029" y="3408680"/>
            <a:ext cx="2474753" cy="4278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led_process()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47026F4-D9BE-48CC-8997-CE3649F2EB6C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4808290" y="3622600"/>
            <a:ext cx="6557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EF88EC00-A00E-4403-A19C-2F395E206FD3}"/>
              </a:ext>
            </a:extLst>
          </p:cNvPr>
          <p:cNvCxnSpPr>
            <a:cxnSpLocks/>
            <a:stCxn id="7" idx="1"/>
            <a:endCxn id="9" idx="1"/>
          </p:cNvCxnSpPr>
          <p:nvPr/>
        </p:nvCxnSpPr>
        <p:spPr>
          <a:xfrm rot="10800000" flipV="1">
            <a:off x="2333537" y="2305324"/>
            <a:ext cx="1" cy="2634552"/>
          </a:xfrm>
          <a:prstGeom prst="curvedConnector3">
            <a:avLst>
              <a:gd name="adj1" fmla="val 2286010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19931E8-B0AC-4832-9253-68FFA4618464}"/>
              </a:ext>
            </a:extLst>
          </p:cNvPr>
          <p:cNvSpPr txBox="1"/>
          <p:nvPr/>
        </p:nvSpPr>
        <p:spPr>
          <a:xfrm>
            <a:off x="3570912" y="1516092"/>
            <a:ext cx="2117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input(switch, readkey, reset)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966A19-9B13-40F4-9813-A2EED29DC100}"/>
              </a:ext>
            </a:extLst>
          </p:cNvPr>
          <p:cNvSpPr txBox="1"/>
          <p:nvPr/>
        </p:nvSpPr>
        <p:spPr>
          <a:xfrm>
            <a:off x="3577264" y="2825461"/>
            <a:ext cx="2637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current state(mode, lcd string, exit)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A5BDB-6C79-4E75-A7BC-23C136EED2BB}"/>
              </a:ext>
            </a:extLst>
          </p:cNvPr>
          <p:cNvSpPr txBox="1"/>
          <p:nvPr/>
        </p:nvSpPr>
        <p:spPr>
          <a:xfrm>
            <a:off x="4568825" y="3857831"/>
            <a:ext cx="1134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current mode</a:t>
            </a:r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6D9F51C-EE1F-4771-8E11-86C4DC9BC092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570914" y="1208012"/>
            <a:ext cx="0" cy="88339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2887211-A461-4490-AFC8-D2D966ABC2C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570914" y="2519243"/>
            <a:ext cx="0" cy="88943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D41A2C7-CB1F-439D-AC9F-4C6EFC763AE0}"/>
              </a:ext>
            </a:extLst>
          </p:cNvPr>
          <p:cNvCxnSpPr>
            <a:cxnSpLocks/>
          </p:cNvCxnSpPr>
          <p:nvPr/>
        </p:nvCxnSpPr>
        <p:spPr>
          <a:xfrm>
            <a:off x="4804326" y="3745856"/>
            <a:ext cx="65970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19EABE0-85DD-40A3-8765-A9FFBB7E69AC}"/>
              </a:ext>
            </a:extLst>
          </p:cNvPr>
          <p:cNvSpPr txBox="1"/>
          <p:nvPr/>
        </p:nvSpPr>
        <p:spPr>
          <a:xfrm>
            <a:off x="2177530" y="4356880"/>
            <a:ext cx="1480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0070C0"/>
                </a:solidFill>
              </a:rPr>
              <a:t>ungent merge call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8B8B13F-6DF6-4D97-829D-5DD49B067F95}"/>
              </a:ext>
            </a:extLst>
          </p:cNvPr>
          <p:cNvSpPr txBox="1"/>
          <p:nvPr/>
        </p:nvSpPr>
        <p:spPr>
          <a:xfrm>
            <a:off x="6405556" y="3903997"/>
            <a:ext cx="164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>
                <a:solidFill>
                  <a:schemeClr val="accent6">
                    <a:lumMod val="50000"/>
                  </a:schemeClr>
                </a:solidFill>
              </a:rPr>
              <a:t>device control</a:t>
            </a:r>
          </a:p>
          <a:p>
            <a:pPr algn="r"/>
            <a:r>
              <a:rPr lang="en-US" altLang="ko-KR" sz="1200">
                <a:solidFill>
                  <a:schemeClr val="accent6">
                    <a:lumMod val="50000"/>
                  </a:schemeClr>
                </a:solidFill>
              </a:rPr>
              <a:t>(device driver, mmap)</a:t>
            </a:r>
            <a:endParaRPr lang="ko-KR" altLang="en-US" sz="120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82" name="표 82">
            <a:extLst>
              <a:ext uri="{FF2B5EF4-FFF2-40B4-BE49-F238E27FC236}">
                <a16:creationId xmlns:a16="http://schemas.microsoft.com/office/drawing/2014/main" id="{2B4A402D-7FAF-4094-9E31-238E9D1E4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038829"/>
              </p:ext>
            </p:extLst>
          </p:nvPr>
        </p:nvGraphicFramePr>
        <p:xfrm>
          <a:off x="6323185" y="780173"/>
          <a:ext cx="1724514" cy="11178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4838">
                  <a:extLst>
                    <a:ext uri="{9D8B030D-6E8A-4147-A177-3AD203B41FA5}">
                      <a16:colId xmlns:a16="http://schemas.microsoft.com/office/drawing/2014/main" val="1711011042"/>
                    </a:ext>
                  </a:extLst>
                </a:gridCol>
                <a:gridCol w="574838">
                  <a:extLst>
                    <a:ext uri="{9D8B030D-6E8A-4147-A177-3AD203B41FA5}">
                      <a16:colId xmlns:a16="http://schemas.microsoft.com/office/drawing/2014/main" val="1370853504"/>
                    </a:ext>
                  </a:extLst>
                </a:gridCol>
                <a:gridCol w="574838">
                  <a:extLst>
                    <a:ext uri="{9D8B030D-6E8A-4147-A177-3AD203B41FA5}">
                      <a16:colId xmlns:a16="http://schemas.microsoft.com/office/drawing/2014/main" val="2099656573"/>
                    </a:ext>
                  </a:extLst>
                </a:gridCol>
              </a:tblGrid>
              <a:tr h="294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order</a:t>
                      </a:r>
                      <a:endParaRPr lang="ko-KR" altLang="en-US" sz="12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key</a:t>
                      </a:r>
                      <a:endParaRPr lang="ko-KR" altLang="en-US" sz="120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value</a:t>
                      </a:r>
                      <a:endParaRPr lang="ko-KR" altLang="en-US" sz="120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778412"/>
                  </a:ext>
                </a:extLst>
              </a:tr>
              <a:tr h="1961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1820</a:t>
                      </a:r>
                      <a:endParaRPr lang="ko-KR" altLang="en-US" sz="120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W</a:t>
                      </a:r>
                      <a:endParaRPr lang="ko-KR" altLang="en-US" sz="120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5391092"/>
                  </a:ext>
                </a:extLst>
              </a:tr>
              <a:tr h="1961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3000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D</a:t>
                      </a:r>
                      <a:endParaRPr lang="ko-KR" altLang="en-US" sz="120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4050290"/>
                  </a:ext>
                </a:extLst>
              </a:tr>
              <a:tr h="1961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6760</a:t>
                      </a:r>
                      <a:endParaRPr lang="ko-KR" altLang="en-US" sz="120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N</a:t>
                      </a:r>
                      <a:endParaRPr lang="ko-KR" altLang="en-US" sz="120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376222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F66D9721-3BBD-47BC-818F-D2FD25ED86BF}"/>
              </a:ext>
            </a:extLst>
          </p:cNvPr>
          <p:cNvSpPr txBox="1"/>
          <p:nvPr/>
        </p:nvSpPr>
        <p:spPr>
          <a:xfrm>
            <a:off x="6564086" y="1898024"/>
            <a:ext cx="1242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key-value table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18500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98922780-FB52-4D1B-8C73-2FE127AF3626}"/>
              </a:ext>
            </a:extLst>
          </p:cNvPr>
          <p:cNvSpPr/>
          <p:nvPr/>
        </p:nvSpPr>
        <p:spPr>
          <a:xfrm>
            <a:off x="2247900" y="4271925"/>
            <a:ext cx="914400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1.st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845A7C3A-95DC-4B4C-B52C-A90D80080089}"/>
              </a:ext>
            </a:extLst>
          </p:cNvPr>
          <p:cNvSpPr/>
          <p:nvPr/>
        </p:nvSpPr>
        <p:spPr>
          <a:xfrm>
            <a:off x="3962400" y="4271925"/>
            <a:ext cx="914400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2.st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CFAD1A06-4CE1-48B2-905A-9989B20469E0}"/>
              </a:ext>
            </a:extLst>
          </p:cNvPr>
          <p:cNvSpPr/>
          <p:nvPr/>
        </p:nvSpPr>
        <p:spPr>
          <a:xfrm>
            <a:off x="5676900" y="4271925"/>
            <a:ext cx="914400" cy="914400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3.st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(flushed)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DBC736B-46BE-4004-843C-4DAE3A4A1D4B}"/>
              </a:ext>
            </a:extLst>
          </p:cNvPr>
          <p:cNvSpPr/>
          <p:nvPr/>
        </p:nvSpPr>
        <p:spPr>
          <a:xfrm>
            <a:off x="7391400" y="4271925"/>
            <a:ext cx="914400" cy="914400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tmp.st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(auto -merged)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663C64A1-FA99-4410-B9DF-D64117C9FED0}"/>
              </a:ext>
            </a:extLst>
          </p:cNvPr>
          <p:cNvSpPr/>
          <p:nvPr/>
        </p:nvSpPr>
        <p:spPr>
          <a:xfrm>
            <a:off x="2247900" y="1965960"/>
            <a:ext cx="914400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1.st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33840F3F-8B08-480C-9AD4-6BBF13924211}"/>
              </a:ext>
            </a:extLst>
          </p:cNvPr>
          <p:cNvSpPr/>
          <p:nvPr/>
        </p:nvSpPr>
        <p:spPr>
          <a:xfrm>
            <a:off x="3962400" y="1965960"/>
            <a:ext cx="914400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2.st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2C898762-0F7F-46A4-9429-AA6BA6FA84A1}"/>
              </a:ext>
            </a:extLst>
          </p:cNvPr>
          <p:cNvSpPr/>
          <p:nvPr/>
        </p:nvSpPr>
        <p:spPr>
          <a:xfrm>
            <a:off x="7397750" y="1965960"/>
            <a:ext cx="914400" cy="914400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tmp.st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(called -merged)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738C52DC-5D92-4B04-B497-C74FA6813E17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4419600" y="2557425"/>
            <a:ext cx="12700" cy="3429000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3CE4E10-FF78-4009-A56B-F50F11071D8D}"/>
              </a:ext>
            </a:extLst>
          </p:cNvPr>
          <p:cNvCxnSpPr>
            <a:cxnSpLocks/>
            <a:stCxn id="7" idx="2"/>
            <a:endCxn id="5" idx="2"/>
          </p:cNvCxnSpPr>
          <p:nvPr/>
        </p:nvCxnSpPr>
        <p:spPr>
          <a:xfrm rot="5400000">
            <a:off x="6134100" y="3471825"/>
            <a:ext cx="12700" cy="3429000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B5BDC76-05AB-42EF-81A2-971D01637B5C}"/>
              </a:ext>
            </a:extLst>
          </p:cNvPr>
          <p:cNvSpPr txBox="1"/>
          <p:nvPr/>
        </p:nvSpPr>
        <p:spPr>
          <a:xfrm>
            <a:off x="3635186" y="3746501"/>
            <a:ext cx="1568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delete &amp; rename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4A3AEA-7737-4BB6-BA43-79D96F94ABBC}"/>
              </a:ext>
            </a:extLst>
          </p:cNvPr>
          <p:cNvSpPr txBox="1"/>
          <p:nvPr/>
        </p:nvSpPr>
        <p:spPr>
          <a:xfrm>
            <a:off x="5349686" y="5397698"/>
            <a:ext cx="1568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delete &amp; rename</a:t>
            </a:r>
            <a:endParaRPr lang="ko-KR" altLang="en-US" sz="1400">
              <a:solidFill>
                <a:srgbClr val="FF0000"/>
              </a:solidFill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DF875C25-D0BE-4BEF-872B-2671381AF06D}"/>
              </a:ext>
            </a:extLst>
          </p:cNvPr>
          <p:cNvCxnSpPr>
            <a:cxnSpLocks/>
            <a:stCxn id="11" idx="2"/>
            <a:endCxn id="8" idx="2"/>
          </p:cNvCxnSpPr>
          <p:nvPr/>
        </p:nvCxnSpPr>
        <p:spPr>
          <a:xfrm rot="5400000">
            <a:off x="5280025" y="305435"/>
            <a:ext cx="12700" cy="5149850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0763C00-98EC-4587-8330-15883DBD3387}"/>
              </a:ext>
            </a:extLst>
          </p:cNvPr>
          <p:cNvSpPr txBox="1"/>
          <p:nvPr/>
        </p:nvSpPr>
        <p:spPr>
          <a:xfrm>
            <a:off x="4501961" y="3079033"/>
            <a:ext cx="1568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delete &amp; rename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528315-812E-406C-9D93-C53BC1041392}"/>
              </a:ext>
            </a:extLst>
          </p:cNvPr>
          <p:cNvSpPr txBox="1"/>
          <p:nvPr/>
        </p:nvSpPr>
        <p:spPr>
          <a:xfrm>
            <a:off x="4076331" y="1638300"/>
            <a:ext cx="686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delete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42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111</Words>
  <Application>Microsoft Office PowerPoint</Application>
  <PresentationFormat>와이드스크린</PresentationFormat>
  <Paragraphs>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laeryjj@gmail.com</dc:creator>
  <cp:lastModifiedBy>laeryjj@gmail.com</cp:lastModifiedBy>
  <cp:revision>37</cp:revision>
  <dcterms:created xsi:type="dcterms:W3CDTF">2024-04-17T18:16:44Z</dcterms:created>
  <dcterms:modified xsi:type="dcterms:W3CDTF">2024-04-17T22:43:38Z</dcterms:modified>
</cp:coreProperties>
</file>