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69EF2-C318-40C7-B51C-0F90D6878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CFF1E0-A016-4470-B0BB-26208C4C4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197A7-6ACB-4C9E-A0D1-0B56C759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0569-A82C-4DCC-9CCD-823CC852C3C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34162-8CE0-4DC7-A49D-6E39E192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972B4-8749-4ABE-B1D1-A313C357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A73B-6E46-4B83-8CD2-8F73C448E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72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FA3D0-E206-4317-9A92-E91F0C40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9EC06-6B55-4E0C-B59D-918016F4D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197F8-5746-427C-BABE-9200C463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0569-A82C-4DCC-9CCD-823CC852C3C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A9AAC-6BCC-4E9A-8B7B-87B3C209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C1E2D-024D-4AA3-9265-089977E7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A73B-6E46-4B83-8CD2-8F73C448E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13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E1BD7F-A816-41A3-94C2-6DBEEEEB0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EB6F03-5DE2-4258-BDEE-43E4DDB8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B2028-6B76-4D24-A954-F7C9D9D8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0569-A82C-4DCC-9CCD-823CC852C3C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34CE2-B450-4AEA-A2B8-003C9337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280BF-EE8E-448B-9C89-FFEEDB59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A73B-6E46-4B83-8CD2-8F73C448E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9911A-73A0-4F9C-A0D4-5AB1ABF3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B71E6-F82C-493B-8C83-7645C093D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F5F7B-2574-42AE-AB36-274CC11C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0569-A82C-4DCC-9CCD-823CC852C3C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7B3AE-0E9C-4059-B2ED-A16E68B8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7DADC-088C-47AA-A89F-6AB93A9E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A73B-6E46-4B83-8CD2-8F73C448E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304E8-9677-4739-9347-13E6C5D7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0B142C-D02F-4128-B24F-C4E25ADD6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FCC92-C32D-4282-8192-0E08430D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0569-A82C-4DCC-9CCD-823CC852C3C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3DF49-2CAE-4883-A96E-5A3CAC99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C1B9E-9C2F-4288-A2F8-5218C55F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A73B-6E46-4B83-8CD2-8F73C448E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0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DDF99-88C6-4581-B1AF-E48D56DE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67993-114D-4B32-B536-90EACEEA3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5AE90E-4C17-4C3E-A06F-12D0D7E8D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88520-906B-4888-AEDD-1169C820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0569-A82C-4DCC-9CCD-823CC852C3C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F1D5B-67A5-465E-A166-A9404BDB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A41A5-C88E-4E62-897D-BF538840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A73B-6E46-4B83-8CD2-8F73C448E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48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A0325-B1A9-47D4-820C-76D1B8E5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28193-68BA-4A42-ADB6-1691232B5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067936-6F48-4B58-8FED-67EBE4181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048452-7537-43D9-AD02-F5CF5A6C5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254344-A655-4360-8F0A-1C9B6A786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AF742D-CA0C-428F-99D7-FE22859E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0569-A82C-4DCC-9CCD-823CC852C3C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C1893B-751E-4BCD-979B-FA9C5F94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A7068A-C8EC-42E8-99AE-D4C99266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A73B-6E46-4B83-8CD2-8F73C448E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76E8A-B604-4E24-9CD0-C0F2456C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63B76B-BC1F-470C-BA85-A5FDD058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0569-A82C-4DCC-9CCD-823CC852C3C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AA131A-B507-48F9-A3B5-323CC73D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F82FFF-5203-438C-8F3E-FED0554E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A73B-6E46-4B83-8CD2-8F73C448E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95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BAC09A-49F5-40F9-AAEA-E8857BCF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0569-A82C-4DCC-9CCD-823CC852C3C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0E0850-13DD-47BF-9169-6BE8EF41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0B96BA-0618-4EBC-B5C1-F8BE6EE8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A73B-6E46-4B83-8CD2-8F73C448E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5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134DB-7099-4F39-88C3-5CDBC83E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08A28-63C4-4A7F-9DEF-5C84BF0F9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57D56-A511-4315-B314-6AC21A8FA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E36FB5-2B2E-4A27-BF43-BE499C10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0569-A82C-4DCC-9CCD-823CC852C3C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1C4C0-7085-4193-A73C-C99824F7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73D30-5B34-4E70-956E-3F4323C3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A73B-6E46-4B83-8CD2-8F73C448E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6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5881F-D3C3-4203-BCEE-D5320E54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D55A55-D421-466B-A105-5E4D9ABE4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8FA257-076D-4260-99F6-C92DC9581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A65224-B74B-49AA-84C0-607A4377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0569-A82C-4DCC-9CCD-823CC852C3C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638F0-662A-4A08-A36A-0A1C5A1B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71E0C-E89B-4E24-B7B3-CEC1964D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A73B-6E46-4B83-8CD2-8F73C448E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84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F8D9C9-59DC-4C74-A873-137891F0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58D78C-F097-4AFB-AAFA-6CBA1C37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C3107-80D7-498E-84C8-AC7AABA6C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C0569-A82C-4DCC-9CCD-823CC852C3C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5E226-EF65-47C2-8200-FB24BFC79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D1281-C922-4984-A1BF-D5EA10272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A73B-6E46-4B83-8CD2-8F73C448E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4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1A5D8C-E070-4D70-BBA7-6213650E81D3}"/>
              </a:ext>
            </a:extLst>
          </p:cNvPr>
          <p:cNvCxnSpPr>
            <a:cxnSpLocks/>
          </p:cNvCxnSpPr>
          <p:nvPr/>
        </p:nvCxnSpPr>
        <p:spPr>
          <a:xfrm>
            <a:off x="2778711" y="3115322"/>
            <a:ext cx="277131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56C12D-D50C-482F-99BB-717C31D395EC}"/>
              </a:ext>
            </a:extLst>
          </p:cNvPr>
          <p:cNvSpPr txBox="1"/>
          <p:nvPr/>
        </p:nvSpPr>
        <p:spPr>
          <a:xfrm>
            <a:off x="3841232" y="2740438"/>
            <a:ext cx="64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read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16AA5C-C240-4BD6-8217-D19DAB8DB4BB}"/>
              </a:ext>
            </a:extLst>
          </p:cNvPr>
          <p:cNvCxnSpPr>
            <a:cxnSpLocks/>
          </p:cNvCxnSpPr>
          <p:nvPr/>
        </p:nvCxnSpPr>
        <p:spPr>
          <a:xfrm>
            <a:off x="6641976" y="3338743"/>
            <a:ext cx="277131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E464FFB-601D-4F34-BA27-990349B633DE}"/>
              </a:ext>
            </a:extLst>
          </p:cNvPr>
          <p:cNvCxnSpPr>
            <a:cxnSpLocks/>
          </p:cNvCxnSpPr>
          <p:nvPr/>
        </p:nvCxnSpPr>
        <p:spPr>
          <a:xfrm flipH="1">
            <a:off x="6641975" y="3429000"/>
            <a:ext cx="277131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1D8A01-EC79-461B-BFE4-4C49F9C99797}"/>
              </a:ext>
            </a:extLst>
          </p:cNvPr>
          <p:cNvSpPr txBox="1"/>
          <p:nvPr/>
        </p:nvSpPr>
        <p:spPr>
          <a:xfrm>
            <a:off x="6947655" y="2687091"/>
            <a:ext cx="2159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return</a:t>
            </a:r>
          </a:p>
          <a:p>
            <a:pPr algn="ctr"/>
            <a:r>
              <a:rPr lang="en-US" altLang="ko-KR">
                <a:solidFill>
                  <a:srgbClr val="FF0000"/>
                </a:solidFill>
              </a:rPr>
              <a:t>RESET switch input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E3BDCE4-D29E-43E8-B79C-9CCDDDB53769}"/>
              </a:ext>
            </a:extLst>
          </p:cNvPr>
          <p:cNvCxnSpPr>
            <a:cxnSpLocks/>
          </p:cNvCxnSpPr>
          <p:nvPr/>
        </p:nvCxnSpPr>
        <p:spPr>
          <a:xfrm flipH="1">
            <a:off x="2778709" y="3700694"/>
            <a:ext cx="277131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BB67C6D-E623-4F15-95C5-74A9941E560C}"/>
              </a:ext>
            </a:extLst>
          </p:cNvPr>
          <p:cNvCxnSpPr>
            <a:cxnSpLocks/>
          </p:cNvCxnSpPr>
          <p:nvPr/>
        </p:nvCxnSpPr>
        <p:spPr>
          <a:xfrm>
            <a:off x="2778709" y="1382693"/>
            <a:ext cx="277131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C49126-5050-4B63-9B9D-5484472D277A}"/>
              </a:ext>
            </a:extLst>
          </p:cNvPr>
          <p:cNvSpPr txBox="1"/>
          <p:nvPr/>
        </p:nvSpPr>
        <p:spPr>
          <a:xfrm>
            <a:off x="3121225" y="1010585"/>
            <a:ext cx="20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ioctl(SET_OPTION)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7890F1-D214-4895-9130-7A50EE88C26D}"/>
              </a:ext>
            </a:extLst>
          </p:cNvPr>
          <p:cNvCxnSpPr>
            <a:cxnSpLocks/>
          </p:cNvCxnSpPr>
          <p:nvPr/>
        </p:nvCxnSpPr>
        <p:spPr>
          <a:xfrm>
            <a:off x="6641974" y="1805218"/>
            <a:ext cx="277131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9D983B6-CF78-4CC2-AB77-EF4AB7689A5F}"/>
              </a:ext>
            </a:extLst>
          </p:cNvPr>
          <p:cNvSpPr txBox="1"/>
          <p:nvPr/>
        </p:nvSpPr>
        <p:spPr>
          <a:xfrm>
            <a:off x="3901895" y="334219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T/F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BE28121-52B3-46C2-AE66-8487D2775273}"/>
              </a:ext>
            </a:extLst>
          </p:cNvPr>
          <p:cNvCxnSpPr>
            <a:cxnSpLocks/>
          </p:cNvCxnSpPr>
          <p:nvPr/>
        </p:nvCxnSpPr>
        <p:spPr>
          <a:xfrm>
            <a:off x="2778709" y="4940707"/>
            <a:ext cx="277131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8635DE2-FE08-45E1-98AD-143DA81A9CD6}"/>
              </a:ext>
            </a:extLst>
          </p:cNvPr>
          <p:cNvSpPr txBox="1"/>
          <p:nvPr/>
        </p:nvSpPr>
        <p:spPr>
          <a:xfrm>
            <a:off x="3158133" y="4571375"/>
            <a:ext cx="200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ioctl(COMMAND)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FB0AC7-DDBF-4DA5-B992-DD4A9AF03FAE}"/>
              </a:ext>
            </a:extLst>
          </p:cNvPr>
          <p:cNvSpPr txBox="1"/>
          <p:nvPr/>
        </p:nvSpPr>
        <p:spPr>
          <a:xfrm>
            <a:off x="7029408" y="1436882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init FPGA devices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22A0DC7-0B3D-4CF8-B760-51E286F0BC71}"/>
              </a:ext>
            </a:extLst>
          </p:cNvPr>
          <p:cNvCxnSpPr>
            <a:cxnSpLocks/>
          </p:cNvCxnSpPr>
          <p:nvPr/>
        </p:nvCxnSpPr>
        <p:spPr>
          <a:xfrm>
            <a:off x="2232734" y="209166"/>
            <a:ext cx="0" cy="6719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CF89ED8-FE15-40C8-851C-A09BF6265E27}"/>
              </a:ext>
            </a:extLst>
          </p:cNvPr>
          <p:cNvSpPr txBox="1"/>
          <p:nvPr/>
        </p:nvSpPr>
        <p:spPr>
          <a:xfrm>
            <a:off x="2220249" y="35546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open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C2DAFC9-7719-4C14-A2B6-FE5C02ED3614}"/>
              </a:ext>
            </a:extLst>
          </p:cNvPr>
          <p:cNvCxnSpPr>
            <a:cxnSpLocks/>
          </p:cNvCxnSpPr>
          <p:nvPr/>
        </p:nvCxnSpPr>
        <p:spPr>
          <a:xfrm>
            <a:off x="2232734" y="5986906"/>
            <a:ext cx="0" cy="6719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786471F-1EEF-48CB-8733-76579E19988A}"/>
              </a:ext>
            </a:extLst>
          </p:cNvPr>
          <p:cNvSpPr txBox="1"/>
          <p:nvPr/>
        </p:nvSpPr>
        <p:spPr>
          <a:xfrm>
            <a:off x="2220249" y="6133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close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91F855-30D1-4D8F-A970-823E4D70AB23}"/>
              </a:ext>
            </a:extLst>
          </p:cNvPr>
          <p:cNvSpPr/>
          <p:nvPr/>
        </p:nvSpPr>
        <p:spPr>
          <a:xfrm>
            <a:off x="898124" y="2370336"/>
            <a:ext cx="10395751" cy="710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91F56C-5990-4D1E-ACA9-CDF07A419646}"/>
              </a:ext>
            </a:extLst>
          </p:cNvPr>
          <p:cNvSpPr/>
          <p:nvPr/>
        </p:nvSpPr>
        <p:spPr>
          <a:xfrm>
            <a:off x="898123" y="4363376"/>
            <a:ext cx="10395751" cy="710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42C501-A99A-41C3-86A5-E3C1407C9586}"/>
              </a:ext>
            </a:extLst>
          </p:cNvPr>
          <p:cNvSpPr/>
          <p:nvPr/>
        </p:nvSpPr>
        <p:spPr>
          <a:xfrm>
            <a:off x="1686757" y="881108"/>
            <a:ext cx="1091954" cy="50957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app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6A4955-1579-4081-886D-B5D98AE5C7CC}"/>
              </a:ext>
            </a:extLst>
          </p:cNvPr>
          <p:cNvSpPr/>
          <p:nvPr/>
        </p:nvSpPr>
        <p:spPr>
          <a:xfrm>
            <a:off x="5550022" y="881107"/>
            <a:ext cx="1091954" cy="50957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module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AAD191-FFC0-4D4F-AD97-F0F2B3FF5579}"/>
              </a:ext>
            </a:extLst>
          </p:cNvPr>
          <p:cNvSpPr/>
          <p:nvPr/>
        </p:nvSpPr>
        <p:spPr>
          <a:xfrm>
            <a:off x="9413289" y="881107"/>
            <a:ext cx="1091954" cy="50957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devices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48284B8-3E3D-4BC0-8B15-7550610F33FF}"/>
              </a:ext>
            </a:extLst>
          </p:cNvPr>
          <p:cNvCxnSpPr>
            <a:cxnSpLocks/>
          </p:cNvCxnSpPr>
          <p:nvPr/>
        </p:nvCxnSpPr>
        <p:spPr>
          <a:xfrm>
            <a:off x="5550016" y="1379917"/>
            <a:ext cx="1091954" cy="416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85A00F-6945-4929-9A62-7BC978EBAC14}"/>
              </a:ext>
            </a:extLst>
          </p:cNvPr>
          <p:cNvSpPr txBox="1"/>
          <p:nvPr/>
        </p:nvSpPr>
        <p:spPr>
          <a:xfrm>
            <a:off x="5630961" y="1671566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init timer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B561D17-53F5-4094-81C6-D7BF37E5A909}"/>
              </a:ext>
            </a:extLst>
          </p:cNvPr>
          <p:cNvCxnSpPr>
            <a:cxnSpLocks/>
          </p:cNvCxnSpPr>
          <p:nvPr/>
        </p:nvCxnSpPr>
        <p:spPr>
          <a:xfrm>
            <a:off x="5547978" y="4940708"/>
            <a:ext cx="1093991" cy="410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B3E22B5-FDDF-40FD-9A87-EF3ED6695F14}"/>
              </a:ext>
            </a:extLst>
          </p:cNvPr>
          <p:cNvSpPr txBox="1"/>
          <p:nvPr/>
        </p:nvSpPr>
        <p:spPr>
          <a:xfrm>
            <a:off x="5790465" y="5216473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add</a:t>
            </a:r>
          </a:p>
          <a:p>
            <a:pPr algn="ctr"/>
            <a:r>
              <a:rPr lang="en-US" altLang="ko-KR" sz="1400">
                <a:solidFill>
                  <a:srgbClr val="FF0000"/>
                </a:solidFill>
              </a:rPr>
              <a:t>timer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1992367-B386-4DA0-824B-6DF9B51C3EB1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641974" y="5351020"/>
            <a:ext cx="7956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85F2CE3-63B3-4403-BD91-8797C4919FA7}"/>
              </a:ext>
            </a:extLst>
          </p:cNvPr>
          <p:cNvSpPr/>
          <p:nvPr/>
        </p:nvSpPr>
        <p:spPr>
          <a:xfrm>
            <a:off x="7437625" y="5032906"/>
            <a:ext cx="1179997" cy="6362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timer handler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78A81B1-F5EA-4659-9CDD-51570BF3653F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8617622" y="5351019"/>
            <a:ext cx="793614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FF420D-9576-413B-9B08-8CCA9291948E}"/>
              </a:ext>
            </a:extLst>
          </p:cNvPr>
          <p:cNvSpPr txBox="1"/>
          <p:nvPr/>
        </p:nvSpPr>
        <p:spPr>
          <a:xfrm>
            <a:off x="6773120" y="5653725"/>
            <a:ext cx="250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handle timer &amp;</a:t>
            </a:r>
          </a:p>
          <a:p>
            <a:pPr algn="ctr"/>
            <a:r>
              <a:rPr lang="en-US" altLang="ko-KR">
                <a:solidFill>
                  <a:srgbClr val="FF0000"/>
                </a:solidFill>
              </a:rPr>
              <a:t>change device output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4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39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laeryjj@gmail.com</dc:creator>
  <cp:lastModifiedBy>laeryjj@gmail.com</cp:lastModifiedBy>
  <cp:revision>9</cp:revision>
  <dcterms:created xsi:type="dcterms:W3CDTF">2024-05-18T12:21:55Z</dcterms:created>
  <dcterms:modified xsi:type="dcterms:W3CDTF">2024-05-18T14:45:57Z</dcterms:modified>
</cp:coreProperties>
</file>