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54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5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27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1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5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9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8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0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70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7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6490-26E7-4291-BF7A-8CE7E23111FE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DBF589-DD72-424D-A782-898E6969C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88D0-F85C-4700-AD4A-6CDC57BEC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平台初步分析</a:t>
            </a:r>
          </a:p>
        </p:txBody>
      </p:sp>
    </p:spTree>
    <p:extLst>
      <p:ext uri="{BB962C8B-B14F-4D97-AF65-F5344CB8AC3E}">
        <p14:creationId xmlns:p14="http://schemas.microsoft.com/office/powerpoint/2010/main" val="296303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E5A43-D1AE-4D7B-AE58-8CF2777C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E8A2C-824F-48C2-8073-62B1D8C6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57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C2A51-350E-440C-B3DC-FFD9D71D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11271-E796-48D7-81A4-B622FBD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3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4E6DF-B37C-47CC-AA70-AC41C7B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cloud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12229-1B74-4A57-B736-979279B4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優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中文語音辨識資料庫龐大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有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可監測</a:t>
            </a:r>
            <a:r>
              <a:rPr lang="en-US" altLang="zh-TW" dirty="0"/>
              <a:t>API</a:t>
            </a:r>
            <a:r>
              <a:rPr lang="zh-TW" altLang="en-US" dirty="0"/>
              <a:t>使用狀況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官方有使用教學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須付費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網路上資源不多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81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11AF31-7F83-46DB-944E-60F158D5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/>
              <a:t>Microsoft Azure API</a:t>
            </a:r>
            <a:endParaRPr lang="zh-TW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65251-C207-47FB-B25D-157D2EA8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/>
              <a:t>優</a:t>
            </a:r>
            <a:r>
              <a:rPr lang="en-US" altLang="zh-TW"/>
              <a:t>:</a:t>
            </a:r>
          </a:p>
          <a:p>
            <a:pPr marL="0" indent="0">
              <a:buNone/>
            </a:pPr>
            <a:r>
              <a:rPr lang="en-US" altLang="zh-TW"/>
              <a:t>-</a:t>
            </a:r>
            <a:r>
              <a:rPr lang="zh-TW" altLang="en-US"/>
              <a:t>中文語音辨識資料庫龐大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-</a:t>
            </a:r>
            <a:r>
              <a:rPr lang="zh-TW" altLang="en-US"/>
              <a:t>官方有使用教學與程式碼可參考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缺</a:t>
            </a:r>
            <a:r>
              <a:rPr lang="en-US" altLang="zh-TW"/>
              <a:t>:</a:t>
            </a:r>
          </a:p>
          <a:p>
            <a:pPr marL="0" indent="0">
              <a:buNone/>
            </a:pPr>
            <a:r>
              <a:rPr lang="en-US" altLang="zh-TW"/>
              <a:t>-</a:t>
            </a:r>
            <a:r>
              <a:rPr lang="zh-TW" altLang="en-US"/>
              <a:t>須付費且非常貴</a:t>
            </a:r>
            <a:endParaRPr lang="zh-TW" altLang="en-US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66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6BEA-2F9B-4C1D-B34B-4947CCC7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*</a:t>
            </a:r>
            <a:r>
              <a:rPr lang="en-US" altLang="zh-TW" dirty="0" err="1"/>
              <a:t>Android:RecognizerIntent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AF4E9-6BBB-4CB2-B1EA-29AFE857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優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免費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不再需額外傳遞資料給其他平台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網路資源多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目前還沒出現</a:t>
            </a:r>
          </a:p>
        </p:txBody>
      </p:sp>
    </p:spTree>
    <p:extLst>
      <p:ext uri="{BB962C8B-B14F-4D97-AF65-F5344CB8AC3E}">
        <p14:creationId xmlns:p14="http://schemas.microsoft.com/office/powerpoint/2010/main" val="12190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F72F4-3F34-446F-9CFF-E4D37C22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F5337B-E915-400A-B014-9854870C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現階段已初步完成可進行語音辨識之測試</a:t>
            </a:r>
            <a:r>
              <a:rPr lang="en-US" altLang="zh-TW" dirty="0"/>
              <a:t>APP</a:t>
            </a:r>
            <a:r>
              <a:rPr lang="zh-TW" altLang="en-US" dirty="0"/>
              <a:t>，代表</a:t>
            </a:r>
            <a:r>
              <a:rPr lang="en-US" altLang="zh-TW" dirty="0" err="1"/>
              <a:t>RecognizerIntent</a:t>
            </a:r>
            <a:r>
              <a:rPr lang="zh-TW" altLang="en-US" dirty="0"/>
              <a:t>具可行性，目前目標為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將要進行語音辨識之訊號存取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將存取之資料</a:t>
            </a:r>
            <a:r>
              <a:rPr lang="en-US" altLang="zh-TW" dirty="0"/>
              <a:t>(PCM)</a:t>
            </a:r>
            <a:r>
              <a:rPr lang="zh-TW" altLang="en-US" dirty="0"/>
              <a:t>格式降噪處裡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將處裡過後之</a:t>
            </a:r>
            <a:r>
              <a:rPr lang="en-US" altLang="zh-TW" dirty="0"/>
              <a:t>PCM</a:t>
            </a:r>
            <a:r>
              <a:rPr lang="zh-TW" altLang="en-US" dirty="0"/>
              <a:t>傳至</a:t>
            </a:r>
            <a:r>
              <a:rPr lang="en-US" altLang="zh-TW" dirty="0" err="1"/>
              <a:t>RecognizerIntent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做此步驟是因為現階段語音辨識</a:t>
            </a:r>
            <a:r>
              <a:rPr lang="en-US" altLang="zh-TW" dirty="0"/>
              <a:t>APP</a:t>
            </a:r>
            <a:r>
              <a:rPr lang="zh-TW" altLang="en-US" dirty="0"/>
              <a:t>功能是將所有聲音進行辨識，若以後辨識平台需要收費則會造成許多額外的費用，故進行降噪處理後再辨識可解決此問題。</a:t>
            </a:r>
          </a:p>
        </p:txBody>
      </p:sp>
    </p:spTree>
    <p:extLst>
      <p:ext uri="{BB962C8B-B14F-4D97-AF65-F5344CB8AC3E}">
        <p14:creationId xmlns:p14="http://schemas.microsoft.com/office/powerpoint/2010/main" val="322286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52CCE-AEE5-4148-B2C4-736787F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ED7FD-CF99-4612-B4EC-497C5E3F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96E0E-8DEC-4C7C-8889-1A8259A1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5E426-D2BE-48E8-AB49-9E6C9276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2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B68D2-39D2-4E8B-8744-008F924C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00324A-E4F3-4E3E-A43C-7D2270D9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6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4F250-E2F6-422C-AB61-B4CE35FC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80203-D21B-4218-85F8-4565F672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3546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198</Words>
  <Application>Microsoft Office PowerPoint</Application>
  <PresentationFormat>寬螢幕</PresentationFormat>
  <Paragraphs>28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平台初步分析</vt:lpstr>
      <vt:lpstr>Google cloud API</vt:lpstr>
      <vt:lpstr>Microsoft Azure API</vt:lpstr>
      <vt:lpstr>*Android:RecognizerIntent</vt:lpstr>
      <vt:lpstr>目前進度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平台初步分析</dc:title>
  <dc:creator>沐鑫 劉</dc:creator>
  <cp:lastModifiedBy>沐鑫 劉</cp:lastModifiedBy>
  <cp:revision>5</cp:revision>
  <dcterms:created xsi:type="dcterms:W3CDTF">2019-11-13T04:10:31Z</dcterms:created>
  <dcterms:modified xsi:type="dcterms:W3CDTF">2019-11-13T06:15:40Z</dcterms:modified>
</cp:coreProperties>
</file>