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2" r:id="rId1"/>
  </p:sldMasterIdLst>
  <p:sldIdLst>
    <p:sldId id="256" r:id="rId2"/>
    <p:sldId id="264" r:id="rId3"/>
    <p:sldId id="258" r:id="rId4"/>
    <p:sldId id="261" r:id="rId5"/>
    <p:sldId id="260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BAC"/>
    <a:srgbClr val="188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9"/>
    <p:restoredTop sz="94697"/>
  </p:normalViewPr>
  <p:slideViewPr>
    <p:cSldViewPr snapToGrid="0" snapToObjects="1">
      <p:cViewPr varScale="1">
        <p:scale>
          <a:sx n="96" d="100"/>
          <a:sy n="96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D4B9-0B8C-2041-A4AA-97D35CEC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585B-0210-B44B-9E80-42A3A7521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B712-3A48-5944-BBE2-713E2326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627F-0858-634B-8DCE-ECE08CCD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DD6-6DE2-6C49-96A2-D3629EF4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DD22-B985-2846-B893-520E2CB5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FC65-8173-7E47-9E25-A28DB983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EB35-2CF3-6E4C-A7D0-CC8F20CE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2694-0464-C34B-9352-EFF8EE15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21D7-261C-6740-B366-02A40208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8F192-C296-E947-A608-3D182A49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12DF-0CE4-AF47-97D6-4473B0C5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48C7-AFF2-8249-B2D9-9E89F8D4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B681-4CBF-2747-A0CE-5F4E49ED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0949-CE03-0948-9B89-94C637F8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AE7A-13A2-5742-86F5-C33AC6A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9BC4-13E6-2943-BFCA-264D06A2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6003-A303-0C4B-A2CF-1D32C085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2295-7C7C-F24A-834D-D0A6EE48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F886-CB8E-F446-8410-0EE7B66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5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4EB7-61CD-8647-B711-F8A5F1C8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8992-4450-6F4B-8440-2E2F115C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987D-7BAF-A44A-9A6D-6F04EFDE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0896-BB0E-0F4E-A432-C1F6D5ED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DEF7-78DF-B34E-B8C0-1679E8BE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0E07-7CF6-7B43-9DB4-AFA894CF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79C5-3723-134D-9418-6E1E5D1B7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7872-8FE7-F64F-9D45-4071801E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1BC68-F299-F34C-84DC-FFDD52D2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0C51F-E4A5-8843-A774-EEA9EA1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9505-BA5C-6F4C-BA2A-16C4E767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650-6D42-4F40-8CF7-5C7079F9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BD68-C43E-2E49-A1EB-CDB41F58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D44DC-5ADD-5B4C-9491-B02905AB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0CDA8-39D0-0F4B-8F28-7E7989011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6E330-8EAB-4D45-BD74-A11509268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2ACDB-B258-164D-943B-2A95312A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7350C-6088-594C-9A00-EE75F6FF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E0773-394A-2440-9FCE-52E94BA8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8861-882C-B548-A5FE-ED2BFDF3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BB6A4-928C-5D4B-844A-5B25887B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A158E-85FE-0F4B-ADE1-83A569AB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DDE7-6B76-D743-8A07-F1C7BE9E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A9CEE-C22A-534E-AD71-FE1267B7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00AEF-CEF1-5046-AA63-EB4D9414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84E8C-F508-E349-817E-A86828C8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811D-72BA-1444-B484-197ECF1E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832F-2A29-474B-BFF7-2FB15ADB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DFCD9-F40A-054F-9E8E-EB4EF69B8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86BE6-F56E-7349-82B1-121D1D6C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78CA-39DF-A84A-9830-E3E15387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4685-E947-224D-B7B9-654A5FBE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020D-568E-3C4B-B801-B37436B8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8F66-C5C3-DC4C-A578-97C45B33F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0D08F-5F71-0343-AC35-7604CF9B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B764-BD8B-104E-BA82-A64899ED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E5A5B-6F76-8944-9AEC-FDEC70A7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72F3-DB67-E04B-A199-99AB9602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BE30E-9C0D-F34D-947E-47430532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DCB4-891D-A743-A3B7-1BBEF911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CF895-DA9F-4847-BC15-C877EDA1B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5A64-F0F3-5C40-A53B-93B263B9FE79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55BC-7D58-AF4A-9510-F949EEE9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6DC8-966F-2645-80F8-2B51EA3C4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4C9F-2F63-A74F-88FA-FA7CC4509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2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7F082-D621-8340-BA4E-84D39169CF86}"/>
              </a:ext>
            </a:extLst>
          </p:cNvPr>
          <p:cNvSpPr txBox="1"/>
          <p:nvPr/>
        </p:nvSpPr>
        <p:spPr>
          <a:xfrm>
            <a:off x="614803" y="5295207"/>
            <a:ext cx="225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Louisville</a:t>
            </a:r>
          </a:p>
          <a:p>
            <a:r>
              <a:rPr lang="en-US" dirty="0"/>
              <a:t>Web Dev 2 (Thursday)</a:t>
            </a:r>
          </a:p>
          <a:p>
            <a:r>
              <a:rPr lang="en-US" dirty="0"/>
              <a:t>Janelle Antoine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BA578-5C0E-6945-8269-EB93E888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90" y="228486"/>
            <a:ext cx="7035507" cy="6492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333CF26-F7AE-BD4D-AA34-58DBF2C7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281" y="4180993"/>
            <a:ext cx="4621581" cy="10948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Sweet Sneaks</a:t>
            </a:r>
            <a:br>
              <a:rPr lang="en-US" b="1" dirty="0"/>
            </a:br>
            <a:r>
              <a:rPr lang="en-US" b="1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87827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7C9F4-E7F2-1949-8FB5-61C46CF098C6}"/>
              </a:ext>
            </a:extLst>
          </p:cNvPr>
          <p:cNvSpPr txBox="1"/>
          <p:nvPr/>
        </p:nvSpPr>
        <p:spPr>
          <a:xfrm>
            <a:off x="843147" y="400146"/>
            <a:ext cx="98327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is the intent of this website?</a:t>
            </a:r>
          </a:p>
          <a:p>
            <a:r>
              <a:rPr lang="en-US" dirty="0"/>
              <a:t>The purpose of this website is to share my love for sneakers with others and display my JavaScript coding skill. This project will contain at least 2 level 1 JavaScript features and 1 Level 2 JavaScript feature. </a:t>
            </a:r>
          </a:p>
          <a:p>
            <a:endParaRPr lang="en-US" dirty="0"/>
          </a:p>
          <a:p>
            <a:r>
              <a:rPr lang="en-US" b="1" dirty="0"/>
              <a:t>What features should this website include?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‘My Collection’ website will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ability to check sneaker info via a sneaker api.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visual representation of the distribution of my sneaker collection using myChart.js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 form with form validation. </a:t>
            </a:r>
          </a:p>
          <a:p>
            <a:endParaRPr lang="en-US" dirty="0"/>
          </a:p>
          <a:p>
            <a:r>
              <a:rPr lang="en-US" dirty="0"/>
              <a:t>Statement of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an aestetically pleasing application/website using HTML/CSS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and incorporate JavaScript features from Code Louisville Web Dev 2 Project Requirements  features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 least 5 commits to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ReadMe will outline how to run the project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Repository: https://github.com/j22antoine/SweetSneaks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2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B3A9A2-3061-494B-A71D-0247F5843565}"/>
              </a:ext>
            </a:extLst>
          </p:cNvPr>
          <p:cNvSpPr/>
          <p:nvPr/>
        </p:nvSpPr>
        <p:spPr>
          <a:xfrm>
            <a:off x="375780" y="901873"/>
            <a:ext cx="5624187" cy="177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E3500A-FD9C-0244-B23D-BA687FA969CF}"/>
              </a:ext>
            </a:extLst>
          </p:cNvPr>
          <p:cNvSpPr/>
          <p:nvPr/>
        </p:nvSpPr>
        <p:spPr>
          <a:xfrm>
            <a:off x="375780" y="2959244"/>
            <a:ext cx="11536471" cy="48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F79C3-A04D-0543-B83C-02330C73547D}"/>
              </a:ext>
            </a:extLst>
          </p:cNvPr>
          <p:cNvSpPr txBox="1"/>
          <p:nvPr/>
        </p:nvSpPr>
        <p:spPr>
          <a:xfrm>
            <a:off x="463463" y="264567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4F384-EBAB-5440-BF2E-1DD7CBEFCB81}"/>
              </a:ext>
            </a:extLst>
          </p:cNvPr>
          <p:cNvSpPr/>
          <p:nvPr/>
        </p:nvSpPr>
        <p:spPr>
          <a:xfrm>
            <a:off x="6288064" y="901873"/>
            <a:ext cx="5624187" cy="177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05126-35CE-0947-8819-20633280543C}"/>
              </a:ext>
            </a:extLst>
          </p:cNvPr>
          <p:cNvSpPr txBox="1"/>
          <p:nvPr/>
        </p:nvSpPr>
        <p:spPr>
          <a:xfrm>
            <a:off x="570016" y="1045029"/>
            <a:ext cx="5308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Background Color: gray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Font Color: White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Font Type: Permanent Marker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E5A4D-4329-4D43-9858-16DF69E0C19D}"/>
              </a:ext>
            </a:extLst>
          </p:cNvPr>
          <p:cNvSpPr txBox="1"/>
          <p:nvPr/>
        </p:nvSpPr>
        <p:spPr>
          <a:xfrm>
            <a:off x="6446022" y="1045029"/>
            <a:ext cx="5308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Responsive Design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Small Media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Large Media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A2304-C82F-5045-80AE-BA7ED3808708}"/>
              </a:ext>
            </a:extLst>
          </p:cNvPr>
          <p:cNvSpPr/>
          <p:nvPr/>
        </p:nvSpPr>
        <p:spPr>
          <a:xfrm>
            <a:off x="375779" y="204975"/>
            <a:ext cx="11536471" cy="48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B2799-EC5E-9C4B-B6A5-19C64658B35C}"/>
              </a:ext>
            </a:extLst>
          </p:cNvPr>
          <p:cNvSpPr txBox="1"/>
          <p:nvPr/>
        </p:nvSpPr>
        <p:spPr>
          <a:xfrm>
            <a:off x="412056" y="2994303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script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D8AD6-58B8-224D-B7BA-3B95FB786346}"/>
              </a:ext>
            </a:extLst>
          </p:cNvPr>
          <p:cNvSpPr txBox="1"/>
          <p:nvPr/>
        </p:nvSpPr>
        <p:spPr>
          <a:xfrm>
            <a:off x="366290" y="3898807"/>
            <a:ext cx="5308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Form validation. Ensure email address is valid otherwise alert the user.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Chart showing distribution of sneaker collection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3B651-D7EC-9B47-8677-144FA4E8BFAB}"/>
              </a:ext>
            </a:extLst>
          </p:cNvPr>
          <p:cNvSpPr/>
          <p:nvPr/>
        </p:nvSpPr>
        <p:spPr>
          <a:xfrm>
            <a:off x="370896" y="3582125"/>
            <a:ext cx="5624187" cy="177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7692A-002B-6147-9A00-E9E15BAB4483}"/>
              </a:ext>
            </a:extLst>
          </p:cNvPr>
          <p:cNvSpPr txBox="1"/>
          <p:nvPr/>
        </p:nvSpPr>
        <p:spPr>
          <a:xfrm>
            <a:off x="6288062" y="3614344"/>
            <a:ext cx="530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Retrieve data from a third-party API and use it to display something within your app.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6B83F-D4CA-9940-AC3E-DD0CAC7C5230}"/>
              </a:ext>
            </a:extLst>
          </p:cNvPr>
          <p:cNvSpPr/>
          <p:nvPr/>
        </p:nvSpPr>
        <p:spPr>
          <a:xfrm>
            <a:off x="6218068" y="3582125"/>
            <a:ext cx="5624187" cy="177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69A2D-3E03-CD48-BCC0-9F459B70F88A}"/>
              </a:ext>
            </a:extLst>
          </p:cNvPr>
          <p:cNvSpPr txBox="1"/>
          <p:nvPr/>
        </p:nvSpPr>
        <p:spPr>
          <a:xfrm>
            <a:off x="1705750" y="5503246"/>
            <a:ext cx="8848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 (Optional)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Interact with a database to store and retrieve information (e.g. MySQL, MongoDB, etc.).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970FF-5185-6F45-A42F-38FCAB9FAAB7}"/>
              </a:ext>
            </a:extLst>
          </p:cNvPr>
          <p:cNvSpPr/>
          <p:nvPr/>
        </p:nvSpPr>
        <p:spPr>
          <a:xfrm>
            <a:off x="1577320" y="5397538"/>
            <a:ext cx="8981739" cy="809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45C4-8BD5-384D-9855-1EF7EA356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Desktop 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F34EE0-F8C9-C44B-A3C8-CB7B7D3BD355}"/>
              </a:ext>
            </a:extLst>
          </p:cNvPr>
          <p:cNvSpPr txBox="1">
            <a:spLocks/>
          </p:cNvSpPr>
          <p:nvPr/>
        </p:nvSpPr>
        <p:spPr>
          <a:xfrm>
            <a:off x="1507067" y="3079449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8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CA57E-3B98-2148-B036-D9FC4BA8E743}"/>
              </a:ext>
            </a:extLst>
          </p:cNvPr>
          <p:cNvSpPr txBox="1"/>
          <p:nvPr/>
        </p:nvSpPr>
        <p:spPr>
          <a:xfrm>
            <a:off x="463462" y="1607734"/>
            <a:ext cx="1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&lt;nav&gt;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C7B87-FE75-684B-9FAC-C6A1068D68C4}"/>
              </a:ext>
            </a:extLst>
          </p:cNvPr>
          <p:cNvSpPr/>
          <p:nvPr/>
        </p:nvSpPr>
        <p:spPr>
          <a:xfrm>
            <a:off x="359413" y="1586526"/>
            <a:ext cx="11536471" cy="390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B3A9A2-3061-494B-A71D-0247F5843565}"/>
              </a:ext>
            </a:extLst>
          </p:cNvPr>
          <p:cNvSpPr/>
          <p:nvPr/>
        </p:nvSpPr>
        <p:spPr>
          <a:xfrm>
            <a:off x="375779" y="3151623"/>
            <a:ext cx="3645399" cy="554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E265B-EAAD-394E-8765-6EA90439C95A}"/>
              </a:ext>
            </a:extLst>
          </p:cNvPr>
          <p:cNvSpPr txBox="1"/>
          <p:nvPr/>
        </p:nvSpPr>
        <p:spPr>
          <a:xfrm>
            <a:off x="563671" y="3212016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B464C-F940-7D48-B1CB-E2BAED8D29A0}"/>
              </a:ext>
            </a:extLst>
          </p:cNvPr>
          <p:cNvSpPr txBox="1"/>
          <p:nvPr/>
        </p:nvSpPr>
        <p:spPr>
          <a:xfrm>
            <a:off x="375780" y="173557"/>
            <a:ext cx="43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“My Collection”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6869D-C11A-BD45-9D51-72B282C8232F}"/>
              </a:ext>
            </a:extLst>
          </p:cNvPr>
          <p:cNvSpPr txBox="1"/>
          <p:nvPr/>
        </p:nvSpPr>
        <p:spPr>
          <a:xfrm>
            <a:off x="375779" y="648409"/>
            <a:ext cx="1153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 </a:t>
            </a:r>
          </a:p>
          <a:p>
            <a:r>
              <a:rPr lang="en-US" dirty="0"/>
              <a:t>This page will contain a gallery view of my favorite sneakers, sneakers I’ve recently added to my collection, and shoes I wish I could include in my collection.  The value of the sneaker will display when the ‘Check value’ button is selected.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965E0-E57E-7846-B4E8-769AB2FFBA74}"/>
              </a:ext>
            </a:extLst>
          </p:cNvPr>
          <p:cNvSpPr/>
          <p:nvPr/>
        </p:nvSpPr>
        <p:spPr>
          <a:xfrm>
            <a:off x="4368467" y="3160870"/>
            <a:ext cx="3645399" cy="54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AEC1D9-8DCF-344C-B8CB-A1B34F7DD06A}"/>
              </a:ext>
            </a:extLst>
          </p:cNvPr>
          <p:cNvSpPr txBox="1"/>
          <p:nvPr/>
        </p:nvSpPr>
        <p:spPr>
          <a:xfrm>
            <a:off x="4468677" y="3212016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72DE15-5937-BC4C-9C31-32DB59C008D8}"/>
              </a:ext>
            </a:extLst>
          </p:cNvPr>
          <p:cNvSpPr/>
          <p:nvPr/>
        </p:nvSpPr>
        <p:spPr>
          <a:xfrm>
            <a:off x="8266852" y="3167175"/>
            <a:ext cx="3645399" cy="53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393E8-8B03-AB41-A93B-2EB1B3C6AC12}"/>
              </a:ext>
            </a:extLst>
          </p:cNvPr>
          <p:cNvSpPr txBox="1"/>
          <p:nvPr/>
        </p:nvSpPr>
        <p:spPr>
          <a:xfrm>
            <a:off x="8367062" y="3218322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BD12E4-CE3E-8B4C-9104-CE9C609C5B70}"/>
              </a:ext>
            </a:extLst>
          </p:cNvPr>
          <p:cNvSpPr/>
          <p:nvPr/>
        </p:nvSpPr>
        <p:spPr>
          <a:xfrm>
            <a:off x="5370244" y="2773497"/>
            <a:ext cx="139070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Faves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9A538-766A-C247-9053-F736C1C5E4B0}"/>
              </a:ext>
            </a:extLst>
          </p:cNvPr>
          <p:cNvSpPr/>
          <p:nvPr/>
        </p:nvSpPr>
        <p:spPr>
          <a:xfrm>
            <a:off x="1080655" y="3761722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32E2D-DA47-3C40-9510-69B462EE2ABA}"/>
              </a:ext>
            </a:extLst>
          </p:cNvPr>
          <p:cNvSpPr txBox="1"/>
          <p:nvPr/>
        </p:nvSpPr>
        <p:spPr>
          <a:xfrm>
            <a:off x="1235655" y="3766018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BB1BF7-DD6A-514F-91B5-92D40367BFC8}"/>
              </a:ext>
            </a:extLst>
          </p:cNvPr>
          <p:cNvSpPr/>
          <p:nvPr/>
        </p:nvSpPr>
        <p:spPr>
          <a:xfrm>
            <a:off x="5033159" y="3761481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6CADB0-FCA3-364C-9331-FDBA4B178025}"/>
              </a:ext>
            </a:extLst>
          </p:cNvPr>
          <p:cNvSpPr txBox="1"/>
          <p:nvPr/>
        </p:nvSpPr>
        <p:spPr>
          <a:xfrm>
            <a:off x="5188159" y="3765777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072B01-26CF-D341-B751-DC36CEACB30C}"/>
              </a:ext>
            </a:extLst>
          </p:cNvPr>
          <p:cNvSpPr/>
          <p:nvPr/>
        </p:nvSpPr>
        <p:spPr>
          <a:xfrm>
            <a:off x="8830662" y="3761481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5D61EF-20E8-264A-96DF-A3B29A78EAA4}"/>
              </a:ext>
            </a:extLst>
          </p:cNvPr>
          <p:cNvSpPr txBox="1"/>
          <p:nvPr/>
        </p:nvSpPr>
        <p:spPr>
          <a:xfrm>
            <a:off x="8985662" y="3765777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54E8A7-F72F-234F-AEAB-C9BC2FEAEE0F}"/>
              </a:ext>
            </a:extLst>
          </p:cNvPr>
          <p:cNvSpPr/>
          <p:nvPr/>
        </p:nvSpPr>
        <p:spPr>
          <a:xfrm>
            <a:off x="385679" y="4444045"/>
            <a:ext cx="3645399" cy="554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6063DE-32FB-4C4C-BD96-21EBF71471B0}"/>
              </a:ext>
            </a:extLst>
          </p:cNvPr>
          <p:cNvSpPr txBox="1"/>
          <p:nvPr/>
        </p:nvSpPr>
        <p:spPr>
          <a:xfrm>
            <a:off x="573571" y="4504438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103284-429B-BE4D-8AF2-5BD5AE469282}"/>
              </a:ext>
            </a:extLst>
          </p:cNvPr>
          <p:cNvSpPr/>
          <p:nvPr/>
        </p:nvSpPr>
        <p:spPr>
          <a:xfrm>
            <a:off x="4378367" y="4453292"/>
            <a:ext cx="3645399" cy="54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04AA14-0C44-BF46-9E60-36360A58BC54}"/>
              </a:ext>
            </a:extLst>
          </p:cNvPr>
          <p:cNvSpPr txBox="1"/>
          <p:nvPr/>
        </p:nvSpPr>
        <p:spPr>
          <a:xfrm>
            <a:off x="4478577" y="4504438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D739EA-EFDA-3843-8CC8-3415CA25C1D1}"/>
              </a:ext>
            </a:extLst>
          </p:cNvPr>
          <p:cNvSpPr/>
          <p:nvPr/>
        </p:nvSpPr>
        <p:spPr>
          <a:xfrm>
            <a:off x="8276752" y="4459597"/>
            <a:ext cx="3645399" cy="53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4260F5-0200-944F-BB82-56E4B2A1C1B8}"/>
              </a:ext>
            </a:extLst>
          </p:cNvPr>
          <p:cNvSpPr txBox="1"/>
          <p:nvPr/>
        </p:nvSpPr>
        <p:spPr>
          <a:xfrm>
            <a:off x="8376962" y="4510744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57A5D6-0B2D-5845-A83C-746FE8D15E7F}"/>
              </a:ext>
            </a:extLst>
          </p:cNvPr>
          <p:cNvSpPr/>
          <p:nvPr/>
        </p:nvSpPr>
        <p:spPr>
          <a:xfrm>
            <a:off x="4956516" y="4073554"/>
            <a:ext cx="209070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Additions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235AD3-66BA-E04F-97F3-F2AD73E08A54}"/>
              </a:ext>
            </a:extLst>
          </p:cNvPr>
          <p:cNvSpPr/>
          <p:nvPr/>
        </p:nvSpPr>
        <p:spPr>
          <a:xfrm>
            <a:off x="1090555" y="5054144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2139A2-FAEC-1F43-B1AC-DA01024352DA}"/>
              </a:ext>
            </a:extLst>
          </p:cNvPr>
          <p:cNvSpPr txBox="1"/>
          <p:nvPr/>
        </p:nvSpPr>
        <p:spPr>
          <a:xfrm>
            <a:off x="1245555" y="5058440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ED6C95-D131-D74F-94F7-A441A8D2325B}"/>
              </a:ext>
            </a:extLst>
          </p:cNvPr>
          <p:cNvSpPr/>
          <p:nvPr/>
        </p:nvSpPr>
        <p:spPr>
          <a:xfrm>
            <a:off x="5043059" y="5053903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162F68-1DB7-3044-818B-56ACADA68CD7}"/>
              </a:ext>
            </a:extLst>
          </p:cNvPr>
          <p:cNvSpPr txBox="1"/>
          <p:nvPr/>
        </p:nvSpPr>
        <p:spPr>
          <a:xfrm>
            <a:off x="5198059" y="5058199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B8D0BD-2496-0B4F-80DF-33182C3E84EE}"/>
              </a:ext>
            </a:extLst>
          </p:cNvPr>
          <p:cNvSpPr/>
          <p:nvPr/>
        </p:nvSpPr>
        <p:spPr>
          <a:xfrm>
            <a:off x="8840562" y="5053903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1A340-3958-9A48-8D50-19B36F4C3FD8}"/>
              </a:ext>
            </a:extLst>
          </p:cNvPr>
          <p:cNvSpPr txBox="1"/>
          <p:nvPr/>
        </p:nvSpPr>
        <p:spPr>
          <a:xfrm>
            <a:off x="8995562" y="5058199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611AFD-04D5-AF4A-AFCD-240ABB727C77}"/>
              </a:ext>
            </a:extLst>
          </p:cNvPr>
          <p:cNvSpPr/>
          <p:nvPr/>
        </p:nvSpPr>
        <p:spPr>
          <a:xfrm>
            <a:off x="385679" y="5762211"/>
            <a:ext cx="3645399" cy="554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C76A1F-B556-C345-83AA-E91DD1BA2CD3}"/>
              </a:ext>
            </a:extLst>
          </p:cNvPr>
          <p:cNvSpPr txBox="1"/>
          <p:nvPr/>
        </p:nvSpPr>
        <p:spPr>
          <a:xfrm>
            <a:off x="573571" y="5822604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FF8CE-A3CC-AB4A-B597-BA6AB23BD9C0}"/>
              </a:ext>
            </a:extLst>
          </p:cNvPr>
          <p:cNvSpPr/>
          <p:nvPr/>
        </p:nvSpPr>
        <p:spPr>
          <a:xfrm>
            <a:off x="4378367" y="5771458"/>
            <a:ext cx="3645399" cy="54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7A0515-1461-4844-BE05-A14D7D748D11}"/>
              </a:ext>
            </a:extLst>
          </p:cNvPr>
          <p:cNvSpPr txBox="1"/>
          <p:nvPr/>
        </p:nvSpPr>
        <p:spPr>
          <a:xfrm>
            <a:off x="4478577" y="5822604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448A18-E334-A443-ABB7-1C49942530F1}"/>
              </a:ext>
            </a:extLst>
          </p:cNvPr>
          <p:cNvSpPr/>
          <p:nvPr/>
        </p:nvSpPr>
        <p:spPr>
          <a:xfrm>
            <a:off x="8276752" y="5777763"/>
            <a:ext cx="3645399" cy="539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3BDAFB-F06E-5645-BC86-89BB6ABE11D3}"/>
              </a:ext>
            </a:extLst>
          </p:cNvPr>
          <p:cNvSpPr txBox="1"/>
          <p:nvPr/>
        </p:nvSpPr>
        <p:spPr>
          <a:xfrm>
            <a:off x="8376962" y="5828910"/>
            <a:ext cx="24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ED838C-E3D1-224D-B649-68CF78940EC8}"/>
              </a:ext>
            </a:extLst>
          </p:cNvPr>
          <p:cNvSpPr/>
          <p:nvPr/>
        </p:nvSpPr>
        <p:spPr>
          <a:xfrm>
            <a:off x="4710219" y="5381336"/>
            <a:ext cx="254569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Wishing on a Grail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256C11-F8E7-504A-AB95-2E9F6C21CD05}"/>
              </a:ext>
            </a:extLst>
          </p:cNvPr>
          <p:cNvSpPr/>
          <p:nvPr/>
        </p:nvSpPr>
        <p:spPr>
          <a:xfrm>
            <a:off x="1090555" y="6372310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B5ED88-2F67-B846-B7C2-1A7B2E4C868F}"/>
              </a:ext>
            </a:extLst>
          </p:cNvPr>
          <p:cNvSpPr txBox="1"/>
          <p:nvPr/>
        </p:nvSpPr>
        <p:spPr>
          <a:xfrm>
            <a:off x="1245555" y="6376606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08DA99-29C0-BB4D-BB25-1066E7858B55}"/>
              </a:ext>
            </a:extLst>
          </p:cNvPr>
          <p:cNvSpPr/>
          <p:nvPr/>
        </p:nvSpPr>
        <p:spPr>
          <a:xfrm>
            <a:off x="5043059" y="6372069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C14C85-2BEA-2F45-928F-8FD35CEF7CD6}"/>
              </a:ext>
            </a:extLst>
          </p:cNvPr>
          <p:cNvSpPr txBox="1"/>
          <p:nvPr/>
        </p:nvSpPr>
        <p:spPr>
          <a:xfrm>
            <a:off x="5198059" y="6376365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0D7DF3-E133-CF40-B8DE-E84BE313FD9A}"/>
              </a:ext>
            </a:extLst>
          </p:cNvPr>
          <p:cNvSpPr/>
          <p:nvPr/>
        </p:nvSpPr>
        <p:spPr>
          <a:xfrm>
            <a:off x="8840562" y="6372069"/>
            <a:ext cx="1377537" cy="29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DB46FE-DDFB-CC4A-81BA-51658A405305}"/>
              </a:ext>
            </a:extLst>
          </p:cNvPr>
          <p:cNvSpPr txBox="1"/>
          <p:nvPr/>
        </p:nvSpPr>
        <p:spPr>
          <a:xfrm>
            <a:off x="8995562" y="6376365"/>
            <a:ext cx="1067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560FD4-A9B4-A547-9279-083E8A91EA37}"/>
              </a:ext>
            </a:extLst>
          </p:cNvPr>
          <p:cNvSpPr txBox="1"/>
          <p:nvPr/>
        </p:nvSpPr>
        <p:spPr>
          <a:xfrm>
            <a:off x="385679" y="2065335"/>
            <a:ext cx="1144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 consectetur adipisicing elit. Temporibus dolorum excepturi vel modi voluptatum alias debitis, voluptas quia. Molestiae consequuntur deleniti modi eaque dicta ipsum sunt numquam fugit deserunt? Asperiores.</a:t>
            </a:r>
          </a:p>
        </p:txBody>
      </p:sp>
    </p:spTree>
    <p:extLst>
      <p:ext uri="{BB962C8B-B14F-4D97-AF65-F5344CB8AC3E}">
        <p14:creationId xmlns:p14="http://schemas.microsoft.com/office/powerpoint/2010/main" val="121461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D000E4-4211-AC47-AA46-33862B410C1A}"/>
              </a:ext>
            </a:extLst>
          </p:cNvPr>
          <p:cNvSpPr/>
          <p:nvPr/>
        </p:nvSpPr>
        <p:spPr>
          <a:xfrm>
            <a:off x="463463" y="6002055"/>
            <a:ext cx="11536471" cy="48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C6A1-E1B3-6B4D-8CF5-1FF6B25D07FD}"/>
              </a:ext>
            </a:extLst>
          </p:cNvPr>
          <p:cNvSpPr txBox="1"/>
          <p:nvPr/>
        </p:nvSpPr>
        <p:spPr>
          <a:xfrm>
            <a:off x="563671" y="6061646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&lt;footer&gt;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B464C-F940-7D48-B1CB-E2BAED8D29A0}"/>
              </a:ext>
            </a:extLst>
          </p:cNvPr>
          <p:cNvSpPr txBox="1"/>
          <p:nvPr/>
        </p:nvSpPr>
        <p:spPr>
          <a:xfrm>
            <a:off x="375780" y="173557"/>
            <a:ext cx="43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“My Collection” Page Continued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50E9A7-28C5-0C40-B8BE-2364BA4A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32" y="1677259"/>
            <a:ext cx="4011035" cy="3839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ED0CCC-4F32-8E4E-B9E7-8B3ECBAEA49B}"/>
              </a:ext>
            </a:extLst>
          </p:cNvPr>
          <p:cNvSpPr txBox="1"/>
          <p:nvPr/>
        </p:nvSpPr>
        <p:spPr>
          <a:xfrm>
            <a:off x="245619" y="2318569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to Collection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AD6BA4-111C-A140-8729-676DDCB413B5}"/>
              </a:ext>
            </a:extLst>
          </p:cNvPr>
          <p:cNvSpPr txBox="1"/>
          <p:nvPr/>
        </p:nvSpPr>
        <p:spPr>
          <a:xfrm>
            <a:off x="375779" y="648409"/>
            <a:ext cx="1153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 </a:t>
            </a:r>
          </a:p>
          <a:p>
            <a:r>
              <a:rPr lang="en-US" dirty="0"/>
              <a:t>A pie chart will represent my current collection of sneakers.  A form will be present to allow new additions to be added to the sneaker collection.  The chart should adjust based on addition. A contact form will be present and will contain email validation.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56B971-4788-8547-A66D-2900FB8FD84C}"/>
              </a:ext>
            </a:extLst>
          </p:cNvPr>
          <p:cNvSpPr txBox="1"/>
          <p:nvPr/>
        </p:nvSpPr>
        <p:spPr>
          <a:xfrm>
            <a:off x="9063211" y="2157882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Jordan 1 Low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rgbClr val="188784"/>
                </a:solidFill>
              </a:rPr>
              <a:t>Jordan 1 Mid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Jordan 1 High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rgbClr val="546BAC"/>
                </a:solidFill>
              </a:rPr>
              <a:t>Other Jordans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02C0E-4D80-B448-A4EE-13F366F44382}"/>
              </a:ext>
            </a:extLst>
          </p:cNvPr>
          <p:cNvSpPr/>
          <p:nvPr/>
        </p:nvSpPr>
        <p:spPr>
          <a:xfrm>
            <a:off x="1978124" y="2277151"/>
            <a:ext cx="2213113" cy="45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A2092-30B5-6F4B-A446-5C54C90299A3}"/>
              </a:ext>
            </a:extLst>
          </p:cNvPr>
          <p:cNvSpPr/>
          <p:nvPr/>
        </p:nvSpPr>
        <p:spPr>
          <a:xfrm>
            <a:off x="4306957" y="2277151"/>
            <a:ext cx="1219200" cy="45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04BCC-C751-634E-A728-954DBCDB376F}"/>
              </a:ext>
            </a:extLst>
          </p:cNvPr>
          <p:cNvSpPr txBox="1"/>
          <p:nvPr/>
        </p:nvSpPr>
        <p:spPr>
          <a:xfrm>
            <a:off x="4493781" y="235856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B1BCCB-08B1-1C4D-8BF7-A179B17351D0}"/>
              </a:ext>
            </a:extLst>
          </p:cNvPr>
          <p:cNvSpPr/>
          <p:nvPr/>
        </p:nvSpPr>
        <p:spPr>
          <a:xfrm>
            <a:off x="463463" y="4137413"/>
            <a:ext cx="3488428" cy="1805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0F2CD2-F7AF-964E-8FEC-9CD22EB92A43}"/>
              </a:ext>
            </a:extLst>
          </p:cNvPr>
          <p:cNvSpPr/>
          <p:nvPr/>
        </p:nvSpPr>
        <p:spPr>
          <a:xfrm>
            <a:off x="778697" y="4154702"/>
            <a:ext cx="86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&lt;form&gt;</a:t>
            </a:r>
          </a:p>
        </p:txBody>
      </p:sp>
    </p:spTree>
    <p:extLst>
      <p:ext uri="{BB962C8B-B14F-4D97-AF65-F5344CB8AC3E}">
        <p14:creationId xmlns:p14="http://schemas.microsoft.com/office/powerpoint/2010/main" val="66939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45C4-8BD5-384D-9855-1EF7EA356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F34EE0-F8C9-C44B-A3C8-CB7B7D3BD355}"/>
              </a:ext>
            </a:extLst>
          </p:cNvPr>
          <p:cNvSpPr txBox="1">
            <a:spLocks/>
          </p:cNvSpPr>
          <p:nvPr/>
        </p:nvSpPr>
        <p:spPr>
          <a:xfrm>
            <a:off x="1507067" y="3079449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1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A1B464C-F940-7D48-B1CB-E2BAED8D29A0}"/>
              </a:ext>
            </a:extLst>
          </p:cNvPr>
          <p:cNvSpPr txBox="1"/>
          <p:nvPr/>
        </p:nvSpPr>
        <p:spPr>
          <a:xfrm>
            <a:off x="182736" y="88864"/>
            <a:ext cx="291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Mobile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1216366B-6DAA-D647-803D-8C0102C0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0" y="702914"/>
            <a:ext cx="3057737" cy="576773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C3D37BC-32F6-FB48-A3AB-E37485D2008B}"/>
              </a:ext>
            </a:extLst>
          </p:cNvPr>
          <p:cNvSpPr txBox="1"/>
          <p:nvPr/>
        </p:nvSpPr>
        <p:spPr>
          <a:xfrm rot="16200000">
            <a:off x="649000" y="2046919"/>
            <a:ext cx="74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&lt;nav&gt;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9D99448-D01A-2847-A6D6-1DA0C90AA600}"/>
              </a:ext>
            </a:extLst>
          </p:cNvPr>
          <p:cNvSpPr/>
          <p:nvPr/>
        </p:nvSpPr>
        <p:spPr>
          <a:xfrm>
            <a:off x="949308" y="1457256"/>
            <a:ext cx="2182128" cy="30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A6367B-590D-A347-A2BA-D62E61B06499}"/>
              </a:ext>
            </a:extLst>
          </p:cNvPr>
          <p:cNvSpPr/>
          <p:nvPr/>
        </p:nvSpPr>
        <p:spPr>
          <a:xfrm>
            <a:off x="975255" y="3342676"/>
            <a:ext cx="2160340" cy="62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CE8F34-F79C-364D-BBEF-C9692F6009B5}"/>
              </a:ext>
            </a:extLst>
          </p:cNvPr>
          <p:cNvSpPr txBox="1"/>
          <p:nvPr/>
        </p:nvSpPr>
        <p:spPr>
          <a:xfrm>
            <a:off x="936664" y="3253297"/>
            <a:ext cx="19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6EAAFF-C457-CD4B-8B06-FF8247B3C047}"/>
              </a:ext>
            </a:extLst>
          </p:cNvPr>
          <p:cNvSpPr/>
          <p:nvPr/>
        </p:nvSpPr>
        <p:spPr>
          <a:xfrm>
            <a:off x="949305" y="1906272"/>
            <a:ext cx="2182128" cy="30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EE9412A-DFC7-444F-AB23-FA4E6D39BC5B}"/>
              </a:ext>
            </a:extLst>
          </p:cNvPr>
          <p:cNvSpPr/>
          <p:nvPr/>
        </p:nvSpPr>
        <p:spPr>
          <a:xfrm>
            <a:off x="949305" y="2795768"/>
            <a:ext cx="2182128" cy="30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5EC770-4C74-A443-A3A3-D10566A5252A}"/>
              </a:ext>
            </a:extLst>
          </p:cNvPr>
          <p:cNvSpPr/>
          <p:nvPr/>
        </p:nvSpPr>
        <p:spPr>
          <a:xfrm>
            <a:off x="949305" y="2347593"/>
            <a:ext cx="2182128" cy="30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32FAD8C-89B8-D544-AE81-06019F4543C9}"/>
              </a:ext>
            </a:extLst>
          </p:cNvPr>
          <p:cNvSpPr/>
          <p:nvPr/>
        </p:nvSpPr>
        <p:spPr>
          <a:xfrm>
            <a:off x="975255" y="4222006"/>
            <a:ext cx="2160340" cy="62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95D115-6F5F-B34F-BC20-D45514756AEF}"/>
              </a:ext>
            </a:extLst>
          </p:cNvPr>
          <p:cNvSpPr txBox="1"/>
          <p:nvPr/>
        </p:nvSpPr>
        <p:spPr>
          <a:xfrm>
            <a:off x="936664" y="4132627"/>
            <a:ext cx="19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5E85A-2737-D94C-ACA0-C86F35867342}"/>
              </a:ext>
            </a:extLst>
          </p:cNvPr>
          <p:cNvSpPr/>
          <p:nvPr/>
        </p:nvSpPr>
        <p:spPr>
          <a:xfrm>
            <a:off x="975255" y="5072864"/>
            <a:ext cx="2160340" cy="62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ADCF76-13BA-4B42-9A8C-5AAB036F9F23}"/>
              </a:ext>
            </a:extLst>
          </p:cNvPr>
          <p:cNvSpPr txBox="1"/>
          <p:nvPr/>
        </p:nvSpPr>
        <p:spPr>
          <a:xfrm>
            <a:off x="936664" y="4983485"/>
            <a:ext cx="19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&lt;image&gt;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C9B55E7B-79E4-694C-901E-CD916F81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07" y="738763"/>
            <a:ext cx="3057737" cy="5767732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480AB17F-08B6-A94E-AE62-9A8564C399BF}"/>
              </a:ext>
            </a:extLst>
          </p:cNvPr>
          <p:cNvSpPr/>
          <p:nvPr/>
        </p:nvSpPr>
        <p:spPr>
          <a:xfrm>
            <a:off x="4342108" y="4693514"/>
            <a:ext cx="2160340" cy="57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48FE1FA-1C88-664F-820A-51E101C72974}"/>
              </a:ext>
            </a:extLst>
          </p:cNvPr>
          <p:cNvSpPr/>
          <p:nvPr/>
        </p:nvSpPr>
        <p:spPr>
          <a:xfrm>
            <a:off x="4342108" y="1762811"/>
            <a:ext cx="2160340" cy="62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4E3CBEA-AA7C-FC47-A07E-F9353BC0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39" y="2565371"/>
            <a:ext cx="2016472" cy="193020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985211C3-1783-5E44-8F07-34D0C0DE3C6B}"/>
              </a:ext>
            </a:extLst>
          </p:cNvPr>
          <p:cNvSpPr txBox="1"/>
          <p:nvPr/>
        </p:nvSpPr>
        <p:spPr>
          <a:xfrm>
            <a:off x="4342107" y="4693514"/>
            <a:ext cx="19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&lt;Contact Form&gt;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13EE086-500A-464E-AD16-758A4CED2278}"/>
              </a:ext>
            </a:extLst>
          </p:cNvPr>
          <p:cNvSpPr/>
          <p:nvPr/>
        </p:nvSpPr>
        <p:spPr>
          <a:xfrm>
            <a:off x="4342108" y="5397743"/>
            <a:ext cx="2160340" cy="62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72A2292-2C4E-244A-A58B-17A3612A5588}"/>
              </a:ext>
            </a:extLst>
          </p:cNvPr>
          <p:cNvSpPr txBox="1"/>
          <p:nvPr/>
        </p:nvSpPr>
        <p:spPr>
          <a:xfrm>
            <a:off x="4342107" y="5341492"/>
            <a:ext cx="19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&lt;Footer&gt;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936476C-F66D-2A45-9C79-72B25C159870}"/>
              </a:ext>
            </a:extLst>
          </p:cNvPr>
          <p:cNvSpPr txBox="1"/>
          <p:nvPr/>
        </p:nvSpPr>
        <p:spPr>
          <a:xfrm>
            <a:off x="4342106" y="1767771"/>
            <a:ext cx="227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&lt;New Sneaker Form&gt;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139B4B-77AB-1F44-9B85-923DBB80C630}"/>
              </a:ext>
            </a:extLst>
          </p:cNvPr>
          <p:cNvSpPr/>
          <p:nvPr/>
        </p:nvSpPr>
        <p:spPr>
          <a:xfrm>
            <a:off x="1156016" y="4874338"/>
            <a:ext cx="1099931" cy="180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2D21D8-FB41-F345-B580-34BC05D70AC1}"/>
              </a:ext>
            </a:extLst>
          </p:cNvPr>
          <p:cNvSpPr txBox="1"/>
          <p:nvPr/>
        </p:nvSpPr>
        <p:spPr>
          <a:xfrm>
            <a:off x="1129893" y="3926072"/>
            <a:ext cx="157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72B8FF-3A6C-B14E-B2F1-7A12E83C26D9}"/>
              </a:ext>
            </a:extLst>
          </p:cNvPr>
          <p:cNvSpPr/>
          <p:nvPr/>
        </p:nvSpPr>
        <p:spPr>
          <a:xfrm>
            <a:off x="1147309" y="3997310"/>
            <a:ext cx="1060957" cy="19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7BBD2E5-AA2C-BD49-A3AA-5E520FA19F6E}"/>
              </a:ext>
            </a:extLst>
          </p:cNvPr>
          <p:cNvSpPr txBox="1"/>
          <p:nvPr/>
        </p:nvSpPr>
        <p:spPr>
          <a:xfrm>
            <a:off x="1147309" y="4790765"/>
            <a:ext cx="157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1DB9E6-10F7-6247-8AB5-C87EC49F1813}"/>
              </a:ext>
            </a:extLst>
          </p:cNvPr>
          <p:cNvSpPr txBox="1"/>
          <p:nvPr/>
        </p:nvSpPr>
        <p:spPr>
          <a:xfrm>
            <a:off x="1149183" y="5647473"/>
            <a:ext cx="157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Value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BFDF42A-619D-4E45-B54D-7C0C988DCD9D}"/>
              </a:ext>
            </a:extLst>
          </p:cNvPr>
          <p:cNvSpPr/>
          <p:nvPr/>
        </p:nvSpPr>
        <p:spPr>
          <a:xfrm>
            <a:off x="1181044" y="5716703"/>
            <a:ext cx="1099931" cy="207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F19094-8130-584E-B052-3A0FFE6C5229}"/>
              </a:ext>
            </a:extLst>
          </p:cNvPr>
          <p:cNvSpPr txBox="1"/>
          <p:nvPr/>
        </p:nvSpPr>
        <p:spPr>
          <a:xfrm>
            <a:off x="7686261" y="738763"/>
            <a:ext cx="34323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mobile view will display items vertically.  It will contain a gallery view of my favorite sneakers, sneakers I’ve recently added to my collection, and shoes I wish I could include in my collection.  The value of the sneaker will display when the ‘Check value’ button is selected. </a:t>
            </a:r>
          </a:p>
          <a:p>
            <a:endParaRPr lang="en-US" dirty="0"/>
          </a:p>
          <a:p>
            <a:r>
              <a:rPr lang="en-US" dirty="0"/>
              <a:t>A pie chart will represent my current collection of sneakers.  A form will be present to allow new additions to be added to the sneaker collection.  The chart should adjust based on addition. A contact form will be present and will contain email validation. </a:t>
            </a:r>
          </a:p>
          <a:p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50DCA5E-597B-0042-A021-A5A90A0F50E8}"/>
              </a:ext>
            </a:extLst>
          </p:cNvPr>
          <p:cNvSpPr/>
          <p:nvPr/>
        </p:nvSpPr>
        <p:spPr>
          <a:xfrm>
            <a:off x="7593496" y="458196"/>
            <a:ext cx="3670852" cy="587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5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8813</TotalTime>
  <Words>613</Words>
  <Application>Microsoft Macintosh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Sweet Sneaks Website</vt:lpstr>
      <vt:lpstr>PowerPoint Presentation</vt:lpstr>
      <vt:lpstr>PowerPoint Presentation</vt:lpstr>
      <vt:lpstr>Desktop View</vt:lpstr>
      <vt:lpstr>PowerPoint Presentation</vt:lpstr>
      <vt:lpstr>PowerPoint Presentation</vt:lpstr>
      <vt:lpstr>Mobile View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that Pink Life</dc:title>
  <dc:creator>Microsoft Office User</dc:creator>
  <cp:lastModifiedBy>Microsoft Office User</cp:lastModifiedBy>
  <cp:revision>27</cp:revision>
  <dcterms:created xsi:type="dcterms:W3CDTF">2022-07-03T01:32:29Z</dcterms:created>
  <dcterms:modified xsi:type="dcterms:W3CDTF">2022-10-23T22:26:16Z</dcterms:modified>
</cp:coreProperties>
</file>