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mv" ContentType="video/x-ms-wm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1"/>
  </p:notesMasterIdLst>
  <p:handoutMasterIdLst>
    <p:handoutMasterId r:id="rId72"/>
  </p:handoutMasterIdLst>
  <p:sldIdLst>
    <p:sldId id="623" r:id="rId2"/>
    <p:sldId id="688" r:id="rId3"/>
    <p:sldId id="690" r:id="rId4"/>
    <p:sldId id="689" r:id="rId5"/>
    <p:sldId id="624" r:id="rId6"/>
    <p:sldId id="677" r:id="rId7"/>
    <p:sldId id="625" r:id="rId8"/>
    <p:sldId id="626" r:id="rId9"/>
    <p:sldId id="627" r:id="rId10"/>
    <p:sldId id="711" r:id="rId11"/>
    <p:sldId id="678" r:id="rId12"/>
    <p:sldId id="628" r:id="rId13"/>
    <p:sldId id="710" r:id="rId14"/>
    <p:sldId id="679" r:id="rId15"/>
    <p:sldId id="712" r:id="rId16"/>
    <p:sldId id="730" r:id="rId17"/>
    <p:sldId id="680" r:id="rId18"/>
    <p:sldId id="713" r:id="rId19"/>
    <p:sldId id="731" r:id="rId20"/>
    <p:sldId id="681" r:id="rId21"/>
    <p:sldId id="682" r:id="rId22"/>
    <p:sldId id="683" r:id="rId23"/>
    <p:sldId id="684" r:id="rId24"/>
    <p:sldId id="685" r:id="rId25"/>
    <p:sldId id="735" r:id="rId26"/>
    <p:sldId id="629" r:id="rId27"/>
    <p:sldId id="686" r:id="rId28"/>
    <p:sldId id="687" r:id="rId29"/>
    <p:sldId id="697" r:id="rId30"/>
    <p:sldId id="692" r:id="rId31"/>
    <p:sldId id="630" r:id="rId32"/>
    <p:sldId id="725" r:id="rId33"/>
    <p:sldId id="714" r:id="rId34"/>
    <p:sldId id="726" r:id="rId35"/>
    <p:sldId id="715" r:id="rId36"/>
    <p:sldId id="693" r:id="rId37"/>
    <p:sldId id="694" r:id="rId38"/>
    <p:sldId id="695" r:id="rId39"/>
    <p:sldId id="696" r:id="rId40"/>
    <p:sldId id="631" r:id="rId41"/>
    <p:sldId id="700" r:id="rId42"/>
    <p:sldId id="738" r:id="rId43"/>
    <p:sldId id="737" r:id="rId44"/>
    <p:sldId id="698" r:id="rId45"/>
    <p:sldId id="699" r:id="rId46"/>
    <p:sldId id="727" r:id="rId47"/>
    <p:sldId id="734" r:id="rId48"/>
    <p:sldId id="719" r:id="rId49"/>
    <p:sldId id="701" r:id="rId50"/>
    <p:sldId id="717" r:id="rId51"/>
    <p:sldId id="707" r:id="rId52"/>
    <p:sldId id="728" r:id="rId53"/>
    <p:sldId id="708" r:id="rId54"/>
    <p:sldId id="721" r:id="rId55"/>
    <p:sldId id="722" r:id="rId56"/>
    <p:sldId id="723" r:id="rId57"/>
    <p:sldId id="724" r:id="rId58"/>
    <p:sldId id="709" r:id="rId59"/>
    <p:sldId id="632" r:id="rId60"/>
    <p:sldId id="706" r:id="rId61"/>
    <p:sldId id="705" r:id="rId62"/>
    <p:sldId id="702" r:id="rId63"/>
    <p:sldId id="703" r:id="rId64"/>
    <p:sldId id="732" r:id="rId65"/>
    <p:sldId id="704" r:id="rId66"/>
    <p:sldId id="733" r:id="rId67"/>
    <p:sldId id="633" r:id="rId68"/>
    <p:sldId id="729" r:id="rId69"/>
    <p:sldId id="475" r:id="rId7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  <a:srgbClr val="66FF33"/>
    <a:srgbClr val="000000"/>
    <a:srgbClr val="DC1F26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33E80-5633-4653-99E7-90634B20E12E}" v="682" dt="2019-03-05T18:38:46.866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0" autoAdjust="0"/>
    <p:restoredTop sz="93661" autoAdjust="0"/>
  </p:normalViewPr>
  <p:slideViewPr>
    <p:cSldViewPr>
      <p:cViewPr varScale="1">
        <p:scale>
          <a:sx n="86" d="100"/>
          <a:sy n="86" d="100"/>
        </p:scale>
        <p:origin x="72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464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dong" userId="c3ce7b406596cfd4" providerId="LiveId" clId="{3802AD79-DB29-4B25-A036-AAF715283575}"/>
  </pc:docChgLst>
  <pc:docChgLst>
    <pc:chgData name="zhang dong" userId="c3ce7b406596cfd4" providerId="LiveId" clId="{E7D1349D-AE47-4A26-88BD-794FCD563183}"/>
  </pc:docChgLst>
  <pc:docChgLst>
    <pc:chgData name="zhang dong" userId="c3ce7b406596cfd4" providerId="LiveId" clId="{F02FA8E5-3A75-42AE-9C84-0698358B3385}"/>
  </pc:docChgLst>
  <pc:docChgLst>
    <pc:chgData name="dong zhang" userId="c3ce7b406596cfd4" providerId="LiveId" clId="{9A733E80-5633-4653-99E7-90634B20E12E}"/>
    <pc:docChg chg="undo custSel modSld sldOrd">
      <pc:chgData name="dong zhang" userId="c3ce7b406596cfd4" providerId="LiveId" clId="{9A733E80-5633-4653-99E7-90634B20E12E}" dt="2019-03-05T18:38:46.866" v="1079"/>
      <pc:docMkLst>
        <pc:docMk/>
      </pc:docMkLst>
      <pc:sldChg chg="modSp modAnim">
        <pc:chgData name="dong zhang" userId="c3ce7b406596cfd4" providerId="LiveId" clId="{9A733E80-5633-4653-99E7-90634B20E12E}" dt="2019-03-05T17:03:25.940" v="10"/>
        <pc:sldMkLst>
          <pc:docMk/>
          <pc:sldMk cId="3396079896" sldId="624"/>
        </pc:sldMkLst>
        <pc:picChg chg="mod">
          <ac:chgData name="dong zhang" userId="c3ce7b406596cfd4" providerId="LiveId" clId="{9A733E80-5633-4653-99E7-90634B20E12E}" dt="2019-03-05T17:02:50.986" v="8" actId="1038"/>
          <ac:picMkLst>
            <pc:docMk/>
            <pc:sldMk cId="3396079896" sldId="624"/>
            <ac:picMk id="4" creationId="{3D41EBCF-BC62-470D-B979-AC15D646DF1F}"/>
          </ac:picMkLst>
        </pc:picChg>
      </pc:sldChg>
      <pc:sldChg chg="modAnim">
        <pc:chgData name="dong zhang" userId="c3ce7b406596cfd4" providerId="LiveId" clId="{9A733E80-5633-4653-99E7-90634B20E12E}" dt="2019-03-05T17:04:20.038" v="17"/>
        <pc:sldMkLst>
          <pc:docMk/>
          <pc:sldMk cId="1447232704" sldId="625"/>
        </pc:sldMkLst>
      </pc:sldChg>
      <pc:sldChg chg="addSp modSp modAnim">
        <pc:chgData name="dong zhang" userId="c3ce7b406596cfd4" providerId="LiveId" clId="{9A733E80-5633-4653-99E7-90634B20E12E}" dt="2019-03-05T17:05:13.221" v="24"/>
        <pc:sldMkLst>
          <pc:docMk/>
          <pc:sldMk cId="995745416" sldId="627"/>
        </pc:sldMkLst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3" creationId="{99AED0B0-FCB9-41C1-A6DF-37AC0A1035D3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5" creationId="{22878F40-49B2-4A2F-B9E1-C8B414E2D3DB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6" creationId="{3E082818-F56F-43A1-96FD-45D9B9A097DE}"/>
          </ac:spMkLst>
        </pc:spChg>
        <pc:grpChg chg="add mod">
          <ac:chgData name="dong zhang" userId="c3ce7b406596cfd4" providerId="LiveId" clId="{9A733E80-5633-4653-99E7-90634B20E12E}" dt="2019-03-05T17:04:57.973" v="19" actId="164"/>
          <ac:grpSpMkLst>
            <pc:docMk/>
            <pc:sldMk cId="995745416" sldId="627"/>
            <ac:grpSpMk id="4" creationId="{64A55FDC-16D8-47C3-889C-37C2ACB5503F}"/>
          </ac:grpSpMkLst>
        </pc:grpChg>
        <pc:grpChg chg="add mod">
          <ac:chgData name="dong zhang" userId="c3ce7b406596cfd4" providerId="LiveId" clId="{9A733E80-5633-4653-99E7-90634B20E12E}" dt="2019-03-05T17:05:09.595" v="22" actId="164"/>
          <ac:grpSpMkLst>
            <pc:docMk/>
            <pc:sldMk cId="995745416" sldId="627"/>
            <ac:grpSpMk id="5" creationId="{4871166B-CABD-4284-990D-6603A6240062}"/>
          </ac:grpSpMkLst>
        </pc:grpChg>
        <pc:cxnChg chg="mod">
          <ac:chgData name="dong zhang" userId="c3ce7b406596cfd4" providerId="LiveId" clId="{9A733E80-5633-4653-99E7-90634B20E12E}" dt="2019-03-05T17:04:57.973" v="19" actId="164"/>
          <ac:cxnSpMkLst>
            <pc:docMk/>
            <pc:sldMk cId="995745416" sldId="627"/>
            <ac:cxnSpMk id="10" creationId="{EB40A233-CB06-4CAB-8D1E-9BEE4A1DDFAD}"/>
          </ac:cxnSpMkLst>
        </pc:cxnChg>
        <pc:cxnChg chg="mod">
          <ac:chgData name="dong zhang" userId="c3ce7b406596cfd4" providerId="LiveId" clId="{9A733E80-5633-4653-99E7-90634B20E12E}" dt="2019-03-05T17:05:09.595" v="22" actId="164"/>
          <ac:cxnSpMkLst>
            <pc:docMk/>
            <pc:sldMk cId="995745416" sldId="627"/>
            <ac:cxnSpMk id="17" creationId="{1971F236-62D5-4825-8352-EF26BA3CB62C}"/>
          </ac:cxnSpMkLst>
        </pc:cxnChg>
      </pc:sldChg>
      <pc:sldChg chg="modAnim">
        <pc:chgData name="dong zhang" userId="c3ce7b406596cfd4" providerId="LiveId" clId="{9A733E80-5633-4653-99E7-90634B20E12E}" dt="2019-03-05T17:15:44.890" v="181"/>
        <pc:sldMkLst>
          <pc:docMk/>
          <pc:sldMk cId="385224042" sldId="628"/>
        </pc:sldMkLst>
      </pc:sldChg>
      <pc:sldChg chg="modAnim">
        <pc:chgData name="dong zhang" userId="c3ce7b406596cfd4" providerId="LiveId" clId="{9A733E80-5633-4653-99E7-90634B20E12E}" dt="2019-03-05T17:56:39.456" v="691"/>
        <pc:sldMkLst>
          <pc:docMk/>
          <pc:sldMk cId="2326540580" sldId="629"/>
        </pc:sldMkLst>
      </pc:sldChg>
      <pc:sldChg chg="modAnim">
        <pc:chgData name="dong zhang" userId="c3ce7b406596cfd4" providerId="LiveId" clId="{9A733E80-5633-4653-99E7-90634B20E12E}" dt="2019-03-05T18:00:57.893" v="724"/>
        <pc:sldMkLst>
          <pc:docMk/>
          <pc:sldMk cId="730448310" sldId="630"/>
        </pc:sldMkLst>
      </pc:sldChg>
      <pc:sldChg chg="addSp delSp modSp modAnim">
        <pc:chgData name="dong zhang" userId="c3ce7b406596cfd4" providerId="LiveId" clId="{9A733E80-5633-4653-99E7-90634B20E12E}" dt="2019-03-05T18:15:34.728" v="832"/>
        <pc:sldMkLst>
          <pc:docMk/>
          <pc:sldMk cId="466073311" sldId="631"/>
        </pc:sldMkLst>
        <pc:spChg chg="mod">
          <ac:chgData name="dong zhang" userId="c3ce7b406596cfd4" providerId="LiveId" clId="{9A733E80-5633-4653-99E7-90634B20E12E}" dt="2019-03-05T18:12:56.023" v="809" actId="1076"/>
          <ac:spMkLst>
            <pc:docMk/>
            <pc:sldMk cId="466073311" sldId="631"/>
            <ac:spMk id="8" creationId="{6D2E7839-FCE6-4291-B86C-65DD0839B841}"/>
          </ac:spMkLst>
        </pc:spChg>
        <pc:spChg chg="mod">
          <ac:chgData name="dong zhang" userId="c3ce7b406596cfd4" providerId="LiveId" clId="{9A733E80-5633-4653-99E7-90634B20E12E}" dt="2019-03-05T18:13:38.996" v="818" actId="1076"/>
          <ac:spMkLst>
            <pc:docMk/>
            <pc:sldMk cId="466073311" sldId="631"/>
            <ac:spMk id="9" creationId="{D8DA8872-ABF9-4DF0-855E-C3F808BE0D7D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0" creationId="{C47F5B7F-DF98-43A3-AEA3-104338EFDC3C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1" creationId="{99EFB66B-4078-42B3-9F78-977FD94DFD39}"/>
          </ac:spMkLst>
        </pc:spChg>
        <pc:spChg chg="add del">
          <ac:chgData name="dong zhang" userId="c3ce7b406596cfd4" providerId="LiveId" clId="{9A733E80-5633-4653-99E7-90634B20E12E}" dt="2019-03-05T18:12:47.370" v="806" actId="478"/>
          <ac:spMkLst>
            <pc:docMk/>
            <pc:sldMk cId="466073311" sldId="631"/>
            <ac:spMk id="12" creationId="{1BFC90D9-10CD-499A-A92A-278D50C7CDDD}"/>
          </ac:spMkLst>
        </pc:spChg>
        <pc:grpChg chg="add mod">
          <ac:chgData name="dong zhang" userId="c3ce7b406596cfd4" providerId="LiveId" clId="{9A733E80-5633-4653-99E7-90634B20E12E}" dt="2019-03-05T18:14:10.171" v="823" actId="164"/>
          <ac:grpSpMkLst>
            <pc:docMk/>
            <pc:sldMk cId="466073311" sldId="631"/>
            <ac:grpSpMk id="3" creationId="{5AD94148-B2E0-4ABC-90B0-E412CDD29D74}"/>
          </ac:grpSpMkLst>
        </pc:grpChg>
        <pc:picChg chg="add mod modCrop">
          <ac:chgData name="dong zhang" userId="c3ce7b406596cfd4" providerId="LiveId" clId="{9A733E80-5633-4653-99E7-90634B20E12E}" dt="2019-03-05T18:13:27.740" v="816" actId="1076"/>
          <ac:picMkLst>
            <pc:docMk/>
            <pc:sldMk cId="466073311" sldId="631"/>
            <ac:picMk id="2" creationId="{7A0FE3DF-EB0F-46E5-A8C3-D62423F13126}"/>
          </ac:picMkLst>
        </pc:picChg>
      </pc:sldChg>
      <pc:sldChg chg="addSp modSp modAnim">
        <pc:chgData name="dong zhang" userId="c3ce7b406596cfd4" providerId="LiveId" clId="{9A733E80-5633-4653-99E7-90634B20E12E}" dt="2019-03-05T18:30:38.574" v="974"/>
        <pc:sldMkLst>
          <pc:docMk/>
          <pc:sldMk cId="396862684" sldId="632"/>
        </pc:sldMkLst>
        <pc:spChg chg="mod">
          <ac:chgData name="dong zhang" userId="c3ce7b406596cfd4" providerId="LiveId" clId="{9A733E80-5633-4653-99E7-90634B20E12E}" dt="2019-03-05T18:29:52.212" v="965" actId="164"/>
          <ac:spMkLst>
            <pc:docMk/>
            <pc:sldMk cId="396862684" sldId="632"/>
            <ac:spMk id="10" creationId="{8181ACD0-206C-4973-A905-8D8B54E40587}"/>
          </ac:spMkLst>
        </pc:spChg>
        <pc:spChg chg="mod">
          <ac:chgData name="dong zhang" userId="c3ce7b406596cfd4" providerId="LiveId" clId="{9A733E80-5633-4653-99E7-90634B20E12E}" dt="2019-03-05T18:30:02.711" v="968" actId="164"/>
          <ac:spMkLst>
            <pc:docMk/>
            <pc:sldMk cId="396862684" sldId="632"/>
            <ac:spMk id="12" creationId="{7937ED5E-24CC-4B83-BF35-292FBA1250DC}"/>
          </ac:spMkLst>
        </pc:spChg>
        <pc:grpChg chg="add mod">
          <ac:chgData name="dong zhang" userId="c3ce7b406596cfd4" providerId="LiveId" clId="{9A733E80-5633-4653-99E7-90634B20E12E}" dt="2019-03-05T18:29:52.212" v="965" actId="164"/>
          <ac:grpSpMkLst>
            <pc:docMk/>
            <pc:sldMk cId="396862684" sldId="632"/>
            <ac:grpSpMk id="2" creationId="{D973B9EE-8BE1-4CFA-85B7-F465C731FE99}"/>
          </ac:grpSpMkLst>
        </pc:grpChg>
        <pc:grpChg chg="add mod">
          <ac:chgData name="dong zhang" userId="c3ce7b406596cfd4" providerId="LiveId" clId="{9A733E80-5633-4653-99E7-90634B20E12E}" dt="2019-03-05T18:30:02.711" v="968" actId="164"/>
          <ac:grpSpMkLst>
            <pc:docMk/>
            <pc:sldMk cId="396862684" sldId="632"/>
            <ac:grpSpMk id="3" creationId="{25EC64A6-C2F6-46C3-AE06-E684C948710B}"/>
          </ac:grpSpMkLst>
        </pc:grpChg>
        <pc:cxnChg chg="mod">
          <ac:chgData name="dong zhang" userId="c3ce7b406596cfd4" providerId="LiveId" clId="{9A733E80-5633-4653-99E7-90634B20E12E}" dt="2019-03-05T18:29:52.212" v="965" actId="164"/>
          <ac:cxnSpMkLst>
            <pc:docMk/>
            <pc:sldMk cId="396862684" sldId="632"/>
            <ac:cxnSpMk id="9" creationId="{A8D5440C-4207-46FB-B812-B7274DE0352E}"/>
          </ac:cxnSpMkLst>
        </pc:cxnChg>
        <pc:cxnChg chg="mod">
          <ac:chgData name="dong zhang" userId="c3ce7b406596cfd4" providerId="LiveId" clId="{9A733E80-5633-4653-99E7-90634B20E12E}" dt="2019-03-05T18:30:02.711" v="968" actId="164"/>
          <ac:cxnSpMkLst>
            <pc:docMk/>
            <pc:sldMk cId="396862684" sldId="632"/>
            <ac:cxnSpMk id="11" creationId="{A6F7D495-584B-4759-981E-1284D9ABEBA7}"/>
          </ac:cxnSpMkLst>
        </pc:cxnChg>
      </pc:sldChg>
      <pc:sldChg chg="modAnim">
        <pc:chgData name="dong zhang" userId="c3ce7b406596cfd4" providerId="LiveId" clId="{9A733E80-5633-4653-99E7-90634B20E12E}" dt="2019-03-05T17:03:52.534" v="13"/>
        <pc:sldMkLst>
          <pc:docMk/>
          <pc:sldMk cId="2790818215" sldId="677"/>
        </pc:sldMkLst>
      </pc:sldChg>
      <pc:sldChg chg="modSp modAnim">
        <pc:chgData name="dong zhang" userId="c3ce7b406596cfd4" providerId="LiveId" clId="{9A733E80-5633-4653-99E7-90634B20E12E}" dt="2019-03-05T17:43:43.901" v="524"/>
        <pc:sldMkLst>
          <pc:docMk/>
          <pc:sldMk cId="4049031014" sldId="678"/>
        </pc:sldMkLst>
        <pc:picChg chg="mod">
          <ac:chgData name="dong zhang" userId="c3ce7b406596cfd4" providerId="LiveId" clId="{9A733E80-5633-4653-99E7-90634B20E12E}" dt="2019-03-05T17:13:43.051" v="160" actId="1076"/>
          <ac:picMkLst>
            <pc:docMk/>
            <pc:sldMk cId="4049031014" sldId="678"/>
            <ac:picMk id="4" creationId="{D225C634-AE63-4E9D-99A8-21DE54887EDF}"/>
          </ac:picMkLst>
        </pc:picChg>
      </pc:sldChg>
      <pc:sldChg chg="addSp delSp modSp delAnim modAnim">
        <pc:chgData name="dong zhang" userId="c3ce7b406596cfd4" providerId="LiveId" clId="{9A733E80-5633-4653-99E7-90634B20E12E}" dt="2019-03-05T17:33:15.419" v="404"/>
        <pc:sldMkLst>
          <pc:docMk/>
          <pc:sldMk cId="3228703042" sldId="679"/>
        </pc:sldMkLst>
        <pc:spChg chg="mod">
          <ac:chgData name="dong zhang" userId="c3ce7b406596cfd4" providerId="LiveId" clId="{9A733E80-5633-4653-99E7-90634B20E12E}" dt="2019-03-05T17:23:20.204" v="323" actId="20577"/>
          <ac:spMkLst>
            <pc:docMk/>
            <pc:sldMk cId="3228703042" sldId="679"/>
            <ac:spMk id="7" creationId="{00000000-0000-0000-0000-000000000000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8" creationId="{5F6A1F99-129C-4B91-A032-64A139AD8224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9" creationId="{0BD0BA3B-8545-4B43-9839-117C390915C0}"/>
          </ac:spMkLst>
        </pc:spChg>
        <pc:spChg chg="del">
          <ac:chgData name="dong zhang" userId="c3ce7b406596cfd4" providerId="LiveId" clId="{9A733E80-5633-4653-99E7-90634B20E12E}" dt="2019-03-05T17:25:25.936" v="337" actId="478"/>
          <ac:spMkLst>
            <pc:docMk/>
            <pc:sldMk cId="3228703042" sldId="679"/>
            <ac:spMk id="10" creationId="{47AAF10E-AF24-40A7-B5F4-F7CDEFDEA19B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4" creationId="{92041FE5-9C3E-488B-A12E-44FA232C73C6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9" creationId="{B6CAA226-0694-4EE2-B33C-8833EEA96DC4}"/>
          </ac:spMkLst>
        </pc:spChg>
        <pc:spChg chg="add mod">
          <ac:chgData name="dong zhang" userId="c3ce7b406596cfd4" providerId="LiveId" clId="{9A733E80-5633-4653-99E7-90634B20E12E}" dt="2019-03-05T17:31:23.053" v="373" actId="1076"/>
          <ac:spMkLst>
            <pc:docMk/>
            <pc:sldMk cId="3228703042" sldId="679"/>
            <ac:spMk id="26" creationId="{252E7063-DB47-46CB-8EFE-CBD12A9C1BCA}"/>
          </ac:spMkLst>
        </pc:spChg>
        <pc:spChg chg="add mod">
          <ac:chgData name="dong zhang" userId="c3ce7b406596cfd4" providerId="LiveId" clId="{9A733E80-5633-4653-99E7-90634B20E12E}" dt="2019-03-05T17:32:14.135" v="380" actId="164"/>
          <ac:spMkLst>
            <pc:docMk/>
            <pc:sldMk cId="3228703042" sldId="679"/>
            <ac:spMk id="27" creationId="{66625A38-F7EB-4F47-980D-78A9CC01BBD0}"/>
          </ac:spMkLst>
        </pc:spChg>
        <pc:spChg chg="add mod">
          <ac:chgData name="dong zhang" userId="c3ce7b406596cfd4" providerId="LiveId" clId="{9A733E80-5633-4653-99E7-90634B20E12E}" dt="2019-03-05T17:32:32.754" v="386" actId="1076"/>
          <ac:spMkLst>
            <pc:docMk/>
            <pc:sldMk cId="3228703042" sldId="679"/>
            <ac:spMk id="32" creationId="{B4BE4483-2DB3-4A41-A2C5-04F766541061}"/>
          </ac:spMkLst>
        </pc:spChg>
        <pc:spChg chg="add mod">
          <ac:chgData name="dong zhang" userId="c3ce7b406596cfd4" providerId="LiveId" clId="{9A733E80-5633-4653-99E7-90634B20E12E}" dt="2019-03-05T17:33:15.419" v="404"/>
          <ac:spMkLst>
            <pc:docMk/>
            <pc:sldMk cId="3228703042" sldId="679"/>
            <ac:spMk id="40" creationId="{91DFB3C5-4D97-4062-AC86-4F4566BEB592}"/>
          </ac:spMkLst>
        </pc:spChg>
        <pc:grpChg chg="add mod">
          <ac:chgData name="dong zhang" userId="c3ce7b406596cfd4" providerId="LiveId" clId="{9A733E80-5633-4653-99E7-90634B20E12E}" dt="2019-03-05T17:30:49.233" v="361" actId="164"/>
          <ac:grpSpMkLst>
            <pc:docMk/>
            <pc:sldMk cId="3228703042" sldId="679"/>
            <ac:grpSpMk id="21" creationId="{F0F849FF-6243-42D1-B80C-CB1136349897}"/>
          </ac:grpSpMkLst>
        </pc:grpChg>
        <pc:grpChg chg="add mod">
          <ac:chgData name="dong zhang" userId="c3ce7b406596cfd4" providerId="LiveId" clId="{9A733E80-5633-4653-99E7-90634B20E12E}" dt="2019-03-05T17:32:14.135" v="380" actId="164"/>
          <ac:grpSpMkLst>
            <pc:docMk/>
            <pc:sldMk cId="3228703042" sldId="679"/>
            <ac:grpSpMk id="24" creationId="{270C5D5A-A6B7-45EE-894C-905ED2CB040F}"/>
          </ac:grpSpMkLst>
        </pc:grpChg>
        <pc:grpChg chg="add mod">
          <ac:chgData name="dong zhang" userId="c3ce7b406596cfd4" providerId="LiveId" clId="{9A733E80-5633-4653-99E7-90634B20E12E}" dt="2019-03-05T17:33:01.168" v="393" actId="1076"/>
          <ac:grpSpMkLst>
            <pc:docMk/>
            <pc:sldMk cId="3228703042" sldId="679"/>
            <ac:grpSpMk id="33" creationId="{ADF6F480-0568-4F81-BE2C-4B0725684868}"/>
          </ac:grpSpMkLst>
        </pc:grpChg>
        <pc:picChg chg="add mod">
          <ac:chgData name="dong zhang" userId="c3ce7b406596cfd4" providerId="LiveId" clId="{9A733E80-5633-4653-99E7-90634B20E12E}" dt="2019-03-05T17:32:57.431" v="392" actId="1076"/>
          <ac:picMkLst>
            <pc:docMk/>
            <pc:sldMk cId="3228703042" sldId="679"/>
            <ac:picMk id="5" creationId="{55601F40-50F6-4E70-B628-D06FA2D7FB1C}"/>
          </ac:picMkLst>
        </pc:pic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1" creationId="{FC9F0BB2-DAEE-4B4D-8CF2-656808EFC7D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2" creationId="{6EA8A7BE-C976-42DD-AF8A-28527BFD33F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5" creationId="{0FAA6A01-2F4A-4222-ADC7-2560DE05B4A1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17" creationId="{F92BB47A-67F0-4BD1-ACCB-44075E094BCC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22" creationId="{1BDD9A48-1059-40AB-91F2-E6262C37DAB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8" creationId="{0C73FCB6-2F97-4889-83A0-3AB4021503A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9" creationId="{2D069B42-3105-4297-B4C3-CD106E7A52DE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4" creationId="{F2892D71-CF97-40CA-A67F-95746BBD3DA5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5" creationId="{2054D803-FE81-48EE-ADCF-0BC2DF522568}"/>
          </ac:cxnSpMkLst>
        </pc:cxnChg>
        <pc:cxnChg chg="mod">
          <ac:chgData name="dong zhang" userId="c3ce7b406596cfd4" providerId="LiveId" clId="{9A733E80-5633-4653-99E7-90634B20E12E}" dt="2019-03-05T17:33:04.214" v="394" actId="14100"/>
          <ac:cxnSpMkLst>
            <pc:docMk/>
            <pc:sldMk cId="3228703042" sldId="679"/>
            <ac:cxnSpMk id="37" creationId="{D2ADDB55-D027-4C2C-B661-73258C821A9F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8" creationId="{8EDBC4BE-009B-46FB-9DC7-9C24683483A2}"/>
          </ac:cxnSpMkLst>
        </pc:cxnChg>
      </pc:sldChg>
      <pc:sldChg chg="modAnim">
        <pc:chgData name="dong zhang" userId="c3ce7b406596cfd4" providerId="LiveId" clId="{9A733E80-5633-4653-99E7-90634B20E12E}" dt="2019-03-05T17:43:29.865" v="522"/>
        <pc:sldMkLst>
          <pc:docMk/>
          <pc:sldMk cId="2097742623" sldId="680"/>
        </pc:sldMkLst>
      </pc:sldChg>
      <pc:sldChg chg="addSp delSp modSp modAnim">
        <pc:chgData name="dong zhang" userId="c3ce7b406596cfd4" providerId="LiveId" clId="{9A733E80-5633-4653-99E7-90634B20E12E}" dt="2019-03-05T17:48:56.246" v="602"/>
        <pc:sldMkLst>
          <pc:docMk/>
          <pc:sldMk cId="612364967" sldId="681"/>
        </pc:sldMkLst>
        <pc:spChg chg="add del mod">
          <ac:chgData name="dong zhang" userId="c3ce7b406596cfd4" providerId="LiveId" clId="{9A733E80-5633-4653-99E7-90634B20E12E}" dt="2019-03-05T17:46:41.186" v="569" actId="478"/>
          <ac:spMkLst>
            <pc:docMk/>
            <pc:sldMk cId="612364967" sldId="681"/>
            <ac:spMk id="2" creationId="{61BB570F-1410-4F87-911E-606C9D0F1487}"/>
          </ac:spMkLst>
        </pc:spChg>
        <pc:spChg chg="mod">
          <ac:chgData name="dong zhang" userId="c3ce7b406596cfd4" providerId="LiveId" clId="{9A733E80-5633-4653-99E7-90634B20E12E}" dt="2019-03-05T17:44:46.739" v="531"/>
          <ac:spMkLst>
            <pc:docMk/>
            <pc:sldMk cId="612364967" sldId="681"/>
            <ac:spMk id="7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5:45.217" v="556" actId="1076"/>
          <ac:spMkLst>
            <pc:docMk/>
            <pc:sldMk cId="612364967" sldId="681"/>
            <ac:spMk id="8" creationId="{F6577B91-A5BF-4665-8FF0-1A74E1E498DE}"/>
          </ac:spMkLst>
        </pc:spChg>
        <pc:spChg chg="add mod">
          <ac:chgData name="dong zhang" userId="c3ce7b406596cfd4" providerId="LiveId" clId="{9A733E80-5633-4653-99E7-90634B20E12E}" dt="2019-03-05T17:46:08.097" v="563" actId="14100"/>
          <ac:spMkLst>
            <pc:docMk/>
            <pc:sldMk cId="612364967" sldId="681"/>
            <ac:spMk id="9" creationId="{D9890DAA-5018-46E4-9F22-88F3E584BD66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0" creationId="{AD8BEFCE-4DE5-455B-9DC7-2EA41B29AFE7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1" creationId="{B9612453-CB77-458C-8A79-F751179E0DA5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2" creationId="{A06C0072-E24E-4024-9E11-C7CEF03BDEC4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3" creationId="{51C40902-B684-4A96-8712-FA483BFC3948}"/>
          </ac:spMkLst>
        </pc:spChg>
        <pc:picChg chg="mod">
          <ac:chgData name="dong zhang" userId="c3ce7b406596cfd4" providerId="LiveId" clId="{9A733E80-5633-4653-99E7-90634B20E12E}" dt="2019-03-05T17:44:07.705" v="526" actId="1076"/>
          <ac:picMkLst>
            <pc:docMk/>
            <pc:sldMk cId="612364967" sldId="681"/>
            <ac:picMk id="3" creationId="{62773640-0495-44AD-9D17-2AB2570D4C8D}"/>
          </ac:picMkLst>
        </pc:picChg>
      </pc:sldChg>
      <pc:sldChg chg="modAnim">
        <pc:chgData name="dong zhang" userId="c3ce7b406596cfd4" providerId="LiveId" clId="{9A733E80-5633-4653-99E7-90634B20E12E}" dt="2019-03-05T17:49:08.049" v="604"/>
        <pc:sldMkLst>
          <pc:docMk/>
          <pc:sldMk cId="1151371015" sldId="682"/>
        </pc:sldMkLst>
      </pc:sldChg>
      <pc:sldChg chg="addSp delSp modSp modAnim">
        <pc:chgData name="dong zhang" userId="c3ce7b406596cfd4" providerId="LiveId" clId="{9A733E80-5633-4653-99E7-90634B20E12E}" dt="2019-03-05T17:55:25.263" v="683"/>
        <pc:sldMkLst>
          <pc:docMk/>
          <pc:sldMk cId="3869632924" sldId="683"/>
        </pc:sldMkLst>
        <pc:spChg chg="mod">
          <ac:chgData name="dong zhang" userId="c3ce7b406596cfd4" providerId="LiveId" clId="{9A733E80-5633-4653-99E7-90634B20E12E}" dt="2019-03-05T17:49:42.523" v="619" actId="20577"/>
          <ac:spMkLst>
            <pc:docMk/>
            <pc:sldMk cId="3869632924" sldId="68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1:46.986" v="641" actId="1076"/>
          <ac:spMkLst>
            <pc:docMk/>
            <pc:sldMk cId="3869632924" sldId="683"/>
            <ac:spMk id="4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5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6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9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0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1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2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0:03.457" v="622" actId="1076"/>
          <ac:spMkLst>
            <pc:docMk/>
            <pc:sldMk cId="3869632924" sldId="683"/>
            <ac:spMk id="13" creationId="{00000000-0000-0000-0000-000000000000}"/>
          </ac:spMkLst>
        </pc:spChg>
        <pc:spChg chg="add del mod">
          <ac:chgData name="dong zhang" userId="c3ce7b406596cfd4" providerId="LiveId" clId="{9A733E80-5633-4653-99E7-90634B20E12E}" dt="2019-03-05T17:52:41.541" v="650"/>
          <ac:spMkLst>
            <pc:docMk/>
            <pc:sldMk cId="3869632924" sldId="683"/>
            <ac:spMk id="14" creationId="{4A74E11F-9B85-4CB5-84F9-62EE1F0269A8}"/>
          </ac:spMkLst>
        </pc:spChg>
        <pc:spChg chg="add mod">
          <ac:chgData name="dong zhang" userId="c3ce7b406596cfd4" providerId="LiveId" clId="{9A733E80-5633-4653-99E7-90634B20E12E}" dt="2019-03-05T17:52:52.330" v="652" actId="1076"/>
          <ac:spMkLst>
            <pc:docMk/>
            <pc:sldMk cId="3869632924" sldId="683"/>
            <ac:spMk id="15" creationId="{893F7CAD-58C9-44DB-84DF-5D16DED620F9}"/>
          </ac:spMkLst>
        </pc:spChg>
        <pc:spChg chg="add mod">
          <ac:chgData name="dong zhang" userId="c3ce7b406596cfd4" providerId="LiveId" clId="{9A733E80-5633-4653-99E7-90634B20E12E}" dt="2019-03-05T17:53:02.749" v="654" actId="1076"/>
          <ac:spMkLst>
            <pc:docMk/>
            <pc:sldMk cId="3869632924" sldId="683"/>
            <ac:spMk id="16" creationId="{2C3E38FC-C696-451F-82A5-953935C7BCDC}"/>
          </ac:spMkLst>
        </pc:spChg>
        <pc:spChg chg="add mod">
          <ac:chgData name="dong zhang" userId="c3ce7b406596cfd4" providerId="LiveId" clId="{9A733E80-5633-4653-99E7-90634B20E12E}" dt="2019-03-05T17:53:07.597" v="656" actId="1076"/>
          <ac:spMkLst>
            <pc:docMk/>
            <pc:sldMk cId="3869632924" sldId="683"/>
            <ac:spMk id="17" creationId="{7BBD39DC-40B2-46AF-817D-8B6B05E71850}"/>
          </ac:spMkLst>
        </pc:spChg>
        <pc:spChg chg="add mod">
          <ac:chgData name="dong zhang" userId="c3ce7b406596cfd4" providerId="LiveId" clId="{9A733E80-5633-4653-99E7-90634B20E12E}" dt="2019-03-05T17:53:11.996" v="658" actId="1076"/>
          <ac:spMkLst>
            <pc:docMk/>
            <pc:sldMk cId="3869632924" sldId="683"/>
            <ac:spMk id="18" creationId="{F7413677-C61A-46CA-A099-5F12DAA2EB60}"/>
          </ac:spMkLst>
        </pc:spChg>
        <pc:spChg chg="add mod">
          <ac:chgData name="dong zhang" userId="c3ce7b406596cfd4" providerId="LiveId" clId="{9A733E80-5633-4653-99E7-90634B20E12E}" dt="2019-03-05T17:53:35.498" v="665" actId="14100"/>
          <ac:spMkLst>
            <pc:docMk/>
            <pc:sldMk cId="3869632924" sldId="683"/>
            <ac:spMk id="19" creationId="{155D4DE8-459C-413D-9F75-610FC4D037E7}"/>
          </ac:spMkLst>
        </pc:spChg>
        <pc:spChg chg="add mod">
          <ac:chgData name="dong zhang" userId="c3ce7b406596cfd4" providerId="LiveId" clId="{9A733E80-5633-4653-99E7-90634B20E12E}" dt="2019-03-05T17:53:26.204" v="662" actId="1076"/>
          <ac:spMkLst>
            <pc:docMk/>
            <pc:sldMk cId="3869632924" sldId="683"/>
            <ac:spMk id="20" creationId="{6307E286-3975-4587-AF88-CF3534D7FAE6}"/>
          </ac:spMkLst>
        </pc:spChg>
        <pc:spChg chg="add mod">
          <ac:chgData name="dong zhang" userId="c3ce7b406596cfd4" providerId="LiveId" clId="{9A733E80-5633-4653-99E7-90634B20E12E}" dt="2019-03-05T17:53:46.291" v="668" actId="1076"/>
          <ac:spMkLst>
            <pc:docMk/>
            <pc:sldMk cId="3869632924" sldId="683"/>
            <ac:spMk id="21" creationId="{BC068F50-0056-4594-8243-5EBC06C8CFB0}"/>
          </ac:spMkLst>
        </pc:spChg>
        <pc:spChg chg="add mod">
          <ac:chgData name="dong zhang" userId="c3ce7b406596cfd4" providerId="LiveId" clId="{9A733E80-5633-4653-99E7-90634B20E12E}" dt="2019-03-05T17:53:50.006" v="670" actId="1076"/>
          <ac:spMkLst>
            <pc:docMk/>
            <pc:sldMk cId="3869632924" sldId="683"/>
            <ac:spMk id="22" creationId="{6AAD173A-0DFD-4D3C-A0F6-63C22FC7047D}"/>
          </ac:spMkLst>
        </pc:spChg>
        <pc:spChg chg="add mod">
          <ac:chgData name="dong zhang" userId="c3ce7b406596cfd4" providerId="LiveId" clId="{9A733E80-5633-4653-99E7-90634B20E12E}" dt="2019-03-05T17:53:55.025" v="672" actId="1076"/>
          <ac:spMkLst>
            <pc:docMk/>
            <pc:sldMk cId="3869632924" sldId="683"/>
            <ac:spMk id="23" creationId="{89A66CCC-4562-44CA-AD7B-78FAAE004D0F}"/>
          </ac:spMkLst>
        </pc:spChg>
        <pc:spChg chg="add mod">
          <ac:chgData name="dong zhang" userId="c3ce7b406596cfd4" providerId="LiveId" clId="{9A733E80-5633-4653-99E7-90634B20E12E}" dt="2019-03-05T17:53:59.187" v="674" actId="1076"/>
          <ac:spMkLst>
            <pc:docMk/>
            <pc:sldMk cId="3869632924" sldId="683"/>
            <ac:spMk id="24" creationId="{724A213D-4E0C-4F6A-8E0B-9E89E5E2A044}"/>
          </ac:spMkLst>
        </pc:spChg>
      </pc:sldChg>
      <pc:sldChg chg="modAnim">
        <pc:chgData name="dong zhang" userId="c3ce7b406596cfd4" providerId="LiveId" clId="{9A733E80-5633-4653-99E7-90634B20E12E}" dt="2019-03-05T17:55:49.310" v="685"/>
        <pc:sldMkLst>
          <pc:docMk/>
          <pc:sldMk cId="2586578302" sldId="684"/>
        </pc:sldMkLst>
      </pc:sldChg>
      <pc:sldChg chg="modAnim">
        <pc:chgData name="dong zhang" userId="c3ce7b406596cfd4" providerId="LiveId" clId="{9A733E80-5633-4653-99E7-90634B20E12E}" dt="2019-03-05T17:56:23.877" v="689"/>
        <pc:sldMkLst>
          <pc:docMk/>
          <pc:sldMk cId="4047464288" sldId="685"/>
        </pc:sldMkLst>
      </pc:sldChg>
      <pc:sldChg chg="modSp modAnim">
        <pc:chgData name="dong zhang" userId="c3ce7b406596cfd4" providerId="LiveId" clId="{9A733E80-5633-4653-99E7-90634B20E12E}" dt="2019-03-05T17:57:19.409" v="694"/>
        <pc:sldMkLst>
          <pc:docMk/>
          <pc:sldMk cId="1294197503" sldId="686"/>
        </pc:sldMkLst>
        <pc:spChg chg="mod">
          <ac:chgData name="dong zhang" userId="c3ce7b406596cfd4" providerId="LiveId" clId="{9A733E80-5633-4653-99E7-90634B20E12E}" dt="2019-03-05T17:57:00.490" v="692" actId="207"/>
          <ac:spMkLst>
            <pc:docMk/>
            <pc:sldMk cId="1294197503" sldId="686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7:59:27.382" v="712"/>
        <pc:sldMkLst>
          <pc:docMk/>
          <pc:sldMk cId="3207865812" sldId="687"/>
        </pc:sldMkLst>
        <pc:spChg chg="mod">
          <ac:chgData name="dong zhang" userId="c3ce7b406596cfd4" providerId="LiveId" clId="{9A733E80-5633-4653-99E7-90634B20E12E}" dt="2019-03-05T17:58:49.749" v="704" actId="207"/>
          <ac:spMkLst>
            <pc:docMk/>
            <pc:sldMk cId="3207865812" sldId="687"/>
            <ac:spMk id="8" creationId="{C8D47E1E-23B5-4952-8018-53CA6FE93005}"/>
          </ac:spMkLst>
        </pc:spChg>
        <pc:cxnChg chg="add mod">
          <ac:chgData name="dong zhang" userId="c3ce7b406596cfd4" providerId="LiveId" clId="{9A733E80-5633-4653-99E7-90634B20E12E}" dt="2019-03-05T17:58:54.840" v="705" actId="208"/>
          <ac:cxnSpMkLst>
            <pc:docMk/>
            <pc:sldMk cId="3207865812" sldId="687"/>
            <ac:cxnSpMk id="12" creationId="{0BDB3789-55C3-4821-86AB-E7B38B244D23}"/>
          </ac:cxnSpMkLst>
        </pc:cxnChg>
      </pc:sldChg>
      <pc:sldChg chg="modAnim">
        <pc:chgData name="dong zhang" userId="c3ce7b406596cfd4" providerId="LiveId" clId="{9A733E80-5633-4653-99E7-90634B20E12E}" dt="2019-03-05T18:00:46.040" v="722"/>
        <pc:sldMkLst>
          <pc:docMk/>
          <pc:sldMk cId="251262887" sldId="692"/>
        </pc:sldMkLst>
      </pc:sldChg>
      <pc:sldChg chg="modAnim">
        <pc:chgData name="dong zhang" userId="c3ce7b406596cfd4" providerId="LiveId" clId="{9A733E80-5633-4653-99E7-90634B20E12E}" dt="2019-03-05T18:01:42.243" v="726"/>
        <pc:sldMkLst>
          <pc:docMk/>
          <pc:sldMk cId="152264880" sldId="693"/>
        </pc:sldMkLst>
      </pc:sldChg>
      <pc:sldChg chg="addSp modSp modAnim">
        <pc:chgData name="dong zhang" userId="c3ce7b406596cfd4" providerId="LiveId" clId="{9A733E80-5633-4653-99E7-90634B20E12E}" dt="2019-03-05T18:05:40.310" v="764"/>
        <pc:sldMkLst>
          <pc:docMk/>
          <pc:sldMk cId="3330826157" sldId="694"/>
        </pc:sldMkLst>
        <pc:spChg chg="mod">
          <ac:chgData name="dong zhang" userId="c3ce7b406596cfd4" providerId="LiveId" clId="{9A733E80-5633-4653-99E7-90634B20E12E}" dt="2019-03-05T18:03:31.660" v="749" actId="6549"/>
          <ac:spMkLst>
            <pc:docMk/>
            <pc:sldMk cId="3330826157" sldId="694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03:39.575" v="752" actId="1076"/>
          <ac:spMkLst>
            <pc:docMk/>
            <pc:sldMk cId="3330826157" sldId="694"/>
            <ac:spMk id="8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50.368" v="754" actId="1076"/>
          <ac:spMkLst>
            <pc:docMk/>
            <pc:sldMk cId="3330826157" sldId="694"/>
            <ac:spMk id="17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28.146" v="744" actId="1076"/>
          <ac:spMkLst>
            <pc:docMk/>
            <pc:sldMk cId="3330826157" sldId="694"/>
            <ac:spMk id="20" creationId="{DBD9DDA0-BF0A-4780-ADBE-249B2FA15FDA}"/>
          </ac:spMkLst>
        </pc:spChg>
        <pc:picChg chg="add mod">
          <ac:chgData name="dong zhang" userId="c3ce7b406596cfd4" providerId="LiveId" clId="{9A733E80-5633-4653-99E7-90634B20E12E}" dt="2019-03-05T18:05:31.110" v="762" actId="1076"/>
          <ac:picMkLst>
            <pc:docMk/>
            <pc:sldMk cId="3330826157" sldId="694"/>
            <ac:picMk id="2" creationId="{653A38BB-3C6E-4D30-8A9E-84026485B9C8}"/>
          </ac:picMkLst>
        </pc:picChg>
      </pc:sldChg>
      <pc:sldChg chg="modAnim">
        <pc:chgData name="dong zhang" userId="c3ce7b406596cfd4" providerId="LiveId" clId="{9A733E80-5633-4653-99E7-90634B20E12E}" dt="2019-03-05T18:07:46.880" v="776"/>
        <pc:sldMkLst>
          <pc:docMk/>
          <pc:sldMk cId="3676926518" sldId="695"/>
        </pc:sldMkLst>
      </pc:sldChg>
      <pc:sldChg chg="modSp modAnim">
        <pc:chgData name="dong zhang" userId="c3ce7b406596cfd4" providerId="LiveId" clId="{9A733E80-5633-4653-99E7-90634B20E12E}" dt="2019-03-05T18:11:17.070" v="802"/>
        <pc:sldMkLst>
          <pc:docMk/>
          <pc:sldMk cId="2915062330" sldId="696"/>
        </pc:sldMkLst>
        <pc:spChg chg="mod">
          <ac:chgData name="dong zhang" userId="c3ce7b406596cfd4" providerId="LiveId" clId="{9A733E80-5633-4653-99E7-90634B20E12E}" dt="2019-03-05T18:10:53.243" v="798" actId="20577"/>
          <ac:spMkLst>
            <pc:docMk/>
            <pc:sldMk cId="2915062330" sldId="696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10:08.629" v="791" actId="1076"/>
          <ac:spMkLst>
            <pc:docMk/>
            <pc:sldMk cId="2915062330" sldId="696"/>
            <ac:spMk id="9" creationId="{30BA12D6-39A8-4154-9AC5-8C8DD7B5AFB4}"/>
          </ac:spMkLst>
        </pc:spChg>
      </pc:sldChg>
      <pc:sldChg chg="modAnim">
        <pc:chgData name="dong zhang" userId="c3ce7b406596cfd4" providerId="LiveId" clId="{9A733E80-5633-4653-99E7-90634B20E12E}" dt="2019-03-05T18:00:17.548" v="720"/>
        <pc:sldMkLst>
          <pc:docMk/>
          <pc:sldMk cId="102889172" sldId="697"/>
        </pc:sldMkLst>
      </pc:sldChg>
      <pc:sldChg chg="addSp delSp modSp modAnim">
        <pc:chgData name="dong zhang" userId="c3ce7b406596cfd4" providerId="LiveId" clId="{9A733E80-5633-4653-99E7-90634B20E12E}" dt="2019-03-05T18:20:15.535" v="847"/>
        <pc:sldMkLst>
          <pc:docMk/>
          <pc:sldMk cId="603517157" sldId="698"/>
        </pc:sldMkLst>
        <pc:spChg chg="mod">
          <ac:chgData name="dong zhang" userId="c3ce7b406596cfd4" providerId="LiveId" clId="{9A733E80-5633-4653-99E7-90634B20E12E}" dt="2019-03-05T18:19:58.355" v="846" actId="1076"/>
          <ac:spMkLst>
            <pc:docMk/>
            <pc:sldMk cId="603517157" sldId="698"/>
            <ac:spMk id="2" creationId="{00000000-0000-0000-0000-000000000000}"/>
          </ac:spMkLst>
        </pc:spChg>
        <pc:spChg chg="add del">
          <ac:chgData name="dong zhang" userId="c3ce7b406596cfd4" providerId="LiveId" clId="{9A733E80-5633-4653-99E7-90634B20E12E}" dt="2019-03-05T18:19:32.991" v="841"/>
          <ac:spMkLst>
            <pc:docMk/>
            <pc:sldMk cId="603517157" sldId="698"/>
            <ac:spMk id="3" creationId="{77E0C51F-9975-49D4-967E-65812BF1328D}"/>
          </ac:spMkLst>
        </pc:spChg>
        <pc:spChg chg="mod">
          <ac:chgData name="dong zhang" userId="c3ce7b406596cfd4" providerId="LiveId" clId="{9A733E80-5633-4653-99E7-90634B20E12E}" dt="2019-03-05T18:16:16.564" v="835" actId="1076"/>
          <ac:spMkLst>
            <pc:docMk/>
            <pc:sldMk cId="603517157" sldId="698"/>
            <ac:spMk id="8" creationId="{6D2E7839-FCE6-4291-B86C-65DD0839B841}"/>
          </ac:spMkLst>
        </pc:spChg>
        <pc:picChg chg="add mod">
          <ac:chgData name="dong zhang" userId="c3ce7b406596cfd4" providerId="LiveId" clId="{9A733E80-5633-4653-99E7-90634B20E12E}" dt="2019-03-05T18:19:55.037" v="845" actId="1076"/>
          <ac:picMkLst>
            <pc:docMk/>
            <pc:sldMk cId="603517157" sldId="698"/>
            <ac:picMk id="4" creationId="{DAE94FD2-D9DF-497C-9963-1A081913A5A6}"/>
          </ac:picMkLst>
        </pc:picChg>
        <pc:picChg chg="del mod">
          <ac:chgData name="dong zhang" userId="c3ce7b406596cfd4" providerId="LiveId" clId="{9A733E80-5633-4653-99E7-90634B20E12E}" dt="2019-03-05T18:19:03.352" v="839" actId="478"/>
          <ac:picMkLst>
            <pc:docMk/>
            <pc:sldMk cId="603517157" sldId="698"/>
            <ac:picMk id="23" creationId="{00000000-0000-0000-0000-000000000000}"/>
          </ac:picMkLst>
        </pc:picChg>
      </pc:sldChg>
      <pc:sldChg chg="modAnim">
        <pc:chgData name="dong zhang" userId="c3ce7b406596cfd4" providerId="LiveId" clId="{9A733E80-5633-4653-99E7-90634B20E12E}" dt="2019-03-05T18:16:08.381" v="834"/>
        <pc:sldMkLst>
          <pc:docMk/>
          <pc:sldMk cId="647020166" sldId="700"/>
        </pc:sldMkLst>
      </pc:sldChg>
      <pc:sldChg chg="modSp modAnim">
        <pc:chgData name="dong zhang" userId="c3ce7b406596cfd4" providerId="LiveId" clId="{9A733E80-5633-4653-99E7-90634B20E12E}" dt="2019-03-05T18:35:13.127" v="1005"/>
        <pc:sldMkLst>
          <pc:docMk/>
          <pc:sldMk cId="2058702954" sldId="702"/>
        </pc:sldMkLst>
        <pc:picChg chg="mod">
          <ac:chgData name="dong zhang" userId="c3ce7b406596cfd4" providerId="LiveId" clId="{9A733E80-5633-4653-99E7-90634B20E12E}" dt="2019-03-05T18:34:55.047" v="1002" actId="1076"/>
          <ac:picMkLst>
            <pc:docMk/>
            <pc:sldMk cId="2058702954" sldId="702"/>
            <ac:picMk id="11" creationId="{14D4B288-36DE-48E1-A68E-4D744FEEF5BD}"/>
          </ac:picMkLst>
        </pc:picChg>
      </pc:sldChg>
      <pc:sldChg chg="modSp modAnim">
        <pc:chgData name="dong zhang" userId="c3ce7b406596cfd4" providerId="LiveId" clId="{9A733E80-5633-4653-99E7-90634B20E12E}" dt="2019-03-05T18:38:19.439" v="1074"/>
        <pc:sldMkLst>
          <pc:docMk/>
          <pc:sldMk cId="545468783" sldId="703"/>
        </pc:sldMkLst>
        <pc:spChg chg="mod">
          <ac:chgData name="dong zhang" userId="c3ce7b406596cfd4" providerId="LiveId" clId="{9A733E80-5633-4653-99E7-90634B20E12E}" dt="2019-03-05T18:36:14.097" v="1008" actId="1076"/>
          <ac:spMkLst>
            <pc:docMk/>
            <pc:sldMk cId="545468783" sldId="703"/>
            <ac:spMk id="4" creationId="{CDF46AB2-1EA5-49D2-8356-212772644A31}"/>
          </ac:spMkLst>
        </pc:spChg>
        <pc:spChg chg="mod">
          <ac:chgData name="dong zhang" userId="c3ce7b406596cfd4" providerId="LiveId" clId="{9A733E80-5633-4653-99E7-90634B20E12E}" dt="2019-03-05T18:36:37.057" v="1059" actId="14100"/>
          <ac:spMkLst>
            <pc:docMk/>
            <pc:sldMk cId="545468783" sldId="703"/>
            <ac:spMk id="11" creationId="{00000000-0000-0000-0000-000000000000}"/>
          </ac:spMkLst>
        </pc:spChg>
      </pc:sldChg>
      <pc:sldChg chg="modAnim">
        <pc:chgData name="dong zhang" userId="c3ce7b406596cfd4" providerId="LiveId" clId="{9A733E80-5633-4653-99E7-90634B20E12E}" dt="2019-03-05T18:38:46.866" v="1079"/>
        <pc:sldMkLst>
          <pc:docMk/>
          <pc:sldMk cId="1941820310" sldId="704"/>
        </pc:sldMkLst>
      </pc:sldChg>
      <pc:sldChg chg="addSp modSp modAnim">
        <pc:chgData name="dong zhang" userId="c3ce7b406596cfd4" providerId="LiveId" clId="{9A733E80-5633-4653-99E7-90634B20E12E}" dt="2019-03-05T18:32:29.522" v="988"/>
        <pc:sldMkLst>
          <pc:docMk/>
          <pc:sldMk cId="987102685" sldId="705"/>
        </pc:sldMkLst>
        <pc:spChg chg="mod">
          <ac:chgData name="dong zhang" userId="c3ce7b406596cfd4" providerId="LiveId" clId="{9A733E80-5633-4653-99E7-90634B20E12E}" dt="2019-03-05T18:31:42.333" v="979" actId="164"/>
          <ac:spMkLst>
            <pc:docMk/>
            <pc:sldMk cId="987102685" sldId="705"/>
            <ac:spMk id="8" creationId="{0D40FBEC-3695-460D-BA5B-A0F59A040E5C}"/>
          </ac:spMkLst>
        </pc:spChg>
        <pc:spChg chg="mod">
          <ac:chgData name="dong zhang" userId="c3ce7b406596cfd4" providerId="LiveId" clId="{9A733E80-5633-4653-99E7-90634B20E12E}" dt="2019-03-05T18:31:50.636" v="981" actId="164"/>
          <ac:spMkLst>
            <pc:docMk/>
            <pc:sldMk cId="987102685" sldId="705"/>
            <ac:spMk id="10" creationId="{7EB0AE13-645A-4C93-BA2C-8B58F0C135BF}"/>
          </ac:spMkLst>
        </pc:spChg>
        <pc:spChg chg="mod">
          <ac:chgData name="dong zhang" userId="c3ce7b406596cfd4" providerId="LiveId" clId="{9A733E80-5633-4653-99E7-90634B20E12E}" dt="2019-03-05T18:32:24.574" v="986" actId="164"/>
          <ac:spMkLst>
            <pc:docMk/>
            <pc:sldMk cId="987102685" sldId="705"/>
            <ac:spMk id="11" creationId="{F2EFBD58-F64D-41C2-BEF8-0A2478B18558}"/>
          </ac:spMkLst>
        </pc:spChg>
        <pc:grpChg chg="add mod">
          <ac:chgData name="dong zhang" userId="c3ce7b406596cfd4" providerId="LiveId" clId="{9A733E80-5633-4653-99E7-90634B20E12E}" dt="2019-03-05T18:31:42.333" v="979" actId="164"/>
          <ac:grpSpMkLst>
            <pc:docMk/>
            <pc:sldMk cId="987102685" sldId="705"/>
            <ac:grpSpMk id="2" creationId="{DD91D95E-7540-4D9B-B7E5-7CF1FF61382C}"/>
          </ac:grpSpMkLst>
        </pc:grpChg>
        <pc:grpChg chg="add mod">
          <ac:chgData name="dong zhang" userId="c3ce7b406596cfd4" providerId="LiveId" clId="{9A733E80-5633-4653-99E7-90634B20E12E}" dt="2019-03-05T18:31:50.636" v="981" actId="164"/>
          <ac:grpSpMkLst>
            <pc:docMk/>
            <pc:sldMk cId="987102685" sldId="705"/>
            <ac:grpSpMk id="5" creationId="{30594544-75DF-41BE-ACEE-511F07E45848}"/>
          </ac:grpSpMkLst>
        </pc:grpChg>
        <pc:grpChg chg="add mod">
          <ac:chgData name="dong zhang" userId="c3ce7b406596cfd4" providerId="LiveId" clId="{9A733E80-5633-4653-99E7-90634B20E12E}" dt="2019-03-05T18:32:24.574" v="986" actId="164"/>
          <ac:grpSpMkLst>
            <pc:docMk/>
            <pc:sldMk cId="987102685" sldId="705"/>
            <ac:grpSpMk id="12" creationId="{58ECA814-5CD2-4657-957D-9A4BBCE6D377}"/>
          </ac:grpSpMkLst>
        </pc:grpChg>
        <pc:cxnChg chg="mod">
          <ac:chgData name="dong zhang" userId="c3ce7b406596cfd4" providerId="LiveId" clId="{9A733E80-5633-4653-99E7-90634B20E12E}" dt="2019-03-05T18:31:42.333" v="979" actId="164"/>
          <ac:cxnSpMkLst>
            <pc:docMk/>
            <pc:sldMk cId="987102685" sldId="705"/>
            <ac:cxnSpMk id="3" creationId="{C49AC6F6-854A-4541-AB75-F9E29BBFBF42}"/>
          </ac:cxnSpMkLst>
        </pc:cxnChg>
        <pc:cxnChg chg="mod">
          <ac:chgData name="dong zhang" userId="c3ce7b406596cfd4" providerId="LiveId" clId="{9A733E80-5633-4653-99E7-90634B20E12E}" dt="2019-03-05T18:31:50.636" v="981" actId="164"/>
          <ac:cxnSpMkLst>
            <pc:docMk/>
            <pc:sldMk cId="987102685" sldId="705"/>
            <ac:cxnSpMk id="9" creationId="{BF22825D-E61F-48D5-A728-54D39C2C5F76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5" creationId="{CC7CE98E-0273-46BC-A643-42C45E81CF3F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9" creationId="{40A026C4-BBED-4F96-8311-EED968BC7B94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2" creationId="{0BD9311D-7E2E-4DC7-AEFF-292DAEE042DE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5" creationId="{7E7D9C1F-D83E-4218-9A06-0A8B7969CD09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9" creationId="{A5D8E733-3782-4C79-A6AC-A25F74FDC8E1}"/>
          </ac:cxnSpMkLst>
        </pc:cxnChg>
      </pc:sldChg>
      <pc:sldChg chg="modAnim">
        <pc:chgData name="dong zhang" userId="c3ce7b406596cfd4" providerId="LiveId" clId="{9A733E80-5633-4653-99E7-90634B20E12E}" dt="2019-03-05T18:30:57.741" v="976"/>
        <pc:sldMkLst>
          <pc:docMk/>
          <pc:sldMk cId="1585547973" sldId="706"/>
        </pc:sldMkLst>
      </pc:sldChg>
      <pc:sldChg chg="modAnim">
        <pc:chgData name="dong zhang" userId="c3ce7b406596cfd4" providerId="LiveId" clId="{9A733E80-5633-4653-99E7-90634B20E12E}" dt="2019-03-05T18:21:10.146" v="849"/>
        <pc:sldMkLst>
          <pc:docMk/>
          <pc:sldMk cId="3018490306" sldId="707"/>
        </pc:sldMkLst>
      </pc:sldChg>
      <pc:sldChg chg="modAnim">
        <pc:chgData name="dong zhang" userId="c3ce7b406596cfd4" providerId="LiveId" clId="{9A733E80-5633-4653-99E7-90634B20E12E}" dt="2019-03-05T18:22:44.377" v="853"/>
        <pc:sldMkLst>
          <pc:docMk/>
          <pc:sldMk cId="1174660451" sldId="708"/>
        </pc:sldMkLst>
      </pc:sldChg>
      <pc:sldChg chg="addSp delSp modSp modAnim">
        <pc:chgData name="dong zhang" userId="c3ce7b406596cfd4" providerId="LiveId" clId="{9A733E80-5633-4653-99E7-90634B20E12E}" dt="2019-03-05T17:21:52.018" v="310" actId="14100"/>
        <pc:sldMkLst>
          <pc:docMk/>
          <pc:sldMk cId="1415586737" sldId="710"/>
        </pc:sldMkLst>
        <pc:spChg chg="mod topLvl">
          <ac:chgData name="dong zhang" userId="c3ce7b406596cfd4" providerId="LiveId" clId="{9A733E80-5633-4653-99E7-90634B20E12E}" dt="2019-03-05T17:18:47.753" v="247" actId="1076"/>
          <ac:spMkLst>
            <pc:docMk/>
            <pc:sldMk cId="1415586737" sldId="710"/>
            <ac:spMk id="4" creationId="{AFF22F82-555E-4C82-8E55-677D064C8AD3}"/>
          </ac:spMkLst>
        </pc:spChg>
        <pc:spChg chg="add mod">
          <ac:chgData name="dong zhang" userId="c3ce7b406596cfd4" providerId="LiveId" clId="{9A733E80-5633-4653-99E7-90634B20E12E}" dt="2019-03-05T17:17:29.220" v="231" actId="1076"/>
          <ac:spMkLst>
            <pc:docMk/>
            <pc:sldMk cId="1415586737" sldId="710"/>
            <ac:spMk id="7" creationId="{877969D0-B497-49D2-8545-F026109137E7}"/>
          </ac:spMkLst>
        </pc:spChg>
        <pc:spChg chg="add mod">
          <ac:chgData name="dong zhang" userId="c3ce7b406596cfd4" providerId="LiveId" clId="{9A733E80-5633-4653-99E7-90634B20E12E}" dt="2019-03-05T17:17:32.677" v="232" actId="1076"/>
          <ac:spMkLst>
            <pc:docMk/>
            <pc:sldMk cId="1415586737" sldId="710"/>
            <ac:spMk id="8" creationId="{D75C2CDA-B9BC-49F0-84F9-FA49EB32E7B5}"/>
          </ac:spMkLst>
        </pc:spChg>
        <pc:spChg chg="add mod">
          <ac:chgData name="dong zhang" userId="c3ce7b406596cfd4" providerId="LiveId" clId="{9A733E80-5633-4653-99E7-90634B20E12E}" dt="2019-03-05T17:21:52.018" v="310" actId="14100"/>
          <ac:spMkLst>
            <pc:docMk/>
            <pc:sldMk cId="1415586737" sldId="710"/>
            <ac:spMk id="9" creationId="{6AF8E93B-FB0E-4381-B2EB-5B6A33B2E5E7}"/>
          </ac:spMkLst>
        </pc:spChg>
        <pc:spChg chg="add mod">
          <ac:chgData name="dong zhang" userId="c3ce7b406596cfd4" providerId="LiveId" clId="{9A733E80-5633-4653-99E7-90634B20E12E}" dt="2019-03-05T17:21:18.717" v="301"/>
          <ac:spMkLst>
            <pc:docMk/>
            <pc:sldMk cId="1415586737" sldId="710"/>
            <ac:spMk id="10" creationId="{D67D4E39-405F-4CCD-BE2C-CBFDBC5E34A7}"/>
          </ac:spMkLst>
        </pc:spChg>
        <pc:spChg chg="mod topLvl">
          <ac:chgData name="dong zhang" userId="c3ce7b406596cfd4" providerId="LiveId" clId="{9A733E80-5633-4653-99E7-90634B20E12E}" dt="2019-03-05T17:19:15.371" v="251" actId="1076"/>
          <ac:spMkLst>
            <pc:docMk/>
            <pc:sldMk cId="1415586737" sldId="710"/>
            <ac:spMk id="1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17:22.035" v="230" actId="207"/>
          <ac:spMkLst>
            <pc:docMk/>
            <pc:sldMk cId="1415586737" sldId="710"/>
            <ac:spMk id="14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16:29.498" v="212" actId="165"/>
          <ac:grpSpMkLst>
            <pc:docMk/>
            <pc:sldMk cId="1415586737" sldId="710"/>
            <ac:grpSpMk id="16" creationId="{00000000-0000-0000-0000-000000000000}"/>
          </ac:grpSpMkLst>
        </pc:grpChg>
      </pc:sldChg>
      <pc:sldChg chg="addSp modSp modAnim">
        <pc:chgData name="dong zhang" userId="c3ce7b406596cfd4" providerId="LiveId" clId="{9A733E80-5633-4653-99E7-90634B20E12E}" dt="2019-03-05T17:21:33.750" v="309"/>
        <pc:sldMkLst>
          <pc:docMk/>
          <pc:sldMk cId="344012228" sldId="711"/>
        </pc:sldMkLst>
        <pc:spChg chg="mod">
          <ac:chgData name="dong zhang" userId="c3ce7b406596cfd4" providerId="LiveId" clId="{9A733E80-5633-4653-99E7-90634B20E12E}" dt="2019-03-05T17:07:05.741" v="90" actId="1076"/>
          <ac:spMkLst>
            <pc:docMk/>
            <pc:sldMk cId="344012228" sldId="711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12:20.246" v="142" actId="207"/>
          <ac:spMkLst>
            <pc:docMk/>
            <pc:sldMk cId="344012228" sldId="711"/>
            <ac:spMk id="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21:33.750" v="309"/>
          <ac:spMkLst>
            <pc:docMk/>
            <pc:sldMk cId="344012228" sldId="711"/>
            <ac:spMk id="7" creationId="{B196FA25-9D78-46F1-A5EA-857D7234BF30}"/>
          </ac:spMkLst>
        </pc:spChg>
        <pc:spChg chg="add mod">
          <ac:chgData name="dong zhang" userId="c3ce7b406596cfd4" providerId="LiveId" clId="{9A733E80-5633-4653-99E7-90634B20E12E}" dt="2019-03-05T17:10:50.756" v="133" actId="1076"/>
          <ac:spMkLst>
            <pc:docMk/>
            <pc:sldMk cId="344012228" sldId="711"/>
            <ac:spMk id="8" creationId="{B4E5FD23-3F32-47C7-A0BA-38EB57BBF2F2}"/>
          </ac:spMkLst>
        </pc:spChg>
        <pc:spChg chg="add mod">
          <ac:chgData name="dong zhang" userId="c3ce7b406596cfd4" providerId="LiveId" clId="{9A733E80-5633-4653-99E7-90634B20E12E}" dt="2019-03-05T17:11:39.743" v="139" actId="1076"/>
          <ac:spMkLst>
            <pc:docMk/>
            <pc:sldMk cId="344012228" sldId="711"/>
            <ac:spMk id="9" creationId="{0E6D13D7-A588-4261-80AA-3C465B49FC50}"/>
          </ac:spMkLst>
        </pc:spChg>
        <pc:spChg chg="add mod">
          <ac:chgData name="dong zhang" userId="c3ce7b406596cfd4" providerId="LiveId" clId="{9A733E80-5633-4653-99E7-90634B20E12E}" dt="2019-03-05T17:13:12.979" v="158" actId="1076"/>
          <ac:spMkLst>
            <pc:docMk/>
            <pc:sldMk cId="344012228" sldId="711"/>
            <ac:spMk id="10" creationId="{4164088A-F31D-4639-A954-0BC853650F78}"/>
          </ac:spMkLst>
        </pc:spChg>
      </pc:sldChg>
      <pc:sldChg chg="addSp delSp modSp modAnim">
        <pc:chgData name="dong zhang" userId="c3ce7b406596cfd4" providerId="LiveId" clId="{9A733E80-5633-4653-99E7-90634B20E12E}" dt="2019-03-05T17:37:47.430" v="448"/>
        <pc:sldMkLst>
          <pc:docMk/>
          <pc:sldMk cId="216526018" sldId="712"/>
        </pc:sldMkLst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8" creationId="{F9BBA8BF-AF9F-4136-AF93-4A272FE2AA09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9" creationId="{25A14AB1-056D-4FDA-9957-C4CF97B4C092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0" creationId="{D44E1751-15B3-49BE-9CC8-1D7627826DF7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1" creationId="{39A4AD37-4EE2-4426-9B8A-FCB61FEB8D54}"/>
          </ac:spMkLst>
        </pc:spChg>
        <pc:spChg chg="add">
          <ac:chgData name="dong zhang" userId="c3ce7b406596cfd4" providerId="LiveId" clId="{9A733E80-5633-4653-99E7-90634B20E12E}" dt="2019-03-05T17:36:50.523" v="440"/>
          <ac:spMkLst>
            <pc:docMk/>
            <pc:sldMk cId="216526018" sldId="712"/>
            <ac:spMk id="12" creationId="{1098C0B1-7BBC-423D-9F79-6F8E476B68E8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3" creationId="{1E3A6137-DF73-4540-A3E5-6F8C29623B07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7" creationId="{AFF22F82-555E-4C82-8E55-677D064C8AD3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9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34:12.395" v="406" actId="165"/>
          <ac:grpSpMkLst>
            <pc:docMk/>
            <pc:sldMk cId="216526018" sldId="712"/>
            <ac:grpSpMk id="16" creationId="{00000000-0000-0000-0000-000000000000}"/>
          </ac:grpSpMkLst>
        </pc:grpChg>
      </pc:sldChg>
      <pc:sldChg chg="addSp delSp modSp ord delAnim modAnim">
        <pc:chgData name="dong zhang" userId="c3ce7b406596cfd4" providerId="LiveId" clId="{9A733E80-5633-4653-99E7-90634B20E12E}" dt="2019-03-05T17:42:45.796" v="518"/>
        <pc:sldMkLst>
          <pc:docMk/>
          <pc:sldMk cId="4294578158" sldId="713"/>
        </pc:sldMkLst>
        <pc:spChg chg="mod">
          <ac:chgData name="dong zhang" userId="c3ce7b406596cfd4" providerId="LiveId" clId="{9A733E80-5633-4653-99E7-90634B20E12E}" dt="2019-03-05T17:42:04.175" v="510" actId="1076"/>
          <ac:spMkLst>
            <pc:docMk/>
            <pc:sldMk cId="4294578158" sldId="713"/>
            <ac:spMk id="8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38:54.588" v="466"/>
          <ac:spMkLst>
            <pc:docMk/>
            <pc:sldMk cId="4294578158" sldId="713"/>
            <ac:spMk id="9" creationId="{4742054A-433F-4A54-BDCD-3F5BE6D25F96}"/>
          </ac:spMkLst>
        </pc:spChg>
        <pc:spChg chg="add mod">
          <ac:chgData name="dong zhang" userId="c3ce7b406596cfd4" providerId="LiveId" clId="{9A733E80-5633-4653-99E7-90634B20E12E}" dt="2019-03-05T17:41:26.996" v="506" actId="1076"/>
          <ac:spMkLst>
            <pc:docMk/>
            <pc:sldMk cId="4294578158" sldId="713"/>
            <ac:spMk id="10" creationId="{38CBBCC1-52F3-4B48-888E-FF6202D2C997}"/>
          </ac:spMkLst>
        </pc:spChg>
        <pc:spChg chg="add del mod">
          <ac:chgData name="dong zhang" userId="c3ce7b406596cfd4" providerId="LiveId" clId="{9A733E80-5633-4653-99E7-90634B20E12E}" dt="2019-03-05T17:41:46.905" v="508" actId="478"/>
          <ac:spMkLst>
            <pc:docMk/>
            <pc:sldMk cId="4294578158" sldId="713"/>
            <ac:spMk id="11" creationId="{7FB10E6D-D61B-4A78-A990-28F0DB7B1656}"/>
          </ac:spMkLst>
        </pc:spChg>
        <pc:spChg chg="add del mod">
          <ac:chgData name="dong zhang" userId="c3ce7b406596cfd4" providerId="LiveId" clId="{9A733E80-5633-4653-99E7-90634B20E12E}" dt="2019-03-05T17:41:52.028" v="509" actId="478"/>
          <ac:spMkLst>
            <pc:docMk/>
            <pc:sldMk cId="4294578158" sldId="713"/>
            <ac:spMk id="12" creationId="{9819BDDD-6C85-4BF5-8B7D-1E2EA4B2CFA5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3" creationId="{1E3A6137-DF73-4540-A3E5-6F8C29623B07}"/>
          </ac:spMkLst>
        </pc:spChg>
        <pc:spChg chg="add mod">
          <ac:chgData name="dong zhang" userId="c3ce7b406596cfd4" providerId="LiveId" clId="{9A733E80-5633-4653-99E7-90634B20E12E}" dt="2019-03-05T17:42:12.647" v="511" actId="1076"/>
          <ac:spMkLst>
            <pc:docMk/>
            <pc:sldMk cId="4294578158" sldId="713"/>
            <ac:spMk id="14" creationId="{05258331-4E05-4296-979C-D9FCA1005E2C}"/>
          </ac:spMkLst>
        </pc:spChg>
        <pc:spChg chg="add del mod">
          <ac:chgData name="dong zhang" userId="c3ce7b406596cfd4" providerId="LiveId" clId="{9A733E80-5633-4653-99E7-90634B20E12E}" dt="2019-03-05T17:40:54.236" v="497" actId="478"/>
          <ac:spMkLst>
            <pc:docMk/>
            <pc:sldMk cId="4294578158" sldId="713"/>
            <ac:spMk id="15" creationId="{82D9F1B4-2D42-4422-850C-7A03BF53B44A}"/>
          </ac:spMkLst>
        </pc:spChg>
        <pc:spChg chg="mod topLvl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7" creationId="{AFF22F82-555E-4C82-8E55-677D064C8AD3}"/>
          </ac:spMkLst>
        </pc:spChg>
        <pc:spChg chg="del mod topLvl">
          <ac:chgData name="dong zhang" userId="c3ce7b406596cfd4" providerId="LiveId" clId="{9A733E80-5633-4653-99E7-90634B20E12E}" dt="2019-03-05T17:40:29.532" v="489" actId="478"/>
          <ac:spMkLst>
            <pc:docMk/>
            <pc:sldMk cId="4294578158" sldId="713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9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0" creationId="{E59CAF53-33C3-4755-9243-756E1D2165B4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1" creationId="{8EA9BF73-6539-4759-B476-BC62E51B7B2B}"/>
          </ac:spMkLst>
        </pc:spChg>
        <pc:grpChg chg="del mod">
          <ac:chgData name="dong zhang" userId="c3ce7b406596cfd4" providerId="LiveId" clId="{9A733E80-5633-4653-99E7-90634B20E12E}" dt="2019-03-05T17:39:20.350" v="472" actId="165"/>
          <ac:grpSpMkLst>
            <pc:docMk/>
            <pc:sldMk cId="4294578158" sldId="713"/>
            <ac:grpSpMk id="16" creationId="{00000000-0000-0000-0000-000000000000}"/>
          </ac:grpSpMkLst>
        </pc:grpChg>
      </pc:sldChg>
      <pc:sldChg chg="modAnim">
        <pc:chgData name="dong zhang" userId="c3ce7b406596cfd4" providerId="LiveId" clId="{9A733E80-5633-4653-99E7-90634B20E12E}" dt="2019-03-05T18:21:45.232" v="851"/>
        <pc:sldMkLst>
          <pc:docMk/>
          <pc:sldMk cId="1347724160" sldId="720"/>
        </pc:sldMkLst>
      </pc:sldChg>
      <pc:sldChg chg="modSp">
        <pc:chgData name="dong zhang" userId="c3ce7b406596cfd4" providerId="LiveId" clId="{9A733E80-5633-4653-99E7-90634B20E12E}" dt="2019-03-05T18:23:32.293" v="920"/>
        <pc:sldMkLst>
          <pc:docMk/>
          <pc:sldMk cId="246804943" sldId="722"/>
        </pc:sldMkLst>
        <pc:spChg chg="mod">
          <ac:chgData name="dong zhang" userId="c3ce7b406596cfd4" providerId="LiveId" clId="{9A733E80-5633-4653-99E7-90634B20E12E}" dt="2019-03-05T18:23:32.293" v="920"/>
          <ac:spMkLst>
            <pc:docMk/>
            <pc:sldMk cId="246804943" sldId="722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8:27:55.901" v="956"/>
        <pc:sldMkLst>
          <pc:docMk/>
          <pc:sldMk cId="366099845" sldId="723"/>
        </pc:sldMkLst>
        <pc:spChg chg="mod">
          <ac:chgData name="dong zhang" userId="c3ce7b406596cfd4" providerId="LiveId" clId="{9A733E80-5633-4653-99E7-90634B20E12E}" dt="2019-03-05T18:26:47.628" v="949" actId="1076"/>
          <ac:spMkLst>
            <pc:docMk/>
            <pc:sldMk cId="366099845" sldId="72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4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7" creationId="{D7C3AB6D-FA4C-43BC-B856-002D4C86C9EE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8" creationId="{DA11E6B1-B6A3-45A9-B5D4-E2C8C9C1CFE9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20" creationId="{00000000-0000-0000-0000-000000000000}"/>
          </ac:spMkLst>
        </pc:spChg>
        <pc:grpChg chg="mod">
          <ac:chgData name="dong zhang" userId="c3ce7b406596cfd4" providerId="LiveId" clId="{9A733E80-5633-4653-99E7-90634B20E12E}" dt="2019-03-05T18:26:33.176" v="947" actId="1076"/>
          <ac:grpSpMkLst>
            <pc:docMk/>
            <pc:sldMk cId="366099845" sldId="723"/>
            <ac:grpSpMk id="5" creationId="{00000000-0000-0000-0000-000000000000}"/>
          </ac:grpSpMkLst>
        </pc:grpChg>
        <pc:grpChg chg="add mod">
          <ac:chgData name="dong zhang" userId="c3ce7b406596cfd4" providerId="LiveId" clId="{9A733E80-5633-4653-99E7-90634B20E12E}" dt="2019-03-05T18:27:43.140" v="952" actId="164"/>
          <ac:grpSpMkLst>
            <pc:docMk/>
            <pc:sldMk cId="366099845" sldId="723"/>
            <ac:grpSpMk id="8" creationId="{56AF268C-9585-442B-AFB1-1B30CFF68F9C}"/>
          </ac:grpSpMkLst>
        </pc:grp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19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1" creationId="{00000000-0000-0000-0000-000000000000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2" creationId="{29D11ABF-E9B2-4983-A33F-49624B4BC4B7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3" creationId="{4441305A-421C-4ABD-B3FB-01F9A218E1C1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4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7" creationId="{00000000-0000-0000-0000-000000000000}"/>
          </ac:cxnSpMkLst>
        </pc:cxnChg>
      </pc:sldChg>
      <pc:sldChg chg="addSp modSp modAnim">
        <pc:chgData name="dong zhang" userId="c3ce7b406596cfd4" providerId="LiveId" clId="{9A733E80-5633-4653-99E7-90634B20E12E}" dt="2019-03-05T18:28:43.341" v="960"/>
        <pc:sldMkLst>
          <pc:docMk/>
          <pc:sldMk cId="4258451069" sldId="724"/>
        </pc:sldMkLst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7" creationId="{35DCFD23-E59C-4385-B640-C503438C93EF}"/>
          </ac:spMkLst>
        </pc:spChg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8" creationId="{D38BBD38-F3E6-4DCE-8D3F-403EB781E873}"/>
          </ac:spMkLst>
        </pc:spChg>
        <pc:picChg chg="add mod">
          <ac:chgData name="dong zhang" userId="c3ce7b406596cfd4" providerId="LiveId" clId="{9A733E80-5633-4653-99E7-90634B20E12E}" dt="2019-03-05T18:28:35.105" v="958" actId="571"/>
          <ac:picMkLst>
            <pc:docMk/>
            <pc:sldMk cId="4258451069" sldId="724"/>
            <ac:picMk id="13" creationId="{3CDA545F-4318-42CD-838F-253FB8B6A7A2}"/>
          </ac:picMkLst>
        </pc:pic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19" creationId="{198A1863-3872-41A4-AFEC-24BB65FF465C}"/>
          </ac:cxnSpMkLst>
        </pc:cxn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20" creationId="{1D1341B3-2906-4B78-8A89-DB89A76AE03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00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5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946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8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36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84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36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96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752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51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77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96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19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66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117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39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852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18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112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54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55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258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77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482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99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31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64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477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3904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814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45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286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6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096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663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122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288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830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388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966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806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9314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0902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2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514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3705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8587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5219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4324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0655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202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0802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72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4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39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951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121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852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7069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549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21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9372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66509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5412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总结和答疑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1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3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7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案例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6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导入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5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讲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解</a:t>
            </a: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003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329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知识讲解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练习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课堂练习标题</a:t>
            </a: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代码实践标题</a:t>
            </a:r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知识案例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知识案例标题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知识案例内容</a:t>
            </a:r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7" r:id="rId12"/>
    <p:sldLayoutId id="2147483738" r:id="rId13"/>
    <p:sldLayoutId id="2147483739" r:id="rId14"/>
    <p:sldLayoutId id="214748374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svg"/><Relationship Id="rId5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wmv"/><Relationship Id="rId7" Type="http://schemas.openxmlformats.org/officeDocument/2006/relationships/image" Target="../media/image8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video" Target="../media/media2.wmv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9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D5A8E9C-02FF-420A-AEE2-8021536DD048}"/>
              </a:ext>
            </a:extLst>
          </p:cNvPr>
          <p:cNvSpPr/>
          <p:nvPr/>
        </p:nvSpPr>
        <p:spPr>
          <a:xfrm>
            <a:off x="611560" y="2482958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2104" y="306896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那天，我去了她家，我说：我草！你家真大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="" xmlns:a16="http://schemas.microsoft.com/office/drawing/2014/main" id="{B196FA25-9D78-46F1-A5EA-857D7234BF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关键词匹配过程：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B4E5FD23-3F32-47C7-A0BA-38EB57BBF2F2}"/>
              </a:ext>
            </a:extLst>
          </p:cNvPr>
          <p:cNvSpPr/>
          <p:nvPr/>
        </p:nvSpPr>
        <p:spPr>
          <a:xfrm>
            <a:off x="1835696" y="3038181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E6D13D7-A588-4261-80AA-3C465B49FC50}"/>
              </a:ext>
            </a:extLst>
          </p:cNvPr>
          <p:cNvSpPr/>
          <p:nvPr/>
        </p:nvSpPr>
        <p:spPr>
          <a:xfrm>
            <a:off x="4283968" y="304229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164088A-F31D-4639-A954-0BC853650F78}"/>
              </a:ext>
            </a:extLst>
          </p:cNvPr>
          <p:cNvSpPr/>
          <p:nvPr/>
        </p:nvSpPr>
        <p:spPr>
          <a:xfrm>
            <a:off x="5496640" y="303818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草</a:t>
            </a:r>
          </a:p>
        </p:txBody>
      </p:sp>
    </p:spTree>
    <p:extLst>
      <p:ext uri="{BB962C8B-B14F-4D97-AF65-F5344CB8AC3E}">
        <p14:creationId xmlns:p14="http://schemas.microsoft.com/office/powerpoint/2010/main" val="3440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13612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12 2.22222E-6 L 0.40382 2.22222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382 -2.22222E-6 L 0.53785 -0.0034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5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最简单的正则表达式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查找一句话中是否包含敏感词“我草”</a:t>
            </a:r>
            <a:endParaRPr lang="en-US" altLang="zh-CN" dirty="0"/>
          </a:p>
          <a:p>
            <a:pPr lvl="1"/>
            <a:r>
              <a:rPr lang="zh-CN" altLang="en-US" dirty="0"/>
              <a:t>如果将一句话中的“我草”，换成“我艹”，还能查询出来吗？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01501B1-1392-44DA-A954-8EB17B8BD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" y="4468265"/>
            <a:ext cx="2361905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3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625514"/>
          </a:xfrm>
        </p:spPr>
        <p:txBody>
          <a:bodyPr/>
          <a:lstStyle/>
          <a:p>
            <a:r>
              <a:rPr lang="zh-CN" altLang="en-US" dirty="0"/>
              <a:t>问题：第二个字符换成另一个同音字，就匹配不到了</a:t>
            </a:r>
            <a:endParaRPr lang="en-US" altLang="zh-CN" dirty="0"/>
          </a:p>
          <a:p>
            <a:r>
              <a:rPr lang="zh-CN" altLang="en-US" dirty="0"/>
              <a:t>字符集是规定一位字符上多种备选字的列表</a:t>
            </a:r>
            <a:endParaRPr lang="en-US" altLang="zh-CN" dirty="0"/>
          </a:p>
          <a:p>
            <a:r>
              <a:rPr lang="zh-CN" altLang="en-US" dirty="0"/>
              <a:t>只要规则中某一位字符上有多种备选字时，就用字符集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[</a:t>
            </a:r>
            <a:r>
              <a:rPr lang="zh-CN" altLang="en-US" dirty="0"/>
              <a:t>备选字列表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匹配时，只要与</a:t>
            </a:r>
            <a:r>
              <a:rPr lang="en-US" altLang="zh-CN" dirty="0"/>
              <a:t>[]</a:t>
            </a:r>
            <a:r>
              <a:rPr lang="zh-CN" altLang="en-US" dirty="0"/>
              <a:t>中任意一个字符匹配，就算满足规则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939640" y="2996303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5F6A1F99-129C-4B91-A032-64A139AD8224}"/>
              </a:ext>
            </a:extLst>
          </p:cNvPr>
          <p:cNvSpPr/>
          <p:nvPr/>
        </p:nvSpPr>
        <p:spPr>
          <a:xfrm>
            <a:off x="2051720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BD0BA3B-8545-4B43-9839-117C390915C0}"/>
              </a:ext>
            </a:extLst>
          </p:cNvPr>
          <p:cNvSpPr/>
          <p:nvPr/>
        </p:nvSpPr>
        <p:spPr>
          <a:xfrm>
            <a:off x="3859764" y="459390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7AAF10E-AF24-40A7-B5F4-F7CDEFDEA19B}"/>
              </a:ext>
            </a:extLst>
          </p:cNvPr>
          <p:cNvSpPr/>
          <p:nvPr/>
        </p:nvSpPr>
        <p:spPr>
          <a:xfrm>
            <a:off x="5667808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FC9F0BB2-DAEE-4B4D-8CF2-656808EFC7D6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491905" y="3919633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6EA8A7BE-C976-42DD-AF8A-28527BFD33F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4299949" y="3919633"/>
            <a:ext cx="0" cy="674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="" xmlns:a16="http://schemas.microsoft.com/office/drawing/2014/main" id="{0FAA6A01-2F4A-4222-ADC7-2560DE05B4A1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299949" y="3919633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289436" y="1753305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7904" y="3356992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39752" y="4365104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马在槽里吃草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77969D0-B497-49D2-8545-F026109137E7}"/>
              </a:ext>
            </a:extLst>
          </p:cNvPr>
          <p:cNvSpPr txBox="1"/>
          <p:nvPr/>
        </p:nvSpPr>
        <p:spPr>
          <a:xfrm>
            <a:off x="3707904" y="4363607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D75C2CDA-B9BC-49F0-84F9-FA49EB32E7B5}"/>
              </a:ext>
            </a:extLst>
          </p:cNvPr>
          <p:cNvSpPr txBox="1"/>
          <p:nvPr/>
        </p:nvSpPr>
        <p:spPr>
          <a:xfrm>
            <a:off x="5765894" y="4369204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AF8E93B-FB0E-4381-B2EB-5B6A33B2E5E7}"/>
              </a:ext>
            </a:extLst>
          </p:cNvPr>
          <p:cNvSpPr/>
          <p:nvPr/>
        </p:nvSpPr>
        <p:spPr>
          <a:xfrm>
            <a:off x="5794826" y="1916832"/>
            <a:ext cx="864096" cy="720080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副标题 6">
            <a:extLst>
              <a:ext uri="{FF2B5EF4-FFF2-40B4-BE49-F238E27FC236}">
                <a16:creationId xmlns="" xmlns:a16="http://schemas.microsoft.com/office/drawing/2014/main" id="{D67D4E39-405F-4CCD-BE2C-CBFDBC5E34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字符集匹配过程：</a:t>
            </a:r>
            <a:endParaRPr lang="en-US" altLang="zh-CN" dirty="0"/>
          </a:p>
        </p:txBody>
      </p:sp>
      <p:sp>
        <p:nvSpPr>
          <p:cNvPr id="2" name="右箭头 1"/>
          <p:cNvSpPr/>
          <p:nvPr/>
        </p:nvSpPr>
        <p:spPr>
          <a:xfrm rot="16200000">
            <a:off x="3919912" y="5225184"/>
            <a:ext cx="440080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05099" y="5724546"/>
            <a:ext cx="184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匹配了一次</a:t>
            </a:r>
            <a:endParaRPr lang="zh-CN" altLang="en-US" sz="2400" dirty="0"/>
          </a:p>
        </p:txBody>
      </p:sp>
      <p:sp>
        <p:nvSpPr>
          <p:cNvPr id="16" name="右箭头 15"/>
          <p:cNvSpPr/>
          <p:nvPr/>
        </p:nvSpPr>
        <p:spPr>
          <a:xfrm rot="16200000">
            <a:off x="5978901" y="5213719"/>
            <a:ext cx="440080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364088" y="5713081"/>
            <a:ext cx="184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匹配了一次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55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15469 2.5925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2.59259E-6 L 0.37274 2.59259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13" grpId="0" animBg="1"/>
      <p:bldP spid="13" grpId="1" animBg="1"/>
      <p:bldP spid="14" grpId="0"/>
      <p:bldP spid="7" grpId="0"/>
      <p:bldP spid="8" grpId="0"/>
      <p:bldP spid="9" grpId="0" animBg="1"/>
      <p:bldP spid="2" grpId="0" animBg="1"/>
      <p:bldP spid="3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3429962" y="1861142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E3A6137-DF73-4540-A3E5-6F8C29623B07}"/>
              </a:ext>
            </a:extLst>
          </p:cNvPr>
          <p:cNvSpPr/>
          <p:nvPr/>
        </p:nvSpPr>
        <p:spPr>
          <a:xfrm>
            <a:off x="2043225" y="186114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5601F40-50F6-4E70-B628-D06FA2D7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55" y="2852936"/>
            <a:ext cx="4337273" cy="389275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F0F849FF-6243-42D1-B80C-CB1136349897}"/>
              </a:ext>
            </a:extLst>
          </p:cNvPr>
          <p:cNvGrpSpPr/>
          <p:nvPr/>
        </p:nvGrpSpPr>
        <p:grpSpPr>
          <a:xfrm>
            <a:off x="2483409" y="3501008"/>
            <a:ext cx="3888791" cy="1872208"/>
            <a:chOff x="2483409" y="3501008"/>
            <a:chExt cx="3888791" cy="1872208"/>
          </a:xfrm>
        </p:grpSpPr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92041FE5-9C3E-488B-A12E-44FA232C73C6}"/>
                </a:ext>
              </a:extLst>
            </p:cNvPr>
            <p:cNvSpPr/>
            <p:nvPr/>
          </p:nvSpPr>
          <p:spPr>
            <a:xfrm>
              <a:off x="2483409" y="458112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B6CAA226-0694-4EE2-B33C-8833EEA96DC4}"/>
                </a:ext>
              </a:extLst>
            </p:cNvPr>
            <p:cNvSpPr/>
            <p:nvPr/>
          </p:nvSpPr>
          <p:spPr>
            <a:xfrm>
              <a:off x="4211960" y="350100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="" xmlns:a16="http://schemas.microsoft.com/office/drawing/2014/main" id="{F92BB47A-67F0-4BD1-ACCB-44075E094BCC}"/>
                </a:ext>
              </a:extLst>
            </p:cNvPr>
            <p:cNvCxnSpPr>
              <a:stCxn id="14" idx="3"/>
              <a:endCxn id="19" idx="1"/>
            </p:cNvCxnSpPr>
            <p:nvPr/>
          </p:nvCxnSpPr>
          <p:spPr>
            <a:xfrm flipV="1">
              <a:off x="3563888" y="3897052"/>
              <a:ext cx="648072" cy="10801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="" xmlns:a16="http://schemas.microsoft.com/office/drawing/2014/main" id="{1BDD9A48-1059-40AB-91F2-E6262C37DAB2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292439" y="3897052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252E7063-DB47-46CB-8EFE-CBD12A9C1BCA}"/>
              </a:ext>
            </a:extLst>
          </p:cNvPr>
          <p:cNvSpPr/>
          <p:nvPr/>
        </p:nvSpPr>
        <p:spPr>
          <a:xfrm>
            <a:off x="6372974" y="336976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270C5D5A-A6B7-45EE-894C-905ED2CB040F}"/>
              </a:ext>
            </a:extLst>
          </p:cNvPr>
          <p:cNvGrpSpPr/>
          <p:nvPr/>
        </p:nvGrpSpPr>
        <p:grpSpPr>
          <a:xfrm>
            <a:off x="3563888" y="4545124"/>
            <a:ext cx="2735945" cy="792088"/>
            <a:chOff x="3563888" y="4545124"/>
            <a:chExt cx="2735945" cy="792088"/>
          </a:xfrm>
        </p:grpSpPr>
        <p:sp>
          <p:nvSpPr>
            <p:cNvPr id="27" name="矩形 26">
              <a:extLst>
                <a:ext uri="{FF2B5EF4-FFF2-40B4-BE49-F238E27FC236}">
                  <a16:creationId xmlns="" xmlns:a16="http://schemas.microsoft.com/office/drawing/2014/main" id="{66625A38-F7EB-4F47-980D-78A9CC01BBD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="" xmlns:a16="http://schemas.microsoft.com/office/drawing/2014/main" id="{0C73FCB6-2F97-4889-83A0-3AB4021503A2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3563888" y="4941168"/>
              <a:ext cx="575705" cy="360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="" xmlns:a16="http://schemas.microsoft.com/office/drawing/2014/main" id="{2D069B42-3105-4297-B4C3-CD106E7A52DE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B4BE4483-2DB3-4A41-A2C5-04F766541061}"/>
              </a:ext>
            </a:extLst>
          </p:cNvPr>
          <p:cNvSpPr/>
          <p:nvPr/>
        </p:nvSpPr>
        <p:spPr>
          <a:xfrm>
            <a:off x="6411856" y="443711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ADF6F480-0568-4F81-BE2C-4B0725684868}"/>
              </a:ext>
            </a:extLst>
          </p:cNvPr>
          <p:cNvGrpSpPr/>
          <p:nvPr/>
        </p:nvGrpSpPr>
        <p:grpSpPr>
          <a:xfrm>
            <a:off x="3563888" y="4977172"/>
            <a:ext cx="2735945" cy="1458333"/>
            <a:chOff x="3563888" y="3878879"/>
            <a:chExt cx="2735945" cy="1458333"/>
          </a:xfrm>
        </p:grpSpPr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4C481BD2-619C-4E54-8854-D044021CDDB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="" xmlns:a16="http://schemas.microsoft.com/office/drawing/2014/main" id="{D2ADDB55-D027-4C2C-B661-73258C821A9F}"/>
                </a:ext>
              </a:extLst>
            </p:cNvPr>
            <p:cNvCxnSpPr>
              <a:cxnSpLocks/>
              <a:stCxn id="14" idx="3"/>
              <a:endCxn id="36" idx="1"/>
            </p:cNvCxnSpPr>
            <p:nvPr/>
          </p:nvCxnSpPr>
          <p:spPr>
            <a:xfrm>
              <a:off x="3563888" y="3878879"/>
              <a:ext cx="575705" cy="1062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="" xmlns:a16="http://schemas.microsoft.com/office/drawing/2014/main" id="{3E55950A-6989-449B-9B70-0F0BD022CD2D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91DFB3C5-4D97-4062-AC86-4F4566BEB592}"/>
              </a:ext>
            </a:extLst>
          </p:cNvPr>
          <p:cNvSpPr/>
          <p:nvPr/>
        </p:nvSpPr>
        <p:spPr>
          <a:xfrm>
            <a:off x="6404796" y="557779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002B08A7-C45C-423F-B026-2F9F3E6BAA81}"/>
              </a:ext>
            </a:extLst>
          </p:cNvPr>
          <p:cNvSpPr txBox="1"/>
          <p:nvPr/>
        </p:nvSpPr>
        <p:spPr>
          <a:xfrm>
            <a:off x="6253999" y="2375882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From</a:t>
            </a:r>
          </a:p>
          <a:p>
            <a:r>
              <a:rPr lang="en-US" altLang="zh-CN" sz="2800" dirty="0" err="1"/>
              <a:t>regexper.com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87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26" grpId="0"/>
      <p:bldP spid="32" grpId="0"/>
      <p:bldP spid="40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E3A6137-DF73-4540-A3E5-6F8C29623B07}"/>
              </a:ext>
            </a:extLst>
          </p:cNvPr>
          <p:cNvSpPr/>
          <p:nvPr/>
        </p:nvSpPr>
        <p:spPr>
          <a:xfrm>
            <a:off x="1783006" y="348202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572147" y="2006532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47930" y="3515643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07704" y="4653136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9BBA8BF-AF9F-4136-AF93-4A272FE2AA09}"/>
              </a:ext>
            </a:extLst>
          </p:cNvPr>
          <p:cNvSpPr/>
          <p:nvPr/>
        </p:nvSpPr>
        <p:spPr>
          <a:xfrm>
            <a:off x="1783834" y="352729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5A14AB1-056D-4FDA-9957-C4CF97B4C092}"/>
              </a:ext>
            </a:extLst>
          </p:cNvPr>
          <p:cNvSpPr txBox="1"/>
          <p:nvPr/>
        </p:nvSpPr>
        <p:spPr>
          <a:xfrm>
            <a:off x="1907704" y="467023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D44E1751-15B3-49BE-9CC8-1D7627826DF7}"/>
              </a:ext>
            </a:extLst>
          </p:cNvPr>
          <p:cNvSpPr/>
          <p:nvPr/>
        </p:nvSpPr>
        <p:spPr>
          <a:xfrm>
            <a:off x="1799279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9A4AD37-4EE2-4426-9B8A-FCB61FEB8D54}"/>
              </a:ext>
            </a:extLst>
          </p:cNvPr>
          <p:cNvSpPr/>
          <p:nvPr/>
        </p:nvSpPr>
        <p:spPr>
          <a:xfrm>
            <a:off x="2647930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6">
            <a:extLst>
              <a:ext uri="{FF2B5EF4-FFF2-40B4-BE49-F238E27FC236}">
                <a16:creationId xmlns="" xmlns:a16="http://schemas.microsoft.com/office/drawing/2014/main" id="{1098C0B1-7BBC-423D-9F79-6F8E476B6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52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  <p:bldP spid="19" grpId="0"/>
      <p:bldP spid="8" grpId="0" animBg="1"/>
      <p:bldP spid="9" grpId="0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E3A6137-DF73-4540-A3E5-6F8C29623B07}"/>
              </a:ext>
            </a:extLst>
          </p:cNvPr>
          <p:cNvSpPr/>
          <p:nvPr/>
        </p:nvSpPr>
        <p:spPr>
          <a:xfrm>
            <a:off x="1783006" y="348202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572147" y="2006532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3375" y="277257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07704" y="4653136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9BBA8BF-AF9F-4136-AF93-4A272FE2AA09}"/>
              </a:ext>
            </a:extLst>
          </p:cNvPr>
          <p:cNvSpPr/>
          <p:nvPr/>
        </p:nvSpPr>
        <p:spPr>
          <a:xfrm>
            <a:off x="1783834" y="352729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5A14AB1-056D-4FDA-9957-C4CF97B4C092}"/>
              </a:ext>
            </a:extLst>
          </p:cNvPr>
          <p:cNvSpPr txBox="1"/>
          <p:nvPr/>
        </p:nvSpPr>
        <p:spPr>
          <a:xfrm>
            <a:off x="1907704" y="463680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D44E1751-15B3-49BE-9CC8-1D7627826DF7}"/>
              </a:ext>
            </a:extLst>
          </p:cNvPr>
          <p:cNvSpPr/>
          <p:nvPr/>
        </p:nvSpPr>
        <p:spPr>
          <a:xfrm>
            <a:off x="1799279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9A4AD37-4EE2-4426-9B8A-FCB61FEB8D54}"/>
              </a:ext>
            </a:extLst>
          </p:cNvPr>
          <p:cNvSpPr/>
          <p:nvPr/>
        </p:nvSpPr>
        <p:spPr>
          <a:xfrm>
            <a:off x="2647930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6">
            <a:extLst>
              <a:ext uri="{FF2B5EF4-FFF2-40B4-BE49-F238E27FC236}">
                <a16:creationId xmlns="" xmlns:a16="http://schemas.microsoft.com/office/drawing/2014/main" id="{1098C0B1-7BBC-423D-9F79-6F8E476B6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090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  <p:bldP spid="19" grpId="0"/>
      <p:bldP spid="8" grpId="0" animBg="1"/>
      <p:bldP spid="9" grpId="0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定义一个规则同时匹配“我草” ，“我艹” ，“我槽” 三种敏感词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[</a:t>
            </a:r>
            <a:r>
              <a:rPr lang="zh-CN" altLang="en-US" dirty="0"/>
              <a:t>草艹槽</a:t>
            </a:r>
            <a:r>
              <a:rPr lang="en-US" altLang="zh-CN" dirty="0" smtClean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>
                <a:solidFill>
                  <a:srgbClr val="FFFF00"/>
                </a:solidFill>
              </a:rPr>
              <a:t>暂时不要考虑拼音和空格！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zh-CN" altLang="en-US" dirty="0"/>
              <a:t>扩展：修改规则，使其进一步匹配“卧槽”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77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399774" y="4595719"/>
            <a:ext cx="526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副标题 6">
            <a:extLst>
              <a:ext uri="{FF2B5EF4-FFF2-40B4-BE49-F238E27FC236}">
                <a16:creationId xmlns="" xmlns:a16="http://schemas.microsoft.com/office/drawing/2014/main" id="{4742054A-433F-4A54-BDCD-3F5BE6D25F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  <a:r>
              <a:rPr lang="zh-CN" altLang="en-US" dirty="0"/>
              <a:t>的匹配过程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8CBBCC1-52F3-4B48-888E-FF6202D2C997}"/>
              </a:ext>
            </a:extLst>
          </p:cNvPr>
          <p:cNvSpPr txBox="1"/>
          <p:nvPr/>
        </p:nvSpPr>
        <p:spPr>
          <a:xfrm>
            <a:off x="1406525" y="4587681"/>
            <a:ext cx="1587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E59CAF53-33C3-4755-9243-756E1D2165B4}"/>
              </a:ext>
            </a:extLst>
          </p:cNvPr>
          <p:cNvSpPr/>
          <p:nvPr/>
        </p:nvSpPr>
        <p:spPr>
          <a:xfrm>
            <a:off x="1352687" y="4650118"/>
            <a:ext cx="819448" cy="793546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8EA9BF73-6539-4759-B476-BC62E51B7B2B}"/>
              </a:ext>
            </a:extLst>
          </p:cNvPr>
          <p:cNvSpPr/>
          <p:nvPr/>
        </p:nvSpPr>
        <p:spPr>
          <a:xfrm>
            <a:off x="2184944" y="4651576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6C83E863-313F-4E50-A440-0EE0A18433E1}"/>
              </a:ext>
            </a:extLst>
          </p:cNvPr>
          <p:cNvGrpSpPr/>
          <p:nvPr/>
        </p:nvGrpSpPr>
        <p:grpSpPr>
          <a:xfrm>
            <a:off x="523415" y="1700808"/>
            <a:ext cx="3297440" cy="2913917"/>
            <a:chOff x="4355976" y="617192"/>
            <a:chExt cx="4104456" cy="3627069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EFA8234C-C7D6-4B62-BD8C-AF34EFB9098D}"/>
                </a:ext>
              </a:extLst>
            </p:cNvPr>
            <p:cNvSpPr/>
            <p:nvPr/>
          </p:nvSpPr>
          <p:spPr>
            <a:xfrm>
              <a:off x="4355976" y="617192"/>
              <a:ext cx="4104456" cy="3603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="" xmlns:a16="http://schemas.microsoft.com/office/drawing/2014/main" id="{13AA91C7-5744-4B0D-A212-1B90667C7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5976" y="617192"/>
              <a:ext cx="4095078" cy="3627069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BCB7C9E-7AD1-49C8-94D8-2681BF1D1068}"/>
              </a:ext>
            </a:extLst>
          </p:cNvPr>
          <p:cNvSpPr/>
          <p:nvPr/>
        </p:nvSpPr>
        <p:spPr>
          <a:xfrm>
            <a:off x="1187624" y="3290113"/>
            <a:ext cx="819448" cy="765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58438CE0-7C56-4154-AEA0-3717A431161E}"/>
              </a:ext>
            </a:extLst>
          </p:cNvPr>
          <p:cNvSpPr/>
          <p:nvPr/>
        </p:nvSpPr>
        <p:spPr>
          <a:xfrm>
            <a:off x="2339752" y="3586118"/>
            <a:ext cx="8640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7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20" grpId="0" animBg="1"/>
      <p:bldP spid="21" grpId="0" animBg="1"/>
      <p:bldP spid="18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399774" y="4595719"/>
            <a:ext cx="526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副标题 6">
            <a:extLst>
              <a:ext uri="{FF2B5EF4-FFF2-40B4-BE49-F238E27FC236}">
                <a16:creationId xmlns="" xmlns:a16="http://schemas.microsoft.com/office/drawing/2014/main" id="{4742054A-433F-4A54-BDCD-3F5BE6D25F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  <a:r>
              <a:rPr lang="zh-CN" altLang="en-US" dirty="0"/>
              <a:t>的匹配过程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8CBBCC1-52F3-4B48-888E-FF6202D2C997}"/>
              </a:ext>
            </a:extLst>
          </p:cNvPr>
          <p:cNvSpPr txBox="1"/>
          <p:nvPr/>
        </p:nvSpPr>
        <p:spPr>
          <a:xfrm>
            <a:off x="1399774" y="4595719"/>
            <a:ext cx="1587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E59CAF53-33C3-4755-9243-756E1D2165B4}"/>
              </a:ext>
            </a:extLst>
          </p:cNvPr>
          <p:cNvSpPr/>
          <p:nvPr/>
        </p:nvSpPr>
        <p:spPr>
          <a:xfrm>
            <a:off x="1352687" y="4650118"/>
            <a:ext cx="819448" cy="793546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8EA9BF73-6539-4759-B476-BC62E51B7B2B}"/>
              </a:ext>
            </a:extLst>
          </p:cNvPr>
          <p:cNvSpPr/>
          <p:nvPr/>
        </p:nvSpPr>
        <p:spPr>
          <a:xfrm>
            <a:off x="2184944" y="4651576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6C83E863-313F-4E50-A440-0EE0A18433E1}"/>
              </a:ext>
            </a:extLst>
          </p:cNvPr>
          <p:cNvGrpSpPr/>
          <p:nvPr/>
        </p:nvGrpSpPr>
        <p:grpSpPr>
          <a:xfrm>
            <a:off x="523415" y="1700808"/>
            <a:ext cx="3297440" cy="2913917"/>
            <a:chOff x="4355976" y="617192"/>
            <a:chExt cx="4104456" cy="3627069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EFA8234C-C7D6-4B62-BD8C-AF34EFB9098D}"/>
                </a:ext>
              </a:extLst>
            </p:cNvPr>
            <p:cNvSpPr/>
            <p:nvPr/>
          </p:nvSpPr>
          <p:spPr>
            <a:xfrm>
              <a:off x="4355976" y="617192"/>
              <a:ext cx="4104456" cy="3603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="" xmlns:a16="http://schemas.microsoft.com/office/drawing/2014/main" id="{13AA91C7-5744-4B0D-A212-1B90667C7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5976" y="617192"/>
              <a:ext cx="4095078" cy="3627069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BCB7C9E-7AD1-49C8-94D8-2681BF1D1068}"/>
              </a:ext>
            </a:extLst>
          </p:cNvPr>
          <p:cNvSpPr/>
          <p:nvPr/>
        </p:nvSpPr>
        <p:spPr>
          <a:xfrm>
            <a:off x="1187624" y="2564904"/>
            <a:ext cx="819448" cy="765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58438CE0-7C56-4154-AEA0-3717A431161E}"/>
              </a:ext>
            </a:extLst>
          </p:cNvPr>
          <p:cNvSpPr/>
          <p:nvPr/>
        </p:nvSpPr>
        <p:spPr>
          <a:xfrm>
            <a:off x="2339752" y="2930052"/>
            <a:ext cx="8640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0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20" grpId="0" animBg="1"/>
      <p:bldP spid="21" grpId="0" animBg="1"/>
      <p:bldP spid="18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正则表达式概述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15772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RegExpBuddy</a:t>
            </a:r>
            <a:r>
              <a:rPr lang="zh-CN" altLang="en-US" dirty="0"/>
              <a:t>软件</a:t>
            </a:r>
            <a:r>
              <a:rPr lang="en-US" altLang="zh-CN" dirty="0"/>
              <a:t>——</a:t>
            </a:r>
            <a:r>
              <a:rPr lang="zh-CN" altLang="en-US" dirty="0"/>
              <a:t>专门测试正则表达式是否正确的</a:t>
            </a:r>
            <a:r>
              <a:rPr lang="zh-CN" altLang="en-US" dirty="0" smtClean="0"/>
              <a:t>软件（</a:t>
            </a:r>
            <a:r>
              <a:rPr lang="en-US" altLang="zh-CN" dirty="0" err="1" smtClean="0"/>
              <a:t>RegExRX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70FCD988-3532-4420-8657-93904163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2460871"/>
            <a:ext cx="3312368" cy="2084843"/>
          </a:xfrm>
          <a:prstGeom prst="rect">
            <a:avLst/>
          </a:prstGeom>
        </p:spPr>
      </p:pic>
      <p:sp>
        <p:nvSpPr>
          <p:cNvPr id="10" name="星形: 八角 9">
            <a:extLst>
              <a:ext uri="{FF2B5EF4-FFF2-40B4-BE49-F238E27FC236}">
                <a16:creationId xmlns="" xmlns:a16="http://schemas.microsoft.com/office/drawing/2014/main" id="{C7EAE7FE-075F-4015-B168-449C7F53B7CC}"/>
              </a:ext>
            </a:extLst>
          </p:cNvPr>
          <p:cNvSpPr/>
          <p:nvPr/>
        </p:nvSpPr>
        <p:spPr>
          <a:xfrm>
            <a:off x="3635895" y="3164374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1E0B7180-0616-4591-9D7A-B72BFC969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7" y="2435217"/>
            <a:ext cx="3312368" cy="2107285"/>
          </a:xfrm>
          <a:prstGeom prst="rect">
            <a:avLst/>
          </a:prstGeom>
        </p:spPr>
      </p:pic>
      <p:sp>
        <p:nvSpPr>
          <p:cNvPr id="12" name="星形: 八角 11">
            <a:extLst>
              <a:ext uri="{FF2B5EF4-FFF2-40B4-BE49-F238E27FC236}">
                <a16:creationId xmlns="" xmlns:a16="http://schemas.microsoft.com/office/drawing/2014/main" id="{5DD3C7C0-E30C-4532-9A93-AA3E596E1CD8}"/>
              </a:ext>
            </a:extLst>
          </p:cNvPr>
          <p:cNvSpPr/>
          <p:nvPr/>
        </p:nvSpPr>
        <p:spPr>
          <a:xfrm>
            <a:off x="7380311" y="4060711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E2461E4B-72ED-4C61-B176-190344954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635846"/>
            <a:ext cx="3312368" cy="2084843"/>
          </a:xfrm>
          <a:prstGeom prst="rect">
            <a:avLst/>
          </a:prstGeom>
        </p:spPr>
      </p:pic>
      <p:sp>
        <p:nvSpPr>
          <p:cNvPr id="14" name="星形: 八角 13">
            <a:extLst>
              <a:ext uri="{FF2B5EF4-FFF2-40B4-BE49-F238E27FC236}">
                <a16:creationId xmlns="" xmlns:a16="http://schemas.microsoft.com/office/drawing/2014/main" id="{9C827D43-5D46-4A2D-A9AF-068121C623AC}"/>
              </a:ext>
            </a:extLst>
          </p:cNvPr>
          <p:cNvSpPr/>
          <p:nvPr/>
        </p:nvSpPr>
        <p:spPr>
          <a:xfrm>
            <a:off x="3347863" y="5734397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C3CFDE57-AF4D-4DD5-9C78-90DC3E6A1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995" y="5168569"/>
            <a:ext cx="771429" cy="104761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EB88A658-2FEE-4451-AE95-6B79DB6B8EF7}"/>
              </a:ext>
            </a:extLst>
          </p:cNvPr>
          <p:cNvSpPr txBox="1"/>
          <p:nvPr/>
        </p:nvSpPr>
        <p:spPr>
          <a:xfrm>
            <a:off x="6560303" y="544743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桌面上看到图标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5D3860E4-D47F-4BF4-B3C9-EFD6EC13CB94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176424" y="5678267"/>
            <a:ext cx="383879" cy="14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62773640-0495-44AD-9D17-2AB2570D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29" y="4480946"/>
            <a:ext cx="2352381" cy="2380952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208911" cy="2474524"/>
          </a:xfrm>
        </p:spPr>
        <p:txBody>
          <a:bodyPr/>
          <a:lstStyle/>
          <a:p>
            <a:r>
              <a:rPr lang="zh-CN" altLang="en-US" dirty="0"/>
              <a:t>再比如，手机号</a:t>
            </a:r>
            <a:r>
              <a:rPr lang="zh-CN" altLang="en-US" dirty="0" smtClean="0"/>
              <a:t>规则</a:t>
            </a:r>
            <a:r>
              <a:rPr lang="zh-CN" altLang="en-US" dirty="0" smtClean="0">
                <a:sym typeface="Wingdings" panose="05000000000000000000" pitchFamily="2" charset="2"/>
              </a:rPr>
              <a:t>： （今后，</a:t>
            </a:r>
            <a:r>
              <a:rPr lang="zh-CN" alt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先写人话，再写正则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en-US" altLang="zh-CN" dirty="0"/>
          </a:p>
          <a:p>
            <a:pPr lvl="1"/>
            <a:r>
              <a:rPr lang="zh-CN" altLang="en-US" dirty="0"/>
              <a:t>第一位</a:t>
            </a:r>
            <a:r>
              <a:rPr lang="en-US" altLang="zh-CN" dirty="0"/>
              <a:t>: 1</a:t>
            </a:r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中选其一</a:t>
            </a:r>
            <a:endParaRPr lang="en-US" altLang="zh-CN" dirty="0"/>
          </a:p>
          <a:p>
            <a:pPr lvl="1"/>
            <a:r>
              <a:rPr lang="zh-CN" altLang="en-US" dirty="0"/>
              <a:t>后</a:t>
            </a:r>
            <a:r>
              <a:rPr lang="en-US" altLang="zh-CN" dirty="0"/>
              <a:t>9</a:t>
            </a:r>
            <a:r>
              <a:rPr lang="zh-CN" altLang="en-US" dirty="0"/>
              <a:t>位，每一位上都是从</a:t>
            </a:r>
            <a:r>
              <a:rPr lang="en-US" altLang="zh-CN" dirty="0"/>
              <a:t>0~9</a:t>
            </a:r>
            <a:r>
              <a:rPr lang="zh-CN" altLang="en-US" dirty="0"/>
              <a:t>十个数字中任选其一</a:t>
            </a:r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6577B91-A5BF-4665-8FF0-1A74E1E498DE}"/>
              </a:ext>
            </a:extLst>
          </p:cNvPr>
          <p:cNvSpPr/>
          <p:nvPr/>
        </p:nvSpPr>
        <p:spPr>
          <a:xfrm>
            <a:off x="1909181" y="3384470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9890DAA-5018-46E4-9F22-88F3E584BD66}"/>
              </a:ext>
            </a:extLst>
          </p:cNvPr>
          <p:cNvSpPr/>
          <p:nvPr/>
        </p:nvSpPr>
        <p:spPr>
          <a:xfrm>
            <a:off x="2438265" y="3048630"/>
            <a:ext cx="4351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AD8BEFCE-4DE5-455B-9DC7-2EA41B29AFE7}"/>
              </a:ext>
            </a:extLst>
          </p:cNvPr>
          <p:cNvSpPr/>
          <p:nvPr/>
        </p:nvSpPr>
        <p:spPr>
          <a:xfrm>
            <a:off x="289845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360DC74B-EA75-488D-AB71-A1B3D24A0E59}"/>
              </a:ext>
            </a:extLst>
          </p:cNvPr>
          <p:cNvSpPr/>
          <p:nvPr/>
        </p:nvSpPr>
        <p:spPr>
          <a:xfrm>
            <a:off x="331121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C061B655-9EB0-43BD-8992-4D1967371BA0}"/>
              </a:ext>
            </a:extLst>
          </p:cNvPr>
          <p:cNvSpPr/>
          <p:nvPr/>
        </p:nvSpPr>
        <p:spPr>
          <a:xfrm>
            <a:off x="372396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D5198CCB-0295-4EE5-A924-22A92B77A53F}"/>
              </a:ext>
            </a:extLst>
          </p:cNvPr>
          <p:cNvSpPr/>
          <p:nvPr/>
        </p:nvSpPr>
        <p:spPr>
          <a:xfrm>
            <a:off x="413672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C2788A58-E215-4D9E-956C-2CED332B850A}"/>
              </a:ext>
            </a:extLst>
          </p:cNvPr>
          <p:cNvSpPr/>
          <p:nvPr/>
        </p:nvSpPr>
        <p:spPr>
          <a:xfrm>
            <a:off x="454947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3FC1BB43-A8D0-4335-A6E0-471A12352B0B}"/>
              </a:ext>
            </a:extLst>
          </p:cNvPr>
          <p:cNvSpPr/>
          <p:nvPr/>
        </p:nvSpPr>
        <p:spPr>
          <a:xfrm>
            <a:off x="496223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CB0660E0-7DDA-4891-97E6-2D8F7FBDCD47}"/>
              </a:ext>
            </a:extLst>
          </p:cNvPr>
          <p:cNvSpPr/>
          <p:nvPr/>
        </p:nvSpPr>
        <p:spPr>
          <a:xfrm>
            <a:off x="537498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8E943B1C-3F97-411F-8B03-C6E2BD090781}"/>
              </a:ext>
            </a:extLst>
          </p:cNvPr>
          <p:cNvSpPr/>
          <p:nvPr/>
        </p:nvSpPr>
        <p:spPr>
          <a:xfrm>
            <a:off x="578774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FED14146-79E8-4F1E-B65C-C48709811D6C}"/>
              </a:ext>
            </a:extLst>
          </p:cNvPr>
          <p:cNvSpPr/>
          <p:nvPr/>
        </p:nvSpPr>
        <p:spPr>
          <a:xfrm>
            <a:off x="6200497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1236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18931"/>
          </a:xfrm>
        </p:spPr>
        <p:txBody>
          <a:bodyPr/>
          <a:lstStyle/>
          <a:p>
            <a:r>
              <a:rPr lang="zh-CN" altLang="en-US" dirty="0"/>
              <a:t>简写：如果</a:t>
            </a:r>
            <a:r>
              <a:rPr lang="en-US" altLang="zh-CN" dirty="0"/>
              <a:t>[]</a:t>
            </a:r>
            <a:r>
              <a:rPr lang="zh-CN" altLang="en-US" dirty="0"/>
              <a:t>中部分备选字符连续，可用</a:t>
            </a:r>
            <a:r>
              <a:rPr lang="en-US" altLang="zh-CN" dirty="0"/>
              <a:t>-</a:t>
            </a:r>
            <a:r>
              <a:rPr lang="zh-CN" altLang="en-US" dirty="0"/>
              <a:t>省略中间字符</a:t>
            </a:r>
            <a:endParaRPr lang="en-US" altLang="zh-CN" dirty="0"/>
          </a:p>
          <a:p>
            <a:r>
              <a:rPr lang="zh-CN" altLang="en-US" dirty="0"/>
              <a:t>比如，手机号规则中</a:t>
            </a:r>
            <a:r>
              <a:rPr lang="en-US" altLang="zh-CN" dirty="0"/>
              <a:t>: </a:t>
            </a:r>
          </a:p>
          <a:p>
            <a:pPr marL="457200" lvl="1" indent="0">
              <a:buNone/>
            </a:pP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45678</a:t>
            </a:r>
            <a:r>
              <a:rPr lang="en-US" altLang="zh-CN" sz="4000" dirty="0"/>
              <a:t>9] </a:t>
            </a:r>
            <a:r>
              <a:rPr lang="zh-CN" altLang="en-US" dirty="0"/>
              <a:t>可简写为 </a:t>
            </a: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-</a:t>
            </a:r>
            <a:r>
              <a:rPr lang="en-US" altLang="zh-CN" sz="4000" dirty="0"/>
              <a:t>9] </a:t>
            </a:r>
            <a:r>
              <a:rPr lang="zh-CN" altLang="en-US" sz="2400" dirty="0"/>
              <a:t>读作</a:t>
            </a:r>
            <a:r>
              <a:rPr lang="zh-CN" altLang="en-US" sz="4400" dirty="0"/>
              <a:t> </a:t>
            </a:r>
            <a:r>
              <a:rPr lang="en-US" altLang="zh-CN" sz="4000" dirty="0"/>
              <a:t>3</a:t>
            </a:r>
            <a:r>
              <a:rPr lang="zh-CN" altLang="en-US" sz="4000" dirty="0">
                <a:solidFill>
                  <a:srgbClr val="FFFF00"/>
                </a:solidFill>
              </a:rPr>
              <a:t>到</a:t>
            </a:r>
            <a:r>
              <a:rPr lang="en-US" altLang="zh-CN" sz="4000" dirty="0"/>
              <a:t>9</a:t>
            </a:r>
            <a:endParaRPr lang="en-US" altLang="zh-CN" sz="4400" dirty="0"/>
          </a:p>
          <a:p>
            <a:pPr marL="457200" lvl="1" indent="0">
              <a:buNone/>
            </a:pP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12345678</a:t>
            </a:r>
            <a:r>
              <a:rPr lang="en-US" altLang="zh-CN" sz="3600" dirty="0"/>
              <a:t>9] </a:t>
            </a:r>
            <a:r>
              <a:rPr lang="zh-CN" altLang="en-US" dirty="0"/>
              <a:t>可简写为 </a:t>
            </a: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-</a:t>
            </a:r>
            <a:r>
              <a:rPr lang="en-US" altLang="zh-CN" sz="3600" dirty="0"/>
              <a:t>9] </a:t>
            </a:r>
            <a:r>
              <a:rPr lang="zh-CN" altLang="en-US" sz="2400" dirty="0"/>
              <a:t>读作</a:t>
            </a:r>
            <a:r>
              <a:rPr lang="zh-CN" altLang="en-US" sz="4000" dirty="0"/>
              <a:t> </a:t>
            </a:r>
            <a:r>
              <a:rPr lang="en-US" altLang="zh-CN" sz="3600" dirty="0"/>
              <a:t>0</a:t>
            </a:r>
            <a:r>
              <a:rPr lang="zh-CN" altLang="en-US" sz="3600" dirty="0">
                <a:solidFill>
                  <a:srgbClr val="FFFF00"/>
                </a:solidFill>
              </a:rPr>
              <a:t>到</a:t>
            </a:r>
            <a:r>
              <a:rPr lang="en-US" altLang="zh-CN" sz="3600" dirty="0"/>
              <a:t>9</a:t>
            </a:r>
            <a:endParaRPr lang="en-US" altLang="zh-CN" sz="4000" dirty="0"/>
          </a:p>
          <a:p>
            <a:r>
              <a:rPr lang="zh-CN" altLang="en-US" dirty="0"/>
              <a:t>所以，手机号规则可简写为：</a:t>
            </a:r>
            <a:endParaRPr lang="en-US" altLang="zh-CN" dirty="0"/>
          </a:p>
          <a:p>
            <a:pPr lvl="1"/>
            <a:r>
              <a:rPr lang="en-US" altLang="zh-CN" dirty="0" smtClean="0"/>
              <a:t>1[3-9][</a:t>
            </a:r>
            <a:r>
              <a:rPr lang="en-US" altLang="zh-CN" dirty="0"/>
              <a:t>0-9][0-9][0-9][0-9][0-9][0-9][0-9][0-9][0-9]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" y="4950667"/>
            <a:ext cx="9073008" cy="6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208912" cy="1656184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利用字符集简写定义手机号规则，验证手机号</a:t>
            </a:r>
            <a:endParaRPr lang="en-US" altLang="zh-CN" dirty="0"/>
          </a:p>
          <a:p>
            <a:pPr marL="57150" indent="0">
              <a:buNone/>
            </a:pPr>
            <a:r>
              <a:rPr lang="zh-CN" altLang="en-US" dirty="0"/>
              <a:t> 答案</a:t>
            </a:r>
            <a:r>
              <a:rPr lang="en-US" altLang="zh-CN" dirty="0"/>
              <a:t>: 1[3-9][0-9][0-9][0-9][0-9][0-9][0-9][0-9][0-9][0-9]</a:t>
            </a:r>
          </a:p>
        </p:txBody>
      </p:sp>
      <p:sp>
        <p:nvSpPr>
          <p:cNvPr id="4" name="矩形 3"/>
          <p:cNvSpPr/>
          <p:nvPr/>
        </p:nvSpPr>
        <p:spPr>
          <a:xfrm>
            <a:off x="1502228" y="2941522"/>
            <a:ext cx="1090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 [3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6 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083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6894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5737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79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158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6099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8424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94671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56860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74E11F-9B85-4CB5-84F9-62EE1F0269A8}"/>
              </a:ext>
            </a:extLst>
          </p:cNvPr>
          <p:cNvSpPr/>
          <p:nvPr/>
        </p:nvSpPr>
        <p:spPr>
          <a:xfrm>
            <a:off x="2536078" y="3019898"/>
            <a:ext cx="359162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893F7CAD-58C9-44DB-84DF-5D16DED620F9}"/>
              </a:ext>
            </a:extLst>
          </p:cNvPr>
          <p:cNvSpPr/>
          <p:nvPr/>
        </p:nvSpPr>
        <p:spPr>
          <a:xfrm>
            <a:off x="3272292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2C3E38FC-C696-451F-82A5-953935C7BCDC}"/>
              </a:ext>
            </a:extLst>
          </p:cNvPr>
          <p:cNvSpPr/>
          <p:nvPr/>
        </p:nvSpPr>
        <p:spPr>
          <a:xfrm>
            <a:off x="3933458" y="3019898"/>
            <a:ext cx="378024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7BBD39DC-40B2-46AF-817D-8B6B05E71850}"/>
              </a:ext>
            </a:extLst>
          </p:cNvPr>
          <p:cNvSpPr/>
          <p:nvPr/>
        </p:nvSpPr>
        <p:spPr>
          <a:xfrm>
            <a:off x="4618454" y="3019898"/>
            <a:ext cx="38263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7413677-C61A-46CA-A099-5F12DAA2EB60}"/>
              </a:ext>
            </a:extLst>
          </p:cNvPr>
          <p:cNvSpPr/>
          <p:nvPr/>
        </p:nvSpPr>
        <p:spPr>
          <a:xfrm>
            <a:off x="5326850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155D4DE8-459C-413D-9F75-610FC4D037E7}"/>
              </a:ext>
            </a:extLst>
          </p:cNvPr>
          <p:cNvSpPr/>
          <p:nvPr/>
        </p:nvSpPr>
        <p:spPr>
          <a:xfrm>
            <a:off x="5998422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6307E286-3975-4587-AF88-CF3534D7FAE6}"/>
              </a:ext>
            </a:extLst>
          </p:cNvPr>
          <p:cNvSpPr/>
          <p:nvPr/>
        </p:nvSpPr>
        <p:spPr>
          <a:xfrm>
            <a:off x="6805751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BC068F50-0056-4594-8243-5EBC06C8CFB0}"/>
              </a:ext>
            </a:extLst>
          </p:cNvPr>
          <p:cNvSpPr/>
          <p:nvPr/>
        </p:nvSpPr>
        <p:spPr>
          <a:xfrm>
            <a:off x="743730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6AAD173A-0DFD-4D3C-A0F6-63C22FC7047D}"/>
              </a:ext>
            </a:extLst>
          </p:cNvPr>
          <p:cNvSpPr/>
          <p:nvPr/>
        </p:nvSpPr>
        <p:spPr>
          <a:xfrm>
            <a:off x="809464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89A66CCC-4562-44CA-AD7B-78FAAE004D0F}"/>
              </a:ext>
            </a:extLst>
          </p:cNvPr>
          <p:cNvSpPr/>
          <p:nvPr/>
        </p:nvSpPr>
        <p:spPr>
          <a:xfrm>
            <a:off x="1845507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724A213D-4E0C-4F6A-8E0B-9E89E5E2A044}"/>
              </a:ext>
            </a:extLst>
          </p:cNvPr>
          <p:cNvSpPr/>
          <p:nvPr/>
        </p:nvSpPr>
        <p:spPr>
          <a:xfrm>
            <a:off x="1416721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3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53363"/>
          </a:xfrm>
        </p:spPr>
        <p:txBody>
          <a:bodyPr/>
          <a:lstStyle/>
          <a:p>
            <a:r>
              <a:rPr lang="zh-CN" altLang="en-US" dirty="0"/>
              <a:t>其它简写：</a:t>
            </a:r>
            <a:endParaRPr lang="en-US" altLang="zh-CN" dirty="0"/>
          </a:p>
          <a:p>
            <a:pPr lvl="1"/>
            <a:r>
              <a:rPr lang="zh-CN" altLang="en-US" dirty="0"/>
              <a:t>要匹配一位小写字母：</a:t>
            </a:r>
            <a:r>
              <a:rPr lang="en-US" altLang="zh-CN" dirty="0"/>
              <a:t>[a-z] 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要匹配一位大写字母：</a:t>
            </a:r>
            <a:r>
              <a:rPr lang="en-US" altLang="zh-CN" dirty="0"/>
              <a:t>[A-Z]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要匹配一位字母：</a:t>
            </a:r>
            <a:r>
              <a:rPr lang="en-US" altLang="zh-CN" dirty="0"/>
              <a:t> [A-Za-z] </a:t>
            </a:r>
            <a:r>
              <a:rPr lang="zh-CN" altLang="en-US" dirty="0"/>
              <a:t>共</a:t>
            </a:r>
            <a:r>
              <a:rPr lang="en-US" altLang="zh-CN" dirty="0"/>
              <a:t>52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要匹配一位字母或数字：</a:t>
            </a:r>
            <a:r>
              <a:rPr lang="en-US" altLang="zh-CN" dirty="0"/>
              <a:t>[0-9A-Za-z] </a:t>
            </a:r>
            <a:r>
              <a:rPr lang="zh-CN" altLang="en-US" dirty="0"/>
              <a:t>共</a:t>
            </a:r>
            <a:r>
              <a:rPr lang="en-US" altLang="zh-CN" dirty="0"/>
              <a:t>62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要匹配一位汉字：</a:t>
            </a:r>
            <a:r>
              <a:rPr lang="en-US" altLang="zh-CN" dirty="0"/>
              <a:t>[\u4e00-\u9fa5] </a:t>
            </a:r>
          </a:p>
          <a:p>
            <a:pPr marL="457200" lvl="1" indent="0">
              <a:buNone/>
            </a:pPr>
            <a:r>
              <a:rPr lang="en-US" altLang="zh-CN" dirty="0"/>
              <a:t>                              19968 ~ 40869   </a:t>
            </a:r>
            <a:r>
              <a:rPr lang="zh-CN" altLang="en-US" dirty="0"/>
              <a:t>共</a:t>
            </a:r>
            <a:r>
              <a:rPr lang="en-US" altLang="zh-CN" dirty="0"/>
              <a:t>20902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“</a:t>
            </a:r>
            <a:r>
              <a:rPr lang="zh-CN" altLang="en-US" dirty="0" smtClean="0"/>
              <a:t>一</a:t>
            </a:r>
            <a:r>
              <a:rPr lang="en-US" altLang="zh-CN" dirty="0"/>
              <a:t>” </a:t>
            </a:r>
            <a:r>
              <a:rPr lang="en-US" altLang="zh-CN" dirty="0" smtClean="0"/>
              <a:t>     "</a:t>
            </a:r>
            <a:r>
              <a:rPr lang="zh-CN" altLang="en-US" dirty="0"/>
              <a:t>龥</a:t>
            </a:r>
            <a:r>
              <a:rPr lang="en-US" altLang="zh-CN"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258657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928992" cy="4824536"/>
          </a:xfrm>
        </p:spPr>
        <p:txBody>
          <a:bodyPr/>
          <a:lstStyle/>
          <a:p>
            <a:r>
              <a:rPr lang="en-US" altLang="zh-CN" dirty="0" err="1" smtClean="0"/>
              <a:t>RegExp</a:t>
            </a:r>
            <a:r>
              <a:rPr lang="en-US" altLang="zh-CN" dirty="0" smtClean="0"/>
              <a:t> </a:t>
            </a:r>
            <a:r>
              <a:rPr lang="en-US" altLang="zh-CN" dirty="0"/>
              <a:t>Buddy</a:t>
            </a:r>
            <a:r>
              <a:rPr lang="zh-CN" altLang="en-US" dirty="0" smtClean="0"/>
              <a:t>中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FF00"/>
                </a:solidFill>
              </a:rPr>
              <a:t>左上角</a:t>
            </a:r>
            <a:r>
              <a:rPr lang="zh-CN" altLang="en-US" dirty="0">
                <a:solidFill>
                  <a:srgbClr val="FFFF00"/>
                </a:solidFill>
              </a:rPr>
              <a:t>必须</a:t>
            </a:r>
            <a:r>
              <a:rPr lang="zh-CN" altLang="en-US" dirty="0" smtClean="0">
                <a:solidFill>
                  <a:srgbClr val="FFFF00"/>
                </a:solidFill>
              </a:rPr>
              <a:t>选</a:t>
            </a:r>
            <a:r>
              <a:rPr lang="en-US" altLang="zh-CN" dirty="0" smtClean="0">
                <a:solidFill>
                  <a:srgbClr val="FFFF00"/>
                </a:solidFill>
              </a:rPr>
              <a:t>case sensitive</a:t>
            </a:r>
            <a:r>
              <a:rPr lang="zh-CN" altLang="en-US" dirty="0" smtClean="0">
                <a:solidFill>
                  <a:srgbClr val="FFFF00"/>
                </a:solidFill>
              </a:rPr>
              <a:t>区分大小写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利用字符集简写定义车牌号规则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第一位：</a:t>
            </a:r>
            <a:r>
              <a:rPr lang="en-US" altLang="zh-CN" dirty="0"/>
              <a:t>1</a:t>
            </a:r>
            <a:r>
              <a:rPr lang="zh-CN" altLang="en-US" dirty="0"/>
              <a:t>位</a:t>
            </a:r>
            <a:r>
              <a:rPr lang="zh-CN" altLang="en-US" dirty="0" smtClean="0"/>
              <a:t>汉字 </a:t>
            </a:r>
            <a:r>
              <a:rPr lang="en-US" altLang="zh-CN" dirty="0"/>
              <a:t>[\</a:t>
            </a:r>
            <a:r>
              <a:rPr lang="en-US" altLang="zh-CN" dirty="0" err="1"/>
              <a:t>u4e00</a:t>
            </a:r>
            <a:r>
              <a:rPr lang="en-US" altLang="zh-CN" dirty="0"/>
              <a:t>-\</a:t>
            </a:r>
            <a:r>
              <a:rPr lang="en-US" altLang="zh-CN" dirty="0" err="1"/>
              <a:t>u9fa5</a:t>
            </a:r>
            <a:r>
              <a:rPr lang="en-US" altLang="zh-CN" dirty="0"/>
              <a:t>]</a:t>
            </a:r>
            <a:endParaRPr lang="en-US" altLang="zh-CN" dirty="0"/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1</a:t>
            </a:r>
            <a:r>
              <a:rPr lang="zh-CN" altLang="en-US" dirty="0"/>
              <a:t>位</a:t>
            </a:r>
            <a:r>
              <a:rPr lang="zh-CN" altLang="en-US" dirty="0" smtClean="0"/>
              <a:t>大写字母  </a:t>
            </a:r>
            <a:r>
              <a:rPr lang="en-US" altLang="zh-CN" dirty="0"/>
              <a:t>[A-Z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lvl="1"/>
            <a:r>
              <a:rPr lang="zh-CN" altLang="en-US" dirty="0"/>
              <a:t>第三位：</a:t>
            </a:r>
            <a:r>
              <a:rPr lang="en-US" altLang="zh-CN" dirty="0" smtClean="0"/>
              <a:t>· </a:t>
            </a:r>
            <a:r>
              <a:rPr lang="zh-CN" altLang="en-US" dirty="0" smtClean="0"/>
              <a:t>（</a:t>
            </a:r>
            <a:r>
              <a:rPr lang="zh-CN" altLang="en-US" dirty="0"/>
              <a:t>搜</a:t>
            </a:r>
            <a:r>
              <a:rPr lang="zh-CN" altLang="en-US" dirty="0" smtClean="0"/>
              <a:t>狗输入法打</a:t>
            </a:r>
            <a:r>
              <a:rPr lang="en-US" altLang="zh-CN" dirty="0" err="1" smtClean="0"/>
              <a:t>dian</a:t>
            </a:r>
            <a:r>
              <a:rPr lang="zh-CN" altLang="en-US" dirty="0" smtClean="0"/>
              <a:t>，按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后五位，每一位：都是一位大写字母或</a:t>
            </a:r>
            <a:r>
              <a:rPr lang="zh-CN" altLang="en-US" dirty="0" smtClean="0"/>
              <a:t>数字 </a:t>
            </a:r>
            <a:r>
              <a:rPr lang="en-US" altLang="zh-CN" dirty="0" smtClean="0"/>
              <a:t>[</a:t>
            </a:r>
            <a:r>
              <a:rPr lang="en-US" altLang="zh-CN" dirty="0"/>
              <a:t>0-</a:t>
            </a:r>
            <a:r>
              <a:rPr lang="en-US" altLang="zh-CN" dirty="0" err="1"/>
              <a:t>9A</a:t>
            </a:r>
            <a:r>
              <a:rPr lang="en-US" altLang="zh-CN" dirty="0"/>
              <a:t>-Z]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en-US" altLang="zh-CN" dirty="0" smtClean="0"/>
              <a:t>[\</a:t>
            </a:r>
            <a:r>
              <a:rPr lang="en-US" altLang="zh-CN" dirty="0" err="1" smtClean="0"/>
              <a:t>u4e00</a:t>
            </a:r>
            <a:r>
              <a:rPr lang="en-US" altLang="zh-CN" dirty="0" smtClean="0"/>
              <a:t>-\</a:t>
            </a:r>
            <a:r>
              <a:rPr lang="en-US" altLang="zh-CN" dirty="0" err="1" smtClean="0"/>
              <a:t>u9fa5</a:t>
            </a:r>
            <a:r>
              <a:rPr lang="en-US" altLang="zh-CN" dirty="0" smtClean="0"/>
              <a:t>][</a:t>
            </a:r>
            <a:r>
              <a:rPr lang="en-US" altLang="zh-CN" dirty="0"/>
              <a:t>A-Z]·[0-9A-Z][0-9A-Z][0-9A-Z][0-9A-Z][0-9A-Z]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" y="5557275"/>
            <a:ext cx="9036496" cy="118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6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使用字符集简写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57141" y="1628775"/>
            <a:ext cx="7445619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136903" cy="5357813"/>
          </a:xfrm>
        </p:spPr>
        <p:txBody>
          <a:bodyPr/>
          <a:lstStyle/>
          <a:p>
            <a:r>
              <a:rPr lang="zh-CN" altLang="en-US" dirty="0"/>
              <a:t>正则表达式语法为四种最常用的字符集定义了最简化写法，称为预定义字符集。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zh-CN" altLang="en-US" dirty="0"/>
              <a:t>要匹配一位数字： </a:t>
            </a:r>
            <a:r>
              <a:rPr lang="en-US" altLang="zh-CN" sz="3600" dirty="0"/>
              <a:t>\d   </a:t>
            </a:r>
            <a:r>
              <a:rPr lang="zh-CN" altLang="en-US" dirty="0"/>
              <a:t>等效于   </a:t>
            </a:r>
            <a:r>
              <a:rPr lang="en-US" altLang="zh-CN" sz="3600" dirty="0"/>
              <a:t>[0-9]</a:t>
            </a:r>
          </a:p>
          <a:p>
            <a:pPr lvl="1"/>
            <a:r>
              <a:rPr lang="zh-CN" altLang="en-US" dirty="0"/>
              <a:t>要匹配一位字母、数字或</a:t>
            </a:r>
            <a:r>
              <a:rPr lang="en-US" altLang="zh-CN" dirty="0"/>
              <a:t>_:</a:t>
            </a:r>
            <a:r>
              <a:rPr lang="zh-CN" altLang="en-US" dirty="0"/>
              <a:t> </a:t>
            </a:r>
            <a:r>
              <a:rPr lang="en-US" altLang="zh-CN" dirty="0"/>
              <a:t>\w</a:t>
            </a:r>
            <a:r>
              <a:rPr lang="zh-CN" altLang="en-US" dirty="0"/>
              <a:t>  等效于  </a:t>
            </a:r>
            <a:r>
              <a:rPr lang="en-US" altLang="zh-CN" dirty="0"/>
              <a:t>[0-9A-Za-z_]</a:t>
            </a:r>
          </a:p>
          <a:p>
            <a:pPr lvl="1"/>
            <a:r>
              <a:rPr lang="zh-CN" altLang="en-US" dirty="0"/>
              <a:t>要匹配一位空字符：</a:t>
            </a:r>
            <a:r>
              <a:rPr lang="en-US" altLang="zh-CN" sz="3600" dirty="0"/>
              <a:t>\s </a:t>
            </a:r>
            <a:r>
              <a:rPr lang="zh-CN" altLang="en-US" dirty="0"/>
              <a:t>可匹配  </a:t>
            </a:r>
            <a:r>
              <a:rPr lang="zh-CN" altLang="en-US" sz="3200" dirty="0"/>
              <a:t>空格、制表符</a:t>
            </a:r>
            <a:r>
              <a:rPr lang="en-US" altLang="zh-CN" sz="3200" dirty="0"/>
              <a:t>Tab</a:t>
            </a:r>
            <a:r>
              <a:rPr lang="zh-CN" altLang="en-US" dirty="0"/>
              <a:t>等空白</a:t>
            </a:r>
            <a:endParaRPr lang="en-US" altLang="zh-CN" dirty="0"/>
          </a:p>
          <a:p>
            <a:pPr lvl="1"/>
            <a:r>
              <a:rPr lang="zh-CN" altLang="en-US" dirty="0"/>
              <a:t>要匹配所有文字（通配符）： </a:t>
            </a:r>
            <a:r>
              <a:rPr lang="en-US" altLang="zh-CN" dirty="0"/>
              <a:t>.  </a:t>
            </a:r>
          </a:p>
          <a:p>
            <a:r>
              <a:rPr lang="zh-CN" altLang="en-US" dirty="0"/>
              <a:t>所以，手机号规则可进一步简写为：</a:t>
            </a:r>
            <a:endParaRPr lang="en-US" altLang="zh-CN" dirty="0"/>
          </a:p>
          <a:p>
            <a:pPr lvl="1"/>
            <a:r>
              <a:rPr lang="en-US" altLang="zh-CN" dirty="0" smtClean="0"/>
              <a:t>1[3-9]\</a:t>
            </a:r>
            <a:r>
              <a:rPr lang="en-US" altLang="zh-CN" dirty="0"/>
              <a:t>d\d\d\d\d\d\d\d\d</a:t>
            </a:r>
          </a:p>
        </p:txBody>
      </p:sp>
    </p:spTree>
    <p:extLst>
      <p:ext uri="{BB962C8B-B14F-4D97-AF65-F5344CB8AC3E}">
        <p14:creationId xmlns:p14="http://schemas.microsoft.com/office/powerpoint/2010/main" val="23265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使用预定义字符集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利用预定义字符集简写手机号规则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en-US" altLang="zh-CN" dirty="0" smtClean="0"/>
              <a:t>1[3-9]\</a:t>
            </a:r>
            <a:r>
              <a:rPr lang="en-US" altLang="zh-CN" dirty="0"/>
              <a:t>d\d\d\d\d\d\d\d\d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\s</a:t>
            </a:r>
            <a:r>
              <a:rPr lang="zh-CN" altLang="en-US" dirty="0"/>
              <a:t>匹配一句英文中的每个空格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2" y="3068960"/>
            <a:ext cx="853744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9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99255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:  </a:t>
            </a:r>
            <a:r>
              <a:rPr lang="zh-CN" altLang="en-US" dirty="0"/>
              <a:t>手机号规则中</a:t>
            </a:r>
            <a:r>
              <a:rPr lang="en-US" altLang="zh-CN" dirty="0"/>
              <a:t>\d</a:t>
            </a:r>
            <a:r>
              <a:rPr lang="zh-CN" altLang="en-US" dirty="0"/>
              <a:t>写了</a:t>
            </a:r>
            <a:r>
              <a:rPr lang="en-US" altLang="zh-CN" dirty="0"/>
              <a:t>9</a:t>
            </a:r>
            <a:r>
              <a:rPr lang="zh-CN" altLang="en-US" dirty="0"/>
              <a:t>遍，车牌号规则中</a:t>
            </a:r>
            <a:r>
              <a:rPr lang="en-US" altLang="zh-CN" dirty="0"/>
              <a:t>[0-9A-Z]</a:t>
            </a:r>
            <a:r>
              <a:rPr lang="zh-CN" altLang="en-US" dirty="0"/>
              <a:t>也写了五遍！</a:t>
            </a:r>
            <a:endParaRPr lang="en-US" altLang="zh-CN" dirty="0"/>
          </a:p>
          <a:p>
            <a:r>
              <a:rPr lang="zh-CN" altLang="en-US" dirty="0"/>
              <a:t>原因：</a:t>
            </a:r>
            <a:r>
              <a:rPr lang="zh-CN" altLang="en-US" dirty="0">
                <a:solidFill>
                  <a:srgbClr val="FFFF00"/>
                </a:solidFill>
              </a:rPr>
              <a:t>一个字符集</a:t>
            </a:r>
            <a:r>
              <a:rPr lang="zh-CN" altLang="en-US" dirty="0"/>
              <a:t>（</a:t>
            </a:r>
            <a:r>
              <a:rPr lang="en-US" altLang="zh-CN" dirty="0"/>
              <a:t>\d</a:t>
            </a:r>
            <a:r>
              <a:rPr lang="zh-CN" altLang="en-US" dirty="0"/>
              <a:t>或</a:t>
            </a:r>
            <a:r>
              <a:rPr lang="en-US" altLang="zh-CN" dirty="0"/>
              <a:t>[0-9]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FF00"/>
                </a:solidFill>
              </a:rPr>
              <a:t>只能匹配一位字符</a:t>
            </a:r>
            <a:r>
              <a:rPr lang="zh-CN" altLang="en-US" dirty="0"/>
              <a:t>，要匹配</a:t>
            </a:r>
            <a:r>
              <a:rPr lang="en-US" altLang="zh-CN" dirty="0"/>
              <a:t>9</a:t>
            </a:r>
            <a:r>
              <a:rPr lang="zh-CN" altLang="en-US" dirty="0"/>
              <a:t>位字符，就必须重复写</a:t>
            </a:r>
            <a:r>
              <a:rPr lang="en-US" altLang="zh-CN" dirty="0"/>
              <a:t>9</a:t>
            </a:r>
            <a:r>
              <a:rPr lang="zh-CN" altLang="en-US" dirty="0"/>
              <a:t>遍</a:t>
            </a:r>
            <a:endParaRPr lang="en-US" altLang="zh-CN" dirty="0"/>
          </a:p>
          <a:p>
            <a:r>
              <a:rPr lang="zh-CN" altLang="en-US" dirty="0"/>
              <a:t>程序用规则匹配字符串，就像彩票兑奖一样，是逐字逐个规则匹配。不但内容要符合规则，位数首先要一致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FCCD0B5-C860-441E-9C61-5491F295E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"/>
          <a:stretch/>
        </p:blipFill>
        <p:spPr>
          <a:xfrm>
            <a:off x="2082800" y="4653135"/>
            <a:ext cx="4978400" cy="61952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8D47E1E-23B5-4952-8018-53CA6FE93005}"/>
              </a:ext>
            </a:extLst>
          </p:cNvPr>
          <p:cNvSpPr/>
          <p:nvPr/>
        </p:nvSpPr>
        <p:spPr>
          <a:xfrm>
            <a:off x="624540" y="3924345"/>
            <a:ext cx="84960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[\u4e00-\u9fa5]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…[A-Z0-9]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50A6AA1E-056E-4894-B0AC-B5CC9E70B6F7}"/>
              </a:ext>
            </a:extLst>
          </p:cNvPr>
          <p:cNvSpPr/>
          <p:nvPr/>
        </p:nvSpPr>
        <p:spPr>
          <a:xfrm>
            <a:off x="2508101" y="5633372"/>
            <a:ext cx="398378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京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0D250EA3-B90E-4FE3-A441-1F8C11D45F0B}"/>
              </a:ext>
            </a:extLst>
          </p:cNvPr>
          <p:cNvCxnSpPr>
            <a:cxnSpLocks/>
          </p:cNvCxnSpPr>
          <p:nvPr/>
        </p:nvCxnSpPr>
        <p:spPr>
          <a:xfrm flipH="1" flipV="1">
            <a:off x="2417903" y="4525376"/>
            <a:ext cx="497913" cy="11079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0FE46C68-3588-4423-A4F8-E124AC51E5A9}"/>
              </a:ext>
            </a:extLst>
          </p:cNvPr>
          <p:cNvCxnSpPr>
            <a:cxnSpLocks/>
          </p:cNvCxnSpPr>
          <p:nvPr/>
        </p:nvCxnSpPr>
        <p:spPr>
          <a:xfrm flipV="1">
            <a:off x="3707904" y="4509120"/>
            <a:ext cx="172730" cy="126826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FB49A163-A5B0-4F77-8C10-22159FE2C8FC}"/>
              </a:ext>
            </a:extLst>
          </p:cNvPr>
          <p:cNvCxnSpPr>
            <a:cxnSpLocks/>
          </p:cNvCxnSpPr>
          <p:nvPr/>
        </p:nvCxnSpPr>
        <p:spPr>
          <a:xfrm flipV="1">
            <a:off x="4067944" y="4509120"/>
            <a:ext cx="360040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="" xmlns:a16="http://schemas.microsoft.com/office/drawing/2014/main" id="{E385A15B-3E1F-42A4-A3C1-AA12D8F7580C}"/>
              </a:ext>
            </a:extLst>
          </p:cNvPr>
          <p:cNvCxnSpPr>
            <a:cxnSpLocks/>
          </p:cNvCxnSpPr>
          <p:nvPr/>
        </p:nvCxnSpPr>
        <p:spPr>
          <a:xfrm flipV="1">
            <a:off x="4427984" y="4525376"/>
            <a:ext cx="576064" cy="132402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="" xmlns:a16="http://schemas.microsoft.com/office/drawing/2014/main" id="{CB07AAB6-B618-48F0-99EE-05530A88EFB3}"/>
              </a:ext>
            </a:extLst>
          </p:cNvPr>
          <p:cNvCxnSpPr>
            <a:cxnSpLocks/>
          </p:cNvCxnSpPr>
          <p:nvPr/>
        </p:nvCxnSpPr>
        <p:spPr>
          <a:xfrm flipV="1">
            <a:off x="5004048" y="4509120"/>
            <a:ext cx="1152128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0BDB3789-55C3-4821-86AB-E7B38B244D23}"/>
              </a:ext>
            </a:extLst>
          </p:cNvPr>
          <p:cNvCxnSpPr>
            <a:cxnSpLocks/>
          </p:cNvCxnSpPr>
          <p:nvPr/>
        </p:nvCxnSpPr>
        <p:spPr>
          <a:xfrm flipV="1">
            <a:off x="6156176" y="4437112"/>
            <a:ext cx="1872208" cy="1412284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52612"/>
          </a:xfrm>
        </p:spPr>
        <p:txBody>
          <a:bodyPr/>
          <a:lstStyle/>
          <a:p>
            <a:r>
              <a:rPr lang="zh-CN" altLang="en-US" dirty="0"/>
              <a:t>数量词，是专门规定一个字符集出现次数的规则</a:t>
            </a:r>
            <a:endParaRPr lang="en-US" altLang="zh-CN" dirty="0"/>
          </a:p>
          <a:p>
            <a:r>
              <a:rPr lang="zh-CN" altLang="en-US" dirty="0"/>
              <a:t>今后，只要一个字符集在规则中可能连续反复出现多次，就要用数量词以简写方式定义出现次数。</a:t>
            </a:r>
            <a:endParaRPr lang="en-US" altLang="zh-CN" dirty="0"/>
          </a:p>
          <a:p>
            <a:r>
              <a:rPr lang="zh-CN" altLang="en-US" dirty="0"/>
              <a:t>如何：数量词紧跟在其修饰的字符集之后，默认修饰相邻的前一个字符集</a:t>
            </a:r>
            <a:endParaRPr lang="en-US" altLang="zh-CN" dirty="0"/>
          </a:p>
          <a:p>
            <a:r>
              <a:rPr lang="zh-CN" altLang="en-US" dirty="0"/>
              <a:t>比如：手机号中连续的</a:t>
            </a:r>
            <a:r>
              <a:rPr lang="en-US" altLang="zh-CN" dirty="0"/>
              <a:t>9</a:t>
            </a:r>
            <a:r>
              <a:rPr lang="zh-CN" altLang="en-US" dirty="0"/>
              <a:t>个数字</a:t>
            </a:r>
            <a:r>
              <a:rPr lang="en-US" altLang="zh-CN" dirty="0"/>
              <a:t>\d</a:t>
            </a:r>
            <a:r>
              <a:rPr lang="zh-CN" altLang="en-US" dirty="0"/>
              <a:t>，可进一步简写为</a:t>
            </a:r>
            <a:r>
              <a:rPr lang="en-US" altLang="zh-CN" dirty="0"/>
              <a:t>: </a:t>
            </a:r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2CEA8C4-576C-4949-A9A9-F76CE47DC3B0}"/>
              </a:ext>
            </a:extLst>
          </p:cNvPr>
          <p:cNvSpPr/>
          <p:nvPr/>
        </p:nvSpPr>
        <p:spPr>
          <a:xfrm>
            <a:off x="1712764" y="3935885"/>
            <a:ext cx="54232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3-9]</a:t>
            </a:r>
            <a:r>
              <a:rPr lang="en-US" altLang="zh-CN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\d{9}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64D084E-F5CB-4F9B-8E8C-0B25BEAD0421}"/>
              </a:ext>
            </a:extLst>
          </p:cNvPr>
          <p:cNvSpPr/>
          <p:nvPr/>
        </p:nvSpPr>
        <p:spPr>
          <a:xfrm rot="5400000">
            <a:off x="5524633" y="4845839"/>
            <a:ext cx="8290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16E8F7D-E401-467E-B934-B1880E5D7DD8}"/>
              </a:ext>
            </a:extLst>
          </p:cNvPr>
          <p:cNvSpPr/>
          <p:nvPr/>
        </p:nvSpPr>
        <p:spPr>
          <a:xfrm>
            <a:off x="4860032" y="5705380"/>
            <a:ext cx="266130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 x 9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8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配置字体大小：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68F3D7DF-2E9E-4121-80FC-3179C2B40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82238"/>
            <a:ext cx="7788124" cy="48720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26BBCD8-88AF-492E-BE03-8C87ECBBBBA3}"/>
              </a:ext>
            </a:extLst>
          </p:cNvPr>
          <p:cNvSpPr/>
          <p:nvPr/>
        </p:nvSpPr>
        <p:spPr>
          <a:xfrm>
            <a:off x="3563888" y="1903238"/>
            <a:ext cx="504056" cy="51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利用数量词进一步简写手机号规则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en-US" altLang="zh-CN" dirty="0" smtClean="0"/>
              <a:t>1[3-9]\</a:t>
            </a:r>
            <a:r>
              <a:rPr lang="en-US" altLang="zh-CN" dirty="0"/>
              <a:t>d{9}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利用数量词进一步简写车牌号规则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</a:t>
            </a:r>
            <a:r>
              <a:rPr lang="en-US" altLang="zh-CN" dirty="0" err="1"/>
              <a:t>9A</a:t>
            </a:r>
            <a:r>
              <a:rPr lang="en-US" altLang="zh-CN" dirty="0"/>
              <a:t>-Z]{5}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234" y="5086246"/>
            <a:ext cx="6813553" cy="18340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87" y="2493427"/>
            <a:ext cx="468485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需求：让程序自动识别出短信中的验证码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问题：短信验证码的数字可能是</a:t>
            </a:r>
            <a:r>
              <a:rPr lang="en-US" altLang="zh-CN" dirty="0"/>
              <a:t>4</a:t>
            </a:r>
            <a:r>
              <a:rPr lang="zh-CN" altLang="en-US" dirty="0"/>
              <a:t>位或</a:t>
            </a:r>
            <a:r>
              <a:rPr lang="en-US" altLang="zh-CN" dirty="0"/>
              <a:t>6</a:t>
            </a:r>
            <a:r>
              <a:rPr lang="zh-CN" altLang="en-US" dirty="0"/>
              <a:t>位，不确定位数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FC2E37C-904D-4CD7-8DBE-E12BCE4D21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6" t="8654" r="9440" b="7100"/>
          <a:stretch/>
        </p:blipFill>
        <p:spPr>
          <a:xfrm>
            <a:off x="5292080" y="1605394"/>
            <a:ext cx="2680247" cy="24211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4F67E66-7EB8-412A-83F9-6267D1D388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2" t="4703" r="35258" b="32113"/>
          <a:stretch/>
        </p:blipFill>
        <p:spPr>
          <a:xfrm>
            <a:off x="2123729" y="1626172"/>
            <a:ext cx="1728192" cy="24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785652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{n}  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必须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次，不能多也不能少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</a:t>
            </a:r>
            <a:r>
              <a:rPr lang="en-US" altLang="zh-CN" dirty="0" err="1"/>
              <a:t>n,m</a:t>
            </a:r>
            <a:r>
              <a:rPr lang="en-US" altLang="zh-CN" dirty="0"/>
              <a:t>}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</a:t>
            </a:r>
            <a:r>
              <a:rPr lang="zh-CN" altLang="en-US" dirty="0">
                <a:solidFill>
                  <a:srgbClr val="FFFF00"/>
                </a:solidFill>
              </a:rPr>
              <a:t>最多</a:t>
            </a:r>
            <a:r>
              <a:rPr lang="zh-CN" altLang="en-US" dirty="0"/>
              <a:t>重复</a:t>
            </a:r>
            <a:r>
              <a:rPr lang="en-US" altLang="zh-CN" dirty="0"/>
              <a:t>m</a:t>
            </a:r>
            <a:r>
              <a:rPr lang="zh-CN" altLang="en-US" dirty="0"/>
              <a:t>次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n&lt;=                    &lt;=m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 </a:t>
            </a:r>
            <a:r>
              <a:rPr lang="zh-CN" altLang="en-US" dirty="0"/>
              <a:t>比如</a:t>
            </a:r>
            <a:r>
              <a:rPr lang="en-US" altLang="zh-CN" dirty="0"/>
              <a:t>: \d{4,6} </a:t>
            </a:r>
            <a:r>
              <a:rPr lang="zh-CN" altLang="en-US" dirty="0"/>
              <a:t>表示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{n,}  </a:t>
            </a:r>
            <a:r>
              <a:rPr lang="zh-CN" altLang="en-US" dirty="0"/>
              <a:t>表示字符集匹配的内容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次，多了不限，比如：</a:t>
            </a:r>
            <a:r>
              <a:rPr lang="en-US" altLang="zh-CN" dirty="0"/>
              <a:t>\d{6,} </a:t>
            </a:r>
            <a:r>
              <a:rPr lang="zh-CN" altLang="en-US" dirty="0"/>
              <a:t>表示</a:t>
            </a:r>
            <a:r>
              <a:rPr lang="en-US" altLang="zh-CN" dirty="0"/>
              <a:t>6</a:t>
            </a:r>
            <a:r>
              <a:rPr lang="zh-CN" altLang="en-US" dirty="0"/>
              <a:t>位以上数字</a:t>
            </a:r>
          </a:p>
        </p:txBody>
      </p:sp>
    </p:spTree>
    <p:extLst>
      <p:ext uri="{BB962C8B-B14F-4D97-AF65-F5344CB8AC3E}">
        <p14:creationId xmlns:p14="http://schemas.microsoft.com/office/powerpoint/2010/main" val="36867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784975" cy="4081117"/>
          </a:xfrm>
        </p:spPr>
        <p:txBody>
          <a:bodyPr/>
          <a:lstStyle/>
          <a:p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\d{3</a:t>
            </a:r>
            <a:r>
              <a:rPr lang="en-US" altLang="zh-CN" dirty="0" smtClean="0"/>
              <a:t>}                             =3</a:t>
            </a:r>
            <a:r>
              <a:rPr lang="zh-CN" altLang="en-US" dirty="0" smtClean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\d{3,5</a:t>
            </a:r>
            <a:r>
              <a:rPr lang="en-US" altLang="zh-CN" dirty="0" smtClean="0"/>
              <a:t>}                                           3</a:t>
            </a:r>
            <a:r>
              <a:rPr lang="zh-CN" altLang="en-US" dirty="0"/>
              <a:t>个</a:t>
            </a:r>
            <a:r>
              <a:rPr lang="en-US" altLang="zh-CN" dirty="0" smtClean="0"/>
              <a:t>&lt;=    &lt;=5</a:t>
            </a:r>
            <a:r>
              <a:rPr lang="zh-CN" altLang="en-US" dirty="0" smtClean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\d{3,}                                                         </a:t>
            </a:r>
            <a:r>
              <a:rPr lang="en-US" altLang="zh-CN" dirty="0">
                <a:solidFill>
                  <a:srgbClr val="FFFF00"/>
                </a:solidFill>
              </a:rPr>
              <a:t>… </a:t>
            </a:r>
            <a:r>
              <a:rPr lang="en-US" altLang="zh-CN" dirty="0" smtClean="0">
                <a:solidFill>
                  <a:srgbClr val="FFFF00"/>
                </a:solidFill>
              </a:rPr>
              <a:t>…  3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71800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45967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69447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43614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17781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23728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71800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45967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20134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794301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488769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83237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18A09995-AAC7-40C9-BBC3-2D59EDAC4A96}"/>
              </a:ext>
            </a:extLst>
          </p:cNvPr>
          <p:cNvSpPr/>
          <p:nvPr/>
        </p:nvSpPr>
        <p:spPr>
          <a:xfrm>
            <a:off x="2123728" y="5287820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7FB25F99-7EC4-4C61-83B0-FCA461BBA142}"/>
              </a:ext>
            </a:extLst>
          </p:cNvPr>
          <p:cNvSpPr txBox="1"/>
          <p:nvPr/>
        </p:nvSpPr>
        <p:spPr>
          <a:xfrm>
            <a:off x="2674408" y="5319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必写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6FE3D476-C609-4D68-8730-CA8CC2B01D03}"/>
              </a:ext>
            </a:extLst>
          </p:cNvPr>
          <p:cNvSpPr/>
          <p:nvPr/>
        </p:nvSpPr>
        <p:spPr>
          <a:xfrm>
            <a:off x="3470976" y="5287820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9756769-5C1E-4D42-AC40-C5679222FBAF}"/>
              </a:ext>
            </a:extLst>
          </p:cNvPr>
          <p:cNvSpPr/>
          <p:nvPr/>
        </p:nvSpPr>
        <p:spPr>
          <a:xfrm>
            <a:off x="4048996" y="53130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可有可无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4E6E5FF-C240-439D-89A0-12F7515D455D}"/>
              </a:ext>
            </a:extLst>
          </p:cNvPr>
          <p:cNvSpPr/>
          <p:nvPr/>
        </p:nvSpPr>
        <p:spPr>
          <a:xfrm>
            <a:off x="5289836" y="5266869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</a:rPr>
              <a:t>…</a:t>
            </a:r>
            <a:endParaRPr lang="zh-CN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B802F7A1-7677-47E0-8FAB-A2D331573B32}"/>
              </a:ext>
            </a:extLst>
          </p:cNvPr>
          <p:cNvSpPr/>
          <p:nvPr/>
        </p:nvSpPr>
        <p:spPr>
          <a:xfrm>
            <a:off x="5629239" y="53193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可能还有多个</a:t>
            </a:r>
          </a:p>
        </p:txBody>
      </p:sp>
    </p:spTree>
    <p:extLst>
      <p:ext uri="{BB962C8B-B14F-4D97-AF65-F5344CB8AC3E}">
        <p14:creationId xmlns:p14="http://schemas.microsoft.com/office/powerpoint/2010/main" val="6995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79387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… …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FF00"/>
                </a:solidFill>
              </a:rPr>
              <a:t>*</a:t>
            </a:r>
            <a:r>
              <a:rPr lang="en-US" altLang="zh-CN" dirty="0"/>
              <a:t>  </a:t>
            </a:r>
            <a:r>
              <a:rPr lang="zh-CN" altLang="en-US" dirty="0"/>
              <a:t>可有可无，多了不</a:t>
            </a:r>
            <a:r>
              <a:rPr lang="zh-CN" altLang="en-US" dirty="0" smtClean="0"/>
              <a:t>限   </a:t>
            </a:r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</a:t>
            </a:r>
            <a:endParaRPr lang="en-US" altLang="zh-CN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FF00"/>
                </a:solidFill>
              </a:rPr>
              <a:t>? </a:t>
            </a:r>
            <a:r>
              <a:rPr lang="en-US" altLang="zh-CN" dirty="0"/>
              <a:t> </a:t>
            </a:r>
            <a:r>
              <a:rPr lang="zh-CN" altLang="en-US" dirty="0"/>
              <a:t>可有可无，最多一</a:t>
            </a:r>
            <a:r>
              <a:rPr lang="zh-CN" altLang="en-US" dirty="0" smtClean="0"/>
              <a:t>次    </a:t>
            </a:r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r>
              <a:rPr lang="zh-CN" altLang="en-US" dirty="0" smtClean="0">
                <a:solidFill>
                  <a:srgbClr val="FFFF00"/>
                </a:solidFill>
              </a:rPr>
              <a:t>个或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endParaRPr lang="en-US" altLang="zh-CN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/>
              <a:t>  </a:t>
            </a:r>
            <a:r>
              <a:rPr lang="zh-CN" altLang="en-US" dirty="0"/>
              <a:t>至少一次，多了不</a:t>
            </a:r>
            <a:r>
              <a:rPr lang="zh-CN" altLang="en-US" dirty="0" smtClean="0"/>
              <a:t>限   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6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  <a:ln>
            <a:solidFill>
              <a:schemeClr val="tx1"/>
            </a:solidFill>
            <a:prstDash val="sysDash"/>
          </a:ln>
        </p:spPr>
        <p:txBody>
          <a:bodyPr/>
          <a:lstStyle/>
          <a:p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\s</a:t>
            </a:r>
            <a:r>
              <a:rPr lang="zh-CN" altLang="en-US" dirty="0">
                <a:solidFill>
                  <a:srgbClr val="FFFF00"/>
                </a:solidFill>
              </a:rPr>
              <a:t>*</a:t>
            </a:r>
            <a:r>
              <a:rPr lang="zh-CN" altLang="en-US" dirty="0"/>
              <a:t>   </a:t>
            </a:r>
            <a:r>
              <a:rPr lang="zh-CN" altLang="en-US" dirty="0" smtClean="0"/>
              <a:t>             </a:t>
            </a:r>
            <a:r>
              <a:rPr lang="en-US" altLang="zh-CN" dirty="0">
                <a:solidFill>
                  <a:srgbClr val="FFFF00"/>
                </a:solidFill>
              </a:rPr>
              <a:t>… </a:t>
            </a:r>
            <a:r>
              <a:rPr lang="en-US" altLang="zh-CN" dirty="0" smtClean="0">
                <a:solidFill>
                  <a:srgbClr val="FFFF00"/>
                </a:solidFill>
              </a:rPr>
              <a:t>…      0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 </a:t>
            </a:r>
            <a:r>
              <a:rPr lang="zh-CN" altLang="en-US" dirty="0" smtClean="0">
                <a:solidFill>
                  <a:srgbClr val="FFFF00"/>
                </a:solidFill>
              </a:rPr>
              <a:t>的空格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\s</a:t>
            </a:r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/>
              <a:t>                       </a:t>
            </a:r>
            <a:r>
              <a:rPr lang="en-US" altLang="zh-CN" dirty="0">
                <a:solidFill>
                  <a:srgbClr val="FFFF00"/>
                </a:solidFill>
              </a:rPr>
              <a:t>… </a:t>
            </a:r>
            <a:r>
              <a:rPr lang="en-US" altLang="zh-CN" dirty="0" smtClean="0">
                <a:solidFill>
                  <a:srgbClr val="FFFF00"/>
                </a:solidFill>
              </a:rPr>
              <a:t>…  1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</a:t>
            </a:r>
            <a:r>
              <a:rPr lang="zh-CN" altLang="en-US" dirty="0" smtClean="0">
                <a:solidFill>
                  <a:srgbClr val="FFFF00"/>
                </a:solidFill>
              </a:rPr>
              <a:t>的空格</a:t>
            </a:r>
            <a:endParaRPr lang="en-US" altLang="zh-CN" dirty="0">
              <a:solidFill>
                <a:srgbClr val="FFFF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\s</a:t>
            </a:r>
            <a:r>
              <a:rPr lang="en-US" altLang="zh-CN" dirty="0">
                <a:solidFill>
                  <a:srgbClr val="FFFF00"/>
                </a:solidFill>
              </a:rPr>
              <a:t>?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 </a:t>
            </a:r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r>
              <a:rPr lang="zh-CN" altLang="en-US" dirty="0" smtClean="0">
                <a:solidFill>
                  <a:srgbClr val="FFFF00"/>
                </a:solidFill>
              </a:rPr>
              <a:t>个或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个空格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47208" y="4167839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92A3A08-5148-4984-9074-46661C0047E9}"/>
              </a:ext>
            </a:extLst>
          </p:cNvPr>
          <p:cNvSpPr/>
          <p:nvPr/>
        </p:nvSpPr>
        <p:spPr>
          <a:xfrm>
            <a:off x="2123728" y="5287820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F9E0ECF-1B0B-4313-9E8A-AFFD4473723B}"/>
              </a:ext>
            </a:extLst>
          </p:cNvPr>
          <p:cNvSpPr txBox="1"/>
          <p:nvPr/>
        </p:nvSpPr>
        <p:spPr>
          <a:xfrm>
            <a:off x="2674408" y="5319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必写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A4FA1A16-1838-408B-AE41-2422AF187C6F}"/>
              </a:ext>
            </a:extLst>
          </p:cNvPr>
          <p:cNvSpPr/>
          <p:nvPr/>
        </p:nvSpPr>
        <p:spPr>
          <a:xfrm>
            <a:off x="3470976" y="5287820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E59C2C5F-6A4F-4C15-94CC-D13033539712}"/>
              </a:ext>
            </a:extLst>
          </p:cNvPr>
          <p:cNvSpPr/>
          <p:nvPr/>
        </p:nvSpPr>
        <p:spPr>
          <a:xfrm>
            <a:off x="4048996" y="53130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可有可无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00B8B7B2-F6D3-43C2-A268-81EAD60C5BD8}"/>
              </a:ext>
            </a:extLst>
          </p:cNvPr>
          <p:cNvSpPr/>
          <p:nvPr/>
        </p:nvSpPr>
        <p:spPr>
          <a:xfrm>
            <a:off x="5289836" y="5266869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</a:rPr>
              <a:t>…</a:t>
            </a:r>
            <a:endParaRPr lang="zh-CN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DAFB5B01-AA59-4BAD-99A6-65FC5EA75A2E}"/>
              </a:ext>
            </a:extLst>
          </p:cNvPr>
          <p:cNvSpPr/>
          <p:nvPr/>
        </p:nvSpPr>
        <p:spPr>
          <a:xfrm>
            <a:off x="5629239" y="53193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可能还有多个</a:t>
            </a:r>
          </a:p>
        </p:txBody>
      </p:sp>
    </p:spTree>
    <p:extLst>
      <p:ext uri="{BB962C8B-B14F-4D97-AF65-F5344CB8AC3E}">
        <p14:creationId xmlns:p14="http://schemas.microsoft.com/office/powerpoint/2010/main" val="40534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使用不确定数量的数量词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匹配手机短信中的验证码：连续的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~6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\d{4,6}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匹配字符串中的一组连续空字符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\s+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051F1DC9-F16D-46EE-B4B7-6AE90548923D}"/>
              </a:ext>
            </a:extLst>
          </p:cNvPr>
          <p:cNvGrpSpPr/>
          <p:nvPr/>
        </p:nvGrpSpPr>
        <p:grpSpPr>
          <a:xfrm>
            <a:off x="3393273" y="2370078"/>
            <a:ext cx="3482983" cy="2117843"/>
            <a:chOff x="3393273" y="2370078"/>
            <a:chExt cx="3482983" cy="2117843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7FDF0C32-58A6-4F4E-AB3F-553069AFFA47}"/>
                </a:ext>
              </a:extLst>
            </p:cNvPr>
            <p:cNvSpPr/>
            <p:nvPr/>
          </p:nvSpPr>
          <p:spPr>
            <a:xfrm>
              <a:off x="3393273" y="2564904"/>
              <a:ext cx="3482983" cy="1728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7D9047B4-7B18-4965-8E7E-5131A6581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19872" y="2370078"/>
              <a:ext cx="3433472" cy="2117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117409"/>
          </a:xfrm>
        </p:spPr>
        <p:txBody>
          <a:bodyPr/>
          <a:lstStyle/>
          <a:p>
            <a:r>
              <a:rPr lang="zh-CN" altLang="en-US" dirty="0"/>
              <a:t>问题：屏蔽敏感词时，屌丝把字换成拼音就查不出来了</a:t>
            </a:r>
            <a:endParaRPr lang="en-US" altLang="zh-CN" dirty="0"/>
          </a:p>
          <a:p>
            <a:r>
              <a:rPr lang="zh-CN" altLang="en-US" dirty="0"/>
              <a:t>错误的做法</a:t>
            </a:r>
            <a:r>
              <a:rPr lang="en-US" altLang="zh-CN" dirty="0"/>
              <a:t>: </a:t>
            </a:r>
            <a:r>
              <a:rPr lang="zh-CN" altLang="en-US" dirty="0"/>
              <a:t>直接将拼音放入</a:t>
            </a:r>
            <a:r>
              <a:rPr lang="en-US" altLang="zh-CN" dirty="0"/>
              <a:t>[]</a:t>
            </a:r>
            <a:r>
              <a:rPr lang="zh-CN" altLang="en-US" dirty="0"/>
              <a:t>中作为字符集中的备选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希望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r>
              <a:rPr lang="zh-CN" altLang="en-US" dirty="0"/>
              <a:t>其实：字符集只认识单个字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不认识一组拼音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71186DD-0C33-4D69-87DD-192BE16D761B}"/>
              </a:ext>
            </a:extLst>
          </p:cNvPr>
          <p:cNvSpPr/>
          <p:nvPr/>
        </p:nvSpPr>
        <p:spPr>
          <a:xfrm>
            <a:off x="1835696" y="1988840"/>
            <a:ext cx="232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BD9DDA0-BF0A-4780-ADBE-249B2FA15FDA}"/>
              </a:ext>
            </a:extLst>
          </p:cNvPr>
          <p:cNvSpPr/>
          <p:nvPr/>
        </p:nvSpPr>
        <p:spPr>
          <a:xfrm>
            <a:off x="1772116" y="2973313"/>
            <a:ext cx="2889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3747B14B-278E-4A41-AF68-ACE4B1B33006}"/>
              </a:ext>
            </a:extLst>
          </p:cNvPr>
          <p:cNvGrpSpPr/>
          <p:nvPr/>
        </p:nvGrpSpPr>
        <p:grpSpPr>
          <a:xfrm>
            <a:off x="4788024" y="3896643"/>
            <a:ext cx="1951772" cy="3167334"/>
            <a:chOff x="1756132" y="3604212"/>
            <a:chExt cx="1951772" cy="3167334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E668A51A-0971-43B1-84A4-F3F15BF1673A}"/>
                </a:ext>
              </a:extLst>
            </p:cNvPr>
            <p:cNvSpPr/>
            <p:nvPr/>
          </p:nvSpPr>
          <p:spPr>
            <a:xfrm>
              <a:off x="1772116" y="3848274"/>
              <a:ext cx="1935788" cy="2725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="" xmlns:a16="http://schemas.microsoft.com/office/drawing/2014/main" id="{467F2E49-1BBE-46B7-B211-D1513CDC5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6132" y="3604212"/>
              <a:ext cx="1926082" cy="3167334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E6CE7485-185A-4EE9-8BDE-524C75EF773F}"/>
              </a:ext>
            </a:extLst>
          </p:cNvPr>
          <p:cNvGrpSpPr/>
          <p:nvPr/>
        </p:nvGrpSpPr>
        <p:grpSpPr>
          <a:xfrm>
            <a:off x="5330798" y="4269661"/>
            <a:ext cx="3568900" cy="923330"/>
            <a:chOff x="2339393" y="4063684"/>
            <a:chExt cx="3568900" cy="923330"/>
          </a:xfrm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BF46E30A-B679-4B6E-9F1D-18425E44941B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="" xmlns:a16="http://schemas.microsoft.com/office/drawing/2014/main" id="{2FEEB651-CB63-4F03-9784-2E2BF6B2A6C4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 flipV="1">
              <a:off x="3131840" y="4525349"/>
              <a:ext cx="189608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FF69C6D9-7E1D-4309-A733-04A5ADC36F06}"/>
                </a:ext>
              </a:extLst>
            </p:cNvPr>
            <p:cNvSpPr/>
            <p:nvPr/>
          </p:nvSpPr>
          <p:spPr>
            <a:xfrm>
              <a:off x="5027924" y="4063684"/>
              <a:ext cx="8803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6EEBCC1E-48F9-4082-8B74-D3D6A31AD1F0}"/>
              </a:ext>
            </a:extLst>
          </p:cNvPr>
          <p:cNvGrpSpPr/>
          <p:nvPr/>
        </p:nvGrpSpPr>
        <p:grpSpPr>
          <a:xfrm>
            <a:off x="5330798" y="4878766"/>
            <a:ext cx="3366120" cy="923330"/>
            <a:chOff x="2339393" y="4063684"/>
            <a:chExt cx="3366120" cy="923330"/>
          </a:xfrm>
        </p:grpSpPr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606942D3-97AC-4C82-BFA3-F97ABD53BEBC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="" xmlns:a16="http://schemas.microsoft.com/office/drawing/2014/main" id="{240668EB-A7B7-4C15-83A4-85E03ED61933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 flipV="1">
              <a:off x="3131840" y="4525349"/>
              <a:ext cx="209886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45CCBF64-EE52-4B51-A8D4-7CFA8FE52ED1}"/>
                </a:ext>
              </a:extLst>
            </p:cNvPr>
            <p:cNvSpPr/>
            <p:nvPr/>
          </p:nvSpPr>
          <p:spPr>
            <a:xfrm>
              <a:off x="5230704" y="4063684"/>
              <a:ext cx="4748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c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7F93CCAE-58F5-457F-8F21-D6D26BBD3664}"/>
              </a:ext>
            </a:extLst>
          </p:cNvPr>
          <p:cNvGrpSpPr/>
          <p:nvPr/>
        </p:nvGrpSpPr>
        <p:grpSpPr>
          <a:xfrm>
            <a:off x="5330798" y="5488058"/>
            <a:ext cx="3391769" cy="923330"/>
            <a:chOff x="2339393" y="4063684"/>
            <a:chExt cx="3391769" cy="923330"/>
          </a:xfrm>
        </p:grpSpPr>
        <p:sp>
          <p:nvSpPr>
            <p:cNvPr id="34" name="矩形 33">
              <a:extLst>
                <a:ext uri="{FF2B5EF4-FFF2-40B4-BE49-F238E27FC236}">
                  <a16:creationId xmlns="" xmlns:a16="http://schemas.microsoft.com/office/drawing/2014/main" id="{CA97CF5D-475E-4CE4-BBE4-D8FAFD933C40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="" xmlns:a16="http://schemas.microsoft.com/office/drawing/2014/main" id="{62879C30-E5C1-49E7-B507-B04DFFA57A57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3131840" y="4525349"/>
              <a:ext cx="2073216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152CC0DE-F06F-49AC-B810-2D52467AA51B}"/>
                </a:ext>
              </a:extLst>
            </p:cNvPr>
            <p:cNvSpPr/>
            <p:nvPr/>
          </p:nvSpPr>
          <p:spPr>
            <a:xfrm>
              <a:off x="5205056" y="4063684"/>
              <a:ext cx="52610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A62A8578-E837-4667-A5E5-9AA28B12FAB0}"/>
              </a:ext>
            </a:extLst>
          </p:cNvPr>
          <p:cNvGrpSpPr/>
          <p:nvPr/>
        </p:nvGrpSpPr>
        <p:grpSpPr>
          <a:xfrm>
            <a:off x="5330798" y="6113045"/>
            <a:ext cx="3406998" cy="923330"/>
            <a:chOff x="2339393" y="4063684"/>
            <a:chExt cx="3406998" cy="923330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D64194C9-F4AF-4072-9A19-CF99F8D035B6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="" xmlns:a16="http://schemas.microsoft.com/office/drawing/2014/main" id="{78788E15-DB69-4465-8087-DEC214F4292F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 flipV="1">
              <a:off x="3131840" y="4525349"/>
              <a:ext cx="2057988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40D936D5-D3E6-4DF8-878B-2D86D05BE04D}"/>
                </a:ext>
              </a:extLst>
            </p:cNvPr>
            <p:cNvSpPr/>
            <p:nvPr/>
          </p:nvSpPr>
          <p:spPr>
            <a:xfrm>
              <a:off x="5189828" y="4063684"/>
              <a:ext cx="5565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82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正确做法：选择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选择，是指在多个子规则中选其一匹配</a:t>
            </a:r>
            <a:endParaRPr lang="en-US" altLang="zh-CN" dirty="0"/>
          </a:p>
          <a:p>
            <a:r>
              <a:rPr lang="zh-CN" altLang="en-US" dirty="0"/>
              <a:t>今后，只要在多个子规则中选其一匹配时，就用选择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    </a:t>
            </a:r>
            <a:r>
              <a:rPr lang="zh-CN" altLang="en-US" dirty="0"/>
              <a:t>子规则</a:t>
            </a:r>
            <a:r>
              <a:rPr lang="en-US" altLang="zh-CN" dirty="0"/>
              <a:t>1   </a:t>
            </a:r>
            <a:r>
              <a:rPr lang="en-US" altLang="zh-CN" dirty="0">
                <a:solidFill>
                  <a:srgbClr val="FFFF00"/>
                </a:solidFill>
              </a:rPr>
              <a:t>|   </a:t>
            </a:r>
            <a:r>
              <a:rPr lang="zh-CN" altLang="en-US" dirty="0"/>
              <a:t>子规则</a:t>
            </a:r>
            <a:r>
              <a:rPr lang="en-US" altLang="zh-CN" dirty="0"/>
              <a:t>2  </a:t>
            </a:r>
          </a:p>
          <a:p>
            <a:r>
              <a:rPr lang="zh-CN" altLang="en-US" dirty="0"/>
              <a:t>读作</a:t>
            </a:r>
            <a:r>
              <a:rPr lang="en-US" altLang="zh-CN" dirty="0"/>
              <a:t>:  </a:t>
            </a:r>
            <a:r>
              <a:rPr lang="zh-CN" altLang="en-US" dirty="0"/>
              <a:t>满足规则</a:t>
            </a:r>
            <a:r>
              <a:rPr lang="en-US" altLang="zh-CN" dirty="0"/>
              <a:t>1 </a:t>
            </a:r>
            <a:r>
              <a:rPr lang="zh-CN" altLang="en-US" dirty="0">
                <a:solidFill>
                  <a:srgbClr val="FFFF00"/>
                </a:solidFill>
              </a:rPr>
              <a:t>或</a:t>
            </a:r>
            <a:r>
              <a:rPr lang="zh-CN" altLang="en-US" dirty="0"/>
              <a:t>  满足规则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BD9DDA0-BF0A-4780-ADBE-249B2FA15FDA}"/>
              </a:ext>
            </a:extLst>
          </p:cNvPr>
          <p:cNvSpPr/>
          <p:nvPr/>
        </p:nvSpPr>
        <p:spPr>
          <a:xfrm>
            <a:off x="3417559" y="4161854"/>
            <a:ext cx="2522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="" xmlns:a16="http://schemas.microsoft.com/office/drawing/2014/main" id="{472356C5-E41D-4352-92FB-BA1B91E575A8}"/>
              </a:ext>
            </a:extLst>
          </p:cNvPr>
          <p:cNvSpPr/>
          <p:nvPr/>
        </p:nvSpPr>
        <p:spPr>
          <a:xfrm rot="5400000">
            <a:off x="4390833" y="5085184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="" xmlns:a16="http://schemas.microsoft.com/office/drawing/2014/main" id="{84A7252A-6B9A-4BD9-B007-2C3D096920D7}"/>
              </a:ext>
            </a:extLst>
          </p:cNvPr>
          <p:cNvSpPr/>
          <p:nvPr/>
        </p:nvSpPr>
        <p:spPr>
          <a:xfrm rot="5400000" flipV="1">
            <a:off x="3598747" y="5085184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33A0617-0DB5-4485-A02E-A2C2A62371DC}"/>
              </a:ext>
            </a:extLst>
          </p:cNvPr>
          <p:cNvSpPr/>
          <p:nvPr/>
        </p:nvSpPr>
        <p:spPr>
          <a:xfrm>
            <a:off x="2627784" y="538599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4174E929-6BF2-4642-888A-B0ABD92E28C5}"/>
              </a:ext>
            </a:extLst>
          </p:cNvPr>
          <p:cNvSpPr/>
          <p:nvPr/>
        </p:nvSpPr>
        <p:spPr>
          <a:xfrm>
            <a:off x="5471945" y="5385990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692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151538"/>
          </a:xfrm>
        </p:spPr>
        <p:txBody>
          <a:bodyPr/>
          <a:lstStyle/>
          <a:p>
            <a:r>
              <a:rPr lang="zh-CN" altLang="en-US" dirty="0"/>
              <a:t>问题：如果规则写成“我草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zh-CN" altLang="en-US" dirty="0"/>
              <a:t>” 呢？</a:t>
            </a:r>
            <a:endParaRPr lang="en-US" altLang="zh-CN" dirty="0"/>
          </a:p>
          <a:p>
            <a:r>
              <a:rPr lang="zh-CN" altLang="en-US" dirty="0"/>
              <a:t>希望是：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实际却是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因为“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BD9DDA0-BF0A-4780-ADBE-249B2FA15FDA}"/>
              </a:ext>
            </a:extLst>
          </p:cNvPr>
          <p:cNvSpPr/>
          <p:nvPr/>
        </p:nvSpPr>
        <p:spPr>
          <a:xfrm>
            <a:off x="2483766" y="2649685"/>
            <a:ext cx="3218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="" xmlns:a16="http://schemas.microsoft.com/office/drawing/2014/main" id="{472356C5-E41D-4352-92FB-BA1B91E575A8}"/>
              </a:ext>
            </a:extLst>
          </p:cNvPr>
          <p:cNvSpPr/>
          <p:nvPr/>
        </p:nvSpPr>
        <p:spPr>
          <a:xfrm rot="5400000">
            <a:off x="4139950" y="3573016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="" xmlns:a16="http://schemas.microsoft.com/office/drawing/2014/main" id="{84A7252A-6B9A-4BD9-B007-2C3D096920D7}"/>
              </a:ext>
            </a:extLst>
          </p:cNvPr>
          <p:cNvSpPr/>
          <p:nvPr/>
        </p:nvSpPr>
        <p:spPr>
          <a:xfrm rot="5400000" flipV="1">
            <a:off x="3347864" y="3573016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33A0617-0DB5-4485-A02E-A2C2A62371DC}"/>
              </a:ext>
            </a:extLst>
          </p:cNvPr>
          <p:cNvSpPr/>
          <p:nvPr/>
        </p:nvSpPr>
        <p:spPr>
          <a:xfrm>
            <a:off x="1771792" y="387382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4174E929-6BF2-4642-888A-B0ABD92E28C5}"/>
              </a:ext>
            </a:extLst>
          </p:cNvPr>
          <p:cNvSpPr/>
          <p:nvPr/>
        </p:nvSpPr>
        <p:spPr>
          <a:xfrm>
            <a:off x="5221062" y="3873822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0BA12D6-39A8-4154-9AC5-8C8DD7B5AFB4}"/>
              </a:ext>
            </a:extLst>
          </p:cNvPr>
          <p:cNvSpPr/>
          <p:nvPr/>
        </p:nvSpPr>
        <p:spPr>
          <a:xfrm>
            <a:off x="1999396" y="1504812"/>
            <a:ext cx="4281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0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配置并测试规则匹配是否正常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27811"/>
            <a:ext cx="8215061" cy="494409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380312" y="2204864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0387" y="1039108"/>
            <a:ext cx="3899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test</a:t>
            </a:r>
            <a:r>
              <a:rPr lang="zh-CN" altLang="en-US" sz="2400" dirty="0" smtClean="0"/>
              <a:t>丢掉的点这里，再点</a:t>
            </a:r>
            <a:r>
              <a:rPr lang="en-US" altLang="zh-CN" sz="2400" dirty="0" smtClean="0"/>
              <a:t>test</a:t>
            </a:r>
            <a:endParaRPr lang="zh-CN" altLang="en-US" sz="24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948264" y="1412776"/>
            <a:ext cx="432048" cy="792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55976" y="3323955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整个界面乱掉，也点这里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再点</a:t>
            </a:r>
            <a:r>
              <a:rPr lang="en-US" altLang="zh-CN" sz="2400" dirty="0" smtClean="0">
                <a:solidFill>
                  <a:schemeClr val="bg1"/>
                </a:solidFill>
              </a:rPr>
              <a:t>restore default layout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164288" y="2492897"/>
            <a:ext cx="216024" cy="831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529923"/>
          </a:xfrm>
        </p:spPr>
        <p:txBody>
          <a:bodyPr/>
          <a:lstStyle/>
          <a:p>
            <a:r>
              <a:rPr lang="zh-CN" altLang="en-US" dirty="0"/>
              <a:t>分组，将多个子规则视为一组，再和分组外的规则匹配</a:t>
            </a:r>
            <a:endParaRPr lang="en-US" altLang="zh-CN" dirty="0"/>
          </a:p>
          <a:p>
            <a:r>
              <a:rPr lang="zh-CN" altLang="en-US" dirty="0"/>
              <a:t>只要希望将多个子规则视为一个整体，再和其它规则匹配时，就用分组</a:t>
            </a:r>
            <a:endParaRPr lang="en-US" altLang="zh-CN" dirty="0"/>
          </a:p>
          <a:p>
            <a:r>
              <a:rPr lang="zh-CN" altLang="en-US" dirty="0"/>
              <a:t>如何：</a:t>
            </a:r>
            <a:r>
              <a:rPr lang="en-US" altLang="zh-CN" dirty="0"/>
              <a:t> </a:t>
            </a:r>
            <a:r>
              <a:rPr lang="zh-CN" altLang="en-US" dirty="0"/>
              <a:t>其它规则 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zh-CN" altLang="en-US" dirty="0"/>
              <a:t>多个子规则</a:t>
            </a:r>
            <a:r>
              <a:rPr lang="en-US" altLang="zh-CN" dirty="0">
                <a:solidFill>
                  <a:srgbClr val="FFFF00"/>
                </a:solidFill>
              </a:rPr>
              <a:t>)</a:t>
            </a:r>
          </a:p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D2E7839-FCE6-4291-B86C-65DD0839B841}"/>
              </a:ext>
            </a:extLst>
          </p:cNvPr>
          <p:cNvSpPr/>
          <p:nvPr/>
        </p:nvSpPr>
        <p:spPr>
          <a:xfrm>
            <a:off x="1686271" y="2967335"/>
            <a:ext cx="3494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8DA8872-ABF9-4DF0-855E-C3F808BE0D7D}"/>
              </a:ext>
            </a:extLst>
          </p:cNvPr>
          <p:cNvSpPr/>
          <p:nvPr/>
        </p:nvSpPr>
        <p:spPr>
          <a:xfrm>
            <a:off x="6444522" y="3615618"/>
            <a:ext cx="288412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AD94148-B2E0-4ABC-90B0-E412CDD29D74}"/>
              </a:ext>
            </a:extLst>
          </p:cNvPr>
          <p:cNvGrpSpPr/>
          <p:nvPr/>
        </p:nvGrpSpPr>
        <p:grpSpPr>
          <a:xfrm>
            <a:off x="6004209" y="4441831"/>
            <a:ext cx="1566389" cy="1867488"/>
            <a:chOff x="6004209" y="4441831"/>
            <a:chExt cx="1566389" cy="1867488"/>
          </a:xfrm>
        </p:grpSpPr>
        <p:sp>
          <p:nvSpPr>
            <p:cNvPr id="10" name="箭头: 直角上 9">
              <a:extLst>
                <a:ext uri="{FF2B5EF4-FFF2-40B4-BE49-F238E27FC236}">
                  <a16:creationId xmlns="" xmlns:a16="http://schemas.microsoft.com/office/drawing/2014/main" id="{C47F5B7F-DF98-43A3-AEA3-104338EFDC3C}"/>
                </a:ext>
              </a:extLst>
            </p:cNvPr>
            <p:cNvSpPr/>
            <p:nvPr/>
          </p:nvSpPr>
          <p:spPr>
            <a:xfrm>
              <a:off x="6004209" y="4441831"/>
              <a:ext cx="1566389" cy="1080120"/>
            </a:xfrm>
            <a:prstGeom prst="ben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直角上 10">
              <a:extLst>
                <a:ext uri="{FF2B5EF4-FFF2-40B4-BE49-F238E27FC236}">
                  <a16:creationId xmlns="" xmlns:a16="http://schemas.microsoft.com/office/drawing/2014/main" id="{99EFB66B-4078-42B3-9F78-977FD94DFD39}"/>
                </a:ext>
              </a:extLst>
            </p:cNvPr>
            <p:cNvSpPr/>
            <p:nvPr/>
          </p:nvSpPr>
          <p:spPr>
            <a:xfrm flipV="1">
              <a:off x="6004209" y="5229200"/>
              <a:ext cx="1566389" cy="1080119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7A0FE3DF-EB0F-46E5-A8C3-D62423F13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81"/>
          <a:stretch/>
        </p:blipFill>
        <p:spPr>
          <a:xfrm>
            <a:off x="1257417" y="3938928"/>
            <a:ext cx="4746792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匹配一个“草” 字或“</a:t>
            </a:r>
            <a:r>
              <a:rPr lang="en-US" altLang="zh-CN" dirty="0" err="1"/>
              <a:t>cao</a:t>
            </a:r>
            <a:r>
              <a:rPr lang="zh-CN" altLang="en-US" dirty="0"/>
              <a:t>”这个拼音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匹配“我草”或“我</a:t>
            </a:r>
            <a:r>
              <a:rPr lang="en-US" altLang="zh-CN" dirty="0" err="1"/>
              <a:t>cao</a:t>
            </a:r>
            <a:r>
              <a:rPr lang="zh-CN" altLang="en-US" dirty="0"/>
              <a:t>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(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en-US" altLang="zh-CN" dirty="0"/>
              <a:t>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3E75D43F-4CC2-4738-B4B7-A3EF949E3EE6}"/>
              </a:ext>
            </a:extLst>
          </p:cNvPr>
          <p:cNvGrpSpPr/>
          <p:nvPr/>
        </p:nvGrpSpPr>
        <p:grpSpPr>
          <a:xfrm>
            <a:off x="3131840" y="2359831"/>
            <a:ext cx="3855032" cy="2138338"/>
            <a:chOff x="3131840" y="2359831"/>
            <a:chExt cx="3855032" cy="2138338"/>
          </a:xfrm>
        </p:grpSpPr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8B9DCC7D-7B6F-440B-869D-DC6E644EF61D}"/>
                </a:ext>
              </a:extLst>
            </p:cNvPr>
            <p:cNvSpPr/>
            <p:nvPr/>
          </p:nvSpPr>
          <p:spPr>
            <a:xfrm>
              <a:off x="3393273" y="2636912"/>
              <a:ext cx="3338967" cy="15841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形 6">
              <a:extLst>
                <a:ext uri="{FF2B5EF4-FFF2-40B4-BE49-F238E27FC236}">
                  <a16:creationId xmlns="" xmlns:a16="http://schemas.microsoft.com/office/drawing/2014/main" id="{916C961F-80A7-491A-93AB-931933833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31840" y="2359831"/>
              <a:ext cx="3855032" cy="2138338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0D371F22-50CE-42E4-95B2-B099A094272D}"/>
              </a:ext>
            </a:extLst>
          </p:cNvPr>
          <p:cNvGrpSpPr/>
          <p:nvPr/>
        </p:nvGrpSpPr>
        <p:grpSpPr>
          <a:xfrm>
            <a:off x="3923927" y="4498169"/>
            <a:ext cx="4532687" cy="2459224"/>
            <a:chOff x="3923927" y="4498169"/>
            <a:chExt cx="4532687" cy="2459224"/>
          </a:xfrm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8131A651-66E3-4D42-A22D-7D355A4C5FA0}"/>
                </a:ext>
              </a:extLst>
            </p:cNvPr>
            <p:cNvSpPr/>
            <p:nvPr/>
          </p:nvSpPr>
          <p:spPr>
            <a:xfrm>
              <a:off x="4067944" y="4775250"/>
              <a:ext cx="4320480" cy="20827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形 10">
              <a:extLst>
                <a:ext uri="{FF2B5EF4-FFF2-40B4-BE49-F238E27FC236}">
                  <a16:creationId xmlns="" xmlns:a16="http://schemas.microsoft.com/office/drawing/2014/main" id="{65CF2128-A8DB-4205-9A45-9FC42D88E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23927" y="4498169"/>
              <a:ext cx="4532687" cy="2459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0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贪婪</a:t>
            </a:r>
            <a:r>
              <a:rPr lang="zh-CN" altLang="en-US" dirty="0" smtClean="0"/>
              <a:t>模式与短路逻辑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973122"/>
          </a:xfrm>
        </p:spPr>
        <p:txBody>
          <a:bodyPr/>
          <a:lstStyle/>
          <a:p>
            <a:r>
              <a:rPr lang="zh-CN" altLang="en-US" dirty="0" smtClean="0"/>
              <a:t>问题：</a:t>
            </a:r>
            <a:r>
              <a:rPr lang="en-US" altLang="zh-CN" dirty="0" smtClean="0"/>
              <a:t>\d{4,6}</a:t>
            </a:r>
            <a:r>
              <a:rPr lang="zh-CN" altLang="en-US" dirty="0" smtClean="0"/>
              <a:t>，当遇到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位数字时，为什么不优先匹配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位数字，而是直接匹配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位数字呢？</a:t>
            </a:r>
            <a:endParaRPr lang="en-US" altLang="zh-CN" dirty="0" smtClean="0"/>
          </a:p>
          <a:p>
            <a:r>
              <a:rPr lang="zh-CN" altLang="en-US" dirty="0" smtClean="0"/>
              <a:t>答</a:t>
            </a:r>
            <a:r>
              <a:rPr lang="en-US" altLang="zh-CN" dirty="0" smtClean="0"/>
              <a:t>: </a:t>
            </a:r>
            <a:r>
              <a:rPr lang="zh-CN" altLang="en-US" dirty="0" smtClean="0"/>
              <a:t>默认正则表达式采用贪婪模式匹配敏感词。</a:t>
            </a:r>
            <a:endParaRPr lang="en-US" altLang="zh-CN" dirty="0" smtClean="0"/>
          </a:p>
          <a:p>
            <a:r>
              <a:rPr lang="zh-CN" altLang="en-US" dirty="0"/>
              <a:t>贪婪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: </a:t>
            </a:r>
            <a:r>
              <a:rPr lang="zh-CN" altLang="en-US" dirty="0" smtClean="0"/>
              <a:t>正则表达式总是尽量匹配最长的符合正则要求的字符串。能匹配到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位，就绝不匹配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位！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496" y="3645024"/>
            <a:ext cx="1546994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贪婪</a:t>
            </a:r>
            <a:r>
              <a:rPr lang="zh-CN" altLang="en-US" dirty="0" smtClean="0"/>
              <a:t>模式与短路逻辑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56057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: \d{6}|\d{4}</a:t>
            </a:r>
            <a:r>
              <a:rPr lang="zh-CN" altLang="en-US" dirty="0" smtClean="0"/>
              <a:t>，既能匹配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位，又能匹配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位。但是</a:t>
            </a:r>
            <a:r>
              <a:rPr lang="en-US" altLang="zh-CN" dirty="0" smtClean="0"/>
              <a:t>\d{4}|\d{6}</a:t>
            </a:r>
            <a:r>
              <a:rPr lang="zh-CN" altLang="en-US" dirty="0" smtClean="0"/>
              <a:t>，却只能匹配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位，无法匹配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r>
              <a:rPr lang="zh-CN" altLang="en-US" dirty="0" smtClean="0"/>
              <a:t>答</a:t>
            </a:r>
            <a:r>
              <a:rPr lang="en-US" altLang="zh-CN" dirty="0" smtClean="0"/>
              <a:t>: |</a:t>
            </a:r>
            <a:r>
              <a:rPr lang="zh-CN" altLang="en-US" dirty="0" smtClean="0"/>
              <a:t>不遵守贪婪模式，而是和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程序一样采用短路逻辑</a:t>
            </a:r>
            <a:endParaRPr lang="en-US" altLang="zh-CN" dirty="0" smtClean="0"/>
          </a:p>
          <a:p>
            <a:r>
              <a:rPr lang="zh-CN" altLang="en-US" dirty="0" smtClean="0"/>
              <a:t>短路逻辑</a:t>
            </a:r>
            <a:r>
              <a:rPr lang="en-US" altLang="zh-CN" dirty="0" smtClean="0"/>
              <a:t>: </a:t>
            </a:r>
            <a:r>
              <a:rPr lang="zh-CN" altLang="en-US" dirty="0" smtClean="0"/>
              <a:t>如果前一个条件已经可以匹配字符串中的部分内容，则后一个条件不再执行！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273" y="4077072"/>
            <a:ext cx="2156647" cy="249195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077072"/>
            <a:ext cx="2202371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需求：同时验证同音字或拼音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D2E7839-FCE6-4291-B86C-65DD0839B841}"/>
              </a:ext>
            </a:extLst>
          </p:cNvPr>
          <p:cNvSpPr/>
          <p:nvPr/>
        </p:nvSpPr>
        <p:spPr>
          <a:xfrm>
            <a:off x="1989153" y="1683412"/>
            <a:ext cx="51656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E99A1682-9151-48CC-BD13-157C738AE075}"/>
              </a:ext>
            </a:extLst>
          </p:cNvPr>
          <p:cNvGrpSpPr/>
          <p:nvPr/>
        </p:nvGrpSpPr>
        <p:grpSpPr>
          <a:xfrm>
            <a:off x="1547664" y="2406495"/>
            <a:ext cx="4824536" cy="4451505"/>
            <a:chOff x="1547664" y="2406495"/>
            <a:chExt cx="4824536" cy="4451505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328AFAAB-5EA5-4FB6-A7BA-DE44448C3DC8}"/>
                </a:ext>
              </a:extLst>
            </p:cNvPr>
            <p:cNvSpPr/>
            <p:nvPr/>
          </p:nvSpPr>
          <p:spPr>
            <a:xfrm>
              <a:off x="1691680" y="2739461"/>
              <a:ext cx="4536504" cy="400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1F5F3909-0640-41D8-AE5B-E5FEA7DF6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7664" y="2406495"/>
              <a:ext cx="4824536" cy="4451505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9EF6DCB2-F2C0-48E6-BA3A-066A8C41EB0B}"/>
              </a:ext>
            </a:extLst>
          </p:cNvPr>
          <p:cNvGrpSpPr/>
          <p:nvPr/>
        </p:nvGrpSpPr>
        <p:grpSpPr>
          <a:xfrm>
            <a:off x="2106365" y="3429000"/>
            <a:ext cx="4193468" cy="1673580"/>
            <a:chOff x="2250381" y="3501008"/>
            <a:chExt cx="4193468" cy="1673580"/>
          </a:xfrm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9024FD09-DB73-45B6-8278-1A59EFBF578E}"/>
                </a:ext>
              </a:extLst>
            </p:cNvPr>
            <p:cNvSpPr/>
            <p:nvPr/>
          </p:nvSpPr>
          <p:spPr>
            <a:xfrm>
              <a:off x="2250381" y="4502733"/>
              <a:ext cx="881460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E5D3E5AF-5B33-405A-8154-16CA9A3235EA}"/>
                </a:ext>
              </a:extLst>
            </p:cNvPr>
            <p:cNvSpPr/>
            <p:nvPr/>
          </p:nvSpPr>
          <p:spPr>
            <a:xfrm>
              <a:off x="4211961" y="3501008"/>
              <a:ext cx="864096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="" xmlns:a16="http://schemas.microsoft.com/office/drawing/2014/main" id="{24529299-F201-4E58-88EC-710502AEC14D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3131841" y="3897052"/>
              <a:ext cx="1080120" cy="9416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="" xmlns:a16="http://schemas.microsoft.com/office/drawing/2014/main" id="{F539A120-4F07-4D87-907E-8273EE74382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076057" y="3831431"/>
              <a:ext cx="1367792" cy="656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57BD286B-4298-4661-9644-6EEC5E07A3E6}"/>
              </a:ext>
            </a:extLst>
          </p:cNvPr>
          <p:cNvSpPr/>
          <p:nvPr/>
        </p:nvSpPr>
        <p:spPr>
          <a:xfrm>
            <a:off x="6228958" y="3297758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66848CC8-720C-46F6-8DFC-ECCA89818255}"/>
              </a:ext>
            </a:extLst>
          </p:cNvPr>
          <p:cNvGrpSpPr/>
          <p:nvPr/>
        </p:nvGrpSpPr>
        <p:grpSpPr>
          <a:xfrm>
            <a:off x="2987825" y="4251259"/>
            <a:ext cx="3324613" cy="648106"/>
            <a:chOff x="3131841" y="4323267"/>
            <a:chExt cx="3324613" cy="648106"/>
          </a:xfrm>
        </p:grpSpPr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AF05376C-7EC8-4954-ACFC-058B2C7B661C}"/>
                </a:ext>
              </a:extLst>
            </p:cNvPr>
            <p:cNvSpPr/>
            <p:nvPr/>
          </p:nvSpPr>
          <p:spPr>
            <a:xfrm>
              <a:off x="4211601" y="4323267"/>
              <a:ext cx="864097" cy="6481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="" xmlns:a16="http://schemas.microsoft.com/office/drawing/2014/main" id="{FE6F5D9E-0C51-498C-8789-4670D1C416E0}"/>
                </a:ext>
              </a:extLst>
            </p:cNvPr>
            <p:cNvCxnSpPr>
              <a:cxnSpLocks/>
              <a:stCxn id="12" idx="3"/>
              <a:endCxn id="18" idx="1"/>
            </p:cNvCxnSpPr>
            <p:nvPr/>
          </p:nvCxnSpPr>
          <p:spPr>
            <a:xfrm flipV="1">
              <a:off x="3131841" y="4647320"/>
              <a:ext cx="1079760" cy="191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="" xmlns:a16="http://schemas.microsoft.com/office/drawing/2014/main" id="{C25CD45E-D460-4ECC-BF18-79BCFF70EE3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5075698" y="4647320"/>
              <a:ext cx="1380756" cy="190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913855B8-9036-4882-B11B-AFE091FBFC8B}"/>
              </a:ext>
            </a:extLst>
          </p:cNvPr>
          <p:cNvSpPr/>
          <p:nvPr/>
        </p:nvSpPr>
        <p:spPr>
          <a:xfrm>
            <a:off x="6228958" y="416869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0AF63CF0-6E0B-4344-A818-A3B43AB8FB6A}"/>
              </a:ext>
            </a:extLst>
          </p:cNvPr>
          <p:cNvGrpSpPr/>
          <p:nvPr/>
        </p:nvGrpSpPr>
        <p:grpSpPr>
          <a:xfrm>
            <a:off x="2987825" y="4766653"/>
            <a:ext cx="3241133" cy="815829"/>
            <a:chOff x="2987825" y="3668360"/>
            <a:chExt cx="3241133" cy="815829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7446AC4D-6B14-4D37-A0DE-75ECCD86E88D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="" xmlns:a16="http://schemas.microsoft.com/office/drawing/2014/main" id="{BF65F9A8-E6B7-426C-8879-F702C807BFA8}"/>
                </a:ext>
              </a:extLst>
            </p:cNvPr>
            <p:cNvCxnSpPr>
              <a:cxnSpLocks/>
              <a:stCxn id="12" idx="3"/>
              <a:endCxn id="23" idx="1"/>
            </p:cNvCxnSpPr>
            <p:nvPr/>
          </p:nvCxnSpPr>
          <p:spPr>
            <a:xfrm>
              <a:off x="2987825" y="3668360"/>
              <a:ext cx="1079760" cy="4799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="" xmlns:a16="http://schemas.microsoft.com/office/drawing/2014/main" id="{A71ECC70-F33B-46F2-8B88-8692E737B891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4931682" y="4148262"/>
              <a:ext cx="1297276" cy="2084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6E8BE5AD-8815-481F-ADCE-3432A04930F6}"/>
              </a:ext>
            </a:extLst>
          </p:cNvPr>
          <p:cNvSpPr/>
          <p:nvPr/>
        </p:nvSpPr>
        <p:spPr>
          <a:xfrm>
            <a:off x="6228958" y="499336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D72B3BF7-55BE-450B-8440-F873F02E0F5E}"/>
              </a:ext>
            </a:extLst>
          </p:cNvPr>
          <p:cNvGrpSpPr/>
          <p:nvPr/>
        </p:nvGrpSpPr>
        <p:grpSpPr>
          <a:xfrm>
            <a:off x="2987825" y="4766653"/>
            <a:ext cx="3273301" cy="1648525"/>
            <a:chOff x="2964823" y="2835664"/>
            <a:chExt cx="3273301" cy="1648525"/>
          </a:xfrm>
        </p:grpSpPr>
        <p:sp>
          <p:nvSpPr>
            <p:cNvPr id="45" name="矩形 44">
              <a:extLst>
                <a:ext uri="{FF2B5EF4-FFF2-40B4-BE49-F238E27FC236}">
                  <a16:creationId xmlns="" xmlns:a16="http://schemas.microsoft.com/office/drawing/2014/main" id="{6EB57E69-C06A-410C-B7D8-70B635319760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="" xmlns:a16="http://schemas.microsoft.com/office/drawing/2014/main" id="{CFC93D14-0BEB-464D-BD34-926956047CF3}"/>
                </a:ext>
              </a:extLst>
            </p:cNvPr>
            <p:cNvCxnSpPr>
              <a:cxnSpLocks/>
              <a:stCxn id="12" idx="3"/>
              <a:endCxn id="45" idx="1"/>
            </p:cNvCxnSpPr>
            <p:nvPr/>
          </p:nvCxnSpPr>
          <p:spPr>
            <a:xfrm>
              <a:off x="2964823" y="2835664"/>
              <a:ext cx="1102762" cy="13125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="" xmlns:a16="http://schemas.microsoft.com/office/drawing/2014/main" id="{D0E406E6-25FA-44F2-A373-3953D1BF0C2C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>
              <a:off x="4931682" y="4148262"/>
              <a:ext cx="1306442" cy="1704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711BC2DC-6702-4C89-8B51-70120EA6F2C6}"/>
              </a:ext>
            </a:extLst>
          </p:cNvPr>
          <p:cNvSpPr/>
          <p:nvPr/>
        </p:nvSpPr>
        <p:spPr>
          <a:xfrm>
            <a:off x="6261126" y="5787996"/>
            <a:ext cx="1879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351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1" grpId="0"/>
      <p:bldP spid="26" grpId="0"/>
      <p:bldP spid="4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049151"/>
          </a:xfrm>
        </p:spPr>
        <p:txBody>
          <a:bodyPr/>
          <a:lstStyle/>
          <a:p>
            <a:r>
              <a:rPr lang="zh-CN" altLang="en-US" dirty="0"/>
              <a:t>需求：“我” 字也可能是“卧”或“</a:t>
            </a:r>
            <a:r>
              <a:rPr lang="en-US" altLang="zh-CN" dirty="0"/>
              <a:t>wo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D2E7839-FCE6-4291-B86C-65DD0839B841}"/>
              </a:ext>
            </a:extLst>
          </p:cNvPr>
          <p:cNvSpPr/>
          <p:nvPr/>
        </p:nvSpPr>
        <p:spPr>
          <a:xfrm>
            <a:off x="798110" y="1680697"/>
            <a:ext cx="78488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C7F9889B-8D6D-413E-80EC-98272C69578F}"/>
              </a:ext>
            </a:extLst>
          </p:cNvPr>
          <p:cNvGrpSpPr/>
          <p:nvPr/>
        </p:nvGrpSpPr>
        <p:grpSpPr>
          <a:xfrm>
            <a:off x="1058347" y="2348880"/>
            <a:ext cx="6883292" cy="4720725"/>
            <a:chOff x="798110" y="2348880"/>
            <a:chExt cx="6883292" cy="4720725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55506B9D-CCD7-4C0E-8156-60758BE2C19B}"/>
                </a:ext>
              </a:extLst>
            </p:cNvPr>
            <p:cNvSpPr/>
            <p:nvPr/>
          </p:nvSpPr>
          <p:spPr>
            <a:xfrm>
              <a:off x="899592" y="2604027"/>
              <a:ext cx="6696744" cy="4253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="" xmlns:a16="http://schemas.microsoft.com/office/drawing/2014/main" id="{C764C115-4AA7-497A-975D-215CCCFA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8110" y="2348880"/>
              <a:ext cx="6883292" cy="4720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61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76692"/>
          </a:xfrm>
        </p:spPr>
        <p:txBody>
          <a:bodyPr/>
          <a:lstStyle/>
          <a:p>
            <a:r>
              <a:rPr lang="zh-CN" altLang="en-US" dirty="0"/>
              <a:t>需求：可能在中间加不确定个数的空字符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第一个</a:t>
            </a:r>
            <a:r>
              <a:rPr lang="zh-CN" altLang="en-US" dirty="0" smtClean="0"/>
              <a:t>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我 卧 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 —— ([</a:t>
            </a:r>
            <a:r>
              <a:rPr lang="zh-CN" altLang="en-US" dirty="0" smtClean="0"/>
              <a:t>我卧</a:t>
            </a:r>
            <a:r>
              <a:rPr lang="en-US" altLang="zh-CN" dirty="0" smtClean="0"/>
              <a:t>]|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第二个</a:t>
            </a:r>
            <a:r>
              <a:rPr lang="zh-CN" altLang="en-US" dirty="0" smtClean="0"/>
              <a:t>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草 艹 槽 </a:t>
            </a:r>
            <a:r>
              <a:rPr lang="en-US" altLang="zh-CN" dirty="0" err="1" smtClean="0"/>
              <a:t>cao</a:t>
            </a:r>
            <a:r>
              <a:rPr lang="en-US" altLang="zh-CN" dirty="0" smtClean="0"/>
              <a:t> ——([</a:t>
            </a:r>
            <a:r>
              <a:rPr lang="zh-CN" altLang="en-US" dirty="0" smtClean="0"/>
              <a:t>草艹槽</a:t>
            </a:r>
            <a:r>
              <a:rPr lang="en-US" altLang="zh-CN" dirty="0" smtClean="0"/>
              <a:t>]|</a:t>
            </a:r>
            <a:r>
              <a:rPr lang="en-US" altLang="zh-CN" dirty="0" err="1" smtClean="0"/>
              <a:t>cao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个字和第二个字之间有可能有空格，也可能没有空格，也可能有多个空格</a:t>
            </a:r>
            <a:r>
              <a:rPr lang="en-US" altLang="zh-CN" dirty="0" smtClean="0"/>
              <a:t>——\s*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                            \s+  </a:t>
            </a:r>
            <a:r>
              <a:rPr lang="zh-CN" altLang="en-US" dirty="0" smtClean="0"/>
              <a:t>什么防不住</a:t>
            </a:r>
            <a:r>
              <a:rPr lang="en-US" altLang="zh-CN" dirty="0" smtClean="0"/>
              <a:t>? </a:t>
            </a:r>
            <a:r>
              <a:rPr lang="zh-CN" altLang="en-US" dirty="0" smtClean="0"/>
              <a:t>没写空格时防不住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                      \s?   </a:t>
            </a:r>
            <a:r>
              <a:rPr lang="zh-CN" altLang="en-US" dirty="0" smtClean="0"/>
              <a:t>什么防不住</a:t>
            </a:r>
            <a:r>
              <a:rPr lang="en-US" altLang="zh-CN" dirty="0" smtClean="0"/>
              <a:t>? </a:t>
            </a:r>
            <a:r>
              <a:rPr lang="zh-CN" altLang="en-US" dirty="0"/>
              <a:t>两</a:t>
            </a:r>
            <a:r>
              <a:rPr lang="zh-CN" altLang="en-US" dirty="0" smtClean="0"/>
              <a:t>个以上空格防不住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8BBD9-242C-4BA4-BFE3-DEA14710B0FD}"/>
              </a:ext>
            </a:extLst>
          </p:cNvPr>
          <p:cNvSpPr/>
          <p:nvPr/>
        </p:nvSpPr>
        <p:spPr>
          <a:xfrm>
            <a:off x="818754" y="3335145"/>
            <a:ext cx="78488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]|wo)\s*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16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80789"/>
          </a:xfrm>
        </p:spPr>
        <p:txBody>
          <a:bodyPr/>
          <a:lstStyle/>
          <a:p>
            <a:r>
              <a:rPr lang="zh-CN" altLang="en-US" dirty="0"/>
              <a:t>需求：可能在中间加不确定个数的空字符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第一个</a:t>
            </a:r>
            <a:r>
              <a:rPr lang="zh-CN" altLang="en-US" dirty="0" smtClean="0"/>
              <a:t>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我 卧 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 —— ([</a:t>
            </a:r>
            <a:r>
              <a:rPr lang="zh-CN" altLang="en-US" dirty="0" smtClean="0"/>
              <a:t>我卧</a:t>
            </a:r>
            <a:r>
              <a:rPr lang="en-US" altLang="zh-CN" dirty="0" smtClean="0"/>
              <a:t>]|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第二个</a:t>
            </a:r>
            <a:r>
              <a:rPr lang="zh-CN" altLang="en-US" dirty="0" smtClean="0"/>
              <a:t>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草 艹 槽 </a:t>
            </a:r>
            <a:r>
              <a:rPr lang="en-US" altLang="zh-CN" dirty="0" err="1" smtClean="0"/>
              <a:t>cao</a:t>
            </a:r>
            <a:r>
              <a:rPr lang="en-US" altLang="zh-CN" dirty="0" smtClean="0"/>
              <a:t> ——([</a:t>
            </a:r>
            <a:r>
              <a:rPr lang="zh-CN" altLang="en-US" dirty="0" smtClean="0"/>
              <a:t>草艹槽</a:t>
            </a:r>
            <a:r>
              <a:rPr lang="en-US" altLang="zh-CN" dirty="0" smtClean="0"/>
              <a:t>]|</a:t>
            </a:r>
            <a:r>
              <a:rPr lang="en-US" altLang="zh-CN" dirty="0" err="1" smtClean="0"/>
              <a:t>cao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个字和第二个字之间有可能有空格，也可能没有空格，也可能有多个空格</a:t>
            </a:r>
            <a:r>
              <a:rPr lang="en-US" altLang="zh-CN" dirty="0" smtClean="0"/>
              <a:t>——\s*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8BBD9-242C-4BA4-BFE3-DEA14710B0FD}"/>
              </a:ext>
            </a:extLst>
          </p:cNvPr>
          <p:cNvSpPr/>
          <p:nvPr/>
        </p:nvSpPr>
        <p:spPr>
          <a:xfrm>
            <a:off x="818754" y="3335145"/>
            <a:ext cx="78488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]|wo)\s*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0075A9F3-EF48-4C5A-9CC5-A7E53E6476AB}"/>
              </a:ext>
            </a:extLst>
          </p:cNvPr>
          <p:cNvGrpSpPr/>
          <p:nvPr/>
        </p:nvGrpSpPr>
        <p:grpSpPr>
          <a:xfrm>
            <a:off x="1442568" y="3789040"/>
            <a:ext cx="6601243" cy="3150993"/>
            <a:chOff x="229558" y="2391243"/>
            <a:chExt cx="9040622" cy="4315390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68FF3C3D-7F91-4495-A364-0D05AE6CC803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="" xmlns:a16="http://schemas.microsoft.com/office/drawing/2014/main" id="{ACFBBD62-EE2F-476B-BF8E-5D7B662BF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963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CF567CA7-16BC-4805-B848-0D13655F2701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9DB8651A-21F2-4353-B9B4-3BE58F1FA42A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形 18">
              <a:extLst>
                <a:ext uri="{FF2B5EF4-FFF2-40B4-BE49-F238E27FC236}">
                  <a16:creationId xmlns="" xmlns:a16="http://schemas.microsoft.com/office/drawing/2014/main" id="{E618D417-D7DF-4137-A9A4-B9F0C1B03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匹配“我草”</a:t>
            </a:r>
            <a:endParaRPr lang="en-US" altLang="zh-CN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682988" y="3491856"/>
            <a:ext cx="6123678" cy="1177703"/>
            <a:chOff x="1769380" y="4283944"/>
            <a:chExt cx="6123678" cy="1177703"/>
          </a:xfrm>
        </p:grpSpPr>
        <p:sp>
          <p:nvSpPr>
            <p:cNvPr id="4" name="矩形 3"/>
            <p:cNvSpPr/>
            <p:nvPr/>
          </p:nvSpPr>
          <p:spPr>
            <a:xfrm>
              <a:off x="1769380" y="4617131"/>
              <a:ext cx="714387" cy="585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cxnSpLocks/>
              <a:stCxn id="4" idx="3"/>
            </p:cNvCxnSpPr>
            <p:nvPr/>
          </p:nvCxnSpPr>
          <p:spPr>
            <a:xfrm>
              <a:off x="2483767" y="4909944"/>
              <a:ext cx="504056" cy="542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>
              <a:off x="2987823" y="5452086"/>
              <a:ext cx="708695" cy="95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3696517" y="4983875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/>
            </p:cNvCxnSpPr>
            <p:nvPr/>
          </p:nvCxnSpPr>
          <p:spPr>
            <a:xfrm flipH="1" flipV="1">
              <a:off x="3923928" y="4974315"/>
              <a:ext cx="1860822" cy="95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cxnSpLocks/>
            </p:cNvCxnSpPr>
            <p:nvPr/>
          </p:nvCxnSpPr>
          <p:spPr>
            <a:xfrm>
              <a:off x="5784750" y="4983874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/>
            </p:cNvCxnSpPr>
            <p:nvPr/>
          </p:nvCxnSpPr>
          <p:spPr>
            <a:xfrm>
              <a:off x="6012160" y="5452085"/>
              <a:ext cx="66245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8" idx="1"/>
            </p:cNvCxnSpPr>
            <p:nvPr/>
          </p:nvCxnSpPr>
          <p:spPr>
            <a:xfrm flipH="1">
              <a:off x="6674616" y="4596944"/>
              <a:ext cx="504056" cy="855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178672" y="4283944"/>
              <a:ext cx="714386" cy="62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750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79648A3D-3008-472F-AD82-954AD27A9E2F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D1468D4C-5C0A-4CD0-AAAE-97D942A373AB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形 19">
              <a:extLst>
                <a:ext uri="{FF2B5EF4-FFF2-40B4-BE49-F238E27FC236}">
                  <a16:creationId xmlns="" xmlns:a16="http://schemas.microsoft.com/office/drawing/2014/main" id="{8EAFC87D-0A7D-4310-9B9C-BC93DCCB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“卧    槽”</a:t>
            </a:r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651958" y="4352795"/>
            <a:ext cx="6232410" cy="1818606"/>
            <a:chOff x="1651958" y="4352795"/>
            <a:chExt cx="6232410" cy="1818606"/>
          </a:xfrm>
        </p:grpSpPr>
        <p:grpSp>
          <p:nvGrpSpPr>
            <p:cNvPr id="21" name="组合 20"/>
            <p:cNvGrpSpPr/>
            <p:nvPr/>
          </p:nvGrpSpPr>
          <p:grpSpPr>
            <a:xfrm>
              <a:off x="1651958" y="4352795"/>
              <a:ext cx="6232410" cy="1110720"/>
              <a:chOff x="1651958" y="4352795"/>
              <a:chExt cx="6232410" cy="11107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651958" y="4541204"/>
                <a:ext cx="6232410" cy="922311"/>
                <a:chOff x="1637555" y="4934390"/>
                <a:chExt cx="6232410" cy="922311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1637555" y="4934390"/>
                  <a:ext cx="709604" cy="53228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" name="直接连接符 7"/>
                <p:cNvCxnSpPr>
                  <a:cxnSpLocks/>
                  <a:stCxn id="7" idx="3"/>
                </p:cNvCxnSpPr>
                <p:nvPr/>
              </p:nvCxnSpPr>
              <p:spPr>
                <a:xfrm flipV="1">
                  <a:off x="2347159" y="5017956"/>
                  <a:ext cx="568657" cy="18257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cxnSpLocks/>
                  <a:endCxn id="17" idx="1"/>
                </p:cNvCxnSpPr>
                <p:nvPr/>
              </p:nvCxnSpPr>
              <p:spPr>
                <a:xfrm>
                  <a:off x="2915816" y="5017958"/>
                  <a:ext cx="890690" cy="2877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cxnSpLocks/>
                  <a:stCxn id="17" idx="3"/>
                </p:cNvCxnSpPr>
                <p:nvPr/>
              </p:nvCxnSpPr>
              <p:spPr>
                <a:xfrm>
                  <a:off x="5677656" y="5046730"/>
                  <a:ext cx="900093" cy="2974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stCxn id="15" idx="1"/>
                </p:cNvCxnSpPr>
                <p:nvPr/>
              </p:nvCxnSpPr>
              <p:spPr>
                <a:xfrm flipH="1" flipV="1">
                  <a:off x="6577749" y="5076479"/>
                  <a:ext cx="487686" cy="46211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/>
                <p:cNvSpPr/>
                <p:nvPr/>
              </p:nvSpPr>
              <p:spPr>
                <a:xfrm>
                  <a:off x="7065435" y="5220495"/>
                  <a:ext cx="804530" cy="63620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3820909" y="4352795"/>
                <a:ext cx="1871150" cy="6014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下弧形箭头 21"/>
            <p:cNvSpPr/>
            <p:nvPr/>
          </p:nvSpPr>
          <p:spPr>
            <a:xfrm flipH="1">
              <a:off x="3739942" y="5018862"/>
              <a:ext cx="1952116" cy="557714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22717" y="5463515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x3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0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375942"/>
          </a:xfrm>
        </p:spPr>
        <p:txBody>
          <a:bodyPr/>
          <a:lstStyle/>
          <a:p>
            <a:r>
              <a:rPr lang="zh-CN" altLang="en-US" dirty="0"/>
              <a:t>回顾：注册用户时，要求填写手机号：</a:t>
            </a:r>
            <a:endParaRPr lang="en-US" altLang="zh-CN" dirty="0"/>
          </a:p>
          <a:p>
            <a:pPr lvl="1"/>
            <a:r>
              <a:rPr lang="zh-CN" altLang="en-US" dirty="0"/>
              <a:t>如果填写错误的手机号，程序会提示错误！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如果填写正确的手机号，程序会提示正确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问题：程序真的认识手机号吗？</a:t>
            </a:r>
            <a:endParaRPr lang="en-US" altLang="zh-CN" dirty="0"/>
          </a:p>
          <a:p>
            <a:pPr lvl="1"/>
            <a:r>
              <a:rPr lang="zh-CN" altLang="en-US" dirty="0"/>
              <a:t>其实，程序原本不认识手机号，是程序员教程序认识的</a:t>
            </a:r>
            <a:endParaRPr lang="en-US" altLang="zh-CN" dirty="0"/>
          </a:p>
        </p:txBody>
      </p:sp>
      <p:pic>
        <p:nvPicPr>
          <p:cNvPr id="2" name="mobile_error">
            <a:hlinkClick r:id="" action="ppaction://media"/>
            <a:extLst>
              <a:ext uri="{FF2B5EF4-FFF2-40B4-BE49-F238E27FC236}">
                <a16:creationId xmlns="" xmlns:a16="http://schemas.microsoft.com/office/drawing/2014/main" id="{326A04D3-5963-4D87-8D1A-1E99211447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7544" y="1996887"/>
            <a:ext cx="8208912" cy="876473"/>
          </a:xfrm>
          <a:prstGeom prst="rect">
            <a:avLst/>
          </a:prstGeom>
        </p:spPr>
      </p:pic>
      <p:pic>
        <p:nvPicPr>
          <p:cNvPr id="3" name="mobile_right">
            <a:hlinkClick r:id="" action="ppaction://media"/>
            <a:extLst>
              <a:ext uri="{FF2B5EF4-FFF2-40B4-BE49-F238E27FC236}">
                <a16:creationId xmlns="" xmlns:a16="http://schemas.microsoft.com/office/drawing/2014/main" id="{A60601CC-3E96-47E3-A379-03F4E7784DA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67544" y="3540935"/>
            <a:ext cx="8208912" cy="7966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D41EBCF-BC62-470D-B979-AC15D646DF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267991"/>
            <a:ext cx="1547664" cy="15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83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1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4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</a:t>
            </a:r>
            <a:r>
              <a:rPr lang="en-US" altLang="zh-CN" dirty="0" err="1"/>
              <a:t>wocao</a:t>
            </a:r>
            <a:r>
              <a:rPr lang="zh-CN" altLang="en-US" dirty="0"/>
              <a:t>”，“我  草”等敏感词</a:t>
            </a:r>
            <a:endParaRPr lang="en-US" altLang="zh-CN" dirty="0"/>
          </a:p>
        </p:txBody>
      </p: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CE0CBD40-8526-4D63-91BE-85152E926369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B9A0F32C-F159-4622-8F30-9BD31F6A7329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形 30">
              <a:extLst>
                <a:ext uri="{FF2B5EF4-FFF2-40B4-BE49-F238E27FC236}">
                  <a16:creationId xmlns="" xmlns:a16="http://schemas.microsoft.com/office/drawing/2014/main" id="{79909573-FF91-437A-98E4-58445CCD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1626874" y="4115587"/>
            <a:ext cx="6257919" cy="2121724"/>
            <a:chOff x="1626874" y="4115587"/>
            <a:chExt cx="6257919" cy="2121724"/>
          </a:xfrm>
        </p:grpSpPr>
        <p:sp>
          <p:nvSpPr>
            <p:cNvPr id="23" name="矩形 22"/>
            <p:cNvSpPr/>
            <p:nvPr/>
          </p:nvSpPr>
          <p:spPr>
            <a:xfrm>
              <a:off x="1626874" y="5307304"/>
              <a:ext cx="784886" cy="60507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cxnSpLocks/>
              <a:stCxn id="23" idx="3"/>
            </p:cNvCxnSpPr>
            <p:nvPr/>
          </p:nvCxnSpPr>
          <p:spPr>
            <a:xfrm flipV="1">
              <a:off x="2411760" y="4780333"/>
              <a:ext cx="466498" cy="82951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cxnSpLocks/>
            </p:cNvCxnSpPr>
            <p:nvPr/>
          </p:nvCxnSpPr>
          <p:spPr>
            <a:xfrm flipV="1">
              <a:off x="2878258" y="4806374"/>
              <a:ext cx="662866" cy="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cxnSpLocks/>
            </p:cNvCxnSpPr>
            <p:nvPr/>
          </p:nvCxnSpPr>
          <p:spPr>
            <a:xfrm flipV="1">
              <a:off x="3549954" y="4115587"/>
              <a:ext cx="256522" cy="69078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cxnSpLocks/>
              <a:stCxn id="28" idx="1"/>
            </p:cNvCxnSpPr>
            <p:nvPr/>
          </p:nvCxnSpPr>
          <p:spPr>
            <a:xfrm flipH="1" flipV="1">
              <a:off x="6588224" y="4837159"/>
              <a:ext cx="413486" cy="10915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001710" y="5620052"/>
              <a:ext cx="883083" cy="61725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>
              <a:cxnSpLocks/>
            </p:cNvCxnSpPr>
            <p:nvPr/>
          </p:nvCxnSpPr>
          <p:spPr>
            <a:xfrm flipH="1" flipV="1">
              <a:off x="5876996" y="4643574"/>
              <a:ext cx="711228" cy="1935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cxnSpLocks/>
            </p:cNvCxnSpPr>
            <p:nvPr/>
          </p:nvCxnSpPr>
          <p:spPr>
            <a:xfrm flipH="1" flipV="1">
              <a:off x="5639009" y="4125150"/>
              <a:ext cx="265352" cy="5279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cxnSpLocks/>
            </p:cNvCxnSpPr>
            <p:nvPr/>
          </p:nvCxnSpPr>
          <p:spPr>
            <a:xfrm flipH="1">
              <a:off x="3806476" y="4115587"/>
              <a:ext cx="1832533" cy="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1619672" y="3435472"/>
            <a:ext cx="6231184" cy="2657824"/>
            <a:chOff x="1619672" y="3435472"/>
            <a:chExt cx="6231184" cy="2657824"/>
          </a:xfrm>
        </p:grpSpPr>
        <p:grpSp>
          <p:nvGrpSpPr>
            <p:cNvPr id="7" name="组合 6"/>
            <p:cNvGrpSpPr/>
            <p:nvPr/>
          </p:nvGrpSpPr>
          <p:grpSpPr>
            <a:xfrm>
              <a:off x="1619672" y="3435472"/>
              <a:ext cx="6231184" cy="1549257"/>
              <a:chOff x="1619672" y="3702342"/>
              <a:chExt cx="6231184" cy="154925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619672" y="3702342"/>
                <a:ext cx="6231184" cy="1256807"/>
                <a:chOff x="1605269" y="4095528"/>
                <a:chExt cx="6231184" cy="1256807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1605269" y="4509119"/>
                  <a:ext cx="792088" cy="60507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" name="直接连接符 12"/>
                <p:cNvCxnSpPr>
                  <a:cxnSpLocks/>
                  <a:stCxn id="12" idx="3"/>
                </p:cNvCxnSpPr>
                <p:nvPr/>
              </p:nvCxnSpPr>
              <p:spPr>
                <a:xfrm>
                  <a:off x="2397357" y="4811658"/>
                  <a:ext cx="466498" cy="50153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endCxn id="11" idx="1"/>
                </p:cNvCxnSpPr>
                <p:nvPr/>
              </p:nvCxnSpPr>
              <p:spPr>
                <a:xfrm>
                  <a:off x="2872685" y="5313191"/>
                  <a:ext cx="1001048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>
                  <a:cxnSpLocks/>
                  <a:stCxn id="11" idx="3"/>
                </p:cNvCxnSpPr>
                <p:nvPr/>
              </p:nvCxnSpPr>
              <p:spPr>
                <a:xfrm flipV="1">
                  <a:off x="5624606" y="5313191"/>
                  <a:ext cx="949215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cxnSpLocks/>
                  <a:stCxn id="17" idx="1"/>
                </p:cNvCxnSpPr>
                <p:nvPr/>
              </p:nvCxnSpPr>
              <p:spPr>
                <a:xfrm flipH="1">
                  <a:off x="6573821" y="4453593"/>
                  <a:ext cx="470544" cy="8595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/>
                <p:cNvSpPr/>
                <p:nvPr/>
              </p:nvSpPr>
              <p:spPr>
                <a:xfrm>
                  <a:off x="7044365" y="4095528"/>
                  <a:ext cx="792088" cy="71612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3888136" y="4666699"/>
                <a:ext cx="1750873" cy="5849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下弧形箭头 7"/>
            <p:cNvSpPr/>
            <p:nvPr/>
          </p:nvSpPr>
          <p:spPr>
            <a:xfrm flipH="1">
              <a:off x="3925529" y="4972750"/>
              <a:ext cx="1713479" cy="496360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92193" y="5385410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x1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</p:spTree>
    <p:extLst>
      <p:ext uri="{BB962C8B-B14F-4D97-AF65-F5344CB8AC3E}">
        <p14:creationId xmlns:p14="http://schemas.microsoft.com/office/powerpoint/2010/main" val="357413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+86</a:t>
            </a:r>
            <a:r>
              <a:rPr lang="zh-CN" altLang="en-US" dirty="0"/>
              <a:t>或</a:t>
            </a:r>
            <a:r>
              <a:rPr lang="en-US" altLang="zh-CN" dirty="0"/>
              <a:t>0086 </a:t>
            </a:r>
          </a:p>
          <a:p>
            <a:pPr marL="457200" lvl="1" indent="0">
              <a:buNone/>
            </a:pPr>
            <a:r>
              <a:rPr lang="en-US" altLang="zh-CN" dirty="0"/>
              <a:t>     (</a:t>
            </a:r>
            <a:r>
              <a:rPr lang="en-US" altLang="zh-CN" dirty="0">
                <a:solidFill>
                  <a:srgbClr val="FFFF00"/>
                </a:solidFill>
              </a:rPr>
              <a:t>\</a:t>
            </a:r>
            <a:r>
              <a:rPr lang="en-US" altLang="zh-CN" dirty="0"/>
              <a:t>+86|0086</a:t>
            </a:r>
            <a:r>
              <a:rPr lang="en-US" altLang="zh-CN" dirty="0" smtClean="0"/>
              <a:t>) ——</a:t>
            </a:r>
            <a:r>
              <a:rPr lang="en-US" altLang="zh-CN" dirty="0" smtClean="0">
                <a:solidFill>
                  <a:srgbClr val="FFFF00"/>
                </a:solidFill>
              </a:rPr>
              <a:t>+</a:t>
            </a:r>
            <a:r>
              <a:rPr lang="zh-CN" altLang="en-US" dirty="0" smtClean="0">
                <a:solidFill>
                  <a:srgbClr val="FFFF00"/>
                </a:solidFill>
              </a:rPr>
              <a:t>是正则有功能的特殊符号，可是这里不希望</a:t>
            </a:r>
            <a:r>
              <a:rPr lang="en-US" altLang="zh-CN" dirty="0" smtClean="0">
                <a:solidFill>
                  <a:srgbClr val="FFFF00"/>
                </a:solidFill>
              </a:rPr>
              <a:t>+</a:t>
            </a:r>
            <a:r>
              <a:rPr lang="zh-CN" altLang="en-US" dirty="0" smtClean="0">
                <a:solidFill>
                  <a:srgbClr val="FFFF00"/>
                </a:solidFill>
              </a:rPr>
              <a:t>当做特殊功能使用，只当做普通字符匹配，所以用</a:t>
            </a:r>
            <a:r>
              <a:rPr lang="en-US" altLang="zh-CN" dirty="0" smtClean="0">
                <a:solidFill>
                  <a:srgbClr val="FFFF00"/>
                </a:solidFill>
              </a:rPr>
              <a:t>\+</a:t>
            </a:r>
            <a:r>
              <a:rPr lang="zh-CN" altLang="en-US" dirty="0" smtClean="0">
                <a:solidFill>
                  <a:srgbClr val="FFFF00"/>
                </a:solidFill>
              </a:rPr>
              <a:t>阻止正则解析</a:t>
            </a:r>
            <a:r>
              <a:rPr lang="en-US" altLang="zh-CN" dirty="0" smtClean="0">
                <a:solidFill>
                  <a:srgbClr val="FFFF00"/>
                </a:solidFill>
              </a:rPr>
              <a:t>+</a:t>
            </a:r>
            <a:r>
              <a:rPr lang="zh-CN" altLang="en-US" dirty="0" smtClean="0">
                <a:solidFill>
                  <a:srgbClr val="FFFF00"/>
                </a:solidFill>
              </a:rPr>
              <a:t>为数量词。</a:t>
            </a:r>
            <a:endParaRPr lang="en-US" altLang="zh-CN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至少一个空字符 </a:t>
            </a:r>
            <a:r>
              <a:rPr lang="en-US" altLang="zh-CN" dirty="0"/>
              <a:t>: \s+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之前所有，整体可有可无，最多一次： </a:t>
            </a:r>
            <a:r>
              <a:rPr lang="en-US" altLang="zh-CN" dirty="0"/>
              <a:t>()?</a:t>
            </a:r>
          </a:p>
          <a:p>
            <a:pPr marL="457200" lvl="1" indent="0">
              <a:buNone/>
            </a:pPr>
            <a:r>
              <a:rPr lang="en-US" altLang="zh-CN" dirty="0"/>
              <a:t>     1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3~9 </a:t>
            </a:r>
            <a:r>
              <a:rPr lang="zh-CN" altLang="en-US" dirty="0"/>
              <a:t>任选其一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9</a:t>
            </a:r>
            <a:r>
              <a:rPr lang="zh-CN" altLang="en-US" dirty="0"/>
              <a:t>位数字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84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((\+86|0086)\s+)?</a:t>
            </a:r>
            <a:r>
              <a:rPr lang="en-US" altLang="zh-CN" dirty="0" smtClean="0"/>
              <a:t>1</a:t>
            </a:r>
            <a:r>
              <a:rPr lang="en-US" altLang="zh-CN" b="1" dirty="0" smtClean="0"/>
              <a:t>[</a:t>
            </a:r>
            <a:r>
              <a:rPr lang="en-US" altLang="zh-CN" dirty="0" smtClean="0"/>
              <a:t>3-9</a:t>
            </a:r>
            <a:r>
              <a:rPr lang="en-US" altLang="zh-CN" b="1" dirty="0" smtClean="0"/>
              <a:t>]</a:t>
            </a:r>
            <a:r>
              <a:rPr lang="en-US" altLang="zh-CN" dirty="0" smtClean="0"/>
              <a:t>\</a:t>
            </a:r>
            <a:r>
              <a:rPr lang="en-US" altLang="zh-CN" dirty="0"/>
              <a:t>d{9}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9" y="3140968"/>
            <a:ext cx="848394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15</a:t>
            </a:r>
            <a:r>
              <a:rPr lang="zh-CN" altLang="en-US" dirty="0"/>
              <a:t>位数字</a:t>
            </a:r>
            <a:r>
              <a:rPr lang="en-US" altLang="zh-CN" dirty="0"/>
              <a:t>: \d{15}</a:t>
            </a:r>
          </a:p>
          <a:p>
            <a:pPr marL="457200" lvl="1" indent="0">
              <a:buNone/>
            </a:pPr>
            <a:r>
              <a:rPr lang="en-US" altLang="zh-CN" dirty="0"/>
              <a:t>    2</a:t>
            </a:r>
            <a:r>
              <a:rPr lang="zh-CN" altLang="en-US" dirty="0"/>
              <a:t>位数字</a:t>
            </a:r>
            <a:r>
              <a:rPr lang="en-US" altLang="zh-CN" dirty="0"/>
              <a:t>:  \d\d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最后一位</a:t>
            </a:r>
            <a:r>
              <a:rPr lang="en-US" altLang="zh-CN" dirty="0"/>
              <a:t>: 1</a:t>
            </a:r>
            <a:r>
              <a:rPr lang="zh-CN" altLang="en-US" dirty="0"/>
              <a:t>位数字或</a:t>
            </a:r>
            <a:r>
              <a:rPr lang="en-US" altLang="zh-CN" dirty="0"/>
              <a:t>x:   [0-</a:t>
            </a:r>
            <a:r>
              <a:rPr lang="en-US" altLang="zh-CN" dirty="0" err="1"/>
              <a:t>9x</a:t>
            </a:r>
            <a:r>
              <a:rPr lang="en-US" altLang="zh-CN" dirty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最后三位 可有可无，最多一次 （最后三位）？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466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\d{15}(\d\d</a:t>
            </a:r>
            <a:r>
              <a:rPr lang="en-US" altLang="zh-CN" b="1" dirty="0"/>
              <a:t>[</a:t>
            </a:r>
            <a:r>
              <a:rPr lang="en-US" altLang="zh-CN" dirty="0"/>
              <a:t>0-</a:t>
            </a:r>
            <a:r>
              <a:rPr lang="en-US" altLang="zh-CN" dirty="0" err="1"/>
              <a:t>9x</a:t>
            </a:r>
            <a:r>
              <a:rPr lang="en-US" altLang="zh-CN" b="1" dirty="0"/>
              <a:t>]</a:t>
            </a:r>
            <a:r>
              <a:rPr lang="en-US" altLang="zh-CN" dirty="0"/>
              <a:t>)?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A0E5D98E-52D7-4C33-93F2-3CF69A6D0ECF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686E23AA-9296-41FB-B1C9-B552FB6C1C7E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40C37DE5-64E6-4F21-BD13-411EC14D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9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 </a:t>
            </a:r>
            <a:r>
              <a:rPr lang="en-US" altLang="zh-CN" dirty="0" smtClean="0"/>
              <a:t>110102200012261 </a:t>
            </a:r>
            <a:r>
              <a:rPr lang="zh-CN" altLang="en-US" dirty="0"/>
              <a:t>时，测试通过</a:t>
            </a:r>
            <a:endParaRPr lang="en-US" altLang="zh-CN" dirty="0"/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60D40D4D-C304-48C3-B9DB-F3454AB2141C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D54353DE-178F-4DEF-B439-DAB9524A59B9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="" xmlns:a16="http://schemas.microsoft.com/office/drawing/2014/main" id="{835F965F-B928-431C-B9BB-C3699D602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98145" y="3501008"/>
            <a:ext cx="7118271" cy="2016225"/>
            <a:chOff x="2206257" y="3534154"/>
            <a:chExt cx="7118271" cy="2016225"/>
          </a:xfrm>
        </p:grpSpPr>
        <p:sp>
          <p:nvSpPr>
            <p:cNvPr id="6" name="矩形 5"/>
            <p:cNvSpPr/>
            <p:nvPr/>
          </p:nvSpPr>
          <p:spPr>
            <a:xfrm>
              <a:off x="2206257" y="4725143"/>
              <a:ext cx="1068734" cy="8252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endCxn id="6" idx="3"/>
            </p:cNvCxnSpPr>
            <p:nvPr/>
          </p:nvCxnSpPr>
          <p:spPr>
            <a:xfrm flipH="1">
              <a:off x="3274991" y="5137761"/>
              <a:ext cx="7323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4007323" y="3534154"/>
              <a:ext cx="409275" cy="16036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416598" y="3545296"/>
              <a:ext cx="433186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748465" y="3545296"/>
              <a:ext cx="576063" cy="16607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80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F389A673-30A6-4A59-A688-B71EE21E782E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B50709DE-0417-4923-86F6-2A2BD761B188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形 21">
              <a:extLst>
                <a:ext uri="{FF2B5EF4-FFF2-40B4-BE49-F238E27FC236}">
                  <a16:creationId xmlns="" xmlns:a16="http://schemas.microsoft.com/office/drawing/2014/main" id="{8F6B1B58-0254-4D23-AF7F-569CC6097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</a:t>
            </a:r>
            <a:r>
              <a:rPr lang="en-US" altLang="zh-CN" dirty="0" smtClean="0"/>
              <a:t>110102200012261251</a:t>
            </a:r>
            <a:r>
              <a:rPr lang="zh-CN" altLang="en-US" dirty="0"/>
              <a:t>，测试通过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01136" y="4612510"/>
            <a:ext cx="2242746" cy="961813"/>
            <a:chOff x="2209248" y="4645656"/>
            <a:chExt cx="2242746" cy="961813"/>
          </a:xfrm>
        </p:grpSpPr>
        <p:sp>
          <p:nvSpPr>
            <p:cNvPr id="6" name="矩形 5"/>
            <p:cNvSpPr/>
            <p:nvPr/>
          </p:nvSpPr>
          <p:spPr>
            <a:xfrm>
              <a:off x="2209248" y="4645656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stCxn id="14" idx="1"/>
            </p:cNvCxnSpPr>
            <p:nvPr/>
          </p:nvCxnSpPr>
          <p:spPr>
            <a:xfrm flipH="1">
              <a:off x="3277982" y="5126562"/>
              <a:ext cx="11740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 flipV="1">
            <a:off x="4356236" y="5093416"/>
            <a:ext cx="235091" cy="2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6AF268C-9585-442B-AFB1-1B30CFF68F9C}"/>
              </a:ext>
            </a:extLst>
          </p:cNvPr>
          <p:cNvGrpSpPr/>
          <p:nvPr/>
        </p:nvGrpSpPr>
        <p:grpSpPr>
          <a:xfrm>
            <a:off x="3443882" y="4661797"/>
            <a:ext cx="4808843" cy="789690"/>
            <a:chOff x="3443882" y="4661797"/>
            <a:chExt cx="4808843" cy="789690"/>
          </a:xfrm>
        </p:grpSpPr>
        <p:sp>
          <p:nvSpPr>
            <p:cNvPr id="14" name="矩形 13"/>
            <p:cNvSpPr/>
            <p:nvPr/>
          </p:nvSpPr>
          <p:spPr>
            <a:xfrm>
              <a:off x="3443882" y="4738061"/>
              <a:ext cx="912354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591327" y="4740777"/>
              <a:ext cx="875419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5466746" y="5093416"/>
              <a:ext cx="2350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372200" y="4661797"/>
              <a:ext cx="377151" cy="3553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1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连接符 20"/>
            <p:cNvCxnSpPr>
              <a:cxnSpLocks/>
            </p:cNvCxnSpPr>
            <p:nvPr/>
          </p:nvCxnSpPr>
          <p:spPr>
            <a:xfrm flipH="1">
              <a:off x="5701837" y="4839474"/>
              <a:ext cx="670364" cy="2539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0" idx="3"/>
            </p:cNvCxnSpPr>
            <p:nvPr/>
          </p:nvCxnSpPr>
          <p:spPr>
            <a:xfrm>
              <a:off x="6749351" y="4839475"/>
              <a:ext cx="855303" cy="2627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604654" y="5097473"/>
              <a:ext cx="648071" cy="95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9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97536DC5-C6C6-4B77-9422-1E23886471A5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A256F2FD-2C17-46D4-822C-5B78BED7E7CB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>
              <a:extLst>
                <a:ext uri="{FF2B5EF4-FFF2-40B4-BE49-F238E27FC236}">
                  <a16:creationId xmlns="" xmlns:a16="http://schemas.microsoft.com/office/drawing/2014/main" id="{AC2EDB4D-2E0E-43E8-9499-903F308C1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11010220001226125  </a:t>
            </a:r>
            <a:r>
              <a:rPr lang="zh-CN" altLang="en-US" dirty="0"/>
              <a:t>不是合法的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39475" y="4588372"/>
            <a:ext cx="2153798" cy="961813"/>
            <a:chOff x="2627784" y="4725143"/>
            <a:chExt cx="2153798" cy="961813"/>
          </a:xfrm>
        </p:grpSpPr>
        <p:sp>
          <p:nvSpPr>
            <p:cNvPr id="6" name="矩形 5"/>
            <p:cNvSpPr/>
            <p:nvPr/>
          </p:nvSpPr>
          <p:spPr>
            <a:xfrm>
              <a:off x="2627784" y="4725143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</p:cNvCxnSpPr>
            <p:nvPr/>
          </p:nvCxnSpPr>
          <p:spPr>
            <a:xfrm flipH="1">
              <a:off x="3696518" y="5227976"/>
              <a:ext cx="10850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3393273" y="4735850"/>
            <a:ext cx="1003168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76853" y="4735850"/>
            <a:ext cx="904651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>
            <a:off x="4396441" y="5091205"/>
            <a:ext cx="180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4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匹配“微信”，“</a:t>
            </a:r>
            <a:r>
              <a:rPr lang="en-US" altLang="zh-CN" dirty="0" err="1"/>
              <a:t>weixin</a:t>
            </a:r>
            <a:r>
              <a:rPr lang="zh-CN" altLang="en-US" dirty="0"/>
              <a:t>”，“</a:t>
            </a:r>
            <a:r>
              <a:rPr lang="en-US" altLang="zh-CN" dirty="0"/>
              <a:t>w x</a:t>
            </a:r>
            <a:r>
              <a:rPr lang="zh-CN" altLang="en-US" dirty="0"/>
              <a:t>”等情况，并防止中间加空格</a:t>
            </a:r>
            <a:r>
              <a:rPr lang="en-US" altLang="zh-CN" dirty="0"/>
              <a:t>——</a:t>
            </a:r>
            <a:r>
              <a:rPr lang="zh-CN" altLang="en-US" dirty="0" smtClean="0"/>
              <a:t>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不用防</a:t>
            </a:r>
            <a:r>
              <a:rPr lang="en-US" altLang="zh-CN" dirty="0" err="1" smtClean="0"/>
              <a:t>wechat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70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23027"/>
          </a:xfrm>
        </p:spPr>
        <p:txBody>
          <a:bodyPr/>
          <a:lstStyle/>
          <a:p>
            <a:r>
              <a:rPr lang="zh-CN" altLang="en-US" dirty="0"/>
              <a:t>一个字符串中三个位置比较特殊：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字符串开头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字符串结尾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英文句子中的每个单词中间的空白位置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C9D3D94-55D0-4FBE-810E-C2DA7F527064}"/>
              </a:ext>
            </a:extLst>
          </p:cNvPr>
          <p:cNvSpPr/>
          <p:nvPr/>
        </p:nvSpPr>
        <p:spPr>
          <a:xfrm>
            <a:off x="1475656" y="4449886"/>
            <a:ext cx="61566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D973B9EE-8BE1-4CFA-85B7-F465C731FE99}"/>
              </a:ext>
            </a:extLst>
          </p:cNvPr>
          <p:cNvGrpSpPr/>
          <p:nvPr/>
        </p:nvGrpSpPr>
        <p:grpSpPr>
          <a:xfrm>
            <a:off x="341530" y="3076298"/>
            <a:ext cx="4032448" cy="1517604"/>
            <a:chOff x="341530" y="3076298"/>
            <a:chExt cx="4032448" cy="1517604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A8D5440C-4207-46FB-B812-B7274DE0352E}"/>
                </a:ext>
              </a:extLst>
            </p:cNvPr>
            <p:cNvCxnSpPr/>
            <p:nvPr/>
          </p:nvCxnSpPr>
          <p:spPr>
            <a:xfrm>
              <a:off x="2051720" y="4089846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8181ACD0-206C-4973-A905-8D8B54E40587}"/>
                </a:ext>
              </a:extLst>
            </p:cNvPr>
            <p:cNvSpPr/>
            <p:nvPr/>
          </p:nvSpPr>
          <p:spPr>
            <a:xfrm>
              <a:off x="341530" y="3076298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25EC64A6-C2F6-46C3-AE06-E684C948710B}"/>
              </a:ext>
            </a:extLst>
          </p:cNvPr>
          <p:cNvGrpSpPr/>
          <p:nvPr/>
        </p:nvGrpSpPr>
        <p:grpSpPr>
          <a:xfrm>
            <a:off x="4834380" y="3055497"/>
            <a:ext cx="4032448" cy="1497170"/>
            <a:chOff x="4834380" y="3055497"/>
            <a:chExt cx="4032448" cy="1497170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="" xmlns:a16="http://schemas.microsoft.com/office/drawing/2014/main" id="{A6F7D495-584B-4759-981E-1284D9ABEBA7}"/>
                </a:ext>
              </a:extLst>
            </p:cNvPr>
            <p:cNvCxnSpPr/>
            <p:nvPr/>
          </p:nvCxnSpPr>
          <p:spPr>
            <a:xfrm>
              <a:off x="7182290" y="4048611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7937ED5E-24CC-4B83-BF35-292FBA1250DC}"/>
                </a:ext>
              </a:extLst>
            </p:cNvPr>
            <p:cNvSpPr/>
            <p:nvPr/>
          </p:nvSpPr>
          <p:spPr>
            <a:xfrm>
              <a:off x="4834380" y="3055497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8C2836C-3D25-4FF1-A5FD-5BA366D3CDAA}"/>
              </a:ext>
            </a:extLst>
          </p:cNvPr>
          <p:cNvSpPr/>
          <p:nvPr/>
        </p:nvSpPr>
        <p:spPr>
          <a:xfrm>
            <a:off x="2627784" y="5805264"/>
            <a:ext cx="40324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单词边界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="" xmlns:a16="http://schemas.microsoft.com/office/drawing/2014/main" id="{BCB49877-D777-4C4A-A23D-12E74A08767E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105726" y="5370820"/>
            <a:ext cx="2538282" cy="43444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6169E05B-879F-4ABD-8A2D-EC4EB87A1F4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3491880" y="5301208"/>
            <a:ext cx="1152128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E0EDE6DD-8E88-4C37-94CF-BD2E7D6A42B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301208"/>
            <a:ext cx="0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="" xmlns:a16="http://schemas.microsoft.com/office/drawing/2014/main" id="{55E5128F-7D74-466D-95B7-A0D2E0D778A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1386154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="" xmlns:a16="http://schemas.microsoft.com/office/drawing/2014/main" id="{BB516539-B4D3-4E3C-A9F1-60E6264EBFC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2502278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01418"/>
          </a:xfrm>
        </p:spPr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(Regular Expression)</a:t>
            </a:r>
            <a:r>
              <a:rPr lang="zh-CN" altLang="en-US" dirty="0"/>
              <a:t>：专门描述字符串中字符出现规则的表达式。</a:t>
            </a:r>
            <a:endParaRPr lang="en-US" altLang="zh-CN" dirty="0"/>
          </a:p>
          <a:p>
            <a:r>
              <a:rPr lang="zh-CN" altLang="en-US" dirty="0"/>
              <a:t>因为程序不认识人类语言中的词汇，所以才需要程序员用正则表达式教程序认识人类语言中的词汇。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8B0A591-3EC6-49EE-B9E3-A9E1EF1F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954154"/>
            <a:ext cx="5240288" cy="39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89555"/>
          </a:xfrm>
        </p:spPr>
        <p:txBody>
          <a:bodyPr/>
          <a:lstStyle/>
          <a:p>
            <a:r>
              <a:rPr lang="zh-CN" altLang="en-US" dirty="0"/>
              <a:t>如果只希望匹配特殊位置上的关键词时，就可用特殊符号表示特殊位置。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en-US" altLang="zh-CN" dirty="0"/>
              <a:t>1. ^</a:t>
            </a:r>
            <a:r>
              <a:rPr lang="zh-CN" altLang="en-US" dirty="0"/>
              <a:t> 表示字符串开头</a:t>
            </a:r>
            <a:endParaRPr lang="en-US" altLang="zh-CN" dirty="0"/>
          </a:p>
          <a:p>
            <a:pPr lvl="1"/>
            <a:r>
              <a:rPr lang="en-US" altLang="zh-CN" dirty="0"/>
              <a:t>2. $</a:t>
            </a:r>
            <a:r>
              <a:rPr lang="zh-CN" altLang="en-US" dirty="0"/>
              <a:t> 表示字符串结尾</a:t>
            </a:r>
            <a:endParaRPr lang="en-US" altLang="zh-CN" dirty="0"/>
          </a:p>
          <a:p>
            <a:pPr lvl="1"/>
            <a:r>
              <a:rPr lang="en-US" altLang="zh-CN" dirty="0"/>
              <a:t>3. \b </a:t>
            </a:r>
            <a:r>
              <a:rPr lang="zh-CN" altLang="en-US" dirty="0"/>
              <a:t>表示单词边界，可匹配：空格，标点符号，字符串开头和结尾等可将一个单词与其它单词分割开的符号。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55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7B3B72F-8ACB-48E6-AA09-B09FFCF25913}"/>
              </a:ext>
            </a:extLst>
          </p:cNvPr>
          <p:cNvSpPr/>
          <p:nvPr/>
        </p:nvSpPr>
        <p:spPr>
          <a:xfrm>
            <a:off x="1716336" y="3062429"/>
            <a:ext cx="615668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$</a:t>
            </a:r>
          </a:p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\b    \b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DD91D95E-7540-4D9B-B7E5-7CF1FF61382C}"/>
              </a:ext>
            </a:extLst>
          </p:cNvPr>
          <p:cNvGrpSpPr/>
          <p:nvPr/>
        </p:nvGrpSpPr>
        <p:grpSpPr>
          <a:xfrm>
            <a:off x="492200" y="1688841"/>
            <a:ext cx="4032448" cy="1517604"/>
            <a:chOff x="492200" y="1688841"/>
            <a:chExt cx="4032448" cy="1517604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="" xmlns:a16="http://schemas.microsoft.com/office/drawing/2014/main" id="{C49AC6F6-854A-4541-AB75-F9E29BBFBF42}"/>
                </a:ext>
              </a:extLst>
            </p:cNvPr>
            <p:cNvCxnSpPr/>
            <p:nvPr/>
          </p:nvCxnSpPr>
          <p:spPr>
            <a:xfrm>
              <a:off x="2202390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0D40FBEC-3695-460D-BA5B-A0F59A040E5C}"/>
                </a:ext>
              </a:extLst>
            </p:cNvPr>
            <p:cNvSpPr/>
            <p:nvPr/>
          </p:nvSpPr>
          <p:spPr>
            <a:xfrm>
              <a:off x="492200" y="1688841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30594544-75DF-41BE-ACEE-511F07E45848}"/>
              </a:ext>
            </a:extLst>
          </p:cNvPr>
          <p:cNvGrpSpPr/>
          <p:nvPr/>
        </p:nvGrpSpPr>
        <p:grpSpPr>
          <a:xfrm>
            <a:off x="4985050" y="1668040"/>
            <a:ext cx="4032448" cy="1538405"/>
            <a:chOff x="4985050" y="1668040"/>
            <a:chExt cx="4032448" cy="153840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BF22825D-E61F-48D5-A728-54D39C2C5F76}"/>
                </a:ext>
              </a:extLst>
            </p:cNvPr>
            <p:cNvCxnSpPr/>
            <p:nvPr/>
          </p:nvCxnSpPr>
          <p:spPr>
            <a:xfrm>
              <a:off x="7347514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7EB0AE13-645A-4C93-BA2C-8B58F0C135BF}"/>
                </a:ext>
              </a:extLst>
            </p:cNvPr>
            <p:cNvSpPr/>
            <p:nvPr/>
          </p:nvSpPr>
          <p:spPr>
            <a:xfrm>
              <a:off x="4985050" y="1668040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58ECA814-5CD2-4657-957D-9A4BBCE6D377}"/>
              </a:ext>
            </a:extLst>
          </p:cNvPr>
          <p:cNvGrpSpPr/>
          <p:nvPr/>
        </p:nvGrpSpPr>
        <p:grpSpPr>
          <a:xfrm>
            <a:off x="2292400" y="4677378"/>
            <a:ext cx="4986554" cy="1589551"/>
            <a:chOff x="2292400" y="4677378"/>
            <a:chExt cx="4986554" cy="1589551"/>
          </a:xfrm>
        </p:grpSpPr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F2EFBD58-F64D-41C2-BEF8-0A2478B18558}"/>
                </a:ext>
              </a:extLst>
            </p:cNvPr>
            <p:cNvSpPr/>
            <p:nvPr/>
          </p:nvSpPr>
          <p:spPr>
            <a:xfrm>
              <a:off x="2778454" y="5343599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单词边界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="" xmlns:a16="http://schemas.microsoft.com/office/drawing/2014/main" id="{CC7CE98E-0273-46BC-A643-42C45E81CF3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2292400" y="4677378"/>
              <a:ext cx="250227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="" xmlns:a16="http://schemas.microsoft.com/office/drawing/2014/main" id="{40A026C4-BBED-4F96-8311-EED968BC7B94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3732560" y="4677378"/>
              <a:ext cx="106211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="" xmlns:a16="http://schemas.microsoft.com/office/drawing/2014/main" id="{0BD9311D-7E2E-4DC7-AEFF-292DAEE042DE}"/>
                </a:ext>
              </a:extLst>
            </p:cNvPr>
            <p:cNvCxnSpPr>
              <a:cxnSpLocks/>
              <a:stCxn id="11" idx="0"/>
              <a:endCxn id="4" idx="2"/>
            </p:cNvCxnSpPr>
            <p:nvPr/>
          </p:nvCxnSpPr>
          <p:spPr>
            <a:xfrm flipV="1">
              <a:off x="4794678" y="4816755"/>
              <a:ext cx="0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="" xmlns:a16="http://schemas.microsoft.com/office/drawing/2014/main" id="{7E7D9C1F-D83E-4218-9A06-0A8B7969CD09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816755"/>
              <a:ext cx="1026114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="" xmlns:a16="http://schemas.microsoft.com/office/drawing/2014/main" id="{A5D8E733-3782-4C79-A6AC-A25F74FDC8E1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677378"/>
              <a:ext cx="2484276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10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66882"/>
          </a:xfrm>
        </p:spPr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  <a:r>
              <a:rPr lang="zh-CN" altLang="en-US" dirty="0"/>
              <a:t>匹配一组连续的空字符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匹配任意一组连续的空字符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仅匹配开头的空字符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仅匹配结尾的空字符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5004048" y="1419948"/>
            <a:ext cx="13192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8DB2A4FA-DF38-47FE-A9F8-19100351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12" y="2204864"/>
            <a:ext cx="5304762" cy="6952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29FC378-AB8F-4501-9BD4-5E352A203228}"/>
              </a:ext>
            </a:extLst>
          </p:cNvPr>
          <p:cNvSpPr/>
          <p:nvPr/>
        </p:nvSpPr>
        <p:spPr>
          <a:xfrm>
            <a:off x="4632468" y="278092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EDE6D558-1169-4669-B151-D483A5AA5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612" y="3550239"/>
            <a:ext cx="4704762" cy="74285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C42F64A-C620-4400-8E04-300844612BDE}"/>
              </a:ext>
            </a:extLst>
          </p:cNvPr>
          <p:cNvSpPr/>
          <p:nvPr/>
        </p:nvSpPr>
        <p:spPr>
          <a:xfrm>
            <a:off x="4920500" y="422108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14D4B288-36DE-48E1-A68E-4D744FEEF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041" y="5059925"/>
            <a:ext cx="5333333" cy="6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34072" y="3429000"/>
            <a:ext cx="1049696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8184" y="4883514"/>
            <a:ext cx="1321381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400" dirty="0">
                <a:solidFill>
                  <a:srgbClr val="FFFF00"/>
                </a:solidFill>
              </a:rPr>
              <a:t>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0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3" grpId="0" animBg="1"/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81008"/>
          </a:xfrm>
        </p:spPr>
        <p:txBody>
          <a:bodyPr/>
          <a:lstStyle/>
          <a:p>
            <a:pPr lvl="1"/>
            <a:r>
              <a:rPr lang="en-US" altLang="zh-CN" dirty="0"/>
              <a:t>4. </a:t>
            </a:r>
            <a:r>
              <a:rPr lang="zh-CN" altLang="en-US" dirty="0"/>
              <a:t>同时匹配开头和结尾的空字符：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错误的做法</a:t>
            </a:r>
            <a:r>
              <a:rPr lang="en-US" altLang="zh-CN" dirty="0"/>
              <a:t>:                       </a:t>
            </a:r>
            <a:r>
              <a:rPr lang="zh-CN" altLang="en-US" dirty="0"/>
              <a:t>表示从开头到结尾之间只能是空字符！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正确做法：用“</a:t>
            </a:r>
            <a:r>
              <a:rPr lang="en-US" altLang="zh-CN" dirty="0"/>
              <a:t>|</a:t>
            </a:r>
            <a:r>
              <a:rPr lang="zh-CN" altLang="en-US" dirty="0"/>
              <a:t>”选择符，将整个规则强行一分为</a:t>
            </a:r>
            <a:r>
              <a:rPr lang="en-US" altLang="zh-CN" dirty="0"/>
              <a:t>2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2646263" y="1364322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29FC378-AB8F-4501-9BD4-5E352A203228}"/>
              </a:ext>
            </a:extLst>
          </p:cNvPr>
          <p:cNvSpPr/>
          <p:nvPr/>
        </p:nvSpPr>
        <p:spPr>
          <a:xfrm>
            <a:off x="2713765" y="3753952"/>
            <a:ext cx="3107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箭头: 直角上 11">
            <a:extLst>
              <a:ext uri="{FF2B5EF4-FFF2-40B4-BE49-F238E27FC236}">
                <a16:creationId xmlns="" xmlns:a16="http://schemas.microsoft.com/office/drawing/2014/main" id="{C3CC1E83-E668-491B-98CF-D248288A6FB9}"/>
              </a:ext>
            </a:extLst>
          </p:cNvPr>
          <p:cNvSpPr/>
          <p:nvPr/>
        </p:nvSpPr>
        <p:spPr>
          <a:xfrm rot="5400000">
            <a:off x="4083210" y="4671596"/>
            <a:ext cx="1193595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直角上 12">
            <a:extLst>
              <a:ext uri="{FF2B5EF4-FFF2-40B4-BE49-F238E27FC236}">
                <a16:creationId xmlns="" xmlns:a16="http://schemas.microsoft.com/office/drawing/2014/main" id="{09B7A068-101B-4E80-8B2F-BDE12C79BC51}"/>
              </a:ext>
            </a:extLst>
          </p:cNvPr>
          <p:cNvSpPr/>
          <p:nvPr/>
        </p:nvSpPr>
        <p:spPr>
          <a:xfrm rot="5400000" flipV="1">
            <a:off x="3291126" y="4671598"/>
            <a:ext cx="1193595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E8D0FD67-2B1B-42F6-8ADF-C63F4F0EA584}"/>
              </a:ext>
            </a:extLst>
          </p:cNvPr>
          <p:cNvSpPr/>
          <p:nvPr/>
        </p:nvSpPr>
        <p:spPr>
          <a:xfrm>
            <a:off x="1243279" y="5079363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80E3605F-9BD7-433B-8490-F5F5F00B463B}"/>
              </a:ext>
            </a:extLst>
          </p:cNvPr>
          <p:cNvSpPr/>
          <p:nvPr/>
        </p:nvSpPr>
        <p:spPr>
          <a:xfrm>
            <a:off x="5940069" y="5085777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E6C4F57-76AE-4A04-BD67-D82AF2CB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35" y="6002693"/>
            <a:ext cx="5238095" cy="66666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53615" y="2162176"/>
            <a:ext cx="5790794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 …</a:t>
            </a:r>
            <a:r>
              <a:rPr lang="zh-CN" altLang="en-US" sz="4400" dirty="0">
                <a:solidFill>
                  <a:srgbClr val="FFFF00"/>
                </a:solidFill>
              </a:rPr>
              <a:t>中间只能有空格</a:t>
            </a:r>
            <a:r>
              <a:rPr lang="en-US" altLang="zh-CN" sz="4400" dirty="0">
                <a:solidFill>
                  <a:srgbClr val="FFFF00"/>
                </a:solidFill>
              </a:rPr>
              <a:t>… 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6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 animBg="1"/>
      <p:bldP spid="13" grpId="0" animBg="1"/>
      <p:bldP spid="14" grpId="0"/>
      <p:bldP spid="15" grpId="0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852815"/>
          </a:xfrm>
        </p:spPr>
        <p:txBody>
          <a:bodyPr/>
          <a:lstStyle/>
          <a:p>
            <a:pPr lvl="1"/>
            <a:r>
              <a:rPr lang="en-US" altLang="zh-CN" dirty="0"/>
              <a:t>4. </a:t>
            </a:r>
            <a:r>
              <a:rPr lang="zh-CN" altLang="en-US" dirty="0"/>
              <a:t>同时匹配开头和结尾的空字符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个正则，从字符串开头开始向后匹配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共经历过两次匹配的，发现字符串中有两组符合要求的空格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29FC378-AB8F-4501-9BD4-5E352A203228}"/>
              </a:ext>
            </a:extLst>
          </p:cNvPr>
          <p:cNvSpPr/>
          <p:nvPr/>
        </p:nvSpPr>
        <p:spPr>
          <a:xfrm>
            <a:off x="630105" y="3009726"/>
            <a:ext cx="31078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E8D0FD67-2B1B-42F6-8ADF-C63F4F0EA584}"/>
              </a:ext>
            </a:extLst>
          </p:cNvPr>
          <p:cNvSpPr/>
          <p:nvPr/>
        </p:nvSpPr>
        <p:spPr>
          <a:xfrm>
            <a:off x="1432545" y="3009726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80E3605F-9BD7-433B-8490-F5F5F00B463B}"/>
              </a:ext>
            </a:extLst>
          </p:cNvPr>
          <p:cNvSpPr/>
          <p:nvPr/>
        </p:nvSpPr>
        <p:spPr>
          <a:xfrm>
            <a:off x="6129335" y="3016140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E6C4F57-76AE-4A04-BD67-D82AF2CB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201" y="3933056"/>
            <a:ext cx="5238095" cy="666667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520823" y="4725144"/>
            <a:ext cx="1827041" cy="931568"/>
            <a:chOff x="1520823" y="4725144"/>
            <a:chExt cx="1827041" cy="931568"/>
          </a:xfrm>
        </p:grpSpPr>
        <p:sp>
          <p:nvSpPr>
            <p:cNvPr id="2" name="文本框 1"/>
            <p:cNvSpPr txBox="1"/>
            <p:nvPr/>
          </p:nvSpPr>
          <p:spPr>
            <a:xfrm>
              <a:off x="1520823" y="5195047"/>
              <a:ext cx="1827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第一次匹配</a:t>
              </a:r>
              <a:endParaRPr lang="en-US" altLang="zh-CN" sz="2400" dirty="0" smtClean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2339752" y="4725144"/>
              <a:ext cx="0" cy="360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967316" y="4729263"/>
            <a:ext cx="1827041" cy="931568"/>
            <a:chOff x="1520823" y="4725144"/>
            <a:chExt cx="1827041" cy="931568"/>
          </a:xfrm>
        </p:grpSpPr>
        <p:sp>
          <p:nvSpPr>
            <p:cNvPr id="17" name="文本框 16"/>
            <p:cNvSpPr txBox="1"/>
            <p:nvPr/>
          </p:nvSpPr>
          <p:spPr>
            <a:xfrm>
              <a:off x="1520823" y="5195047"/>
              <a:ext cx="1827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第</a:t>
              </a:r>
              <a:r>
                <a:rPr lang="zh-CN" altLang="en-US" sz="2400" dirty="0"/>
                <a:t>二</a:t>
              </a:r>
              <a:r>
                <a:rPr lang="zh-CN" altLang="en-US" sz="2400" dirty="0" smtClean="0"/>
                <a:t>次匹配</a:t>
              </a:r>
              <a:endParaRPr lang="en-US" altLang="zh-CN" sz="2400" dirty="0" smtClean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2339752" y="4725144"/>
              <a:ext cx="0" cy="360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979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615 0.00417 L -4.16667E-6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08212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12 0 L 0.43142 0.0041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142 0.00417 L 0.93837 0.0041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4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8" grpId="2" animBg="1"/>
      <p:bldP spid="8" grpId="3" animBg="1"/>
      <p:bldP spid="8" grpId="4" animBg="1"/>
      <p:bldP spid="14" grpId="0"/>
      <p:bldP spid="1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034374"/>
          </a:xfrm>
        </p:spPr>
        <p:txBody>
          <a:bodyPr/>
          <a:lstStyle/>
          <a:p>
            <a:r>
              <a:rPr lang="zh-CN" altLang="en-US" dirty="0"/>
              <a:t>再比如</a:t>
            </a:r>
            <a:r>
              <a:rPr lang="en-US" altLang="zh-CN" dirty="0"/>
              <a:t>: </a:t>
            </a:r>
            <a:r>
              <a:rPr lang="zh-CN" altLang="en-US" dirty="0"/>
              <a:t>找到每个单词首字母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前边紧挨着单词边界的字母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: 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844787" y="1916832"/>
            <a:ext cx="73104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</a:p>
          <a:p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  \b      \b   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7987B291-2CB0-4F93-A5DB-38B3DDBDD928}"/>
              </a:ext>
            </a:extLst>
          </p:cNvPr>
          <p:cNvSpPr/>
          <p:nvPr/>
        </p:nvSpPr>
        <p:spPr>
          <a:xfrm>
            <a:off x="1547664" y="3582828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\b[a-z]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F47C57A-2B38-446A-961A-89BF9BBDD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045" y="3755516"/>
            <a:ext cx="4133333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2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034677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只写</a:t>
            </a:r>
            <a:r>
              <a:rPr lang="en-US" altLang="zh-CN" dirty="0" smtClean="0"/>
              <a:t>\b</a:t>
            </a:r>
            <a:r>
              <a:rPr lang="zh-CN" altLang="en-US" dirty="0" smtClean="0"/>
              <a:t>什么也匹配不到</a:t>
            </a:r>
            <a:endParaRPr lang="en-US" altLang="zh-CN" dirty="0" smtClean="0"/>
          </a:p>
          <a:p>
            <a:r>
              <a:rPr lang="zh-CN" altLang="en-US" dirty="0" smtClean="0"/>
              <a:t>原因</a:t>
            </a:r>
            <a:r>
              <a:rPr lang="en-US" altLang="zh-CN" dirty="0" smtClean="0"/>
              <a:t>: </a:t>
            </a:r>
            <a:r>
              <a:rPr lang="zh-CN" altLang="en-US" dirty="0" smtClean="0"/>
              <a:t>其实</a:t>
            </a:r>
            <a:r>
              <a:rPr lang="en-US" altLang="zh-CN" dirty="0" smtClean="0"/>
              <a:t>\b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零宽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，只匹配位置，不匹配字符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844787" y="2545306"/>
            <a:ext cx="731041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    you    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up</a:t>
            </a:r>
          </a:p>
          <a:p>
            <a:pPr algn="ctr"/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\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        \</a:t>
            </a:r>
            <a:r>
              <a:rPr lang="en-US" altLang="zh-CN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\b        \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619672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699792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347864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283968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932040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012160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588224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380312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7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使用特殊位置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仅匹配字符串开头的空字符</a:t>
            </a:r>
            <a:endParaRPr lang="en-US" altLang="zh-CN" dirty="0"/>
          </a:p>
          <a:p>
            <a:pPr lvl="1"/>
            <a:r>
              <a:rPr lang="zh-CN" altLang="en-US" dirty="0"/>
              <a:t>仅匹配字符串结尾的空字符</a:t>
            </a:r>
            <a:endParaRPr lang="en-US" altLang="zh-CN" dirty="0"/>
          </a:p>
          <a:p>
            <a:pPr lvl="1"/>
            <a:r>
              <a:rPr lang="zh-CN" altLang="en-US" dirty="0"/>
              <a:t>同时匹配字符串开头和结尾的空字符</a:t>
            </a:r>
            <a:endParaRPr lang="en-US" altLang="zh-CN" dirty="0"/>
          </a:p>
          <a:p>
            <a:pPr lvl="1"/>
            <a:r>
              <a:rPr lang="zh-CN" altLang="en-US" dirty="0"/>
              <a:t>匹配每个单词首字母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13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使用正则匹配电子邮件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总结和答疑</a:t>
            </a:r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49051"/>
          </a:xfrm>
        </p:spPr>
        <p:txBody>
          <a:bodyPr/>
          <a:lstStyle/>
          <a:p>
            <a:r>
              <a:rPr lang="zh-CN" altLang="en-US" dirty="0"/>
              <a:t>正则表达式可用于：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验证字符串格式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查找敏感词（查水表）</a:t>
            </a:r>
            <a:endParaRPr lang="en-US" altLang="zh-CN" dirty="0"/>
          </a:p>
        </p:txBody>
      </p:sp>
      <p:pic>
        <p:nvPicPr>
          <p:cNvPr id="2" name="vali">
            <a:hlinkClick r:id="" action="ppaction://media"/>
            <a:extLst>
              <a:ext uri="{FF2B5EF4-FFF2-40B4-BE49-F238E27FC236}">
                <a16:creationId xmlns="" xmlns:a16="http://schemas.microsoft.com/office/drawing/2014/main" id="{06D62278-D2F5-4DE1-961A-B60EF7B7134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04543" y="2501787"/>
            <a:ext cx="3390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25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最简单的规则，就是一个关键词原文</a:t>
            </a:r>
            <a:endParaRPr lang="en-US" altLang="zh-CN" dirty="0"/>
          </a:p>
          <a:p>
            <a:pPr lvl="1"/>
            <a:r>
              <a:rPr lang="zh-CN" altLang="en-US" dirty="0"/>
              <a:t>比如：“我草”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64A55FDC-16D8-47C3-889C-37C2ACB5503F}"/>
              </a:ext>
            </a:extLst>
          </p:cNvPr>
          <p:cNvGrpSpPr/>
          <p:nvPr/>
        </p:nvGrpSpPr>
        <p:grpSpPr>
          <a:xfrm>
            <a:off x="2299379" y="2544535"/>
            <a:ext cx="1440160" cy="2207904"/>
            <a:chOff x="2299379" y="2544535"/>
            <a:chExt cx="1440160" cy="2207904"/>
          </a:xfrm>
        </p:grpSpPr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1D5A8E9C-02FF-420A-AEE2-8021536DD048}"/>
                </a:ext>
              </a:extLst>
            </p:cNvPr>
            <p:cNvSpPr/>
            <p:nvPr/>
          </p:nvSpPr>
          <p:spPr>
            <a:xfrm>
              <a:off x="2411760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我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="" xmlns:a16="http://schemas.microsoft.com/office/drawing/2014/main" id="{99AED0B0-FCB9-41C1-A6DF-37AC0A1035D3}"/>
                </a:ext>
              </a:extLst>
            </p:cNvPr>
            <p:cNvSpPr txBox="1"/>
            <p:nvPr/>
          </p:nvSpPr>
          <p:spPr>
            <a:xfrm>
              <a:off x="2299379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第一个字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="" xmlns:a16="http://schemas.microsoft.com/office/drawing/2014/main" id="{EB40A233-CB06-4CAB-8D1E-9BEE4A1DDFAD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3019459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4871166B-CABD-4284-990D-6603A6240062}"/>
              </a:ext>
            </a:extLst>
          </p:cNvPr>
          <p:cNvGrpSpPr/>
          <p:nvPr/>
        </p:nvGrpSpPr>
        <p:grpSpPr>
          <a:xfrm>
            <a:off x="5035683" y="2544535"/>
            <a:ext cx="1440160" cy="2207904"/>
            <a:chOff x="5035683" y="2544535"/>
            <a:chExt cx="1440160" cy="2207904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2878F40-49B2-4A2F-B9E1-C8B414E2D3DB}"/>
                </a:ext>
              </a:extLst>
            </p:cNvPr>
            <p:cNvSpPr/>
            <p:nvPr/>
          </p:nvSpPr>
          <p:spPr>
            <a:xfrm>
              <a:off x="5148064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3E082818-F56F-43A1-96FD-45D9B9A097DE}"/>
                </a:ext>
              </a:extLst>
            </p:cNvPr>
            <p:cNvSpPr txBox="1"/>
            <p:nvPr/>
          </p:nvSpPr>
          <p:spPr>
            <a:xfrm>
              <a:off x="5035683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第二个字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="" xmlns:a16="http://schemas.microsoft.com/office/drawing/2014/main" id="{1971F236-62D5-4825-8352-EF26BA3CB62C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>
              <a:off x="5755763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7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</TotalTime>
  <Words>3325</Words>
  <Application>Microsoft Office PowerPoint</Application>
  <PresentationFormat>全屏显示(4:3)</PresentationFormat>
  <Paragraphs>825</Paragraphs>
  <Slides>69</Slides>
  <Notes>68</Notes>
  <HiddenSlides>0</HiddenSlides>
  <MMClips>3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6" baseType="lpstr">
      <vt:lpstr>宋体</vt:lpstr>
      <vt:lpstr>微软雅黑</vt:lpstr>
      <vt:lpstr>微软雅黑 Light</vt:lpstr>
      <vt:lpstr>Arial</vt:lpstr>
      <vt:lpstr>Calibri</vt:lpstr>
      <vt:lpstr>Wingdings</vt:lpstr>
      <vt:lpstr>Office 主题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正则表达式初体验</vt:lpstr>
      <vt:lpstr>定义正则表达式</vt:lpstr>
      <vt:lpstr>普通字符</vt:lpstr>
      <vt:lpstr>普通字符</vt:lpstr>
      <vt:lpstr>最简单的正则表达式</vt:lpstr>
      <vt:lpstr>字符集</vt:lpstr>
      <vt:lpstr>字符集</vt:lpstr>
      <vt:lpstr>字符集</vt:lpstr>
      <vt:lpstr>字符集</vt:lpstr>
      <vt:lpstr>字符集</vt:lpstr>
      <vt:lpstr>使用字符集</vt:lpstr>
      <vt:lpstr>字符集</vt:lpstr>
      <vt:lpstr>字符集</vt:lpstr>
      <vt:lpstr>字符集</vt:lpstr>
      <vt:lpstr>字符集</vt:lpstr>
      <vt:lpstr>使用字符集简写</vt:lpstr>
      <vt:lpstr>字符集</vt:lpstr>
      <vt:lpstr>使用字符集简写</vt:lpstr>
      <vt:lpstr>使用字符集简写</vt:lpstr>
      <vt:lpstr>预定义字符集</vt:lpstr>
      <vt:lpstr>使用预定义字符集</vt:lpstr>
      <vt:lpstr>数量词</vt:lpstr>
      <vt:lpstr>数量词</vt:lpstr>
      <vt:lpstr>使用数量词</vt:lpstr>
      <vt:lpstr>数量词</vt:lpstr>
      <vt:lpstr>数量词</vt:lpstr>
      <vt:lpstr>数量词</vt:lpstr>
      <vt:lpstr>数量词</vt:lpstr>
      <vt:lpstr>数量词</vt:lpstr>
      <vt:lpstr>使用不确定数量的数量词</vt:lpstr>
      <vt:lpstr>选择和分组</vt:lpstr>
      <vt:lpstr>选择和分组</vt:lpstr>
      <vt:lpstr>选择和分组</vt:lpstr>
      <vt:lpstr>选择和分组</vt:lpstr>
      <vt:lpstr>使用选择和分组</vt:lpstr>
      <vt:lpstr>贪婪模式与短路逻辑</vt:lpstr>
      <vt:lpstr>贪婪模式与短路逻辑</vt:lpstr>
      <vt:lpstr>选择和分组</vt:lpstr>
      <vt:lpstr>选择和分组</vt:lpstr>
      <vt:lpstr>选择和分组</vt:lpstr>
      <vt:lpstr>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使用特殊位置</vt:lpstr>
      <vt:lpstr>作业</vt:lpstr>
      <vt:lpstr>总结和答疑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web</cp:lastModifiedBy>
  <cp:revision>3232</cp:revision>
  <dcterms:modified xsi:type="dcterms:W3CDTF">2020-11-27T03:42:17Z</dcterms:modified>
</cp:coreProperties>
</file>