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85" r:id="rId5"/>
    <p:sldId id="286" r:id="rId6"/>
    <p:sldId id="266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2" autoAdjust="0"/>
    <p:restoredTop sz="87979" autoAdjust="0"/>
  </p:normalViewPr>
  <p:slideViewPr>
    <p:cSldViewPr snapToGrid="0">
      <p:cViewPr varScale="1">
        <p:scale>
          <a:sx n="47" d="100"/>
          <a:sy n="47" d="100"/>
        </p:scale>
        <p:origin x="778" y="43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7159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3575"/>
              </a:lnSpc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프로젝트 데이터 소개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699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316"/>
              </a:lnSpc>
              <a:defRPr/>
            </a:pPr>
            <a:r>
              <a:rPr lang="ko-KR" altLang="en-US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개인 분석 및 머신러닝 프로젝트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007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bike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2" name="TextBox 16"/>
          <p:cNvSpPr txBox="1"/>
          <p:nvPr/>
        </p:nvSpPr>
        <p:spPr>
          <a:xfrm>
            <a:off x="1028700" y="2480310"/>
            <a:ext cx="1538335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dirty="0">
                <a:latin typeface="나눔고딕"/>
                <a:ea typeface="나눔고딕"/>
              </a:rPr>
              <a:t>2</a:t>
            </a:r>
            <a:r>
              <a:rPr lang="ko-KR" altLang="en-US" sz="2800" dirty="0">
                <a:latin typeface="나눔고딕"/>
                <a:ea typeface="나눔고딕"/>
              </a:rPr>
              <a:t>년 간의 자전거 대여 데이터</a:t>
            </a:r>
          </a:p>
        </p:txBody>
      </p:sp>
      <p:sp>
        <p:nvSpPr>
          <p:cNvPr id="64" name="TextBox 16"/>
          <p:cNvSpPr txBox="1"/>
          <p:nvPr/>
        </p:nvSpPr>
        <p:spPr>
          <a:xfrm>
            <a:off x="1048965" y="3057329"/>
            <a:ext cx="15383352" cy="722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datetime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hourly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date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+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timestamp</a:t>
            </a:r>
            <a:endParaRPr lang="ko-KR" sz="2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season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1 = 봄, 2 = 여름, 3 = 가을, 4 = 겨울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holiday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1 = 토, 일요일의 주말을 제외한 국경일 등의 휴일, 0 = 휴일이 아닌 날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workingday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1 = 토, 일요일의 주말 및 휴일이 아닌 주중, 0 = 주말 및 휴일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weather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1 = 맑음, 약간 구름 낀 흐림 2 = 안개, 안개 + 흐림 3 = 가벼운 눈, 가벼운 비 + 천둥 4 = 심한 눈/비, 천둥/번개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temp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온도(섭씨)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atemp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체감온도(섭씨)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humidity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상대습도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windspeed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풍속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casual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사전에 등록되지 않는 사용자가 대여한 횟수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registered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사전에 등록된 사용자가 대여한 횟수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  <a:r>
              <a:rPr lang="ko-KR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대여 횟수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007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winequality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1028700" y="2534492"/>
            <a:ext cx="1538335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800" dirty="0">
                <a:latin typeface="나눔고딕"/>
                <a:ea typeface="나눔고딕"/>
              </a:rPr>
              <a:t>포르투칼 와인 데이터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048965" y="3345130"/>
            <a:ext cx="15383352" cy="667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fixed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acidity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고정 산도, 와인에 포함된 산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volatile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acidity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휘발성 산도, 와인에 포함된 아세트산의 양 (많으면 와인의 향에 부정적인 영향을 줄 수 있음)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citric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acid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: 구연산, 신선한 맛과 산미 부여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residual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sugar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잔류 당분, 발효가 끝난 후 남아있는 당분의 양, 와인의 단 맛에 영향을 줌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chlorides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염화물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와인에 포함된 염의 양, 짠맛에 영향을 줌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free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sulfur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dioxide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자유 이산화황, 와인에 포함된 자유 상태의 이산화황의 양, 살균 및 항산화 역할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total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sulfur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dioxide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총 이산화황, 자유 상태와 결합 상태의 이산화황 양을 합한 값, 와인의 보존과 품질에 영향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density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밀도, 와인의 성분이 얼마나 촘촘하게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밀집되어있는지</a:t>
            </a:r>
            <a:endParaRPr lang="ko-KR" altLang="en-US" sz="2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PH : 와인의 산성도 또는 알칼리성을 나타내는 값, 0~14까지의 범위 중 0에 가까울수록 산성이 높고 14에 가까울수록 염기성이 높음, 대부분의 와인은 3~4 사이의 값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Alcohol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알코올, 와인의 알코올 함량의 백분율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sz="2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quality</a:t>
            </a:r>
            <a:r>
              <a:rPr lang="ko-KR" altLang="en-US" sz="2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품질, 와인의 품질, 관능 평가에 기반한 3~8까지의 점수</a:t>
            </a: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9007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산출물 형식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048966" y="3345130"/>
            <a:ext cx="163358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 혹은 예측을 수행한 이유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인사이트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포함한 분석 방식과 결과</a:t>
            </a:r>
          </a:p>
          <a:p>
            <a:pPr lvl="0">
              <a:defRPr/>
            </a:pP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ex_ 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인사이트 도출의 근거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과제 수행 방식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코드파일 캡쳐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전체 코드는 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 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일부만 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O), 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수행 결과 시각화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평가지표 등 제시</a:t>
            </a:r>
          </a:p>
          <a:p>
            <a:pPr lvl="0">
              <a:defRPr/>
            </a:pPr>
            <a:endParaRPr lang="ko-KR" altLang="en-US" sz="2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 및 예측을 자유롭게 하되 결과물을 정리하여 읽는 사람을 설득시킬 수 있도록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 lvl="0">
              <a:defRPr/>
            </a:pPr>
            <a:r>
              <a:rPr lang="ko-KR" altLang="en-US" sz="2800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설득력있는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800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논리정연한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정리 必</a:t>
            </a:r>
          </a:p>
          <a:p>
            <a:pPr lvl="0">
              <a:defRPr/>
            </a:pPr>
            <a:endParaRPr lang="ko-KR" altLang="en-US" sz="2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제출 형식은 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pdf, word, ppt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등 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형식은 자유입니다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lvl="0">
              <a:defRPr/>
            </a:pPr>
            <a:endParaRPr lang="en-US" altLang="ko-KR" sz="2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4. 11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 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~ 11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7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일까지 진행되는 프로젝트로 </a:t>
            </a:r>
            <a:r>
              <a:rPr lang="en-US" altLang="ko-KR" sz="2800" b="1" dirty="0">
                <a:solidFill>
                  <a:srgbClr val="2E574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 b="1" dirty="0">
                <a:solidFill>
                  <a:srgbClr val="2E574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오후 </a:t>
            </a:r>
            <a:r>
              <a:rPr lang="en-US" altLang="ko-KR" sz="2800" b="1" dirty="0">
                <a:solidFill>
                  <a:srgbClr val="2E574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 b="1" dirty="0">
                <a:solidFill>
                  <a:srgbClr val="2E574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시까지 제출 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 발표를 진행합니다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28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오픈북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GPT</a:t>
            </a:r>
            <a:r>
              <a:rPr lang="ko-KR" altLang="en-US" sz="2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 가능합니다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대신 코드를 설명할 수 </a:t>
            </a:r>
            <a:r>
              <a:rPr lang="ko-KR" altLang="en-US" sz="20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있어야합니다</a:t>
            </a:r>
            <a:r>
              <a:rPr lang="en-US" altLang="ko-KR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!)</a:t>
            </a:r>
            <a:endParaRPr lang="en-US" altLang="ko-KR" sz="2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defRPr/>
            </a:pPr>
            <a:endParaRPr lang="ko-KR" altLang="en-US" sz="2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lvl="0">
              <a:defRPr/>
            </a:pPr>
            <a:r>
              <a:rPr lang="en-US" altLang="ko-KR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최대한 많은 인원이 발표할 예정이니 </a:t>
            </a:r>
            <a:r>
              <a:rPr lang="ko-KR" altLang="en-US" sz="2800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발표준비할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수 있도록 해주세요</a:t>
            </a:r>
            <a:r>
              <a:rPr lang="en-US" altLang="ko-KR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r>
              <a:rPr lang="ko-KR" altLang="en-US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6433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496</Words>
  <Application>Microsoft Office PowerPoint</Application>
  <PresentationFormat>사용자 지정</PresentationFormat>
  <Paragraphs>55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103</cp:revision>
  <dcterms:created xsi:type="dcterms:W3CDTF">2006-08-16T00:00:00Z</dcterms:created>
  <dcterms:modified xsi:type="dcterms:W3CDTF">2024-11-06T00:13:58Z</dcterms:modified>
  <cp:version/>
</cp:coreProperties>
</file>