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9" r:id="rId3"/>
    <p:sldId id="257" r:id="rId4"/>
    <p:sldId id="261" r:id="rId5"/>
    <p:sldId id="268" r:id="rId6"/>
    <p:sldId id="266" r:id="rId7"/>
    <p:sldId id="267" r:id="rId8"/>
    <p:sldId id="272" r:id="rId9"/>
    <p:sldId id="27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7B995"/>
    <a:srgbClr val="EAE7E7"/>
    <a:srgbClr val="ED7D30"/>
    <a:srgbClr val="EDEC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182"/>
    <p:restoredTop sz="80986"/>
  </p:normalViewPr>
  <p:slideViewPr>
    <p:cSldViewPr snapToGrid="0">
      <p:cViewPr varScale="1">
        <p:scale>
          <a:sx n="99" d="100"/>
          <a:sy n="99" d="100"/>
        </p:scale>
        <p:origin x="128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8037C-CE08-B54C-B03B-191B446BE7B0}" type="datetimeFigureOut">
              <a:rPr lang="en-US" smtClean="0"/>
              <a:t>4/19/23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DDFC94-1BE4-214A-8BE6-5EAC16E3FFAA}" type="slidenum">
              <a:rPr lang="en-US" smtClean="0"/>
              <a:t>‹#›</a:t>
            </a:fld>
            <a:endParaRPr lang="en-US"/>
          </a:p>
        </p:txBody>
      </p:sp>
    </p:spTree>
    <p:extLst>
      <p:ext uri="{BB962C8B-B14F-4D97-AF65-F5344CB8AC3E}">
        <p14:creationId xmlns:p14="http://schemas.microsoft.com/office/powerpoint/2010/main" val="336941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cbc.ca/news/business/heartbleed-bug-rcmp-asked-revenue-canada-to-delay-news-of-sin-thefts-1.2609192"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Jinny, and my partner is Chun-Hao. Our topic is </a:t>
            </a:r>
            <a:r>
              <a:rPr lang="en-US" dirty="0" err="1"/>
              <a:t>heartbleed</a:t>
            </a:r>
            <a:r>
              <a:rPr lang="en-US" dirty="0"/>
              <a:t> bug.</a:t>
            </a:r>
          </a:p>
        </p:txBody>
      </p:sp>
      <p:sp>
        <p:nvSpPr>
          <p:cNvPr id="4" name="Slide Number Placeholder 3"/>
          <p:cNvSpPr>
            <a:spLocks noGrp="1"/>
          </p:cNvSpPr>
          <p:nvPr>
            <p:ph type="sldNum" sz="quarter" idx="5"/>
          </p:nvPr>
        </p:nvSpPr>
        <p:spPr/>
        <p:txBody>
          <a:bodyPr/>
          <a:lstStyle/>
          <a:p>
            <a:fld id="{04DDFC94-1BE4-214A-8BE6-5EAC16E3FFAA}" type="slidenum">
              <a:rPr lang="en-US" smtClean="0"/>
              <a:t>1</a:t>
            </a:fld>
            <a:endParaRPr lang="en-US"/>
          </a:p>
        </p:txBody>
      </p:sp>
    </p:spTree>
    <p:extLst>
      <p:ext uri="{BB962C8B-B14F-4D97-AF65-F5344CB8AC3E}">
        <p14:creationId xmlns:p14="http://schemas.microsoft.com/office/powerpoint/2010/main" val="2969454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latin typeface="Helvetica Neue" panose="02000503000000020004" pitchFamily="2" charset="0"/>
              </a:rPr>
              <a:t>First of all, we start from some </a:t>
            </a:r>
            <a:r>
              <a:rPr lang="en-US" b="0" i="0" dirty="0">
                <a:solidFill>
                  <a:srgbClr val="16161D"/>
                </a:solidFill>
                <a:effectLst/>
                <a:latin typeface="Helvetica Neue" panose="02000503000000020004" pitchFamily="2" charset="0"/>
              </a:rPr>
              <a:t>news on </a:t>
            </a:r>
            <a:r>
              <a:rPr lang="en-US" b="0" i="0" dirty="0" err="1">
                <a:solidFill>
                  <a:srgbClr val="16161D"/>
                </a:solidFill>
                <a:effectLst/>
                <a:latin typeface="Helvetica Neue" panose="02000503000000020004" pitchFamily="2" charset="0"/>
              </a:rPr>
              <a:t>heartbleed</a:t>
            </a:r>
            <a:r>
              <a:rPr lang="en-US" b="0" i="0" dirty="0">
                <a:solidFill>
                  <a:srgbClr val="16161D"/>
                </a:solidFill>
                <a:effectLst/>
                <a:latin typeface="Helvetica Neue" panose="02000503000000020004" pitchFamily="2" charset="0"/>
              </a:rPr>
              <a:t> we found. These 3 cases all happened in 2014</a:t>
            </a:r>
            <a:endParaRPr lang="en-US" dirty="0">
              <a:latin typeface="Helvetica Neue" panose="02000503000000020004" pitchFamily="2" charset="0"/>
            </a:endParaRPr>
          </a:p>
          <a:p>
            <a:pPr marL="228600" indent="-228600">
              <a:buFont typeface="+mj-lt"/>
              <a:buAutoNum type="arabicPeriod"/>
            </a:pPr>
            <a:r>
              <a:rPr lang="en-US" dirty="0">
                <a:latin typeface="Helvetica Neue" panose="02000503000000020004" pitchFamily="2" charset="0"/>
              </a:rPr>
              <a:t>The first news is an attack on Community Health Systems that millions of patient data were stolen</a:t>
            </a:r>
            <a:r>
              <a:rPr lang="en-US" b="0" i="0" dirty="0">
                <a:solidFill>
                  <a:srgbClr val="16161D"/>
                </a:solidFill>
                <a:effectLst/>
                <a:latin typeface="Helvetica Neue" panose="02000503000000020004" pitchFamily="2" charset="0"/>
              </a:rPr>
              <a:t>. </a:t>
            </a:r>
          </a:p>
          <a:p>
            <a:pPr marL="228600" indent="-228600">
              <a:buFont typeface="+mj-lt"/>
              <a:buAutoNum type="arabicPeriod"/>
            </a:pPr>
            <a:r>
              <a:rPr lang="en-US" dirty="0">
                <a:solidFill>
                  <a:srgbClr val="16161D"/>
                </a:solidFill>
                <a:latin typeface="Helvetica Neue" panose="02000503000000020004" pitchFamily="2" charset="0"/>
              </a:rPr>
              <a:t>T</a:t>
            </a:r>
            <a:r>
              <a:rPr lang="en-US" b="0" i="0" dirty="0">
                <a:solidFill>
                  <a:srgbClr val="16161D"/>
                </a:solidFill>
                <a:effectLst/>
                <a:latin typeface="Helvetica Neue" panose="02000503000000020004" pitchFamily="2" charset="0"/>
              </a:rPr>
              <a:t>he second news is an attack on </a:t>
            </a:r>
            <a:r>
              <a:rPr lang="en-US" b="0" i="0" dirty="0">
                <a:solidFill>
                  <a:srgbClr val="00AEEF"/>
                </a:solidFill>
                <a:effectLst/>
                <a:latin typeface="Helvetica Neue" panose="02000503000000020004" pitchFamily="2" charset="0"/>
                <a:hlinkClick r:id="rId3"/>
              </a:rPr>
              <a:t>Canadian Revenue Agency</a:t>
            </a:r>
            <a:r>
              <a:rPr lang="en-US" b="0" i="0" dirty="0">
                <a:solidFill>
                  <a:srgbClr val="16161D"/>
                </a:solidFill>
                <a:effectLst/>
                <a:latin typeface="Helvetica Neue" panose="02000503000000020004" pitchFamily="2" charset="0"/>
              </a:rPr>
              <a:t> </a:t>
            </a:r>
            <a:r>
              <a:rPr lang="en-US" dirty="0">
                <a:latin typeface="Helvetica Neue" panose="02000503000000020004" pitchFamily="2" charset="0"/>
              </a:rPr>
              <a:t>that </a:t>
            </a:r>
            <a:r>
              <a:rPr lang="en-US" b="0" i="0" dirty="0">
                <a:solidFill>
                  <a:srgbClr val="00AEEF"/>
                </a:solidFill>
                <a:effectLst/>
                <a:latin typeface="Helvetica Neue" panose="02000503000000020004" pitchFamily="2" charset="0"/>
                <a:hlinkClick r:id="rId3"/>
              </a:rPr>
              <a:t>hundreds of social ID numbers</a:t>
            </a:r>
            <a:r>
              <a:rPr lang="en-US" b="0" i="0" dirty="0">
                <a:solidFill>
                  <a:srgbClr val="00AEEF"/>
                </a:solidFill>
                <a:effectLst/>
                <a:latin typeface="Helvetica Neue" panose="02000503000000020004" pitchFamily="2" charset="0"/>
              </a:rPr>
              <a:t> were stolen</a:t>
            </a:r>
            <a:r>
              <a:rPr lang="en-US" b="0" i="0" dirty="0">
                <a:solidFill>
                  <a:srgbClr val="16161D"/>
                </a:solidFill>
                <a:effectLst/>
                <a:latin typeface="Helvetica Neue" panose="02000503000000020004" pitchFamily="2" charset="0"/>
              </a:rPr>
              <a:t>. (2014)</a:t>
            </a:r>
          </a:p>
          <a:p>
            <a:pPr marL="228600" indent="-228600">
              <a:buFont typeface="+mj-lt"/>
              <a:buAutoNum type="arabicPeriod"/>
            </a:pPr>
            <a:r>
              <a:rPr lang="en-US" b="0" i="0" dirty="0">
                <a:solidFill>
                  <a:srgbClr val="16161D"/>
                </a:solidFill>
                <a:effectLst/>
                <a:latin typeface="Helvetica Neue" panose="02000503000000020004" pitchFamily="2" charset="0"/>
              </a:rPr>
              <a:t>Even big companies like Yahoo suffered from </a:t>
            </a:r>
            <a:r>
              <a:rPr lang="en-US" b="0" i="0" dirty="0" err="1">
                <a:solidFill>
                  <a:srgbClr val="16161D"/>
                </a:solidFill>
                <a:effectLst/>
                <a:latin typeface="Helvetica Neue" panose="02000503000000020004" pitchFamily="2" charset="0"/>
              </a:rPr>
              <a:t>heartbleed</a:t>
            </a:r>
            <a:r>
              <a:rPr lang="en-US" b="0" i="0" dirty="0">
                <a:solidFill>
                  <a:srgbClr val="16161D"/>
                </a:solidFill>
                <a:effectLst/>
                <a:latin typeface="Helvetica Neue" panose="02000503000000020004" pitchFamily="2" charset="0"/>
              </a:rPr>
              <a:t>. They even asked users not to log into their accounts until the bug got fixed.</a:t>
            </a:r>
          </a:p>
          <a:p>
            <a:pPr marL="171450" indent="-171450">
              <a:buFont typeface="Arial" panose="020B0604020202020204" pitchFamily="34" charset="0"/>
              <a:buChar char="•"/>
            </a:pPr>
            <a:r>
              <a:rPr lang="en-US" dirty="0">
                <a:solidFill>
                  <a:srgbClr val="16161D"/>
                </a:solidFill>
                <a:latin typeface="Helvetica Neue" panose="02000503000000020004" pitchFamily="2" charset="0"/>
              </a:rPr>
              <a:t>There are more cases if you google </a:t>
            </a:r>
            <a:r>
              <a:rPr lang="en-US" dirty="0" err="1">
                <a:solidFill>
                  <a:srgbClr val="16161D"/>
                </a:solidFill>
                <a:latin typeface="Helvetica Neue" panose="02000503000000020004" pitchFamily="2" charset="0"/>
              </a:rPr>
              <a:t>heartbleed</a:t>
            </a:r>
            <a:r>
              <a:rPr lang="en-US" dirty="0">
                <a:solidFill>
                  <a:srgbClr val="16161D"/>
                </a:solidFill>
                <a:latin typeface="Helvetica Neue" panose="02000503000000020004" pitchFamily="2" charset="0"/>
              </a:rPr>
              <a:t>…</a:t>
            </a:r>
          </a:p>
          <a:p>
            <a:endParaRPr lang="en-US" dirty="0"/>
          </a:p>
        </p:txBody>
      </p:sp>
      <p:sp>
        <p:nvSpPr>
          <p:cNvPr id="4" name="Slide Number Placeholder 3"/>
          <p:cNvSpPr>
            <a:spLocks noGrp="1"/>
          </p:cNvSpPr>
          <p:nvPr>
            <p:ph type="sldNum" sz="quarter" idx="5"/>
          </p:nvPr>
        </p:nvSpPr>
        <p:spPr/>
        <p:txBody>
          <a:bodyPr/>
          <a:lstStyle/>
          <a:p>
            <a:fld id="{04DDFC94-1BE4-214A-8BE6-5EAC16E3FFAA}" type="slidenum">
              <a:rPr lang="en-US" smtClean="0"/>
              <a:t>2</a:t>
            </a:fld>
            <a:endParaRPr lang="en-US"/>
          </a:p>
        </p:txBody>
      </p:sp>
    </p:spTree>
    <p:extLst>
      <p:ext uri="{BB962C8B-B14F-4D97-AF65-F5344CB8AC3E}">
        <p14:creationId xmlns:p14="http://schemas.microsoft.com/office/powerpoint/2010/main" val="399947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spcBef>
                <a:spcPts val="0"/>
              </a:spcBef>
              <a:spcAft>
                <a:spcPts val="0"/>
              </a:spcAft>
              <a:buFont typeface="+mj-lt"/>
              <a:buAutoNum type="arabicPeriod"/>
            </a:pPr>
            <a:r>
              <a:rPr lang="en-US" sz="1800" b="0" i="0" u="none" strike="noStrike" dirty="0">
                <a:solidFill>
                  <a:srgbClr val="000000"/>
                </a:solidFill>
                <a:effectLst/>
                <a:latin typeface="Calibri" panose="020F0502020204030204" pitchFamily="34" charset="0"/>
              </a:rPr>
              <a:t> </a:t>
            </a:r>
          </a:p>
          <a:p>
            <a:pPr rtl="0" fontAlgn="base">
              <a:spcBef>
                <a:spcPts val="0"/>
              </a:spcBef>
              <a:spcAft>
                <a:spcPts val="0"/>
              </a:spcAft>
              <a:buFont typeface="+mj-lt"/>
              <a:buAutoNum type="arabicPeriod"/>
            </a:pPr>
            <a:r>
              <a:rPr lang="en-US" sz="1800" b="0" i="0" u="none" strike="noStrike" dirty="0">
                <a:solidFill>
                  <a:srgbClr val="000000"/>
                </a:solidFill>
                <a:effectLst/>
                <a:latin typeface="Calibri" panose="020F0502020204030204" pitchFamily="34" charset="0"/>
              </a:rPr>
              <a:t>…, it means that the attacker can get the sensitive information including usernames and passwords from the vulnerable web server</a:t>
            </a:r>
          </a:p>
          <a:p>
            <a:pPr rtl="0" fontAlgn="base">
              <a:spcBef>
                <a:spcPts val="0"/>
              </a:spcBef>
              <a:spcAft>
                <a:spcPts val="0"/>
              </a:spcAft>
              <a:buFont typeface="+mj-lt"/>
              <a:buAutoNum type="arabicPeriod"/>
            </a:pPr>
            <a:r>
              <a:rPr lang="en-US" sz="1800" b="0" i="0" u="none" strike="noStrike" dirty="0">
                <a:solidFill>
                  <a:srgbClr val="000000"/>
                </a:solidFill>
                <a:effectLst/>
                <a:latin typeface="Calibri" panose="020F0502020204030204" pitchFamily="34" charset="0"/>
              </a:rPr>
              <a:t>Because </a:t>
            </a:r>
            <a:r>
              <a:rPr lang="en-US" sz="1800" b="0" i="0" u="none" strike="noStrike" dirty="0" err="1">
                <a:solidFill>
                  <a:srgbClr val="000000"/>
                </a:solidFill>
                <a:effectLst/>
                <a:latin typeface="Calibri" panose="020F0502020204030204" pitchFamily="34" charset="0"/>
              </a:rPr>
              <a:t>openSSL</a:t>
            </a:r>
            <a:r>
              <a:rPr lang="en-US" sz="1800" b="0" i="0" u="none" strike="noStrike" dirty="0">
                <a:solidFill>
                  <a:srgbClr val="000000"/>
                </a:solidFill>
                <a:effectLst/>
                <a:latin typeface="Calibri" panose="020F0502020204030204" pitchFamily="34" charset="0"/>
              </a:rPr>
              <a:t> is widely used, the </a:t>
            </a:r>
            <a:r>
              <a:rPr lang="en-US" sz="1800" b="0" i="0" u="none" strike="noStrike" dirty="0" err="1">
                <a:solidFill>
                  <a:srgbClr val="000000"/>
                </a:solidFill>
                <a:effectLst/>
                <a:latin typeface="Calibri" panose="020F0502020204030204" pitchFamily="34" charset="0"/>
              </a:rPr>
              <a:t>heartbleed</a:t>
            </a:r>
            <a:r>
              <a:rPr lang="en-US" sz="1800" b="0" i="0" u="none" strike="noStrike" dirty="0">
                <a:solidFill>
                  <a:srgbClr val="000000"/>
                </a:solidFill>
                <a:effectLst/>
                <a:latin typeface="Calibri" panose="020F0502020204030204" pitchFamily="34" charset="0"/>
              </a:rPr>
              <a:t> bug affected seventeen percent of all SSL servers, which is quite a lot.</a:t>
            </a:r>
            <a:endParaRPr lang="en-US" sz="1800" b="0" i="0" u="none" strike="noStrike" dirty="0">
              <a:solidFill>
                <a:srgbClr val="000000"/>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04DDFC94-1BE4-214A-8BE6-5EAC16E3FFAA}" type="slidenum">
              <a:rPr lang="en-US" smtClean="0"/>
              <a:t>3</a:t>
            </a:fld>
            <a:endParaRPr lang="en-US"/>
          </a:p>
        </p:txBody>
      </p:sp>
    </p:spTree>
    <p:extLst>
      <p:ext uri="{BB962C8B-B14F-4D97-AF65-F5344CB8AC3E}">
        <p14:creationId xmlns:p14="http://schemas.microsoft.com/office/powerpoint/2010/main" val="1057876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200" b="0" i="0" u="none" strike="noStrike" dirty="0">
                <a:solidFill>
                  <a:srgbClr val="000000"/>
                </a:solidFill>
                <a:effectLst/>
                <a:latin typeface="Calibri" panose="020F0502020204030204" pitchFamily="34" charset="0"/>
              </a:rPr>
              <a:t>It helps to understand </a:t>
            </a:r>
            <a:r>
              <a:rPr lang="en-US" sz="1200" b="0" i="0" u="none" strike="noStrike" dirty="0" err="1">
                <a:solidFill>
                  <a:srgbClr val="000000"/>
                </a:solidFill>
                <a:effectLst/>
                <a:latin typeface="Calibri" panose="020F0502020204030204" pitchFamily="34" charset="0"/>
              </a:rPr>
              <a:t>heartbleed</a:t>
            </a:r>
            <a:r>
              <a:rPr lang="en-US" sz="1200" b="0" i="0" u="none" strike="noStrike" dirty="0">
                <a:solidFill>
                  <a:srgbClr val="000000"/>
                </a:solidFill>
                <a:effectLst/>
                <a:latin typeface="Calibri" panose="020F0502020204030204" pitchFamily="34" charset="0"/>
              </a:rPr>
              <a:t> by knowing where its name comes from.</a:t>
            </a:r>
            <a:endParaRPr lang="en-US" b="0" dirty="0">
              <a:effectLst/>
            </a:endParaRPr>
          </a:p>
          <a:p>
            <a:pPr rtl="0" fontAlgn="base">
              <a:spcBef>
                <a:spcPts val="0"/>
              </a:spcBef>
              <a:spcAft>
                <a:spcPts val="0"/>
              </a:spcAft>
              <a:buFont typeface="+mj-lt"/>
              <a:buAutoNum type="arabicPeriod"/>
            </a:pPr>
            <a:r>
              <a:rPr lang="en-US" sz="1200" b="0" i="0" u="none" strike="noStrike" dirty="0">
                <a:solidFill>
                  <a:srgbClr val="000000"/>
                </a:solidFill>
                <a:effectLst/>
                <a:latin typeface="Calibri" panose="020F0502020204030204" pitchFamily="34" charset="0"/>
              </a:rPr>
              <a:t>The name Heartbleed comes from Heartbeat</a:t>
            </a:r>
          </a:p>
          <a:p>
            <a:pPr marL="742950" lvl="1" indent="-285750" rtl="0" fontAlgn="base">
              <a:spcBef>
                <a:spcPts val="0"/>
              </a:spcBef>
              <a:spcAft>
                <a:spcPts val="0"/>
              </a:spcAft>
              <a:buFont typeface="+mj-lt"/>
              <a:buAutoNum type="arabicPeriod"/>
            </a:pPr>
            <a:r>
              <a:rPr lang="en-US" sz="1200" b="0" i="0" u="none" strike="noStrike" dirty="0">
                <a:solidFill>
                  <a:srgbClr val="374151"/>
                </a:solidFill>
                <a:effectLst/>
                <a:latin typeface="Arial" panose="020B0604020202020204" pitchFamily="34" charset="0"/>
              </a:rPr>
              <a:t>As we know that after TLS handshake, the server and client need to maintain a persistent connection, but it can consume a lot of server resources when there are many connected clients. </a:t>
            </a:r>
            <a:endParaRPr lang="en-US" sz="1200" b="0" i="0" u="none" strike="noStrike" dirty="0">
              <a:solidFill>
                <a:srgbClr val="374151"/>
              </a:solidFill>
              <a:effectLst/>
              <a:latin typeface="Calibri" panose="020F0502020204030204" pitchFamily="34" charset="0"/>
            </a:endParaRPr>
          </a:p>
          <a:p>
            <a:pPr rtl="0" fontAlgn="base">
              <a:spcBef>
                <a:spcPts val="0"/>
              </a:spcBef>
              <a:spcAft>
                <a:spcPts val="0"/>
              </a:spcAft>
              <a:buFont typeface="+mj-lt"/>
              <a:buAutoNum type="arabicPeriod" startAt="2"/>
            </a:pPr>
            <a:r>
              <a:rPr lang="en-US" sz="1200" b="0" i="0" u="none" strike="noStrike" dirty="0">
                <a:solidFill>
                  <a:srgbClr val="000000"/>
                </a:solidFill>
                <a:effectLst/>
                <a:latin typeface="Calibri" panose="020F0502020204030204" pitchFamily="34" charset="0"/>
              </a:rPr>
              <a:t>Heartbeat is a mechanism in TLS to determine completed connections, so they can close these connections to reduce server’s load.</a:t>
            </a:r>
          </a:p>
          <a:p>
            <a:pPr rtl="0" fontAlgn="base">
              <a:spcBef>
                <a:spcPts val="0"/>
              </a:spcBef>
              <a:spcAft>
                <a:spcPts val="0"/>
              </a:spcAft>
              <a:buFont typeface="+mj-lt"/>
              <a:buAutoNum type="arabicPeriod" startAt="2"/>
            </a:pPr>
            <a:r>
              <a:rPr lang="en-US" sz="1200" b="0" i="0" u="none" strike="noStrike" dirty="0">
                <a:solidFill>
                  <a:srgbClr val="000000"/>
                </a:solidFill>
                <a:effectLst/>
                <a:latin typeface="Calibri" panose="020F0502020204030204" pitchFamily="34" charset="0"/>
              </a:rPr>
              <a:t>for example, if the connection haven’t finished, the user will send a heartbeat request to the server like this, even the user doesn’t exchange data for a certain period. and the server will also send back a heartbeat response. That is heartbeat!</a:t>
            </a:r>
          </a:p>
          <a:p>
            <a:pPr rtl="0" fontAlgn="base">
              <a:spcBef>
                <a:spcPts val="0"/>
              </a:spcBef>
              <a:spcAft>
                <a:spcPts val="0"/>
              </a:spcAft>
              <a:buFont typeface="+mj-lt"/>
              <a:buAutoNum type="arabicPeriod" startAt="2"/>
            </a:pPr>
            <a:endParaRPr lang="en-US" sz="14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startAt="2"/>
            </a:pPr>
            <a:r>
              <a:rPr lang="en-US" sz="1800" b="1" i="0" u="none" strike="noStrike" dirty="0">
                <a:solidFill>
                  <a:srgbClr val="000000"/>
                </a:solidFill>
                <a:effectLst/>
                <a:latin typeface="Calibri" panose="020F0502020204030204" pitchFamily="34" charset="0"/>
              </a:rPr>
              <a:t>Heartbleed</a:t>
            </a:r>
            <a:r>
              <a:rPr lang="en-US" sz="1800" b="0" i="0" u="none" strike="noStrike" dirty="0">
                <a:solidFill>
                  <a:srgbClr val="000000"/>
                </a:solidFill>
                <a:effectLst/>
                <a:latin typeface="Calibri" panose="020F0502020204030204" pitchFamily="34" charset="0"/>
              </a:rPr>
              <a:t> vulnerability gets its name because attackers can use </a:t>
            </a:r>
            <a:r>
              <a:rPr lang="en-US" sz="1800" b="1" i="0" u="none" strike="noStrike" dirty="0">
                <a:solidFill>
                  <a:srgbClr val="000000"/>
                </a:solidFill>
                <a:effectLst/>
                <a:latin typeface="Calibri" panose="020F0502020204030204" pitchFamily="34" charset="0"/>
              </a:rPr>
              <a:t>heartbeat requests </a:t>
            </a:r>
            <a:r>
              <a:rPr lang="en-US" sz="1800" b="0" i="0" u="none" strike="noStrike" dirty="0">
                <a:solidFill>
                  <a:srgbClr val="000000"/>
                </a:solidFill>
                <a:effectLst/>
                <a:latin typeface="Calibri" panose="020F0502020204030204" pitchFamily="34" charset="0"/>
              </a:rPr>
              <a:t>to extract information from a target server.</a:t>
            </a:r>
            <a:endParaRPr lang="en-US" sz="14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startAt="2"/>
            </a:pPr>
            <a:r>
              <a:rPr lang="en-US" sz="1200" b="0" i="0" u="none" strike="noStrike" dirty="0">
                <a:solidFill>
                  <a:srgbClr val="000000"/>
                </a:solidFill>
                <a:effectLst/>
                <a:latin typeface="Calibri" panose="020F0502020204030204" pitchFamily="34" charset="0"/>
              </a:rPr>
              <a:t>we will talk about this heartbeat request in detail next slide</a:t>
            </a:r>
            <a:endParaRPr lang="en-US" sz="1400" b="0" i="0" u="none" strike="noStrike" dirty="0">
              <a:solidFill>
                <a:srgbClr val="000000"/>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04DDFC94-1BE4-214A-8BE6-5EAC16E3FFAA}" type="slidenum">
              <a:rPr lang="en-US" smtClean="0"/>
              <a:t>4</a:t>
            </a:fld>
            <a:endParaRPr lang="en-US"/>
          </a:p>
        </p:txBody>
      </p:sp>
    </p:spTree>
    <p:extLst>
      <p:ext uri="{BB962C8B-B14F-4D97-AF65-F5344CB8AC3E}">
        <p14:creationId xmlns:p14="http://schemas.microsoft.com/office/powerpoint/2010/main" val="1753065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Heartbleed is dangerous because it lets an attacker see the contents of that memory buffer, which could include sensitive information.</a:t>
            </a:r>
            <a:endParaRPr lang="en-US" sz="1800" b="0" i="0" u="none" strike="noStrike" dirty="0">
              <a:solidFill>
                <a:srgbClr val="000000"/>
              </a:solidFill>
              <a:effectLst/>
              <a:latin typeface="Arial" panose="020B0604020202020204" pitchFamily="34" charset="0"/>
            </a:endParaRPr>
          </a:p>
          <a:p>
            <a:pPr rtl="0">
              <a:spcBef>
                <a:spcPts val="0"/>
              </a:spcBef>
              <a:spcAft>
                <a:spcPts val="0"/>
              </a:spcAft>
            </a:pP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A heartbeat message includes 4 parts, type, payload length, payload and padding. When client sends a heartbeat request to server, the server will return the same payload back to client as a heartbeat response. The problem here is that what if a client sends a 5bytes massage but says its length is 100? </a:t>
            </a:r>
            <a:endParaRPr lang="en-US" sz="2800" b="0" dirty="0">
              <a:effectLst/>
            </a:endParaRPr>
          </a:p>
          <a:p>
            <a:pPr rtl="0">
              <a:spcBef>
                <a:spcPts val="0"/>
              </a:spcBef>
              <a:spcAft>
                <a:spcPts val="0"/>
              </a:spcAft>
            </a:pPr>
            <a:r>
              <a:rPr lang="en-US" sz="1800" b="0" i="0" u="none" strike="noStrike" dirty="0">
                <a:solidFill>
                  <a:srgbClr val="000000"/>
                </a:solidFill>
                <a:effectLst/>
                <a:latin typeface="Calibri" panose="020F0502020204030204" pitchFamily="34" charset="0"/>
              </a:rPr>
              <a:t>The answer is the server will try to respond a 100 bytes message from its own memory space which is scary.</a:t>
            </a:r>
            <a:endParaRPr lang="en-US" sz="2800" b="0" dirty="0">
              <a:effectLst/>
            </a:endParaRPr>
          </a:p>
        </p:txBody>
      </p:sp>
      <p:sp>
        <p:nvSpPr>
          <p:cNvPr id="4" name="Slide Number Placeholder 3"/>
          <p:cNvSpPr>
            <a:spLocks noGrp="1"/>
          </p:cNvSpPr>
          <p:nvPr>
            <p:ph type="sldNum" sz="quarter" idx="5"/>
          </p:nvPr>
        </p:nvSpPr>
        <p:spPr/>
        <p:txBody>
          <a:bodyPr/>
          <a:lstStyle/>
          <a:p>
            <a:fld id="{04DDFC94-1BE4-214A-8BE6-5EAC16E3FFAA}" type="slidenum">
              <a:rPr lang="en-US" smtClean="0"/>
              <a:t>5</a:t>
            </a:fld>
            <a:endParaRPr lang="en-US"/>
          </a:p>
        </p:txBody>
      </p:sp>
    </p:spTree>
    <p:extLst>
      <p:ext uri="{BB962C8B-B14F-4D97-AF65-F5344CB8AC3E}">
        <p14:creationId xmlns:p14="http://schemas.microsoft.com/office/powerpoint/2010/main" val="2891432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Here’s a scenario to understand how does the </a:t>
            </a:r>
            <a:r>
              <a:rPr lang="en-US" sz="1800" b="0" i="0" u="none" strike="noStrike" dirty="0" err="1">
                <a:solidFill>
                  <a:srgbClr val="000000"/>
                </a:solidFill>
                <a:effectLst/>
                <a:latin typeface="Calibri" panose="020F0502020204030204" pitchFamily="34" charset="0"/>
              </a:rPr>
              <a:t>heartbleed</a:t>
            </a:r>
            <a:r>
              <a:rPr lang="en-US" sz="1800" b="0" i="0" u="none" strike="noStrike" dirty="0">
                <a:solidFill>
                  <a:srgbClr val="000000"/>
                </a:solidFill>
                <a:effectLst/>
                <a:latin typeface="Calibri" panose="020F0502020204030204" pitchFamily="34" charset="0"/>
              </a:rPr>
              <a:t> work</a:t>
            </a:r>
            <a:endParaRPr lang="en-US" sz="18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a:pPr>
            <a:r>
              <a:rPr lang="en-US" sz="1800" b="0" i="0" u="none" strike="noStrike" dirty="0">
                <a:solidFill>
                  <a:srgbClr val="000000"/>
                </a:solidFill>
                <a:effectLst/>
                <a:latin typeface="Calibri" panose="020F0502020204030204" pitchFamily="34" charset="0"/>
              </a:rPr>
              <a:t>User will ask the server like “hey server, if you are still alive, reply me the message POTATO which is 6 letters”, and the server will reply “potato” which is exactly 6 letters.</a:t>
            </a:r>
          </a:p>
          <a:p>
            <a:pPr rtl="0" fontAlgn="base">
              <a:spcBef>
                <a:spcPts val="0"/>
              </a:spcBef>
              <a:spcAft>
                <a:spcPts val="0"/>
              </a:spcAft>
              <a:buFont typeface="+mj-lt"/>
              <a:buAutoNum type="arabicPeriod"/>
            </a:pPr>
            <a:r>
              <a:rPr lang="en-US" sz="1800" b="0" i="0" u="none" strike="noStrike" dirty="0">
                <a:solidFill>
                  <a:srgbClr val="000000"/>
                </a:solidFill>
                <a:effectLst/>
                <a:latin typeface="Calibri" panose="020F0502020204030204" pitchFamily="34" charset="0"/>
              </a:rPr>
              <a:t>…, and the server will reply to 500 letters directly without checking the exact length of HAT message</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These is kind of a buffer overflow issue</a:t>
            </a:r>
            <a:endParaRPr lang="en-US" sz="1800" b="0" i="0" u="none" strike="noStrike" dirty="0">
              <a:solidFill>
                <a:srgbClr val="000000"/>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04DDFC94-1BE4-214A-8BE6-5EAC16E3FFAA}" type="slidenum">
              <a:rPr lang="en-US" smtClean="0"/>
              <a:t>6</a:t>
            </a:fld>
            <a:endParaRPr lang="en-US"/>
          </a:p>
        </p:txBody>
      </p:sp>
    </p:spTree>
    <p:extLst>
      <p:ext uri="{BB962C8B-B14F-4D97-AF65-F5344CB8AC3E}">
        <p14:creationId xmlns:p14="http://schemas.microsoft.com/office/powerpoint/2010/main" val="446505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Calibri" panose="020F0502020204030204" pitchFamily="34" charset="0"/>
              </a:rPr>
              <a:t>we can find how this vulnerability works from the code of the heartbeat, it uses a function call </a:t>
            </a:r>
            <a:r>
              <a:rPr lang="en-US" sz="1800" b="0" i="0" u="none" strike="noStrike" dirty="0" err="1">
                <a:solidFill>
                  <a:srgbClr val="000000"/>
                </a:solidFill>
                <a:effectLst/>
                <a:latin typeface="Calibri" panose="020F0502020204030204" pitchFamily="34" charset="0"/>
              </a:rPr>
              <a:t>memcpy</a:t>
            </a:r>
            <a:r>
              <a:rPr lang="en-US" sz="1800" b="0" i="0" u="none" strike="noStrike" dirty="0">
                <a:solidFill>
                  <a:srgbClr val="000000"/>
                </a:solidFill>
                <a:effectLst/>
                <a:latin typeface="Calibri" panose="020F0502020204030204" pitchFamily="34" charset="0"/>
              </a:rPr>
              <a:t>(memory copy) which takes the place to copy to, and where to copy from, the last parameter is the length of the </a:t>
            </a:r>
            <a:r>
              <a:rPr lang="en-US" sz="1800" b="0" i="0" u="none" strike="noStrike" dirty="0" err="1">
                <a:solidFill>
                  <a:srgbClr val="000000"/>
                </a:solidFill>
                <a:effectLst/>
                <a:latin typeface="Calibri" panose="020F0502020204030204" pitchFamily="34" charset="0"/>
              </a:rPr>
              <a:t>data.Memory</a:t>
            </a:r>
            <a:r>
              <a:rPr lang="en-US" sz="1800" b="0" i="0" u="none" strike="noStrike" dirty="0">
                <a:solidFill>
                  <a:srgbClr val="000000"/>
                </a:solidFill>
                <a:effectLst/>
                <a:latin typeface="Calibri" panose="020F0502020204030204" pitchFamily="34" charset="0"/>
              </a:rPr>
              <a:t> copy  will create a buffer space based on the payload length, </a:t>
            </a:r>
            <a:br>
              <a:rPr lang="en-US" dirty="0"/>
            </a:br>
            <a:endParaRPr lang="en-US" dirty="0"/>
          </a:p>
        </p:txBody>
      </p:sp>
      <p:sp>
        <p:nvSpPr>
          <p:cNvPr id="4" name="Slide Number Placeholder 3"/>
          <p:cNvSpPr>
            <a:spLocks noGrp="1"/>
          </p:cNvSpPr>
          <p:nvPr>
            <p:ph type="sldNum" sz="quarter" idx="5"/>
          </p:nvPr>
        </p:nvSpPr>
        <p:spPr/>
        <p:txBody>
          <a:bodyPr/>
          <a:lstStyle/>
          <a:p>
            <a:fld id="{04DDFC94-1BE4-214A-8BE6-5EAC16E3FFAA}" type="slidenum">
              <a:rPr lang="en-US" smtClean="0"/>
              <a:t>7</a:t>
            </a:fld>
            <a:endParaRPr lang="en-US"/>
          </a:p>
        </p:txBody>
      </p:sp>
    </p:spTree>
    <p:extLst>
      <p:ext uri="{BB962C8B-B14F-4D97-AF65-F5344CB8AC3E}">
        <p14:creationId xmlns:p14="http://schemas.microsoft.com/office/powerpoint/2010/main" val="727716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Calibri" panose="020F0502020204030204" pitchFamily="34" charset="0"/>
              </a:rPr>
              <a:t>in normal case, the data it tries to copy is match the length of the array, so no matter there is anything remains in the buffer(for example, the system didn’t erase the data in the memory space when it was freed from last time used this memory space), it will still be overwritten by the data it going to copy. </a:t>
            </a:r>
            <a:endParaRPr lang="en-US" sz="2800" b="0" dirty="0">
              <a:effectLst/>
            </a:endParaRPr>
          </a:p>
          <a:p>
            <a:pPr rtl="0">
              <a:spcBef>
                <a:spcPts val="0"/>
              </a:spcBef>
              <a:spcAft>
                <a:spcPts val="0"/>
              </a:spcAft>
            </a:pPr>
            <a:r>
              <a:rPr lang="en-US" sz="1800" b="0" i="0" u="none" strike="noStrike" dirty="0">
                <a:solidFill>
                  <a:srgbClr val="000000"/>
                </a:solidFill>
                <a:effectLst/>
                <a:latin typeface="Calibri" panose="020F0502020204030204" pitchFamily="34" charset="0"/>
              </a:rPr>
              <a:t>However, if the attacker modified the length here, the buffer server creates will be way more longer than the heartbeat message and only copy the message to the very first space of the buffer. Now, attacker can get some information if there is anything remains in the rest of space. Through this way, Attacker can keep sending heartbeat request until he gets enough information he wants. </a:t>
            </a:r>
            <a:endParaRPr lang="en-US" sz="2800" b="0" dirty="0">
              <a:effectLst/>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DDFC94-1BE4-214A-8BE6-5EAC16E3FFA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7927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The first part of this code makes sure that the heartbeat request isn't 0 KB, which can cause problems. </a:t>
            </a:r>
            <a:endParaRPr lang="en-US" sz="18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The second part makes sure the request is actually as long as it says it is.</a:t>
            </a:r>
            <a:br>
              <a:rPr lang="en-US" sz="1800" b="0" i="0" u="none" strike="noStrike" dirty="0">
                <a:solidFill>
                  <a:srgbClr val="000000"/>
                </a:solidFill>
                <a:effectLst/>
                <a:latin typeface="Calibri" panose="020F0502020204030204" pitchFamily="34" charset="0"/>
              </a:rPr>
            </a:b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To fix this problem, the next update of OpenSSL add some check mechanism to see if the length aligned with the data. </a:t>
            </a: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Calibri" panose="020F0502020204030204" pitchFamily="34" charset="0"/>
              </a:rPr>
              <a:t>For 1st line marked in yellow, when the payload length is 0, it will return 0;</a:t>
            </a:r>
            <a:endParaRPr lang="en-US" sz="2800" b="0" dirty="0">
              <a:effectLst/>
            </a:endParaRPr>
          </a:p>
          <a:p>
            <a:pPr rtl="0">
              <a:spcBef>
                <a:spcPts val="0"/>
              </a:spcBef>
              <a:spcAft>
                <a:spcPts val="0"/>
              </a:spcAft>
            </a:pPr>
            <a:r>
              <a:rPr lang="en-US" sz="1800" b="0" i="0" u="none" strike="noStrike" dirty="0">
                <a:solidFill>
                  <a:srgbClr val="000000"/>
                </a:solidFill>
                <a:effectLst/>
                <a:latin typeface="Calibri" panose="020F0502020204030204" pitchFamily="34" charset="0"/>
              </a:rPr>
              <a:t>in addition, when the request payload length greater than the actual payload length, it will also return 0. </a:t>
            </a:r>
            <a:endParaRPr lang="en-US" sz="2800" b="0" dirty="0">
              <a:effectLst/>
            </a:endParaRPr>
          </a:p>
          <a:p>
            <a:pPr rtl="0">
              <a:spcBef>
                <a:spcPts val="0"/>
              </a:spcBef>
              <a:spcAft>
                <a:spcPts val="0"/>
              </a:spcAft>
            </a:pPr>
            <a:r>
              <a:rPr lang="en-US" sz="1800" b="0" i="0" u="none" strike="noStrike" dirty="0">
                <a:solidFill>
                  <a:srgbClr val="000000"/>
                </a:solidFill>
                <a:effectLst/>
                <a:latin typeface="Calibri" panose="020F0502020204030204" pitchFamily="34" charset="0"/>
              </a:rPr>
              <a:t>after adding </a:t>
            </a:r>
            <a:r>
              <a:rPr lang="en-US" sz="1800" b="0" i="0" u="none" strike="noStrike" dirty="0" err="1">
                <a:solidFill>
                  <a:srgbClr val="000000"/>
                </a:solidFill>
                <a:effectLst/>
                <a:latin typeface="Calibri" panose="020F0502020204030204" pitchFamily="34" charset="0"/>
              </a:rPr>
              <a:t>this,the</a:t>
            </a:r>
            <a:r>
              <a:rPr lang="en-US" sz="1800" b="0" i="0" u="none" strike="noStrike" dirty="0">
                <a:solidFill>
                  <a:srgbClr val="000000"/>
                </a:solidFill>
                <a:effectLst/>
                <a:latin typeface="Calibri" panose="020F0502020204030204" pitchFamily="34" charset="0"/>
              </a:rPr>
              <a:t> server  will only respond when client sends a heartbeat request with payload greater than 0 and payload length not greater than the actual payload </a:t>
            </a:r>
            <a:r>
              <a:rPr lang="en-US" sz="1800" b="0" i="0" u="none" strike="noStrike">
                <a:solidFill>
                  <a:srgbClr val="000000"/>
                </a:solidFill>
                <a:effectLst/>
                <a:latin typeface="Calibri" panose="020F0502020204030204" pitchFamily="34" charset="0"/>
              </a:rPr>
              <a:t>length.</a:t>
            </a:r>
            <a:endParaRPr lang="en-US" sz="2800" b="0" dirty="0">
              <a:effectLst/>
            </a:endParaRPr>
          </a:p>
        </p:txBody>
      </p:sp>
      <p:sp>
        <p:nvSpPr>
          <p:cNvPr id="4" name="Slide Number Placeholder 3"/>
          <p:cNvSpPr>
            <a:spLocks noGrp="1"/>
          </p:cNvSpPr>
          <p:nvPr>
            <p:ph type="sldNum" sz="quarter" idx="5"/>
          </p:nvPr>
        </p:nvSpPr>
        <p:spPr/>
        <p:txBody>
          <a:bodyPr/>
          <a:lstStyle/>
          <a:p>
            <a:fld id="{04DDFC94-1BE4-214A-8BE6-5EAC16E3FFAA}" type="slidenum">
              <a:rPr lang="en-US" smtClean="0"/>
              <a:t>9</a:t>
            </a:fld>
            <a:endParaRPr lang="en-US"/>
          </a:p>
        </p:txBody>
      </p:sp>
    </p:spTree>
    <p:extLst>
      <p:ext uri="{BB962C8B-B14F-4D97-AF65-F5344CB8AC3E}">
        <p14:creationId xmlns:p14="http://schemas.microsoft.com/office/powerpoint/2010/main" val="2168894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65608-77D4-1E7E-AA79-5DD3CD5ACC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6212EA-CAD6-BB3A-7371-26B2592B5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FA0BD8-3D9C-07DA-AF28-DAA83C121E7D}"/>
              </a:ext>
            </a:extLst>
          </p:cNvPr>
          <p:cNvSpPr>
            <a:spLocks noGrp="1"/>
          </p:cNvSpPr>
          <p:nvPr>
            <p:ph type="dt" sz="half" idx="10"/>
          </p:nvPr>
        </p:nvSpPr>
        <p:spPr/>
        <p:txBody>
          <a:bodyPr/>
          <a:lstStyle/>
          <a:p>
            <a:fld id="{90856325-F903-EB45-9AE0-FCAE64A6BBD2}" type="datetimeFigureOut">
              <a:rPr lang="en-US" smtClean="0"/>
              <a:t>4/19/23</a:t>
            </a:fld>
            <a:endParaRPr lang="en-US"/>
          </a:p>
        </p:txBody>
      </p:sp>
      <p:sp>
        <p:nvSpPr>
          <p:cNvPr id="5" name="Footer Placeholder 4">
            <a:extLst>
              <a:ext uri="{FF2B5EF4-FFF2-40B4-BE49-F238E27FC236}">
                <a16:creationId xmlns:a16="http://schemas.microsoft.com/office/drawing/2014/main" id="{7A90B45A-C123-D30D-93F4-52DB829147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10D295-E240-BEE1-7E61-CDA773FDDBA2}"/>
              </a:ext>
            </a:extLst>
          </p:cNvPr>
          <p:cNvSpPr>
            <a:spLocks noGrp="1"/>
          </p:cNvSpPr>
          <p:nvPr>
            <p:ph type="sldNum" sz="quarter" idx="12"/>
          </p:nvPr>
        </p:nvSpPr>
        <p:spPr/>
        <p:txBody>
          <a:bodyPr/>
          <a:lstStyle/>
          <a:p>
            <a:fld id="{82EEE73A-D26B-1346-B004-2BCA14EA73AF}" type="slidenum">
              <a:rPr lang="en-US" smtClean="0"/>
              <a:t>‹#›</a:t>
            </a:fld>
            <a:endParaRPr lang="en-US"/>
          </a:p>
        </p:txBody>
      </p:sp>
    </p:spTree>
    <p:extLst>
      <p:ext uri="{BB962C8B-B14F-4D97-AF65-F5344CB8AC3E}">
        <p14:creationId xmlns:p14="http://schemas.microsoft.com/office/powerpoint/2010/main" val="3969933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288AE-91D2-0CDF-DDF0-91A70391A8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375240-048A-B546-7535-F39D8627DB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B36249-5779-CAA0-3533-3EE5B3B22D01}"/>
              </a:ext>
            </a:extLst>
          </p:cNvPr>
          <p:cNvSpPr>
            <a:spLocks noGrp="1"/>
          </p:cNvSpPr>
          <p:nvPr>
            <p:ph type="dt" sz="half" idx="10"/>
          </p:nvPr>
        </p:nvSpPr>
        <p:spPr/>
        <p:txBody>
          <a:bodyPr/>
          <a:lstStyle/>
          <a:p>
            <a:fld id="{90856325-F903-EB45-9AE0-FCAE64A6BBD2}" type="datetimeFigureOut">
              <a:rPr lang="en-US" smtClean="0"/>
              <a:t>4/19/23</a:t>
            </a:fld>
            <a:endParaRPr lang="en-US"/>
          </a:p>
        </p:txBody>
      </p:sp>
      <p:sp>
        <p:nvSpPr>
          <p:cNvPr id="5" name="Footer Placeholder 4">
            <a:extLst>
              <a:ext uri="{FF2B5EF4-FFF2-40B4-BE49-F238E27FC236}">
                <a16:creationId xmlns:a16="http://schemas.microsoft.com/office/drawing/2014/main" id="{DB3DA8DA-125C-5BC9-2927-BF8B09B93A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9E7CB1-A659-BAC9-6E2B-5CAA701FC80C}"/>
              </a:ext>
            </a:extLst>
          </p:cNvPr>
          <p:cNvSpPr>
            <a:spLocks noGrp="1"/>
          </p:cNvSpPr>
          <p:nvPr>
            <p:ph type="sldNum" sz="quarter" idx="12"/>
          </p:nvPr>
        </p:nvSpPr>
        <p:spPr/>
        <p:txBody>
          <a:bodyPr/>
          <a:lstStyle/>
          <a:p>
            <a:fld id="{82EEE73A-D26B-1346-B004-2BCA14EA73AF}" type="slidenum">
              <a:rPr lang="en-US" smtClean="0"/>
              <a:t>‹#›</a:t>
            </a:fld>
            <a:endParaRPr lang="en-US"/>
          </a:p>
        </p:txBody>
      </p:sp>
    </p:spTree>
    <p:extLst>
      <p:ext uri="{BB962C8B-B14F-4D97-AF65-F5344CB8AC3E}">
        <p14:creationId xmlns:p14="http://schemas.microsoft.com/office/powerpoint/2010/main" val="1310042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E88DDE-9ADD-BFCA-3FC3-536764CA08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C43A9C-5833-1829-F63D-22F158FBCE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A09231-A69C-66D6-6C1D-FF63A400492B}"/>
              </a:ext>
            </a:extLst>
          </p:cNvPr>
          <p:cNvSpPr>
            <a:spLocks noGrp="1"/>
          </p:cNvSpPr>
          <p:nvPr>
            <p:ph type="dt" sz="half" idx="10"/>
          </p:nvPr>
        </p:nvSpPr>
        <p:spPr/>
        <p:txBody>
          <a:bodyPr/>
          <a:lstStyle/>
          <a:p>
            <a:fld id="{90856325-F903-EB45-9AE0-FCAE64A6BBD2}" type="datetimeFigureOut">
              <a:rPr lang="en-US" smtClean="0"/>
              <a:t>4/19/23</a:t>
            </a:fld>
            <a:endParaRPr lang="en-US"/>
          </a:p>
        </p:txBody>
      </p:sp>
      <p:sp>
        <p:nvSpPr>
          <p:cNvPr id="5" name="Footer Placeholder 4">
            <a:extLst>
              <a:ext uri="{FF2B5EF4-FFF2-40B4-BE49-F238E27FC236}">
                <a16:creationId xmlns:a16="http://schemas.microsoft.com/office/drawing/2014/main" id="{DE7F6079-BEAD-461F-4D33-FADCD7FF0E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9F650A-1228-5631-41FA-89146CAF098E}"/>
              </a:ext>
            </a:extLst>
          </p:cNvPr>
          <p:cNvSpPr>
            <a:spLocks noGrp="1"/>
          </p:cNvSpPr>
          <p:nvPr>
            <p:ph type="sldNum" sz="quarter" idx="12"/>
          </p:nvPr>
        </p:nvSpPr>
        <p:spPr/>
        <p:txBody>
          <a:bodyPr/>
          <a:lstStyle/>
          <a:p>
            <a:fld id="{82EEE73A-D26B-1346-B004-2BCA14EA73AF}" type="slidenum">
              <a:rPr lang="en-US" smtClean="0"/>
              <a:t>‹#›</a:t>
            </a:fld>
            <a:endParaRPr lang="en-US"/>
          </a:p>
        </p:txBody>
      </p:sp>
    </p:spTree>
    <p:extLst>
      <p:ext uri="{BB962C8B-B14F-4D97-AF65-F5344CB8AC3E}">
        <p14:creationId xmlns:p14="http://schemas.microsoft.com/office/powerpoint/2010/main" val="4163564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2971-B39F-B551-F0F3-8D3243528A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9E6EB3-ADA4-D248-4F98-5E558C7A4D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6206D0-7523-8306-9650-7BCCBCD23861}"/>
              </a:ext>
            </a:extLst>
          </p:cNvPr>
          <p:cNvSpPr>
            <a:spLocks noGrp="1"/>
          </p:cNvSpPr>
          <p:nvPr>
            <p:ph type="dt" sz="half" idx="10"/>
          </p:nvPr>
        </p:nvSpPr>
        <p:spPr/>
        <p:txBody>
          <a:bodyPr/>
          <a:lstStyle/>
          <a:p>
            <a:fld id="{90856325-F903-EB45-9AE0-FCAE64A6BBD2}" type="datetimeFigureOut">
              <a:rPr lang="en-US" smtClean="0"/>
              <a:t>4/19/23</a:t>
            </a:fld>
            <a:endParaRPr lang="en-US"/>
          </a:p>
        </p:txBody>
      </p:sp>
      <p:sp>
        <p:nvSpPr>
          <p:cNvPr id="5" name="Footer Placeholder 4">
            <a:extLst>
              <a:ext uri="{FF2B5EF4-FFF2-40B4-BE49-F238E27FC236}">
                <a16:creationId xmlns:a16="http://schemas.microsoft.com/office/drawing/2014/main" id="{9008310B-686B-2E9C-765B-1AD40D4E10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EFFB06-3198-2033-14CA-E78E3BDDB47E}"/>
              </a:ext>
            </a:extLst>
          </p:cNvPr>
          <p:cNvSpPr>
            <a:spLocks noGrp="1"/>
          </p:cNvSpPr>
          <p:nvPr>
            <p:ph type="sldNum" sz="quarter" idx="12"/>
          </p:nvPr>
        </p:nvSpPr>
        <p:spPr/>
        <p:txBody>
          <a:bodyPr/>
          <a:lstStyle/>
          <a:p>
            <a:fld id="{82EEE73A-D26B-1346-B004-2BCA14EA73AF}" type="slidenum">
              <a:rPr lang="en-US" smtClean="0"/>
              <a:t>‹#›</a:t>
            </a:fld>
            <a:endParaRPr lang="en-US"/>
          </a:p>
        </p:txBody>
      </p:sp>
    </p:spTree>
    <p:extLst>
      <p:ext uri="{BB962C8B-B14F-4D97-AF65-F5344CB8AC3E}">
        <p14:creationId xmlns:p14="http://schemas.microsoft.com/office/powerpoint/2010/main" val="630464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CD9D0-CA72-6FEF-8242-02BB12014D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92B399-1675-3F69-63D9-13CDED6165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83D99E-22E2-CEE6-BC4A-B8E6388057E0}"/>
              </a:ext>
            </a:extLst>
          </p:cNvPr>
          <p:cNvSpPr>
            <a:spLocks noGrp="1"/>
          </p:cNvSpPr>
          <p:nvPr>
            <p:ph type="dt" sz="half" idx="10"/>
          </p:nvPr>
        </p:nvSpPr>
        <p:spPr/>
        <p:txBody>
          <a:bodyPr/>
          <a:lstStyle/>
          <a:p>
            <a:fld id="{90856325-F903-EB45-9AE0-FCAE64A6BBD2}" type="datetimeFigureOut">
              <a:rPr lang="en-US" smtClean="0"/>
              <a:t>4/19/23</a:t>
            </a:fld>
            <a:endParaRPr lang="en-US"/>
          </a:p>
        </p:txBody>
      </p:sp>
      <p:sp>
        <p:nvSpPr>
          <p:cNvPr id="5" name="Footer Placeholder 4">
            <a:extLst>
              <a:ext uri="{FF2B5EF4-FFF2-40B4-BE49-F238E27FC236}">
                <a16:creationId xmlns:a16="http://schemas.microsoft.com/office/drawing/2014/main" id="{E3C885F3-54A4-A453-95C6-0D8611B942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6E92FA-A45C-781D-495B-DE7288EE1C31}"/>
              </a:ext>
            </a:extLst>
          </p:cNvPr>
          <p:cNvSpPr>
            <a:spLocks noGrp="1"/>
          </p:cNvSpPr>
          <p:nvPr>
            <p:ph type="sldNum" sz="quarter" idx="12"/>
          </p:nvPr>
        </p:nvSpPr>
        <p:spPr/>
        <p:txBody>
          <a:bodyPr/>
          <a:lstStyle/>
          <a:p>
            <a:fld id="{82EEE73A-D26B-1346-B004-2BCA14EA73AF}" type="slidenum">
              <a:rPr lang="en-US" smtClean="0"/>
              <a:t>‹#›</a:t>
            </a:fld>
            <a:endParaRPr lang="en-US"/>
          </a:p>
        </p:txBody>
      </p:sp>
    </p:spTree>
    <p:extLst>
      <p:ext uri="{BB962C8B-B14F-4D97-AF65-F5344CB8AC3E}">
        <p14:creationId xmlns:p14="http://schemas.microsoft.com/office/powerpoint/2010/main" val="406077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DB5DB-B9C9-AD0E-0C88-DFE9BB3444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9F4983-E1D4-57F0-0927-51C9F62F41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3A67D4-EE9D-C0AD-B66C-4AD2D5DF57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9AD30D-E66A-EB6D-D8EF-4E940654CCA0}"/>
              </a:ext>
            </a:extLst>
          </p:cNvPr>
          <p:cNvSpPr>
            <a:spLocks noGrp="1"/>
          </p:cNvSpPr>
          <p:nvPr>
            <p:ph type="dt" sz="half" idx="10"/>
          </p:nvPr>
        </p:nvSpPr>
        <p:spPr/>
        <p:txBody>
          <a:bodyPr/>
          <a:lstStyle/>
          <a:p>
            <a:fld id="{90856325-F903-EB45-9AE0-FCAE64A6BBD2}" type="datetimeFigureOut">
              <a:rPr lang="en-US" smtClean="0"/>
              <a:t>4/19/23</a:t>
            </a:fld>
            <a:endParaRPr lang="en-US"/>
          </a:p>
        </p:txBody>
      </p:sp>
      <p:sp>
        <p:nvSpPr>
          <p:cNvPr id="6" name="Footer Placeholder 5">
            <a:extLst>
              <a:ext uri="{FF2B5EF4-FFF2-40B4-BE49-F238E27FC236}">
                <a16:creationId xmlns:a16="http://schemas.microsoft.com/office/drawing/2014/main" id="{56E3384A-EFD6-3A07-2A02-35ECD8AD66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F3EFDB-002B-C612-E1B9-04B6D7ABE476}"/>
              </a:ext>
            </a:extLst>
          </p:cNvPr>
          <p:cNvSpPr>
            <a:spLocks noGrp="1"/>
          </p:cNvSpPr>
          <p:nvPr>
            <p:ph type="sldNum" sz="quarter" idx="12"/>
          </p:nvPr>
        </p:nvSpPr>
        <p:spPr/>
        <p:txBody>
          <a:bodyPr/>
          <a:lstStyle/>
          <a:p>
            <a:fld id="{82EEE73A-D26B-1346-B004-2BCA14EA73AF}" type="slidenum">
              <a:rPr lang="en-US" smtClean="0"/>
              <a:t>‹#›</a:t>
            </a:fld>
            <a:endParaRPr lang="en-US"/>
          </a:p>
        </p:txBody>
      </p:sp>
    </p:spTree>
    <p:extLst>
      <p:ext uri="{BB962C8B-B14F-4D97-AF65-F5344CB8AC3E}">
        <p14:creationId xmlns:p14="http://schemas.microsoft.com/office/powerpoint/2010/main" val="2129925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BE0C1-8CE0-E8B5-A3C0-94C5FB2DC6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6CB0C3-571C-2EF8-F453-2DD78932EA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F8EBF9-D57A-7760-329A-1D5E4AEC05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7FE24E-61B8-FBAD-0577-4F5084C726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DCBF71-31FB-E7EB-883E-6F50F7A52D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ED7F56-E3FC-FE8E-FB50-0FE1EF8DEFCA}"/>
              </a:ext>
            </a:extLst>
          </p:cNvPr>
          <p:cNvSpPr>
            <a:spLocks noGrp="1"/>
          </p:cNvSpPr>
          <p:nvPr>
            <p:ph type="dt" sz="half" idx="10"/>
          </p:nvPr>
        </p:nvSpPr>
        <p:spPr/>
        <p:txBody>
          <a:bodyPr/>
          <a:lstStyle/>
          <a:p>
            <a:fld id="{90856325-F903-EB45-9AE0-FCAE64A6BBD2}" type="datetimeFigureOut">
              <a:rPr lang="en-US" smtClean="0"/>
              <a:t>4/19/23</a:t>
            </a:fld>
            <a:endParaRPr lang="en-US"/>
          </a:p>
        </p:txBody>
      </p:sp>
      <p:sp>
        <p:nvSpPr>
          <p:cNvPr id="8" name="Footer Placeholder 7">
            <a:extLst>
              <a:ext uri="{FF2B5EF4-FFF2-40B4-BE49-F238E27FC236}">
                <a16:creationId xmlns:a16="http://schemas.microsoft.com/office/drawing/2014/main" id="{B797DC0C-10D5-13EE-54B6-329FC55A5D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BBB668-8C55-4F0E-EF0A-0EE56CE7B95B}"/>
              </a:ext>
            </a:extLst>
          </p:cNvPr>
          <p:cNvSpPr>
            <a:spLocks noGrp="1"/>
          </p:cNvSpPr>
          <p:nvPr>
            <p:ph type="sldNum" sz="quarter" idx="12"/>
          </p:nvPr>
        </p:nvSpPr>
        <p:spPr/>
        <p:txBody>
          <a:bodyPr/>
          <a:lstStyle/>
          <a:p>
            <a:fld id="{82EEE73A-D26B-1346-B004-2BCA14EA73AF}" type="slidenum">
              <a:rPr lang="en-US" smtClean="0"/>
              <a:t>‹#›</a:t>
            </a:fld>
            <a:endParaRPr lang="en-US"/>
          </a:p>
        </p:txBody>
      </p:sp>
    </p:spTree>
    <p:extLst>
      <p:ext uri="{BB962C8B-B14F-4D97-AF65-F5344CB8AC3E}">
        <p14:creationId xmlns:p14="http://schemas.microsoft.com/office/powerpoint/2010/main" val="1060662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B006-603C-6D89-C3CD-4B9AF7CFA4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F0CB9C-D001-58A2-4143-A1E5850E1917}"/>
              </a:ext>
            </a:extLst>
          </p:cNvPr>
          <p:cNvSpPr>
            <a:spLocks noGrp="1"/>
          </p:cNvSpPr>
          <p:nvPr>
            <p:ph type="dt" sz="half" idx="10"/>
          </p:nvPr>
        </p:nvSpPr>
        <p:spPr/>
        <p:txBody>
          <a:bodyPr/>
          <a:lstStyle/>
          <a:p>
            <a:fld id="{90856325-F903-EB45-9AE0-FCAE64A6BBD2}" type="datetimeFigureOut">
              <a:rPr lang="en-US" smtClean="0"/>
              <a:t>4/19/23</a:t>
            </a:fld>
            <a:endParaRPr lang="en-US"/>
          </a:p>
        </p:txBody>
      </p:sp>
      <p:sp>
        <p:nvSpPr>
          <p:cNvPr id="4" name="Footer Placeholder 3">
            <a:extLst>
              <a:ext uri="{FF2B5EF4-FFF2-40B4-BE49-F238E27FC236}">
                <a16:creationId xmlns:a16="http://schemas.microsoft.com/office/drawing/2014/main" id="{AA051525-D123-E4FB-1F49-C7DAC7769A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3CD8E04-B88F-C33D-FA22-F56FB8517943}"/>
              </a:ext>
            </a:extLst>
          </p:cNvPr>
          <p:cNvSpPr>
            <a:spLocks noGrp="1"/>
          </p:cNvSpPr>
          <p:nvPr>
            <p:ph type="sldNum" sz="quarter" idx="12"/>
          </p:nvPr>
        </p:nvSpPr>
        <p:spPr/>
        <p:txBody>
          <a:bodyPr/>
          <a:lstStyle/>
          <a:p>
            <a:fld id="{82EEE73A-D26B-1346-B004-2BCA14EA73AF}" type="slidenum">
              <a:rPr lang="en-US" smtClean="0"/>
              <a:t>‹#›</a:t>
            </a:fld>
            <a:endParaRPr lang="en-US"/>
          </a:p>
        </p:txBody>
      </p:sp>
    </p:spTree>
    <p:extLst>
      <p:ext uri="{BB962C8B-B14F-4D97-AF65-F5344CB8AC3E}">
        <p14:creationId xmlns:p14="http://schemas.microsoft.com/office/powerpoint/2010/main" val="1754168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6B4DED-E836-0EBA-C376-3433BFADD933}"/>
              </a:ext>
            </a:extLst>
          </p:cNvPr>
          <p:cNvSpPr>
            <a:spLocks noGrp="1"/>
          </p:cNvSpPr>
          <p:nvPr>
            <p:ph type="dt" sz="half" idx="10"/>
          </p:nvPr>
        </p:nvSpPr>
        <p:spPr/>
        <p:txBody>
          <a:bodyPr/>
          <a:lstStyle/>
          <a:p>
            <a:fld id="{90856325-F903-EB45-9AE0-FCAE64A6BBD2}" type="datetimeFigureOut">
              <a:rPr lang="en-US" smtClean="0"/>
              <a:t>4/19/23</a:t>
            </a:fld>
            <a:endParaRPr lang="en-US"/>
          </a:p>
        </p:txBody>
      </p:sp>
      <p:sp>
        <p:nvSpPr>
          <p:cNvPr id="3" name="Footer Placeholder 2">
            <a:extLst>
              <a:ext uri="{FF2B5EF4-FFF2-40B4-BE49-F238E27FC236}">
                <a16:creationId xmlns:a16="http://schemas.microsoft.com/office/drawing/2014/main" id="{79F75007-1EDE-271E-8532-4191CD2E1F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82B8BD-D47D-BA83-2643-F6F128F485AD}"/>
              </a:ext>
            </a:extLst>
          </p:cNvPr>
          <p:cNvSpPr>
            <a:spLocks noGrp="1"/>
          </p:cNvSpPr>
          <p:nvPr>
            <p:ph type="sldNum" sz="quarter" idx="12"/>
          </p:nvPr>
        </p:nvSpPr>
        <p:spPr/>
        <p:txBody>
          <a:bodyPr/>
          <a:lstStyle/>
          <a:p>
            <a:fld id="{82EEE73A-D26B-1346-B004-2BCA14EA73AF}" type="slidenum">
              <a:rPr lang="en-US" smtClean="0"/>
              <a:t>‹#›</a:t>
            </a:fld>
            <a:endParaRPr lang="en-US"/>
          </a:p>
        </p:txBody>
      </p:sp>
    </p:spTree>
    <p:extLst>
      <p:ext uri="{BB962C8B-B14F-4D97-AF65-F5344CB8AC3E}">
        <p14:creationId xmlns:p14="http://schemas.microsoft.com/office/powerpoint/2010/main" val="76833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418DA-9A79-B60B-8CDC-68426224C0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3DB699-79ED-8B46-099C-4A85797D47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C344B7-6786-BA40-F2FF-B0A790C011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BE180A-817F-B685-0C61-8CEFE5600AD5}"/>
              </a:ext>
            </a:extLst>
          </p:cNvPr>
          <p:cNvSpPr>
            <a:spLocks noGrp="1"/>
          </p:cNvSpPr>
          <p:nvPr>
            <p:ph type="dt" sz="half" idx="10"/>
          </p:nvPr>
        </p:nvSpPr>
        <p:spPr/>
        <p:txBody>
          <a:bodyPr/>
          <a:lstStyle/>
          <a:p>
            <a:fld id="{90856325-F903-EB45-9AE0-FCAE64A6BBD2}" type="datetimeFigureOut">
              <a:rPr lang="en-US" smtClean="0"/>
              <a:t>4/19/23</a:t>
            </a:fld>
            <a:endParaRPr lang="en-US"/>
          </a:p>
        </p:txBody>
      </p:sp>
      <p:sp>
        <p:nvSpPr>
          <p:cNvPr id="6" name="Footer Placeholder 5">
            <a:extLst>
              <a:ext uri="{FF2B5EF4-FFF2-40B4-BE49-F238E27FC236}">
                <a16:creationId xmlns:a16="http://schemas.microsoft.com/office/drawing/2014/main" id="{7E2C511B-27D3-4B82-1EA4-05D58FCC5E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6F673-226D-10BD-AC05-3533670DDDCB}"/>
              </a:ext>
            </a:extLst>
          </p:cNvPr>
          <p:cNvSpPr>
            <a:spLocks noGrp="1"/>
          </p:cNvSpPr>
          <p:nvPr>
            <p:ph type="sldNum" sz="quarter" idx="12"/>
          </p:nvPr>
        </p:nvSpPr>
        <p:spPr/>
        <p:txBody>
          <a:bodyPr/>
          <a:lstStyle/>
          <a:p>
            <a:fld id="{82EEE73A-D26B-1346-B004-2BCA14EA73AF}" type="slidenum">
              <a:rPr lang="en-US" smtClean="0"/>
              <a:t>‹#›</a:t>
            </a:fld>
            <a:endParaRPr lang="en-US"/>
          </a:p>
        </p:txBody>
      </p:sp>
    </p:spTree>
    <p:extLst>
      <p:ext uri="{BB962C8B-B14F-4D97-AF65-F5344CB8AC3E}">
        <p14:creationId xmlns:p14="http://schemas.microsoft.com/office/powerpoint/2010/main" val="1302949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39874-8B1F-D340-B9C1-8CA339D29F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FB0D24-4F1B-1DDE-8B01-5F75C705EA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732F68-3D10-DB07-7A6A-CBC6194FE7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F527F9-ED17-BBE0-2AFA-2EB3CB700465}"/>
              </a:ext>
            </a:extLst>
          </p:cNvPr>
          <p:cNvSpPr>
            <a:spLocks noGrp="1"/>
          </p:cNvSpPr>
          <p:nvPr>
            <p:ph type="dt" sz="half" idx="10"/>
          </p:nvPr>
        </p:nvSpPr>
        <p:spPr/>
        <p:txBody>
          <a:bodyPr/>
          <a:lstStyle/>
          <a:p>
            <a:fld id="{90856325-F903-EB45-9AE0-FCAE64A6BBD2}" type="datetimeFigureOut">
              <a:rPr lang="en-US" smtClean="0"/>
              <a:t>4/19/23</a:t>
            </a:fld>
            <a:endParaRPr lang="en-US"/>
          </a:p>
        </p:txBody>
      </p:sp>
      <p:sp>
        <p:nvSpPr>
          <p:cNvPr id="6" name="Footer Placeholder 5">
            <a:extLst>
              <a:ext uri="{FF2B5EF4-FFF2-40B4-BE49-F238E27FC236}">
                <a16:creationId xmlns:a16="http://schemas.microsoft.com/office/drawing/2014/main" id="{5B66CEF4-0300-7D40-8A03-76C695AFE2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D0D35C-7557-DF56-E373-A802434ADD7C}"/>
              </a:ext>
            </a:extLst>
          </p:cNvPr>
          <p:cNvSpPr>
            <a:spLocks noGrp="1"/>
          </p:cNvSpPr>
          <p:nvPr>
            <p:ph type="sldNum" sz="quarter" idx="12"/>
          </p:nvPr>
        </p:nvSpPr>
        <p:spPr/>
        <p:txBody>
          <a:bodyPr/>
          <a:lstStyle/>
          <a:p>
            <a:fld id="{82EEE73A-D26B-1346-B004-2BCA14EA73AF}" type="slidenum">
              <a:rPr lang="en-US" smtClean="0"/>
              <a:t>‹#›</a:t>
            </a:fld>
            <a:endParaRPr lang="en-US"/>
          </a:p>
        </p:txBody>
      </p:sp>
    </p:spTree>
    <p:extLst>
      <p:ext uri="{BB962C8B-B14F-4D97-AF65-F5344CB8AC3E}">
        <p14:creationId xmlns:p14="http://schemas.microsoft.com/office/powerpoint/2010/main" val="600449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4C7208-E2FE-B34B-A719-5FBE395FED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FEE8AC-1C74-E89F-7302-DD057DD920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B6412D-D5CC-D464-15B1-A35DA43924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856325-F903-EB45-9AE0-FCAE64A6BBD2}" type="datetimeFigureOut">
              <a:rPr lang="en-US" smtClean="0"/>
              <a:t>4/19/23</a:t>
            </a:fld>
            <a:endParaRPr lang="en-US"/>
          </a:p>
        </p:txBody>
      </p:sp>
      <p:sp>
        <p:nvSpPr>
          <p:cNvPr id="5" name="Footer Placeholder 4">
            <a:extLst>
              <a:ext uri="{FF2B5EF4-FFF2-40B4-BE49-F238E27FC236}">
                <a16:creationId xmlns:a16="http://schemas.microsoft.com/office/drawing/2014/main" id="{C17E0D0D-E443-8656-7A12-AE5425F3C5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F9B9CE5-544A-17E5-23A7-982606CF6A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EEE73A-D26B-1346-B004-2BCA14EA73AF}" type="slidenum">
              <a:rPr lang="en-US" smtClean="0"/>
              <a:t>‹#›</a:t>
            </a:fld>
            <a:endParaRPr lang="en-US"/>
          </a:p>
        </p:txBody>
      </p:sp>
    </p:spTree>
    <p:extLst>
      <p:ext uri="{BB962C8B-B14F-4D97-AF65-F5344CB8AC3E}">
        <p14:creationId xmlns:p14="http://schemas.microsoft.com/office/powerpoint/2010/main" val="2072457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e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9.png"/><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7DA3C418-758E-4180-A5D0-8655D680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8C8EF06-5EC3-4883-AFAF-D74FF4655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5135971" cy="687164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10" descr="HeartBleed and Zero Day bug managed IT Services Utah">
            <a:extLst>
              <a:ext uri="{FF2B5EF4-FFF2-40B4-BE49-F238E27FC236}">
                <a16:creationId xmlns:a16="http://schemas.microsoft.com/office/drawing/2014/main" id="{66996B0B-E3C7-687B-8F29-D91A506013A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541" r="12372"/>
          <a:stretch/>
        </p:blipFill>
        <p:spPr bwMode="auto">
          <a:xfrm>
            <a:off x="2915455" y="10"/>
            <a:ext cx="9276545" cy="6857990"/>
          </a:xfrm>
          <a:custGeom>
            <a:avLst/>
            <a:gdLst/>
            <a:ahLst/>
            <a:cxnLst/>
            <a:rect l="l" t="t" r="r" b="b"/>
            <a:pathLst>
              <a:path w="9276545" h="6871647">
                <a:moveTo>
                  <a:pt x="9276545" y="0"/>
                </a:moveTo>
                <a:lnTo>
                  <a:pt x="9276545" y="6858000"/>
                </a:lnTo>
                <a:lnTo>
                  <a:pt x="1546051" y="6871647"/>
                </a:lnTo>
                <a:lnTo>
                  <a:pt x="1535751" y="6828910"/>
                </a:lnTo>
                <a:cubicBezTo>
                  <a:pt x="1530460" y="6775140"/>
                  <a:pt x="1515370" y="6618042"/>
                  <a:pt x="1514301" y="6549029"/>
                </a:cubicBezTo>
                <a:cubicBezTo>
                  <a:pt x="1518045" y="6491396"/>
                  <a:pt x="1528503" y="6450608"/>
                  <a:pt x="1529339" y="6414828"/>
                </a:cubicBezTo>
                <a:cubicBezTo>
                  <a:pt x="1525062" y="6359280"/>
                  <a:pt x="1502062" y="6307149"/>
                  <a:pt x="1493941" y="6268848"/>
                </a:cubicBezTo>
                <a:cubicBezTo>
                  <a:pt x="1502669" y="6254191"/>
                  <a:pt x="1469920" y="6200171"/>
                  <a:pt x="1480613" y="6185025"/>
                </a:cubicBezTo>
                <a:cubicBezTo>
                  <a:pt x="1481020" y="6164522"/>
                  <a:pt x="1458164" y="6060790"/>
                  <a:pt x="1443364" y="6018360"/>
                </a:cubicBezTo>
                <a:cubicBezTo>
                  <a:pt x="1426694" y="5970758"/>
                  <a:pt x="1390307" y="5920074"/>
                  <a:pt x="1380584" y="5899407"/>
                </a:cubicBezTo>
                <a:cubicBezTo>
                  <a:pt x="1370860" y="5878740"/>
                  <a:pt x="1392244" y="5920877"/>
                  <a:pt x="1385023" y="5894356"/>
                </a:cubicBezTo>
                <a:cubicBezTo>
                  <a:pt x="1377800" y="5867835"/>
                  <a:pt x="1345702" y="5770498"/>
                  <a:pt x="1337254" y="5740279"/>
                </a:cubicBezTo>
                <a:cubicBezTo>
                  <a:pt x="1353956" y="5738860"/>
                  <a:pt x="1323673" y="5722040"/>
                  <a:pt x="1334321" y="5713042"/>
                </a:cubicBezTo>
                <a:cubicBezTo>
                  <a:pt x="1343675" y="5706701"/>
                  <a:pt x="1336672" y="5700118"/>
                  <a:pt x="1335877" y="5692870"/>
                </a:cubicBezTo>
                <a:cubicBezTo>
                  <a:pt x="1343201" y="5683812"/>
                  <a:pt x="1329617" y="5652064"/>
                  <a:pt x="1319978" y="5643427"/>
                </a:cubicBezTo>
                <a:cubicBezTo>
                  <a:pt x="1286551" y="5622177"/>
                  <a:pt x="1310947" y="5579803"/>
                  <a:pt x="1285321" y="5562271"/>
                </a:cubicBezTo>
                <a:cubicBezTo>
                  <a:pt x="1281540" y="5556238"/>
                  <a:pt x="1279983" y="5550455"/>
                  <a:pt x="1279815" y="5544867"/>
                </a:cubicBezTo>
                <a:lnTo>
                  <a:pt x="1282507" y="5529404"/>
                </a:lnTo>
                <a:lnTo>
                  <a:pt x="1289604" y="5525378"/>
                </a:lnTo>
                <a:lnTo>
                  <a:pt x="1287766" y="5515726"/>
                </a:lnTo>
                <a:lnTo>
                  <a:pt x="1288829" y="5513051"/>
                </a:lnTo>
                <a:cubicBezTo>
                  <a:pt x="1290896" y="5507946"/>
                  <a:pt x="1292688" y="5502897"/>
                  <a:pt x="1293373" y="5497833"/>
                </a:cubicBezTo>
                <a:cubicBezTo>
                  <a:pt x="1288690" y="5483829"/>
                  <a:pt x="1272696" y="5459278"/>
                  <a:pt x="1260736" y="5429027"/>
                </a:cubicBezTo>
                <a:cubicBezTo>
                  <a:pt x="1238579" y="5396416"/>
                  <a:pt x="1238884" y="5351600"/>
                  <a:pt x="1221610" y="5316328"/>
                </a:cubicBezTo>
                <a:lnTo>
                  <a:pt x="1216099" y="5309330"/>
                </a:lnTo>
                <a:lnTo>
                  <a:pt x="1217278" y="5279477"/>
                </a:lnTo>
                <a:cubicBezTo>
                  <a:pt x="1221588" y="5274318"/>
                  <a:pt x="1222716" y="5266940"/>
                  <a:pt x="1218469" y="5260597"/>
                </a:cubicBezTo>
                <a:lnTo>
                  <a:pt x="1206220" y="5152555"/>
                </a:lnTo>
                <a:cubicBezTo>
                  <a:pt x="1205294" y="5116878"/>
                  <a:pt x="1196908" y="5101727"/>
                  <a:pt x="1212921" y="5046536"/>
                </a:cubicBezTo>
                <a:cubicBezTo>
                  <a:pt x="1234138" y="4987918"/>
                  <a:pt x="1204801" y="4903116"/>
                  <a:pt x="1212183" y="4837345"/>
                </a:cubicBezTo>
                <a:cubicBezTo>
                  <a:pt x="1183151" y="4802424"/>
                  <a:pt x="1209228" y="4821062"/>
                  <a:pt x="1202048" y="4784195"/>
                </a:cubicBezTo>
                <a:cubicBezTo>
                  <a:pt x="1202483" y="4760878"/>
                  <a:pt x="1202919" y="4737561"/>
                  <a:pt x="1203354" y="4714245"/>
                </a:cubicBezTo>
                <a:lnTo>
                  <a:pt x="1201502" y="4700836"/>
                </a:lnTo>
                <a:lnTo>
                  <a:pt x="1194919" y="4697224"/>
                </a:lnTo>
                <a:lnTo>
                  <a:pt x="1187792" y="4677162"/>
                </a:lnTo>
                <a:cubicBezTo>
                  <a:pt x="1186060" y="4669625"/>
                  <a:pt x="1185291" y="4661478"/>
                  <a:pt x="1186080" y="4652429"/>
                </a:cubicBezTo>
                <a:cubicBezTo>
                  <a:pt x="1199189" y="4622456"/>
                  <a:pt x="1167081" y="4571771"/>
                  <a:pt x="1184722" y="4534840"/>
                </a:cubicBezTo>
                <a:cubicBezTo>
                  <a:pt x="1182407" y="4499077"/>
                  <a:pt x="1175424" y="4460227"/>
                  <a:pt x="1172188" y="4437851"/>
                </a:cubicBezTo>
                <a:cubicBezTo>
                  <a:pt x="1161331" y="4428466"/>
                  <a:pt x="1178123" y="4398274"/>
                  <a:pt x="1165306" y="4400581"/>
                </a:cubicBezTo>
                <a:cubicBezTo>
                  <a:pt x="1171061" y="4389819"/>
                  <a:pt x="1173552" y="4346771"/>
                  <a:pt x="1168602" y="4335651"/>
                </a:cubicBezTo>
                <a:lnTo>
                  <a:pt x="1178384" y="4280215"/>
                </a:lnTo>
                <a:lnTo>
                  <a:pt x="1177294" y="4274660"/>
                </a:lnTo>
                <a:cubicBezTo>
                  <a:pt x="1177138" y="4268882"/>
                  <a:pt x="1177520" y="4251103"/>
                  <a:pt x="1177448" y="4245552"/>
                </a:cubicBezTo>
                <a:cubicBezTo>
                  <a:pt x="1177252" y="4244155"/>
                  <a:pt x="1177058" y="4242757"/>
                  <a:pt x="1176863" y="4241361"/>
                </a:cubicBezTo>
                <a:lnTo>
                  <a:pt x="1162386" y="4207167"/>
                </a:lnTo>
                <a:cubicBezTo>
                  <a:pt x="1162950" y="4202536"/>
                  <a:pt x="1174655" y="4199565"/>
                  <a:pt x="1174343" y="4192380"/>
                </a:cubicBezTo>
                <a:lnTo>
                  <a:pt x="1160516" y="4164062"/>
                </a:lnTo>
                <a:lnTo>
                  <a:pt x="1161365" y="4158623"/>
                </a:lnTo>
                <a:lnTo>
                  <a:pt x="1144878" y="4076261"/>
                </a:lnTo>
                <a:lnTo>
                  <a:pt x="1123687" y="4005692"/>
                </a:lnTo>
                <a:lnTo>
                  <a:pt x="1096720" y="3754257"/>
                </a:lnTo>
                <a:cubicBezTo>
                  <a:pt x="1083618" y="3639924"/>
                  <a:pt x="1064313" y="3636659"/>
                  <a:pt x="1047682" y="3517638"/>
                </a:cubicBezTo>
                <a:cubicBezTo>
                  <a:pt x="1048550" y="3477187"/>
                  <a:pt x="1049418" y="3436735"/>
                  <a:pt x="1050285" y="3396284"/>
                </a:cubicBezTo>
                <a:lnTo>
                  <a:pt x="1030166" y="3320814"/>
                </a:lnTo>
                <a:lnTo>
                  <a:pt x="1034128" y="3260443"/>
                </a:lnTo>
                <a:lnTo>
                  <a:pt x="1007751" y="3198916"/>
                </a:lnTo>
                <a:cubicBezTo>
                  <a:pt x="1003323" y="3193074"/>
                  <a:pt x="1001150" y="3187393"/>
                  <a:pt x="1000384" y="3181839"/>
                </a:cubicBezTo>
                <a:cubicBezTo>
                  <a:pt x="1000734" y="3176675"/>
                  <a:pt x="1001085" y="3171511"/>
                  <a:pt x="1001435" y="3166346"/>
                </a:cubicBezTo>
                <a:lnTo>
                  <a:pt x="968918" y="3112638"/>
                </a:lnTo>
                <a:cubicBezTo>
                  <a:pt x="957125" y="3092489"/>
                  <a:pt x="955617" y="3065232"/>
                  <a:pt x="934483" y="3031628"/>
                </a:cubicBezTo>
                <a:cubicBezTo>
                  <a:pt x="914631" y="2997037"/>
                  <a:pt x="908933" y="3005661"/>
                  <a:pt x="879229" y="2948196"/>
                </a:cubicBezTo>
                <a:cubicBezTo>
                  <a:pt x="850845" y="2897154"/>
                  <a:pt x="820829" y="2806798"/>
                  <a:pt x="798666" y="2761198"/>
                </a:cubicBezTo>
                <a:cubicBezTo>
                  <a:pt x="773970" y="2714562"/>
                  <a:pt x="758278" y="2715446"/>
                  <a:pt x="746962" y="2694939"/>
                </a:cubicBezTo>
                <a:lnTo>
                  <a:pt x="712796" y="2614779"/>
                </a:lnTo>
                <a:lnTo>
                  <a:pt x="697701" y="2600020"/>
                </a:lnTo>
                <a:cubicBezTo>
                  <a:pt x="697743" y="2598787"/>
                  <a:pt x="697784" y="2597555"/>
                  <a:pt x="697823" y="2596321"/>
                </a:cubicBezTo>
                <a:lnTo>
                  <a:pt x="679645" y="2572602"/>
                </a:lnTo>
                <a:lnTo>
                  <a:pt x="680789" y="2571831"/>
                </a:lnTo>
                <a:cubicBezTo>
                  <a:pt x="682946" y="2569560"/>
                  <a:pt x="683757" y="2566863"/>
                  <a:pt x="681771" y="2563200"/>
                </a:cubicBezTo>
                <a:cubicBezTo>
                  <a:pt x="705290" y="2562299"/>
                  <a:pt x="688388" y="2558438"/>
                  <a:pt x="680456" y="2547723"/>
                </a:cubicBezTo>
                <a:cubicBezTo>
                  <a:pt x="679482" y="2534148"/>
                  <a:pt x="677183" y="2493617"/>
                  <a:pt x="675922" y="2481749"/>
                </a:cubicBezTo>
                <a:lnTo>
                  <a:pt x="672894" y="2476509"/>
                </a:lnTo>
                <a:lnTo>
                  <a:pt x="673143" y="2476297"/>
                </a:lnTo>
                <a:cubicBezTo>
                  <a:pt x="673152" y="2474932"/>
                  <a:pt x="672405" y="2473126"/>
                  <a:pt x="670567" y="2470561"/>
                </a:cubicBezTo>
                <a:lnTo>
                  <a:pt x="667369" y="2466951"/>
                </a:lnTo>
                <a:lnTo>
                  <a:pt x="661495" y="2456785"/>
                </a:lnTo>
                <a:cubicBezTo>
                  <a:pt x="661510" y="2455387"/>
                  <a:pt x="661525" y="2453987"/>
                  <a:pt x="661540" y="2452588"/>
                </a:cubicBezTo>
                <a:lnTo>
                  <a:pt x="664540" y="2449913"/>
                </a:lnTo>
                <a:lnTo>
                  <a:pt x="663581" y="2449129"/>
                </a:lnTo>
                <a:cubicBezTo>
                  <a:pt x="653014" y="2444453"/>
                  <a:pt x="642406" y="2445872"/>
                  <a:pt x="663129" y="2426579"/>
                </a:cubicBezTo>
                <a:cubicBezTo>
                  <a:pt x="643271" y="2414167"/>
                  <a:pt x="657229" y="2404769"/>
                  <a:pt x="650205" y="2379928"/>
                </a:cubicBezTo>
                <a:cubicBezTo>
                  <a:pt x="634911" y="2374359"/>
                  <a:pt x="634260" y="2365346"/>
                  <a:pt x="638008" y="2354824"/>
                </a:cubicBezTo>
                <a:cubicBezTo>
                  <a:pt x="621083" y="2334576"/>
                  <a:pt x="620949" y="2310146"/>
                  <a:pt x="609851" y="2284299"/>
                </a:cubicBezTo>
                <a:lnTo>
                  <a:pt x="585585" y="2155739"/>
                </a:lnTo>
                <a:lnTo>
                  <a:pt x="581391" y="2152892"/>
                </a:lnTo>
                <a:cubicBezTo>
                  <a:pt x="578821" y="2150768"/>
                  <a:pt x="577525" y="2149149"/>
                  <a:pt x="577083" y="2147807"/>
                </a:cubicBezTo>
                <a:lnTo>
                  <a:pt x="577251" y="2147544"/>
                </a:lnTo>
                <a:lnTo>
                  <a:pt x="546845" y="2085601"/>
                </a:lnTo>
                <a:cubicBezTo>
                  <a:pt x="538270" y="2073917"/>
                  <a:pt x="486356" y="1955894"/>
                  <a:pt x="470837" y="1931362"/>
                </a:cubicBezTo>
                <a:lnTo>
                  <a:pt x="428154" y="1657167"/>
                </a:lnTo>
                <a:lnTo>
                  <a:pt x="392797" y="1510175"/>
                </a:lnTo>
                <a:cubicBezTo>
                  <a:pt x="380165" y="1504446"/>
                  <a:pt x="369910" y="1451095"/>
                  <a:pt x="372847" y="1440507"/>
                </a:cubicBezTo>
                <a:cubicBezTo>
                  <a:pt x="369015" y="1433783"/>
                  <a:pt x="338503" y="1376212"/>
                  <a:pt x="344479" y="1367690"/>
                </a:cubicBezTo>
                <a:cubicBezTo>
                  <a:pt x="332264" y="1342150"/>
                  <a:pt x="321736" y="1310521"/>
                  <a:pt x="299558" y="1287266"/>
                </a:cubicBezTo>
                <a:cubicBezTo>
                  <a:pt x="277380" y="1264010"/>
                  <a:pt x="259203" y="1269909"/>
                  <a:pt x="243216" y="1249403"/>
                </a:cubicBezTo>
                <a:cubicBezTo>
                  <a:pt x="227230" y="1228898"/>
                  <a:pt x="218454" y="1166841"/>
                  <a:pt x="203639" y="1164232"/>
                </a:cubicBezTo>
                <a:cubicBezTo>
                  <a:pt x="192352" y="1144923"/>
                  <a:pt x="198158" y="1133798"/>
                  <a:pt x="169195" y="1087898"/>
                </a:cubicBezTo>
                <a:cubicBezTo>
                  <a:pt x="139228" y="1002950"/>
                  <a:pt x="140891" y="969630"/>
                  <a:pt x="98775" y="910071"/>
                </a:cubicBezTo>
                <a:cubicBezTo>
                  <a:pt x="45025" y="831068"/>
                  <a:pt x="34038" y="817468"/>
                  <a:pt x="43820" y="712632"/>
                </a:cubicBezTo>
                <a:cubicBezTo>
                  <a:pt x="34816" y="659496"/>
                  <a:pt x="43273" y="613587"/>
                  <a:pt x="44748" y="591246"/>
                </a:cubicBezTo>
                <a:lnTo>
                  <a:pt x="36767" y="546725"/>
                </a:lnTo>
                <a:cubicBezTo>
                  <a:pt x="36093" y="528360"/>
                  <a:pt x="35418" y="509996"/>
                  <a:pt x="34744" y="491632"/>
                </a:cubicBezTo>
                <a:cubicBezTo>
                  <a:pt x="34670" y="458441"/>
                  <a:pt x="29296" y="473054"/>
                  <a:pt x="29222" y="439863"/>
                </a:cubicBezTo>
                <a:cubicBezTo>
                  <a:pt x="29152" y="439762"/>
                  <a:pt x="2578" y="397168"/>
                  <a:pt x="2507" y="397065"/>
                </a:cubicBezTo>
                <a:cubicBezTo>
                  <a:pt x="-7796" y="385479"/>
                  <a:pt x="17492" y="336832"/>
                  <a:pt x="9810" y="317232"/>
                </a:cubicBezTo>
                <a:lnTo>
                  <a:pt x="25323" y="268841"/>
                </a:lnTo>
                <a:cubicBezTo>
                  <a:pt x="20582" y="241406"/>
                  <a:pt x="55391" y="238509"/>
                  <a:pt x="50278" y="195107"/>
                </a:cubicBezTo>
                <a:cubicBezTo>
                  <a:pt x="49891" y="157638"/>
                  <a:pt x="41873" y="124837"/>
                  <a:pt x="47653" y="93413"/>
                </a:cubicBezTo>
                <a:cubicBezTo>
                  <a:pt x="41389" y="80245"/>
                  <a:pt x="38874" y="67990"/>
                  <a:pt x="48323" y="56668"/>
                </a:cubicBezTo>
                <a:cubicBezTo>
                  <a:pt x="46028" y="30349"/>
                  <a:pt x="37896" y="18658"/>
                  <a:pt x="38423" y="5323"/>
                </a:cubicBezTo>
                <a:lnTo>
                  <a:pt x="39875" y="1"/>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DACD22C-B5CA-EA05-87F9-1F7191F672EA}"/>
              </a:ext>
            </a:extLst>
          </p:cNvPr>
          <p:cNvSpPr>
            <a:spLocks noGrp="1"/>
          </p:cNvSpPr>
          <p:nvPr>
            <p:ph type="ctrTitle"/>
          </p:nvPr>
        </p:nvSpPr>
        <p:spPr>
          <a:xfrm>
            <a:off x="661916" y="2852381"/>
            <a:ext cx="3161940" cy="2640247"/>
          </a:xfrm>
        </p:spPr>
        <p:txBody>
          <a:bodyPr>
            <a:normAutofit/>
          </a:bodyPr>
          <a:lstStyle/>
          <a:p>
            <a:pPr algn="l"/>
            <a:r>
              <a:rPr lang="en-US" sz="3600" b="1" dirty="0">
                <a:solidFill>
                  <a:schemeClr val="tx1">
                    <a:lumMod val="85000"/>
                    <a:lumOff val="15000"/>
                  </a:schemeClr>
                </a:solidFill>
              </a:rPr>
              <a:t>Heartbleed Bug</a:t>
            </a:r>
          </a:p>
        </p:txBody>
      </p:sp>
      <p:sp>
        <p:nvSpPr>
          <p:cNvPr id="3" name="Subtitle 2">
            <a:extLst>
              <a:ext uri="{FF2B5EF4-FFF2-40B4-BE49-F238E27FC236}">
                <a16:creationId xmlns:a16="http://schemas.microsoft.com/office/drawing/2014/main" id="{1C2817A4-7881-0137-3A26-E32F1439A613}"/>
              </a:ext>
            </a:extLst>
          </p:cNvPr>
          <p:cNvSpPr>
            <a:spLocks noGrp="1"/>
          </p:cNvSpPr>
          <p:nvPr>
            <p:ph type="subTitle" idx="1"/>
          </p:nvPr>
        </p:nvSpPr>
        <p:spPr>
          <a:xfrm>
            <a:off x="661915" y="5676901"/>
            <a:ext cx="3306089" cy="665802"/>
          </a:xfrm>
        </p:spPr>
        <p:txBody>
          <a:bodyPr>
            <a:normAutofit/>
          </a:bodyPr>
          <a:lstStyle/>
          <a:p>
            <a:pPr algn="l"/>
            <a:r>
              <a:rPr lang="en-US" sz="1600">
                <a:solidFill>
                  <a:schemeClr val="tx1">
                    <a:lumMod val="85000"/>
                    <a:lumOff val="15000"/>
                  </a:schemeClr>
                </a:solidFill>
              </a:rPr>
              <a:t>Chun-Hao Hsu</a:t>
            </a:r>
          </a:p>
          <a:p>
            <a:pPr algn="l"/>
            <a:r>
              <a:rPr lang="en-US" sz="1600">
                <a:solidFill>
                  <a:schemeClr val="tx1">
                    <a:lumMod val="85000"/>
                    <a:lumOff val="15000"/>
                  </a:schemeClr>
                </a:solidFill>
              </a:rPr>
              <a:t>Jin-Ching Jeng</a:t>
            </a:r>
          </a:p>
        </p:txBody>
      </p:sp>
    </p:spTree>
    <p:extLst>
      <p:ext uri="{BB962C8B-B14F-4D97-AF65-F5344CB8AC3E}">
        <p14:creationId xmlns:p14="http://schemas.microsoft.com/office/powerpoint/2010/main" val="3300912955"/>
      </p:ext>
    </p:extLst>
  </p:cSld>
  <p:clrMapOvr>
    <a:masterClrMapping/>
  </p:clrMapOvr>
  <mc:AlternateContent xmlns:mc="http://schemas.openxmlformats.org/markup-compatibility/2006" xmlns:p14="http://schemas.microsoft.com/office/powerpoint/2010/main">
    <mc:Choice Requires="p14">
      <p:transition spd="slow" p14:dur="2000" advTm="4682"/>
    </mc:Choice>
    <mc:Fallback xmlns="">
      <p:transition spd="slow" advTm="468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05" name="Rectangle 8204">
            <a:extLst>
              <a:ext uri="{FF2B5EF4-FFF2-40B4-BE49-F238E27FC236}">
                <a16:creationId xmlns:a16="http://schemas.microsoft.com/office/drawing/2014/main" id="{DA8886A6-5426-494B-96D8-D962D2BA0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7" name="Freeform: Shape 8206">
            <a:extLst>
              <a:ext uri="{FF2B5EF4-FFF2-40B4-BE49-F238E27FC236}">
                <a16:creationId xmlns:a16="http://schemas.microsoft.com/office/drawing/2014/main" id="{AA3ED336-C09E-46E8-9774-B977D15FC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2347"/>
            <a:ext cx="12191999" cy="6105653"/>
          </a:xfrm>
          <a:custGeom>
            <a:avLst/>
            <a:gdLst>
              <a:gd name="connsiteX0" fmla="*/ 7538181 w 12191999"/>
              <a:gd name="connsiteY0" fmla="*/ 484 h 6105653"/>
              <a:gd name="connsiteX1" fmla="*/ 7569993 w 12191999"/>
              <a:gd name="connsiteY1" fmla="*/ 5527 h 6105653"/>
              <a:gd name="connsiteX2" fmla="*/ 7587853 w 12191999"/>
              <a:gd name="connsiteY2" fmla="*/ 84028 h 6105653"/>
              <a:gd name="connsiteX3" fmla="*/ 7559278 w 12191999"/>
              <a:gd name="connsiteY3" fmla="*/ 325347 h 6105653"/>
              <a:gd name="connsiteX4" fmla="*/ 7795021 w 12191999"/>
              <a:gd name="connsiteY4" fmla="*/ 25878 h 6105653"/>
              <a:gd name="connsiteX5" fmla="*/ 7759302 w 12191999"/>
              <a:gd name="connsiteY5" fmla="*/ 249752 h 6105653"/>
              <a:gd name="connsiteX6" fmla="*/ 7852171 w 12191999"/>
              <a:gd name="connsiteY6" fmla="*/ 313717 h 6105653"/>
              <a:gd name="connsiteX7" fmla="*/ 8002190 w 12191999"/>
              <a:gd name="connsiteY7" fmla="*/ 418385 h 6105653"/>
              <a:gd name="connsiteX8" fmla="*/ 8084343 w 12191999"/>
              <a:gd name="connsiteY8" fmla="*/ 491072 h 6105653"/>
              <a:gd name="connsiteX9" fmla="*/ 8348662 w 12191999"/>
              <a:gd name="connsiteY9" fmla="*/ 520146 h 6105653"/>
              <a:gd name="connsiteX10" fmla="*/ 8637984 w 12191999"/>
              <a:gd name="connsiteY10" fmla="*/ 459090 h 6105653"/>
              <a:gd name="connsiteX11" fmla="*/ 8784431 w 12191999"/>
              <a:gd name="connsiteY11" fmla="*/ 290457 h 6105653"/>
              <a:gd name="connsiteX12" fmla="*/ 8948737 w 12191999"/>
              <a:gd name="connsiteY12" fmla="*/ 339884 h 6105653"/>
              <a:gd name="connsiteX13" fmla="*/ 8848725 w 12191999"/>
              <a:gd name="connsiteY13" fmla="*/ 697501 h 6105653"/>
              <a:gd name="connsiteX14" fmla="*/ 9238059 w 12191999"/>
              <a:gd name="connsiteY14" fmla="*/ 165437 h 6105653"/>
              <a:gd name="connsiteX15" fmla="*/ 9255919 w 12191999"/>
              <a:gd name="connsiteY15" fmla="*/ 255567 h 6105653"/>
              <a:gd name="connsiteX16" fmla="*/ 9477374 w 12191999"/>
              <a:gd name="connsiteY16" fmla="*/ 578295 h 6105653"/>
              <a:gd name="connsiteX17" fmla="*/ 9488091 w 12191999"/>
              <a:gd name="connsiteY17" fmla="*/ 595740 h 6105653"/>
              <a:gd name="connsiteX18" fmla="*/ 9627393 w 12191999"/>
              <a:gd name="connsiteY18" fmla="*/ 650981 h 6105653"/>
              <a:gd name="connsiteX19" fmla="*/ 9648824 w 12191999"/>
              <a:gd name="connsiteY19" fmla="*/ 825429 h 6105653"/>
              <a:gd name="connsiteX20" fmla="*/ 9616678 w 12191999"/>
              <a:gd name="connsiteY20" fmla="*/ 970802 h 6105653"/>
              <a:gd name="connsiteX21" fmla="*/ 9655968 w 12191999"/>
              <a:gd name="connsiteY21" fmla="*/ 1127805 h 6105653"/>
              <a:gd name="connsiteX22" fmla="*/ 9638109 w 12191999"/>
              <a:gd name="connsiteY22" fmla="*/ 1267362 h 6105653"/>
              <a:gd name="connsiteX23" fmla="*/ 9663111 w 12191999"/>
              <a:gd name="connsiteY23" fmla="*/ 1386568 h 6105653"/>
              <a:gd name="connsiteX24" fmla="*/ 9780984 w 12191999"/>
              <a:gd name="connsiteY24" fmla="*/ 1270269 h 6105653"/>
              <a:gd name="connsiteX25" fmla="*/ 9780984 w 12191999"/>
              <a:gd name="connsiteY25" fmla="*/ 1107452 h 6105653"/>
              <a:gd name="connsiteX26" fmla="*/ 9855993 w 12191999"/>
              <a:gd name="connsiteY26" fmla="*/ 991154 h 6105653"/>
              <a:gd name="connsiteX27" fmla="*/ 9991724 w 12191999"/>
              <a:gd name="connsiteY27" fmla="*/ 880670 h 6105653"/>
              <a:gd name="connsiteX28" fmla="*/ 10209609 w 12191999"/>
              <a:gd name="connsiteY28" fmla="*/ 491071 h 6105653"/>
              <a:gd name="connsiteX29" fmla="*/ 10291762 w 12191999"/>
              <a:gd name="connsiteY29" fmla="*/ 421292 h 6105653"/>
              <a:gd name="connsiteX30" fmla="*/ 9973865 w 12191999"/>
              <a:gd name="connsiteY30" fmla="*/ 1531941 h 6105653"/>
              <a:gd name="connsiteX31" fmla="*/ 10106024 w 12191999"/>
              <a:gd name="connsiteY31" fmla="*/ 1188861 h 6105653"/>
              <a:gd name="connsiteX32" fmla="*/ 10081022 w 12191999"/>
              <a:gd name="connsiteY32" fmla="*/ 1421458 h 6105653"/>
              <a:gd name="connsiteX33" fmla="*/ 10170318 w 12191999"/>
              <a:gd name="connsiteY33" fmla="*/ 1549385 h 6105653"/>
              <a:gd name="connsiteX34" fmla="*/ 10198893 w 12191999"/>
              <a:gd name="connsiteY34" fmla="*/ 1549385 h 6105653"/>
              <a:gd name="connsiteX35" fmla="*/ 10281046 w 12191999"/>
              <a:gd name="connsiteY35" fmla="*/ 1453439 h 6105653"/>
              <a:gd name="connsiteX36" fmla="*/ 10334625 w 12191999"/>
              <a:gd name="connsiteY36" fmla="*/ 1398198 h 6105653"/>
              <a:gd name="connsiteX37" fmla="*/ 10527506 w 12191999"/>
              <a:gd name="connsiteY37" fmla="*/ 1247010 h 6105653"/>
              <a:gd name="connsiteX38" fmla="*/ 10548937 w 12191999"/>
              <a:gd name="connsiteY38" fmla="*/ 1354586 h 6105653"/>
              <a:gd name="connsiteX39" fmla="*/ 10588228 w 12191999"/>
              <a:gd name="connsiteY39" fmla="*/ 1395290 h 6105653"/>
              <a:gd name="connsiteX40" fmla="*/ 10645378 w 12191999"/>
              <a:gd name="connsiteY40" fmla="*/ 1366216 h 6105653"/>
              <a:gd name="connsiteX41" fmla="*/ 10820400 w 12191999"/>
              <a:gd name="connsiteY41" fmla="*/ 1031858 h 6105653"/>
              <a:gd name="connsiteX42" fmla="*/ 10956131 w 12191999"/>
              <a:gd name="connsiteY42" fmla="*/ 1005691 h 6105653"/>
              <a:gd name="connsiteX43" fmla="*/ 10977562 w 12191999"/>
              <a:gd name="connsiteY43" fmla="*/ 1069655 h 6105653"/>
              <a:gd name="connsiteX44" fmla="*/ 10966847 w 12191999"/>
              <a:gd name="connsiteY44" fmla="*/ 1142341 h 6105653"/>
              <a:gd name="connsiteX45" fmla="*/ 11074003 w 12191999"/>
              <a:gd name="connsiteY45" fmla="*/ 1084192 h 6105653"/>
              <a:gd name="connsiteX46" fmla="*/ 11181159 w 12191999"/>
              <a:gd name="connsiteY46" fmla="*/ 848688 h 6105653"/>
              <a:gd name="connsiteX47" fmla="*/ 11238309 w 12191999"/>
              <a:gd name="connsiteY47" fmla="*/ 805077 h 6105653"/>
              <a:gd name="connsiteX48" fmla="*/ 11266884 w 12191999"/>
              <a:gd name="connsiteY48" fmla="*/ 863226 h 6105653"/>
              <a:gd name="connsiteX49" fmla="*/ 11277600 w 12191999"/>
              <a:gd name="connsiteY49" fmla="*/ 906838 h 6105653"/>
              <a:gd name="connsiteX50" fmla="*/ 11724084 w 12191999"/>
              <a:gd name="connsiteY50" fmla="*/ 5527 h 6105653"/>
              <a:gd name="connsiteX51" fmla="*/ 11727656 w 12191999"/>
              <a:gd name="connsiteY51" fmla="*/ 209048 h 6105653"/>
              <a:gd name="connsiteX52" fmla="*/ 11656218 w 12191999"/>
              <a:gd name="connsiteY52" fmla="*/ 409663 h 6105653"/>
              <a:gd name="connsiteX53" fmla="*/ 11666934 w 12191999"/>
              <a:gd name="connsiteY53" fmla="*/ 621907 h 6105653"/>
              <a:gd name="connsiteX54" fmla="*/ 11631215 w 12191999"/>
              <a:gd name="connsiteY54" fmla="*/ 822521 h 6105653"/>
              <a:gd name="connsiteX55" fmla="*/ 11631215 w 12191999"/>
              <a:gd name="connsiteY55" fmla="*/ 996969 h 6105653"/>
              <a:gd name="connsiteX56" fmla="*/ 11684793 w 12191999"/>
              <a:gd name="connsiteY56" fmla="*/ 834151 h 6105653"/>
              <a:gd name="connsiteX57" fmla="*/ 11774090 w 12191999"/>
              <a:gd name="connsiteY57" fmla="*/ 773095 h 6105653"/>
              <a:gd name="connsiteX58" fmla="*/ 11856243 w 12191999"/>
              <a:gd name="connsiteY58" fmla="*/ 793447 h 6105653"/>
              <a:gd name="connsiteX59" fmla="*/ 11831240 w 12191999"/>
              <a:gd name="connsiteY59" fmla="*/ 860319 h 6105653"/>
              <a:gd name="connsiteX60" fmla="*/ 11738371 w 12191999"/>
              <a:gd name="connsiteY60" fmla="*/ 938820 h 6105653"/>
              <a:gd name="connsiteX61" fmla="*/ 11795521 w 12191999"/>
              <a:gd name="connsiteY61" fmla="*/ 956264 h 6105653"/>
              <a:gd name="connsiteX62" fmla="*/ 11838384 w 12191999"/>
              <a:gd name="connsiteY62" fmla="*/ 1002784 h 6105653"/>
              <a:gd name="connsiteX63" fmla="*/ 11816952 w 12191999"/>
              <a:gd name="connsiteY63" fmla="*/ 1270269 h 6105653"/>
              <a:gd name="connsiteX64" fmla="*/ 11999118 w 12191999"/>
              <a:gd name="connsiteY64" fmla="*/ 1092915 h 6105653"/>
              <a:gd name="connsiteX65" fmla="*/ 12027693 w 12191999"/>
              <a:gd name="connsiteY65" fmla="*/ 979524 h 6105653"/>
              <a:gd name="connsiteX66" fmla="*/ 12102703 w 12191999"/>
              <a:gd name="connsiteY66" fmla="*/ 953357 h 6105653"/>
              <a:gd name="connsiteX67" fmla="*/ 12120562 w 12191999"/>
              <a:gd name="connsiteY67" fmla="*/ 1005691 h 6105653"/>
              <a:gd name="connsiteX68" fmla="*/ 12056268 w 12191999"/>
              <a:gd name="connsiteY68" fmla="*/ 1267362 h 6105653"/>
              <a:gd name="connsiteX69" fmla="*/ 12081272 w 12191999"/>
              <a:gd name="connsiteY69" fmla="*/ 1310974 h 6105653"/>
              <a:gd name="connsiteX70" fmla="*/ 12191999 w 12191999"/>
              <a:gd name="connsiteY70" fmla="*/ 1008598 h 6105653"/>
              <a:gd name="connsiteX71" fmla="*/ 12191999 w 12191999"/>
              <a:gd name="connsiteY71" fmla="*/ 6105653 h 6105653"/>
              <a:gd name="connsiteX72" fmla="*/ 0 w 12191999"/>
              <a:gd name="connsiteY72" fmla="*/ 6105653 h 6105653"/>
              <a:gd name="connsiteX73" fmla="*/ 0 w 12191999"/>
              <a:gd name="connsiteY73" fmla="*/ 927116 h 6105653"/>
              <a:gd name="connsiteX74" fmla="*/ 61930 w 12191999"/>
              <a:gd name="connsiteY74" fmla="*/ 902578 h 6105653"/>
              <a:gd name="connsiteX75" fmla="*/ 155971 w 12191999"/>
              <a:gd name="connsiteY75" fmla="*/ 883588 h 6105653"/>
              <a:gd name="connsiteX76" fmla="*/ 277414 w 12191999"/>
              <a:gd name="connsiteY76" fmla="*/ 802179 h 6105653"/>
              <a:gd name="connsiteX77" fmla="*/ 638174 w 12191999"/>
              <a:gd name="connsiteY77" fmla="*/ 430025 h 6105653"/>
              <a:gd name="connsiteX78" fmla="*/ 477440 w 12191999"/>
              <a:gd name="connsiteY78" fmla="*/ 784735 h 6105653"/>
              <a:gd name="connsiteX79" fmla="*/ 827483 w 12191999"/>
              <a:gd name="connsiteY79" fmla="*/ 418395 h 6105653"/>
              <a:gd name="connsiteX80" fmla="*/ 956071 w 12191999"/>
              <a:gd name="connsiteY80" fmla="*/ 241040 h 6105653"/>
              <a:gd name="connsiteX81" fmla="*/ 999268 w 12191999"/>
              <a:gd name="connsiteY81" fmla="*/ 192386 h 6105653"/>
              <a:gd name="connsiteX82" fmla="*/ 1031080 w 12191999"/>
              <a:gd name="connsiteY82" fmla="*/ 197429 h 6105653"/>
              <a:gd name="connsiteX83" fmla="*/ 1048940 w 12191999"/>
              <a:gd name="connsiteY83" fmla="*/ 275930 h 6105653"/>
              <a:gd name="connsiteX84" fmla="*/ 1020365 w 12191999"/>
              <a:gd name="connsiteY84" fmla="*/ 517249 h 6105653"/>
              <a:gd name="connsiteX85" fmla="*/ 1256108 w 12191999"/>
              <a:gd name="connsiteY85" fmla="*/ 217780 h 6105653"/>
              <a:gd name="connsiteX86" fmla="*/ 1220389 w 12191999"/>
              <a:gd name="connsiteY86" fmla="*/ 441654 h 6105653"/>
              <a:gd name="connsiteX87" fmla="*/ 1313258 w 12191999"/>
              <a:gd name="connsiteY87" fmla="*/ 505619 h 6105653"/>
              <a:gd name="connsiteX88" fmla="*/ 1463277 w 12191999"/>
              <a:gd name="connsiteY88" fmla="*/ 610287 h 6105653"/>
              <a:gd name="connsiteX89" fmla="*/ 1545430 w 12191999"/>
              <a:gd name="connsiteY89" fmla="*/ 682974 h 6105653"/>
              <a:gd name="connsiteX90" fmla="*/ 1809749 w 12191999"/>
              <a:gd name="connsiteY90" fmla="*/ 712048 h 6105653"/>
              <a:gd name="connsiteX91" fmla="*/ 2099071 w 12191999"/>
              <a:gd name="connsiteY91" fmla="*/ 650992 h 6105653"/>
              <a:gd name="connsiteX92" fmla="*/ 2245518 w 12191999"/>
              <a:gd name="connsiteY92" fmla="*/ 482359 h 6105653"/>
              <a:gd name="connsiteX93" fmla="*/ 2409824 w 12191999"/>
              <a:gd name="connsiteY93" fmla="*/ 531786 h 6105653"/>
              <a:gd name="connsiteX94" fmla="*/ 2309812 w 12191999"/>
              <a:gd name="connsiteY94" fmla="*/ 889403 h 6105653"/>
              <a:gd name="connsiteX95" fmla="*/ 2699146 w 12191999"/>
              <a:gd name="connsiteY95" fmla="*/ 357339 h 6105653"/>
              <a:gd name="connsiteX96" fmla="*/ 2717006 w 12191999"/>
              <a:gd name="connsiteY96" fmla="*/ 447469 h 6105653"/>
              <a:gd name="connsiteX97" fmla="*/ 2938461 w 12191999"/>
              <a:gd name="connsiteY97" fmla="*/ 770197 h 6105653"/>
              <a:gd name="connsiteX98" fmla="*/ 2949178 w 12191999"/>
              <a:gd name="connsiteY98" fmla="*/ 787642 h 6105653"/>
              <a:gd name="connsiteX99" fmla="*/ 3088480 w 12191999"/>
              <a:gd name="connsiteY99" fmla="*/ 842883 h 6105653"/>
              <a:gd name="connsiteX100" fmla="*/ 3109911 w 12191999"/>
              <a:gd name="connsiteY100" fmla="*/ 1017331 h 6105653"/>
              <a:gd name="connsiteX101" fmla="*/ 3077765 w 12191999"/>
              <a:gd name="connsiteY101" fmla="*/ 1162704 h 6105653"/>
              <a:gd name="connsiteX102" fmla="*/ 3117055 w 12191999"/>
              <a:gd name="connsiteY102" fmla="*/ 1319707 h 6105653"/>
              <a:gd name="connsiteX103" fmla="*/ 3099196 w 12191999"/>
              <a:gd name="connsiteY103" fmla="*/ 1459264 h 6105653"/>
              <a:gd name="connsiteX104" fmla="*/ 3124198 w 12191999"/>
              <a:gd name="connsiteY104" fmla="*/ 1578470 h 6105653"/>
              <a:gd name="connsiteX105" fmla="*/ 3242071 w 12191999"/>
              <a:gd name="connsiteY105" fmla="*/ 1462171 h 6105653"/>
              <a:gd name="connsiteX106" fmla="*/ 3242071 w 12191999"/>
              <a:gd name="connsiteY106" fmla="*/ 1299354 h 6105653"/>
              <a:gd name="connsiteX107" fmla="*/ 3317080 w 12191999"/>
              <a:gd name="connsiteY107" fmla="*/ 1183056 h 6105653"/>
              <a:gd name="connsiteX108" fmla="*/ 3452811 w 12191999"/>
              <a:gd name="connsiteY108" fmla="*/ 1072572 h 6105653"/>
              <a:gd name="connsiteX109" fmla="*/ 3670696 w 12191999"/>
              <a:gd name="connsiteY109" fmla="*/ 682973 h 6105653"/>
              <a:gd name="connsiteX110" fmla="*/ 3752849 w 12191999"/>
              <a:gd name="connsiteY110" fmla="*/ 613194 h 6105653"/>
              <a:gd name="connsiteX111" fmla="*/ 3434952 w 12191999"/>
              <a:gd name="connsiteY111" fmla="*/ 1723843 h 6105653"/>
              <a:gd name="connsiteX112" fmla="*/ 3567111 w 12191999"/>
              <a:gd name="connsiteY112" fmla="*/ 1380763 h 6105653"/>
              <a:gd name="connsiteX113" fmla="*/ 3542109 w 12191999"/>
              <a:gd name="connsiteY113" fmla="*/ 1613360 h 6105653"/>
              <a:gd name="connsiteX114" fmla="*/ 3631405 w 12191999"/>
              <a:gd name="connsiteY114" fmla="*/ 1741287 h 6105653"/>
              <a:gd name="connsiteX115" fmla="*/ 3659980 w 12191999"/>
              <a:gd name="connsiteY115" fmla="*/ 1741287 h 6105653"/>
              <a:gd name="connsiteX116" fmla="*/ 3742133 w 12191999"/>
              <a:gd name="connsiteY116" fmla="*/ 1645341 h 6105653"/>
              <a:gd name="connsiteX117" fmla="*/ 3795712 w 12191999"/>
              <a:gd name="connsiteY117" fmla="*/ 1590100 h 6105653"/>
              <a:gd name="connsiteX118" fmla="*/ 3988593 w 12191999"/>
              <a:gd name="connsiteY118" fmla="*/ 1438912 h 6105653"/>
              <a:gd name="connsiteX119" fmla="*/ 4010024 w 12191999"/>
              <a:gd name="connsiteY119" fmla="*/ 1546488 h 6105653"/>
              <a:gd name="connsiteX120" fmla="*/ 4049315 w 12191999"/>
              <a:gd name="connsiteY120" fmla="*/ 1587192 h 6105653"/>
              <a:gd name="connsiteX121" fmla="*/ 4106465 w 12191999"/>
              <a:gd name="connsiteY121" fmla="*/ 1558118 h 6105653"/>
              <a:gd name="connsiteX122" fmla="*/ 4281487 w 12191999"/>
              <a:gd name="connsiteY122" fmla="*/ 1223760 h 6105653"/>
              <a:gd name="connsiteX123" fmla="*/ 4417219 w 12191999"/>
              <a:gd name="connsiteY123" fmla="*/ 1197593 h 6105653"/>
              <a:gd name="connsiteX124" fmla="*/ 4438649 w 12191999"/>
              <a:gd name="connsiteY124" fmla="*/ 1261557 h 6105653"/>
              <a:gd name="connsiteX125" fmla="*/ 4427935 w 12191999"/>
              <a:gd name="connsiteY125" fmla="*/ 1334243 h 6105653"/>
              <a:gd name="connsiteX126" fmla="*/ 4535090 w 12191999"/>
              <a:gd name="connsiteY126" fmla="*/ 1276094 h 6105653"/>
              <a:gd name="connsiteX127" fmla="*/ 4642246 w 12191999"/>
              <a:gd name="connsiteY127" fmla="*/ 1040590 h 6105653"/>
              <a:gd name="connsiteX128" fmla="*/ 4699396 w 12191999"/>
              <a:gd name="connsiteY128" fmla="*/ 996979 h 6105653"/>
              <a:gd name="connsiteX129" fmla="*/ 4727971 w 12191999"/>
              <a:gd name="connsiteY129" fmla="*/ 1055128 h 6105653"/>
              <a:gd name="connsiteX130" fmla="*/ 4738688 w 12191999"/>
              <a:gd name="connsiteY130" fmla="*/ 1098740 h 6105653"/>
              <a:gd name="connsiteX131" fmla="*/ 5185172 w 12191999"/>
              <a:gd name="connsiteY131" fmla="*/ 197429 h 6105653"/>
              <a:gd name="connsiteX132" fmla="*/ 5188744 w 12191999"/>
              <a:gd name="connsiteY132" fmla="*/ 400950 h 6105653"/>
              <a:gd name="connsiteX133" fmla="*/ 5117306 w 12191999"/>
              <a:gd name="connsiteY133" fmla="*/ 601565 h 6105653"/>
              <a:gd name="connsiteX134" fmla="*/ 5128021 w 12191999"/>
              <a:gd name="connsiteY134" fmla="*/ 813809 h 6105653"/>
              <a:gd name="connsiteX135" fmla="*/ 5092302 w 12191999"/>
              <a:gd name="connsiteY135" fmla="*/ 1014423 h 6105653"/>
              <a:gd name="connsiteX136" fmla="*/ 5092302 w 12191999"/>
              <a:gd name="connsiteY136" fmla="*/ 1188871 h 6105653"/>
              <a:gd name="connsiteX137" fmla="*/ 5145880 w 12191999"/>
              <a:gd name="connsiteY137" fmla="*/ 1026053 h 6105653"/>
              <a:gd name="connsiteX138" fmla="*/ 5235177 w 12191999"/>
              <a:gd name="connsiteY138" fmla="*/ 964997 h 6105653"/>
              <a:gd name="connsiteX139" fmla="*/ 5317331 w 12191999"/>
              <a:gd name="connsiteY139" fmla="*/ 985349 h 6105653"/>
              <a:gd name="connsiteX140" fmla="*/ 5292327 w 12191999"/>
              <a:gd name="connsiteY140" fmla="*/ 1052221 h 6105653"/>
              <a:gd name="connsiteX141" fmla="*/ 5199458 w 12191999"/>
              <a:gd name="connsiteY141" fmla="*/ 1130722 h 6105653"/>
              <a:gd name="connsiteX142" fmla="*/ 5256608 w 12191999"/>
              <a:gd name="connsiteY142" fmla="*/ 1148166 h 6105653"/>
              <a:gd name="connsiteX143" fmla="*/ 5299471 w 12191999"/>
              <a:gd name="connsiteY143" fmla="*/ 1194686 h 6105653"/>
              <a:gd name="connsiteX144" fmla="*/ 5278039 w 12191999"/>
              <a:gd name="connsiteY144" fmla="*/ 1462171 h 6105653"/>
              <a:gd name="connsiteX145" fmla="*/ 5460205 w 12191999"/>
              <a:gd name="connsiteY145" fmla="*/ 1284817 h 6105653"/>
              <a:gd name="connsiteX146" fmla="*/ 5488780 w 12191999"/>
              <a:gd name="connsiteY146" fmla="*/ 1171426 h 6105653"/>
              <a:gd name="connsiteX147" fmla="*/ 5539513 w 12191999"/>
              <a:gd name="connsiteY147" fmla="*/ 1140353 h 6105653"/>
              <a:gd name="connsiteX148" fmla="*/ 5552720 w 12191999"/>
              <a:gd name="connsiteY148" fmla="*/ 1143022 h 6105653"/>
              <a:gd name="connsiteX149" fmla="*/ 5574208 w 12191999"/>
              <a:gd name="connsiteY149" fmla="*/ 1115811 h 6105653"/>
              <a:gd name="connsiteX150" fmla="*/ 5734050 w 12191999"/>
              <a:gd name="connsiteY150" fmla="*/ 1075470 h 6105653"/>
              <a:gd name="connsiteX151" fmla="*/ 5798343 w 12191999"/>
              <a:gd name="connsiteY151" fmla="*/ 1020228 h 6105653"/>
              <a:gd name="connsiteX152" fmla="*/ 5884068 w 12191999"/>
              <a:gd name="connsiteY152" fmla="*/ 883578 h 6105653"/>
              <a:gd name="connsiteX153" fmla="*/ 6066234 w 12191999"/>
              <a:gd name="connsiteY153" fmla="*/ 645166 h 6105653"/>
              <a:gd name="connsiteX154" fmla="*/ 6109096 w 12191999"/>
              <a:gd name="connsiteY154" fmla="*/ 732391 h 6105653"/>
              <a:gd name="connsiteX155" fmla="*/ 5998368 w 12191999"/>
              <a:gd name="connsiteY155" fmla="*/ 985338 h 6105653"/>
              <a:gd name="connsiteX156" fmla="*/ 5969793 w 12191999"/>
              <a:gd name="connsiteY156" fmla="*/ 1168509 h 6105653"/>
              <a:gd name="connsiteX157" fmla="*/ 6162674 w 12191999"/>
              <a:gd name="connsiteY157" fmla="*/ 909745 h 6105653"/>
              <a:gd name="connsiteX158" fmla="*/ 6412705 w 12191999"/>
              <a:gd name="connsiteY158" fmla="*/ 659704 h 6105653"/>
              <a:gd name="connsiteX159" fmla="*/ 6366271 w 12191999"/>
              <a:gd name="connsiteY159" fmla="*/ 851596 h 6105653"/>
              <a:gd name="connsiteX160" fmla="*/ 6398418 w 12191999"/>
              <a:gd name="connsiteY160" fmla="*/ 860319 h 6105653"/>
              <a:gd name="connsiteX161" fmla="*/ 6694884 w 12191999"/>
              <a:gd name="connsiteY161" fmla="*/ 691686 h 6105653"/>
              <a:gd name="connsiteX162" fmla="*/ 6816327 w 12191999"/>
              <a:gd name="connsiteY162" fmla="*/ 610277 h 6105653"/>
              <a:gd name="connsiteX163" fmla="*/ 7177087 w 12191999"/>
              <a:gd name="connsiteY163" fmla="*/ 238123 h 6105653"/>
              <a:gd name="connsiteX164" fmla="*/ 7016353 w 12191999"/>
              <a:gd name="connsiteY164" fmla="*/ 592833 h 6105653"/>
              <a:gd name="connsiteX165" fmla="*/ 7366396 w 12191999"/>
              <a:gd name="connsiteY165" fmla="*/ 226493 h 6105653"/>
              <a:gd name="connsiteX166" fmla="*/ 7494984 w 12191999"/>
              <a:gd name="connsiteY166" fmla="*/ 49138 h 6105653"/>
              <a:gd name="connsiteX167" fmla="*/ 7538181 w 12191999"/>
              <a:gd name="connsiteY167" fmla="*/ 484 h 610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12191999" h="6105653">
                <a:moveTo>
                  <a:pt x="7538181" y="484"/>
                </a:moveTo>
                <a:cubicBezTo>
                  <a:pt x="7546999" y="-833"/>
                  <a:pt x="7557492" y="439"/>
                  <a:pt x="7569993" y="5527"/>
                </a:cubicBezTo>
                <a:cubicBezTo>
                  <a:pt x="7612855" y="22971"/>
                  <a:pt x="7598567" y="54953"/>
                  <a:pt x="7587853" y="84028"/>
                </a:cubicBezTo>
                <a:cubicBezTo>
                  <a:pt x="7559278" y="153806"/>
                  <a:pt x="7559278" y="229401"/>
                  <a:pt x="7559278" y="325347"/>
                </a:cubicBezTo>
                <a:cubicBezTo>
                  <a:pt x="7695009" y="243938"/>
                  <a:pt x="7652146" y="95658"/>
                  <a:pt x="7795021" y="25878"/>
                </a:cubicBezTo>
                <a:cubicBezTo>
                  <a:pt x="7820024" y="113102"/>
                  <a:pt x="7770018" y="179974"/>
                  <a:pt x="7759302" y="249752"/>
                </a:cubicBezTo>
                <a:cubicBezTo>
                  <a:pt x="7748587" y="313717"/>
                  <a:pt x="7773590" y="328254"/>
                  <a:pt x="7852171" y="313717"/>
                </a:cubicBezTo>
                <a:cubicBezTo>
                  <a:pt x="7973615" y="290457"/>
                  <a:pt x="8034337" y="325347"/>
                  <a:pt x="8002190" y="418385"/>
                </a:cubicBezTo>
                <a:cubicBezTo>
                  <a:pt x="7970043" y="505609"/>
                  <a:pt x="8016478" y="514331"/>
                  <a:pt x="8084343" y="491072"/>
                </a:cubicBezTo>
                <a:cubicBezTo>
                  <a:pt x="8184355" y="456182"/>
                  <a:pt x="8262937" y="493979"/>
                  <a:pt x="8348662" y="520146"/>
                </a:cubicBezTo>
                <a:cubicBezTo>
                  <a:pt x="8477249" y="560851"/>
                  <a:pt x="8541543" y="543406"/>
                  <a:pt x="8637984" y="459090"/>
                </a:cubicBezTo>
                <a:cubicBezTo>
                  <a:pt x="8691561" y="409663"/>
                  <a:pt x="8737996" y="360236"/>
                  <a:pt x="8784431" y="290457"/>
                </a:cubicBezTo>
                <a:cubicBezTo>
                  <a:pt x="8809434" y="450367"/>
                  <a:pt x="8895158" y="284642"/>
                  <a:pt x="8948737" y="339884"/>
                </a:cubicBezTo>
                <a:cubicBezTo>
                  <a:pt x="8970168" y="453274"/>
                  <a:pt x="8798717" y="543406"/>
                  <a:pt x="8848725" y="697501"/>
                </a:cubicBezTo>
                <a:cubicBezTo>
                  <a:pt x="8995171" y="511424"/>
                  <a:pt x="9041606" y="302087"/>
                  <a:pt x="9238059" y="165437"/>
                </a:cubicBezTo>
                <a:cubicBezTo>
                  <a:pt x="9280921" y="197419"/>
                  <a:pt x="9238059" y="229401"/>
                  <a:pt x="9255919" y="255567"/>
                </a:cubicBezTo>
                <a:cubicBezTo>
                  <a:pt x="9266634" y="255567"/>
                  <a:pt x="9198767" y="560851"/>
                  <a:pt x="9477374" y="578295"/>
                </a:cubicBezTo>
                <a:cubicBezTo>
                  <a:pt x="9477374" y="584110"/>
                  <a:pt x="9477374" y="589925"/>
                  <a:pt x="9488091" y="595740"/>
                </a:cubicBezTo>
                <a:cubicBezTo>
                  <a:pt x="9527380" y="627722"/>
                  <a:pt x="9620249" y="598648"/>
                  <a:pt x="9627393" y="650981"/>
                </a:cubicBezTo>
                <a:cubicBezTo>
                  <a:pt x="9634537" y="709131"/>
                  <a:pt x="9666684" y="764373"/>
                  <a:pt x="9648824" y="825429"/>
                </a:cubicBezTo>
                <a:cubicBezTo>
                  <a:pt x="9634537" y="871948"/>
                  <a:pt x="9616678" y="921374"/>
                  <a:pt x="9616678" y="970802"/>
                </a:cubicBezTo>
                <a:cubicBezTo>
                  <a:pt x="9616678" y="1023136"/>
                  <a:pt x="9495233" y="1095822"/>
                  <a:pt x="9655968" y="1127805"/>
                </a:cubicBezTo>
                <a:cubicBezTo>
                  <a:pt x="9663111" y="1127805"/>
                  <a:pt x="9645252" y="1217935"/>
                  <a:pt x="9638109" y="1267362"/>
                </a:cubicBezTo>
                <a:cubicBezTo>
                  <a:pt x="9630965" y="1308066"/>
                  <a:pt x="9598818" y="1357494"/>
                  <a:pt x="9663111" y="1386568"/>
                </a:cubicBezTo>
                <a:cubicBezTo>
                  <a:pt x="9702403" y="1401105"/>
                  <a:pt x="9773840" y="1331326"/>
                  <a:pt x="9780984" y="1270269"/>
                </a:cubicBezTo>
                <a:cubicBezTo>
                  <a:pt x="9788127" y="1215028"/>
                  <a:pt x="9795271" y="1159787"/>
                  <a:pt x="9780984" y="1107452"/>
                </a:cubicBezTo>
                <a:cubicBezTo>
                  <a:pt x="9763125" y="1043488"/>
                  <a:pt x="9791699" y="1008598"/>
                  <a:pt x="9855993" y="991154"/>
                </a:cubicBezTo>
                <a:cubicBezTo>
                  <a:pt x="9923858" y="970802"/>
                  <a:pt x="9959577" y="933005"/>
                  <a:pt x="9991724" y="880670"/>
                </a:cubicBezTo>
                <a:cubicBezTo>
                  <a:pt x="10070305" y="752742"/>
                  <a:pt x="10163174" y="630630"/>
                  <a:pt x="10209609" y="491071"/>
                </a:cubicBezTo>
                <a:cubicBezTo>
                  <a:pt x="10216753" y="464905"/>
                  <a:pt x="10231040" y="432923"/>
                  <a:pt x="10291762" y="421292"/>
                </a:cubicBezTo>
                <a:cubicBezTo>
                  <a:pt x="10198893" y="799262"/>
                  <a:pt x="9959577" y="1142341"/>
                  <a:pt x="9973865" y="1531941"/>
                </a:cubicBezTo>
                <a:cubicBezTo>
                  <a:pt x="10048874" y="1427272"/>
                  <a:pt x="10052446" y="1302252"/>
                  <a:pt x="10106024" y="1188861"/>
                </a:cubicBezTo>
                <a:cubicBezTo>
                  <a:pt x="10145315" y="1270269"/>
                  <a:pt x="10102453" y="1345863"/>
                  <a:pt x="10081022" y="1421458"/>
                </a:cubicBezTo>
                <a:cubicBezTo>
                  <a:pt x="10063162" y="1485421"/>
                  <a:pt x="10059590" y="1543570"/>
                  <a:pt x="10170318" y="1549385"/>
                </a:cubicBezTo>
                <a:cubicBezTo>
                  <a:pt x="10181034" y="1549385"/>
                  <a:pt x="10188178" y="1549385"/>
                  <a:pt x="10198893" y="1549385"/>
                </a:cubicBezTo>
                <a:cubicBezTo>
                  <a:pt x="10245327" y="1526126"/>
                  <a:pt x="10266759" y="1494144"/>
                  <a:pt x="10281046" y="1453439"/>
                </a:cubicBezTo>
                <a:cubicBezTo>
                  <a:pt x="10288190" y="1430180"/>
                  <a:pt x="10302477" y="1398198"/>
                  <a:pt x="10334625" y="1398198"/>
                </a:cubicBezTo>
                <a:cubicBezTo>
                  <a:pt x="10456068" y="1401105"/>
                  <a:pt x="10491787" y="1322604"/>
                  <a:pt x="10527506" y="1247010"/>
                </a:cubicBezTo>
                <a:cubicBezTo>
                  <a:pt x="10588228" y="1287714"/>
                  <a:pt x="10545365" y="1322604"/>
                  <a:pt x="10548937" y="1354586"/>
                </a:cubicBezTo>
                <a:cubicBezTo>
                  <a:pt x="10552509" y="1374938"/>
                  <a:pt x="10556080" y="1395290"/>
                  <a:pt x="10588228" y="1395290"/>
                </a:cubicBezTo>
                <a:cubicBezTo>
                  <a:pt x="10613230" y="1395290"/>
                  <a:pt x="10645378" y="1386568"/>
                  <a:pt x="10645378" y="1366216"/>
                </a:cubicBezTo>
                <a:cubicBezTo>
                  <a:pt x="10648949" y="1238288"/>
                  <a:pt x="10820400" y="1165601"/>
                  <a:pt x="10820400" y="1031858"/>
                </a:cubicBezTo>
                <a:cubicBezTo>
                  <a:pt x="10820400" y="950449"/>
                  <a:pt x="10916840" y="1072563"/>
                  <a:pt x="10956131" y="1005691"/>
                </a:cubicBezTo>
                <a:cubicBezTo>
                  <a:pt x="10966847" y="991154"/>
                  <a:pt x="10981133" y="1046395"/>
                  <a:pt x="10977562" y="1069655"/>
                </a:cubicBezTo>
                <a:cubicBezTo>
                  <a:pt x="10973991" y="1092915"/>
                  <a:pt x="10948987" y="1113267"/>
                  <a:pt x="10966847" y="1142341"/>
                </a:cubicBezTo>
                <a:cubicBezTo>
                  <a:pt x="11031140" y="1156879"/>
                  <a:pt x="11056143" y="1119081"/>
                  <a:pt x="11074003" y="1084192"/>
                </a:cubicBezTo>
                <a:cubicBezTo>
                  <a:pt x="11116865" y="1008598"/>
                  <a:pt x="11166871" y="933005"/>
                  <a:pt x="11181159" y="848688"/>
                </a:cubicBezTo>
                <a:cubicBezTo>
                  <a:pt x="11184730" y="819614"/>
                  <a:pt x="11202590" y="802169"/>
                  <a:pt x="11238309" y="805077"/>
                </a:cubicBezTo>
                <a:cubicBezTo>
                  <a:pt x="11284744" y="810891"/>
                  <a:pt x="11270456" y="839966"/>
                  <a:pt x="11266884" y="863226"/>
                </a:cubicBezTo>
                <a:cubicBezTo>
                  <a:pt x="11263312" y="877763"/>
                  <a:pt x="11252596" y="892300"/>
                  <a:pt x="11277600" y="906838"/>
                </a:cubicBezTo>
                <a:cubicBezTo>
                  <a:pt x="11531203" y="566666"/>
                  <a:pt x="11516915" y="386403"/>
                  <a:pt x="11724084" y="5527"/>
                </a:cubicBezTo>
                <a:cubicBezTo>
                  <a:pt x="11763375" y="89842"/>
                  <a:pt x="11734800" y="150899"/>
                  <a:pt x="11727656" y="209048"/>
                </a:cubicBezTo>
                <a:cubicBezTo>
                  <a:pt x="11709796" y="354421"/>
                  <a:pt x="11677649" y="264290"/>
                  <a:pt x="11656218" y="409663"/>
                </a:cubicBezTo>
                <a:cubicBezTo>
                  <a:pt x="11645503" y="479442"/>
                  <a:pt x="11609784" y="543406"/>
                  <a:pt x="11666934" y="621907"/>
                </a:cubicBezTo>
                <a:cubicBezTo>
                  <a:pt x="11706225" y="674241"/>
                  <a:pt x="11663362" y="758557"/>
                  <a:pt x="11631215" y="822521"/>
                </a:cubicBezTo>
                <a:cubicBezTo>
                  <a:pt x="11602640" y="874856"/>
                  <a:pt x="11595497" y="927190"/>
                  <a:pt x="11631215" y="996969"/>
                </a:cubicBezTo>
                <a:cubicBezTo>
                  <a:pt x="11652646" y="933005"/>
                  <a:pt x="11670505" y="883578"/>
                  <a:pt x="11684793" y="834151"/>
                </a:cubicBezTo>
                <a:cubicBezTo>
                  <a:pt x="11695509" y="793447"/>
                  <a:pt x="11720512" y="770187"/>
                  <a:pt x="11774090" y="773095"/>
                </a:cubicBezTo>
                <a:cubicBezTo>
                  <a:pt x="11802665" y="773095"/>
                  <a:pt x="11841956" y="764373"/>
                  <a:pt x="11856243" y="793447"/>
                </a:cubicBezTo>
                <a:cubicBezTo>
                  <a:pt x="11870531" y="816706"/>
                  <a:pt x="11856243" y="848688"/>
                  <a:pt x="11831240" y="860319"/>
                </a:cubicBezTo>
                <a:cubicBezTo>
                  <a:pt x="11784806" y="874856"/>
                  <a:pt x="11741944" y="889393"/>
                  <a:pt x="11738371" y="938820"/>
                </a:cubicBezTo>
                <a:cubicBezTo>
                  <a:pt x="11731228" y="1005691"/>
                  <a:pt x="11759802" y="967894"/>
                  <a:pt x="11795521" y="956264"/>
                </a:cubicBezTo>
                <a:cubicBezTo>
                  <a:pt x="11834812" y="944634"/>
                  <a:pt x="11845527" y="979524"/>
                  <a:pt x="11838384" y="1002784"/>
                </a:cubicBezTo>
                <a:cubicBezTo>
                  <a:pt x="11806237" y="1090007"/>
                  <a:pt x="11863387" y="1180138"/>
                  <a:pt x="11816952" y="1270269"/>
                </a:cubicBezTo>
                <a:cubicBezTo>
                  <a:pt x="11931252" y="1247010"/>
                  <a:pt x="11981259" y="1197583"/>
                  <a:pt x="11999118" y="1092915"/>
                </a:cubicBezTo>
                <a:cubicBezTo>
                  <a:pt x="12002690" y="1055118"/>
                  <a:pt x="11995547" y="1014413"/>
                  <a:pt x="12027693" y="979524"/>
                </a:cubicBezTo>
                <a:cubicBezTo>
                  <a:pt x="12045553" y="959172"/>
                  <a:pt x="12066984" y="938820"/>
                  <a:pt x="12102703" y="953357"/>
                </a:cubicBezTo>
                <a:cubicBezTo>
                  <a:pt x="12127705" y="962080"/>
                  <a:pt x="12127705" y="985338"/>
                  <a:pt x="12120562" y="1005691"/>
                </a:cubicBezTo>
                <a:cubicBezTo>
                  <a:pt x="12081272" y="1090007"/>
                  <a:pt x="12070555" y="1180138"/>
                  <a:pt x="12056268" y="1267362"/>
                </a:cubicBezTo>
                <a:cubicBezTo>
                  <a:pt x="12052697" y="1281899"/>
                  <a:pt x="12045553" y="1296437"/>
                  <a:pt x="12081272" y="1310974"/>
                </a:cubicBezTo>
                <a:cubicBezTo>
                  <a:pt x="12113418" y="1209213"/>
                  <a:pt x="12156280" y="1110359"/>
                  <a:pt x="12191999" y="1008598"/>
                </a:cubicBezTo>
                <a:lnTo>
                  <a:pt x="12191999" y="6105653"/>
                </a:lnTo>
                <a:lnTo>
                  <a:pt x="0" y="6105653"/>
                </a:lnTo>
                <a:lnTo>
                  <a:pt x="0" y="927116"/>
                </a:lnTo>
                <a:lnTo>
                  <a:pt x="61930" y="902578"/>
                </a:lnTo>
                <a:cubicBezTo>
                  <a:pt x="91454" y="894128"/>
                  <a:pt x="122931" y="887949"/>
                  <a:pt x="155971" y="883588"/>
                </a:cubicBezTo>
                <a:cubicBezTo>
                  <a:pt x="223837" y="877773"/>
                  <a:pt x="245268" y="839976"/>
                  <a:pt x="277414" y="802179"/>
                </a:cubicBezTo>
                <a:cubicBezTo>
                  <a:pt x="388143" y="674251"/>
                  <a:pt x="488155" y="537601"/>
                  <a:pt x="638174" y="430025"/>
                </a:cubicBezTo>
                <a:cubicBezTo>
                  <a:pt x="620315" y="555046"/>
                  <a:pt x="520302" y="653899"/>
                  <a:pt x="477440" y="784735"/>
                </a:cubicBezTo>
                <a:cubicBezTo>
                  <a:pt x="641746" y="680066"/>
                  <a:pt x="727471" y="543415"/>
                  <a:pt x="827483" y="418395"/>
                </a:cubicBezTo>
                <a:cubicBezTo>
                  <a:pt x="873917" y="360246"/>
                  <a:pt x="931068" y="307912"/>
                  <a:pt x="956071" y="241040"/>
                </a:cubicBezTo>
                <a:cubicBezTo>
                  <a:pt x="961429" y="223595"/>
                  <a:pt x="972814" y="196338"/>
                  <a:pt x="999268" y="192386"/>
                </a:cubicBezTo>
                <a:cubicBezTo>
                  <a:pt x="1008086" y="191069"/>
                  <a:pt x="1018579" y="192341"/>
                  <a:pt x="1031080" y="197429"/>
                </a:cubicBezTo>
                <a:cubicBezTo>
                  <a:pt x="1073942" y="214873"/>
                  <a:pt x="1059654" y="246855"/>
                  <a:pt x="1048940" y="275930"/>
                </a:cubicBezTo>
                <a:cubicBezTo>
                  <a:pt x="1020365" y="345708"/>
                  <a:pt x="1020365" y="421303"/>
                  <a:pt x="1020365" y="517249"/>
                </a:cubicBezTo>
                <a:cubicBezTo>
                  <a:pt x="1156096" y="435840"/>
                  <a:pt x="1113233" y="287560"/>
                  <a:pt x="1256108" y="217780"/>
                </a:cubicBezTo>
                <a:cubicBezTo>
                  <a:pt x="1281111" y="305004"/>
                  <a:pt x="1231105" y="371876"/>
                  <a:pt x="1220389" y="441654"/>
                </a:cubicBezTo>
                <a:cubicBezTo>
                  <a:pt x="1209674" y="505619"/>
                  <a:pt x="1234677" y="520156"/>
                  <a:pt x="1313258" y="505619"/>
                </a:cubicBezTo>
                <a:cubicBezTo>
                  <a:pt x="1434702" y="482359"/>
                  <a:pt x="1495424" y="517249"/>
                  <a:pt x="1463277" y="610287"/>
                </a:cubicBezTo>
                <a:cubicBezTo>
                  <a:pt x="1431130" y="697511"/>
                  <a:pt x="1477565" y="706233"/>
                  <a:pt x="1545430" y="682974"/>
                </a:cubicBezTo>
                <a:cubicBezTo>
                  <a:pt x="1645442" y="648084"/>
                  <a:pt x="1724024" y="685881"/>
                  <a:pt x="1809749" y="712048"/>
                </a:cubicBezTo>
                <a:cubicBezTo>
                  <a:pt x="1938336" y="752753"/>
                  <a:pt x="2002630" y="735308"/>
                  <a:pt x="2099071" y="650992"/>
                </a:cubicBezTo>
                <a:cubicBezTo>
                  <a:pt x="2152648" y="601565"/>
                  <a:pt x="2199083" y="552138"/>
                  <a:pt x="2245518" y="482359"/>
                </a:cubicBezTo>
                <a:cubicBezTo>
                  <a:pt x="2270521" y="642269"/>
                  <a:pt x="2356245" y="476544"/>
                  <a:pt x="2409824" y="531786"/>
                </a:cubicBezTo>
                <a:cubicBezTo>
                  <a:pt x="2431255" y="645176"/>
                  <a:pt x="2259804" y="735308"/>
                  <a:pt x="2309812" y="889403"/>
                </a:cubicBezTo>
                <a:cubicBezTo>
                  <a:pt x="2456258" y="703326"/>
                  <a:pt x="2502693" y="493989"/>
                  <a:pt x="2699146" y="357339"/>
                </a:cubicBezTo>
                <a:cubicBezTo>
                  <a:pt x="2742008" y="389321"/>
                  <a:pt x="2699146" y="421303"/>
                  <a:pt x="2717006" y="447469"/>
                </a:cubicBezTo>
                <a:cubicBezTo>
                  <a:pt x="2727721" y="447469"/>
                  <a:pt x="2659854" y="752753"/>
                  <a:pt x="2938461" y="770197"/>
                </a:cubicBezTo>
                <a:cubicBezTo>
                  <a:pt x="2938461" y="776012"/>
                  <a:pt x="2938461" y="781827"/>
                  <a:pt x="2949178" y="787642"/>
                </a:cubicBezTo>
                <a:cubicBezTo>
                  <a:pt x="2988467" y="819624"/>
                  <a:pt x="3081336" y="790550"/>
                  <a:pt x="3088480" y="842883"/>
                </a:cubicBezTo>
                <a:cubicBezTo>
                  <a:pt x="3095624" y="901033"/>
                  <a:pt x="3127771" y="956275"/>
                  <a:pt x="3109911" y="1017331"/>
                </a:cubicBezTo>
                <a:cubicBezTo>
                  <a:pt x="3095624" y="1063850"/>
                  <a:pt x="3077765" y="1113276"/>
                  <a:pt x="3077765" y="1162704"/>
                </a:cubicBezTo>
                <a:cubicBezTo>
                  <a:pt x="3077765" y="1215038"/>
                  <a:pt x="2956320" y="1287724"/>
                  <a:pt x="3117055" y="1319707"/>
                </a:cubicBezTo>
                <a:cubicBezTo>
                  <a:pt x="3124198" y="1319707"/>
                  <a:pt x="3106339" y="1409837"/>
                  <a:pt x="3099196" y="1459264"/>
                </a:cubicBezTo>
                <a:cubicBezTo>
                  <a:pt x="3092052" y="1499968"/>
                  <a:pt x="3059905" y="1549396"/>
                  <a:pt x="3124198" y="1578470"/>
                </a:cubicBezTo>
                <a:cubicBezTo>
                  <a:pt x="3163490" y="1593007"/>
                  <a:pt x="3234927" y="1523228"/>
                  <a:pt x="3242071" y="1462171"/>
                </a:cubicBezTo>
                <a:cubicBezTo>
                  <a:pt x="3249214" y="1406930"/>
                  <a:pt x="3256358" y="1351689"/>
                  <a:pt x="3242071" y="1299354"/>
                </a:cubicBezTo>
                <a:cubicBezTo>
                  <a:pt x="3224212" y="1235390"/>
                  <a:pt x="3252786" y="1200500"/>
                  <a:pt x="3317080" y="1183056"/>
                </a:cubicBezTo>
                <a:cubicBezTo>
                  <a:pt x="3384945" y="1162704"/>
                  <a:pt x="3420664" y="1124907"/>
                  <a:pt x="3452811" y="1072572"/>
                </a:cubicBezTo>
                <a:cubicBezTo>
                  <a:pt x="3531392" y="944644"/>
                  <a:pt x="3624261" y="822532"/>
                  <a:pt x="3670696" y="682973"/>
                </a:cubicBezTo>
                <a:cubicBezTo>
                  <a:pt x="3677840" y="656807"/>
                  <a:pt x="3692127" y="624825"/>
                  <a:pt x="3752849" y="613194"/>
                </a:cubicBezTo>
                <a:cubicBezTo>
                  <a:pt x="3659980" y="991164"/>
                  <a:pt x="3420664" y="1334243"/>
                  <a:pt x="3434952" y="1723843"/>
                </a:cubicBezTo>
                <a:cubicBezTo>
                  <a:pt x="3509961" y="1619174"/>
                  <a:pt x="3513533" y="1494154"/>
                  <a:pt x="3567111" y="1380763"/>
                </a:cubicBezTo>
                <a:cubicBezTo>
                  <a:pt x="3606402" y="1462171"/>
                  <a:pt x="3563540" y="1537765"/>
                  <a:pt x="3542109" y="1613360"/>
                </a:cubicBezTo>
                <a:cubicBezTo>
                  <a:pt x="3524249" y="1677323"/>
                  <a:pt x="3520677" y="1735472"/>
                  <a:pt x="3631405" y="1741287"/>
                </a:cubicBezTo>
                <a:cubicBezTo>
                  <a:pt x="3642121" y="1741287"/>
                  <a:pt x="3649265" y="1741287"/>
                  <a:pt x="3659980" y="1741287"/>
                </a:cubicBezTo>
                <a:cubicBezTo>
                  <a:pt x="3706414" y="1718028"/>
                  <a:pt x="3727846" y="1686046"/>
                  <a:pt x="3742133" y="1645341"/>
                </a:cubicBezTo>
                <a:cubicBezTo>
                  <a:pt x="3749277" y="1622082"/>
                  <a:pt x="3763564" y="1590100"/>
                  <a:pt x="3795712" y="1590100"/>
                </a:cubicBezTo>
                <a:cubicBezTo>
                  <a:pt x="3917155" y="1593007"/>
                  <a:pt x="3952874" y="1514506"/>
                  <a:pt x="3988593" y="1438912"/>
                </a:cubicBezTo>
                <a:cubicBezTo>
                  <a:pt x="4049315" y="1479616"/>
                  <a:pt x="4006452" y="1514506"/>
                  <a:pt x="4010024" y="1546488"/>
                </a:cubicBezTo>
                <a:cubicBezTo>
                  <a:pt x="4013596" y="1566840"/>
                  <a:pt x="4017167" y="1587192"/>
                  <a:pt x="4049315" y="1587192"/>
                </a:cubicBezTo>
                <a:cubicBezTo>
                  <a:pt x="4074317" y="1587192"/>
                  <a:pt x="4106465" y="1578470"/>
                  <a:pt x="4106465" y="1558118"/>
                </a:cubicBezTo>
                <a:cubicBezTo>
                  <a:pt x="4110036" y="1430190"/>
                  <a:pt x="4281487" y="1357503"/>
                  <a:pt x="4281487" y="1223760"/>
                </a:cubicBezTo>
                <a:cubicBezTo>
                  <a:pt x="4281487" y="1142351"/>
                  <a:pt x="4377927" y="1264465"/>
                  <a:pt x="4417219" y="1197593"/>
                </a:cubicBezTo>
                <a:cubicBezTo>
                  <a:pt x="4427935" y="1183056"/>
                  <a:pt x="4442220" y="1238297"/>
                  <a:pt x="4438649" y="1261557"/>
                </a:cubicBezTo>
                <a:cubicBezTo>
                  <a:pt x="4435078" y="1284817"/>
                  <a:pt x="4410074" y="1305169"/>
                  <a:pt x="4427935" y="1334243"/>
                </a:cubicBezTo>
                <a:cubicBezTo>
                  <a:pt x="4492228" y="1348781"/>
                  <a:pt x="4517230" y="1310983"/>
                  <a:pt x="4535090" y="1276094"/>
                </a:cubicBezTo>
                <a:cubicBezTo>
                  <a:pt x="4577952" y="1200500"/>
                  <a:pt x="4627958" y="1124907"/>
                  <a:pt x="4642246" y="1040590"/>
                </a:cubicBezTo>
                <a:cubicBezTo>
                  <a:pt x="4645817" y="1011516"/>
                  <a:pt x="4663677" y="994071"/>
                  <a:pt x="4699396" y="996979"/>
                </a:cubicBezTo>
                <a:cubicBezTo>
                  <a:pt x="4745832" y="1002793"/>
                  <a:pt x="4731544" y="1031868"/>
                  <a:pt x="4727971" y="1055128"/>
                </a:cubicBezTo>
                <a:cubicBezTo>
                  <a:pt x="4724399" y="1069665"/>
                  <a:pt x="4713683" y="1084202"/>
                  <a:pt x="4738688" y="1098740"/>
                </a:cubicBezTo>
                <a:cubicBezTo>
                  <a:pt x="4992291" y="758568"/>
                  <a:pt x="4978002" y="578305"/>
                  <a:pt x="5185172" y="197429"/>
                </a:cubicBezTo>
                <a:cubicBezTo>
                  <a:pt x="5224462" y="281744"/>
                  <a:pt x="5195887" y="342801"/>
                  <a:pt x="5188744" y="400950"/>
                </a:cubicBezTo>
                <a:cubicBezTo>
                  <a:pt x="5170883" y="546323"/>
                  <a:pt x="5138736" y="456192"/>
                  <a:pt x="5117306" y="601565"/>
                </a:cubicBezTo>
                <a:cubicBezTo>
                  <a:pt x="5106590" y="671344"/>
                  <a:pt x="5070871" y="735308"/>
                  <a:pt x="5128021" y="813809"/>
                </a:cubicBezTo>
                <a:cubicBezTo>
                  <a:pt x="5167312" y="866143"/>
                  <a:pt x="5124450" y="950459"/>
                  <a:pt x="5092302" y="1014423"/>
                </a:cubicBezTo>
                <a:cubicBezTo>
                  <a:pt x="5063727" y="1066758"/>
                  <a:pt x="5056585" y="1119092"/>
                  <a:pt x="5092302" y="1188871"/>
                </a:cubicBezTo>
                <a:cubicBezTo>
                  <a:pt x="5113734" y="1124907"/>
                  <a:pt x="5131592" y="1075480"/>
                  <a:pt x="5145880" y="1026053"/>
                </a:cubicBezTo>
                <a:cubicBezTo>
                  <a:pt x="5156596" y="985349"/>
                  <a:pt x="5181600" y="962089"/>
                  <a:pt x="5235177" y="964997"/>
                </a:cubicBezTo>
                <a:cubicBezTo>
                  <a:pt x="5263752" y="964997"/>
                  <a:pt x="5303044" y="956275"/>
                  <a:pt x="5317331" y="985349"/>
                </a:cubicBezTo>
                <a:cubicBezTo>
                  <a:pt x="5331618" y="1008608"/>
                  <a:pt x="5317331" y="1040590"/>
                  <a:pt x="5292327" y="1052221"/>
                </a:cubicBezTo>
                <a:cubicBezTo>
                  <a:pt x="5245894" y="1066758"/>
                  <a:pt x="5203031" y="1081295"/>
                  <a:pt x="5199458" y="1130722"/>
                </a:cubicBezTo>
                <a:cubicBezTo>
                  <a:pt x="5192315" y="1197593"/>
                  <a:pt x="5220889" y="1159796"/>
                  <a:pt x="5256608" y="1148166"/>
                </a:cubicBezTo>
                <a:cubicBezTo>
                  <a:pt x="5295899" y="1136536"/>
                  <a:pt x="5306616" y="1171426"/>
                  <a:pt x="5299471" y="1194686"/>
                </a:cubicBezTo>
                <a:cubicBezTo>
                  <a:pt x="5267324" y="1281909"/>
                  <a:pt x="5324474" y="1372040"/>
                  <a:pt x="5278039" y="1462171"/>
                </a:cubicBezTo>
                <a:cubicBezTo>
                  <a:pt x="5392339" y="1438912"/>
                  <a:pt x="5442347" y="1389485"/>
                  <a:pt x="5460205" y="1284817"/>
                </a:cubicBezTo>
                <a:cubicBezTo>
                  <a:pt x="5463777" y="1247020"/>
                  <a:pt x="5456634" y="1206315"/>
                  <a:pt x="5488780" y="1171426"/>
                </a:cubicBezTo>
                <a:cubicBezTo>
                  <a:pt x="5502175" y="1156162"/>
                  <a:pt x="5517579" y="1140898"/>
                  <a:pt x="5539513" y="1140353"/>
                </a:cubicBezTo>
                <a:lnTo>
                  <a:pt x="5552720" y="1143022"/>
                </a:lnTo>
                <a:lnTo>
                  <a:pt x="5574208" y="1115811"/>
                </a:lnTo>
                <a:cubicBezTo>
                  <a:pt x="5609034" y="1085646"/>
                  <a:pt x="5659040" y="1068202"/>
                  <a:pt x="5734050" y="1075470"/>
                </a:cubicBezTo>
                <a:cubicBezTo>
                  <a:pt x="5776912" y="1078377"/>
                  <a:pt x="5809058" y="1055118"/>
                  <a:pt x="5798343" y="1020228"/>
                </a:cubicBezTo>
                <a:cubicBezTo>
                  <a:pt x="5776912" y="953357"/>
                  <a:pt x="5837634" y="921375"/>
                  <a:pt x="5884068" y="883578"/>
                </a:cubicBezTo>
                <a:cubicBezTo>
                  <a:pt x="5966221" y="816706"/>
                  <a:pt x="6051947" y="752742"/>
                  <a:pt x="6066234" y="645166"/>
                </a:cubicBezTo>
                <a:cubicBezTo>
                  <a:pt x="6130528" y="665519"/>
                  <a:pt x="6123384" y="700408"/>
                  <a:pt x="6109096" y="732391"/>
                </a:cubicBezTo>
                <a:cubicBezTo>
                  <a:pt x="6073377" y="816706"/>
                  <a:pt x="6034087" y="901023"/>
                  <a:pt x="5998368" y="985338"/>
                </a:cubicBezTo>
                <a:cubicBezTo>
                  <a:pt x="5976937" y="1040581"/>
                  <a:pt x="5944790" y="1095822"/>
                  <a:pt x="5969793" y="1168509"/>
                </a:cubicBezTo>
                <a:cubicBezTo>
                  <a:pt x="6098380" y="1104545"/>
                  <a:pt x="6123384" y="996969"/>
                  <a:pt x="6162674" y="909745"/>
                </a:cubicBezTo>
                <a:cubicBezTo>
                  <a:pt x="6212681" y="802169"/>
                  <a:pt x="6305549" y="738205"/>
                  <a:pt x="6412705" y="659704"/>
                </a:cubicBezTo>
                <a:cubicBezTo>
                  <a:pt x="6441280" y="738205"/>
                  <a:pt x="6362699" y="787632"/>
                  <a:pt x="6366271" y="851596"/>
                </a:cubicBezTo>
                <a:cubicBezTo>
                  <a:pt x="6376987" y="854503"/>
                  <a:pt x="6398418" y="860319"/>
                  <a:pt x="6398418" y="860319"/>
                </a:cubicBezTo>
                <a:cubicBezTo>
                  <a:pt x="6455568" y="755650"/>
                  <a:pt x="6562724" y="709131"/>
                  <a:pt x="6694884" y="691686"/>
                </a:cubicBezTo>
                <a:cubicBezTo>
                  <a:pt x="6762750" y="685871"/>
                  <a:pt x="6784181" y="648074"/>
                  <a:pt x="6816327" y="610277"/>
                </a:cubicBezTo>
                <a:cubicBezTo>
                  <a:pt x="6927056" y="482349"/>
                  <a:pt x="7027068" y="345699"/>
                  <a:pt x="7177087" y="238123"/>
                </a:cubicBezTo>
                <a:cubicBezTo>
                  <a:pt x="7159228" y="363144"/>
                  <a:pt x="7059215" y="461997"/>
                  <a:pt x="7016353" y="592833"/>
                </a:cubicBezTo>
                <a:cubicBezTo>
                  <a:pt x="7180659" y="488164"/>
                  <a:pt x="7266384" y="351513"/>
                  <a:pt x="7366396" y="226493"/>
                </a:cubicBezTo>
                <a:cubicBezTo>
                  <a:pt x="7412830" y="168344"/>
                  <a:pt x="7469981" y="116010"/>
                  <a:pt x="7494984" y="49138"/>
                </a:cubicBezTo>
                <a:cubicBezTo>
                  <a:pt x="7500342" y="31693"/>
                  <a:pt x="7511727" y="4436"/>
                  <a:pt x="7538181" y="484"/>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B0407D91-9F65-5F4D-2A4B-30DF736F084D}"/>
              </a:ext>
            </a:extLst>
          </p:cNvPr>
          <p:cNvSpPr>
            <a:spLocks noGrp="1"/>
          </p:cNvSpPr>
          <p:nvPr>
            <p:ph type="title"/>
          </p:nvPr>
        </p:nvSpPr>
        <p:spPr>
          <a:xfrm>
            <a:off x="838200" y="365125"/>
            <a:ext cx="10515600" cy="1325563"/>
          </a:xfrm>
        </p:spPr>
        <p:txBody>
          <a:bodyPr>
            <a:normAutofit/>
          </a:bodyPr>
          <a:lstStyle/>
          <a:p>
            <a:r>
              <a:rPr lang="en-US" sz="4000" b="1" dirty="0"/>
              <a:t>News on Heartbleed exploits</a:t>
            </a:r>
          </a:p>
        </p:txBody>
      </p:sp>
      <p:sp>
        <p:nvSpPr>
          <p:cNvPr id="3" name="Content Placeholder 2">
            <a:extLst>
              <a:ext uri="{FF2B5EF4-FFF2-40B4-BE49-F238E27FC236}">
                <a16:creationId xmlns:a16="http://schemas.microsoft.com/office/drawing/2014/main" id="{70CAF2BF-1CDF-23BB-6FC1-9A659CAB2C0A}"/>
              </a:ext>
            </a:extLst>
          </p:cNvPr>
          <p:cNvSpPr>
            <a:spLocks noGrp="1"/>
          </p:cNvSpPr>
          <p:nvPr>
            <p:ph idx="1"/>
          </p:nvPr>
        </p:nvSpPr>
        <p:spPr>
          <a:xfrm>
            <a:off x="1746760" y="2001902"/>
            <a:ext cx="8441142" cy="3708292"/>
          </a:xfrm>
        </p:spPr>
        <p:txBody>
          <a:bodyPr/>
          <a:lstStyle/>
          <a:p>
            <a:pPr marL="182880" indent="-182880" defTabSz="731520">
              <a:spcBef>
                <a:spcPts val="800"/>
              </a:spcBef>
            </a:pPr>
            <a:r>
              <a:rPr lang="en-US" sz="2240" kern="1200">
                <a:solidFill>
                  <a:srgbClr val="16161D"/>
                </a:solidFill>
                <a:latin typeface="Helvetica Neue" panose="02000503000000020004" pitchFamily="2" charset="0"/>
                <a:ea typeface="+mn-ea"/>
                <a:cs typeface="+mn-cs"/>
              </a:rPr>
              <a:t>Since 2014</a:t>
            </a:r>
            <a:endParaRPr lang="en-US">
              <a:solidFill>
                <a:srgbClr val="16161D"/>
              </a:solidFill>
              <a:latin typeface="Helvetica Neue" panose="02000503000000020004" pitchFamily="2" charset="0"/>
            </a:endParaRPr>
          </a:p>
        </p:txBody>
      </p:sp>
      <p:pic>
        <p:nvPicPr>
          <p:cNvPr id="8196" name="Picture 4" descr="What Is A Social Insurance Number (SIN)? - Loans Canada">
            <a:extLst>
              <a:ext uri="{FF2B5EF4-FFF2-40B4-BE49-F238E27FC236}">
                <a16:creationId xmlns:a16="http://schemas.microsoft.com/office/drawing/2014/main" id="{954527F6-FCF7-9068-F5FF-55DE1DB9679F}"/>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0475" y="2430076"/>
            <a:ext cx="2936050" cy="3156253"/>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Hospital network's failure led to massive hack">
            <a:extLst>
              <a:ext uri="{FF2B5EF4-FFF2-40B4-BE49-F238E27FC236}">
                <a16:creationId xmlns:a16="http://schemas.microsoft.com/office/drawing/2014/main" id="{D5B3D186-E6F7-7595-26E1-18FE52DB7596}"/>
              </a:ext>
            </a:extLst>
          </p:cNvPr>
          <p:cNvPicPr>
            <a:picLocks noChangeArrowheads="1"/>
          </p:cNvPicPr>
          <p:nvPr/>
        </p:nvPicPr>
        <p:blipFill rotWithShape="1">
          <a:blip r:embed="rId4">
            <a:extLst>
              <a:ext uri="{28A0092B-C50C-407E-A947-70E740481C1C}">
                <a14:useLocalDpi xmlns:a14="http://schemas.microsoft.com/office/drawing/2010/main" val="0"/>
              </a:ext>
            </a:extLst>
          </a:blip>
          <a:srcRect l="3225" r="35456"/>
          <a:stretch/>
        </p:blipFill>
        <p:spPr bwMode="auto">
          <a:xfrm>
            <a:off x="1331253" y="2430076"/>
            <a:ext cx="2936050" cy="315625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C9102BF-3A75-37C3-D830-6DAFA92DFA86}"/>
              </a:ext>
            </a:extLst>
          </p:cNvPr>
          <p:cNvSpPr/>
          <p:nvPr/>
        </p:nvSpPr>
        <p:spPr>
          <a:xfrm>
            <a:off x="4560474" y="3760219"/>
            <a:ext cx="2936050" cy="1826110"/>
          </a:xfrm>
          <a:prstGeom prst="rect">
            <a:avLst/>
          </a:prstGeom>
          <a:gradFill flip="none" rotWithShape="1">
            <a:gsLst>
              <a:gs pos="0">
                <a:schemeClr val="tx1"/>
              </a:gs>
              <a:gs pos="61000">
                <a:schemeClr val="tx1">
                  <a:alpha val="76279"/>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8339A75-3BA4-1981-A2A3-E48123D89355}"/>
              </a:ext>
            </a:extLst>
          </p:cNvPr>
          <p:cNvSpPr/>
          <p:nvPr/>
        </p:nvSpPr>
        <p:spPr>
          <a:xfrm>
            <a:off x="1331253" y="3760219"/>
            <a:ext cx="2936050" cy="1826110"/>
          </a:xfrm>
          <a:prstGeom prst="rect">
            <a:avLst/>
          </a:prstGeom>
          <a:gradFill flip="none" rotWithShape="1">
            <a:gsLst>
              <a:gs pos="0">
                <a:schemeClr val="tx1"/>
              </a:gs>
              <a:gs pos="61000">
                <a:schemeClr val="tx1">
                  <a:alpha val="76279"/>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200" name="Picture 8" descr="What Does 'Yahoo' Stand For?">
            <a:extLst>
              <a:ext uri="{FF2B5EF4-FFF2-40B4-BE49-F238E27FC236}">
                <a16:creationId xmlns:a16="http://schemas.microsoft.com/office/drawing/2014/main" id="{BC40A490-1525-F9FF-F3F1-4099CE92D531}"/>
              </a:ext>
            </a:extLst>
          </p:cNvPr>
          <p:cNvPicPr>
            <a:picLocks noChangeArrowheads="1"/>
          </p:cNvPicPr>
          <p:nvPr/>
        </p:nvPicPr>
        <p:blipFill rotWithShape="1">
          <a:blip r:embed="rId5">
            <a:extLst>
              <a:ext uri="{28A0092B-C50C-407E-A947-70E740481C1C}">
                <a14:useLocalDpi xmlns:a14="http://schemas.microsoft.com/office/drawing/2010/main" val="0"/>
              </a:ext>
            </a:extLst>
          </a:blip>
          <a:srcRect l="9580" r="4887"/>
          <a:stretch/>
        </p:blipFill>
        <p:spPr bwMode="auto">
          <a:xfrm>
            <a:off x="7778226" y="2430076"/>
            <a:ext cx="2936050" cy="315625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E4E9EB40-29AE-30E0-2F93-BC5F446B7687}"/>
              </a:ext>
            </a:extLst>
          </p:cNvPr>
          <p:cNvSpPr/>
          <p:nvPr/>
        </p:nvSpPr>
        <p:spPr>
          <a:xfrm>
            <a:off x="7778226" y="3760219"/>
            <a:ext cx="2936050" cy="1826110"/>
          </a:xfrm>
          <a:prstGeom prst="rect">
            <a:avLst/>
          </a:prstGeom>
          <a:gradFill flip="none" rotWithShape="1">
            <a:gsLst>
              <a:gs pos="0">
                <a:schemeClr val="tx1"/>
              </a:gs>
              <a:gs pos="61000">
                <a:schemeClr val="tx1">
                  <a:alpha val="76279"/>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087C6DD-4F78-AE43-7F3E-EF33AC403FF4}"/>
              </a:ext>
            </a:extLst>
          </p:cNvPr>
          <p:cNvSpPr txBox="1"/>
          <p:nvPr/>
        </p:nvSpPr>
        <p:spPr>
          <a:xfrm>
            <a:off x="1388600" y="4724261"/>
            <a:ext cx="2936050" cy="830997"/>
          </a:xfrm>
          <a:prstGeom prst="rect">
            <a:avLst/>
          </a:prstGeom>
          <a:noFill/>
        </p:spPr>
        <p:txBody>
          <a:bodyPr wrap="square">
            <a:spAutoFit/>
          </a:bodyPr>
          <a:lstStyle/>
          <a:p>
            <a:pPr defTabSz="731520">
              <a:spcAft>
                <a:spcPts val="600"/>
              </a:spcAft>
            </a:pPr>
            <a:r>
              <a:rPr lang="en-US" sz="1600" kern="1200">
                <a:solidFill>
                  <a:schemeClr val="bg1"/>
                </a:solidFill>
                <a:latin typeface="Georgia" panose="02040502050405020303" pitchFamily="18" charset="0"/>
                <a:ea typeface="+mn-ea"/>
                <a:cs typeface="+mn-cs"/>
              </a:rPr>
              <a:t>Attack on Community Health Systems that stole 4.5M  patient data</a:t>
            </a:r>
            <a:endParaRPr lang="en-US" sz="2000">
              <a:solidFill>
                <a:schemeClr val="bg1"/>
              </a:solidFill>
              <a:latin typeface="Georgia" panose="02040502050405020303" pitchFamily="18" charset="0"/>
            </a:endParaRPr>
          </a:p>
        </p:txBody>
      </p:sp>
      <p:sp>
        <p:nvSpPr>
          <p:cNvPr id="13" name="TextBox 12">
            <a:extLst>
              <a:ext uri="{FF2B5EF4-FFF2-40B4-BE49-F238E27FC236}">
                <a16:creationId xmlns:a16="http://schemas.microsoft.com/office/drawing/2014/main" id="{60F12057-A81D-A657-3AA9-DA87E5B7A72A}"/>
              </a:ext>
            </a:extLst>
          </p:cNvPr>
          <p:cNvSpPr txBox="1"/>
          <p:nvPr/>
        </p:nvSpPr>
        <p:spPr>
          <a:xfrm>
            <a:off x="4606351" y="4724261"/>
            <a:ext cx="2936050" cy="830997"/>
          </a:xfrm>
          <a:prstGeom prst="rect">
            <a:avLst/>
          </a:prstGeom>
          <a:noFill/>
        </p:spPr>
        <p:txBody>
          <a:bodyPr wrap="square">
            <a:spAutoFit/>
          </a:bodyPr>
          <a:lstStyle/>
          <a:p>
            <a:pPr defTabSz="731520">
              <a:spcAft>
                <a:spcPts val="600"/>
              </a:spcAft>
            </a:pPr>
            <a:r>
              <a:rPr lang="en-US" sz="1600" kern="1200">
                <a:solidFill>
                  <a:schemeClr val="bg1"/>
                </a:solidFill>
                <a:latin typeface="Georgia" panose="02040502050405020303" pitchFamily="18" charset="0"/>
                <a:ea typeface="+mn-ea"/>
                <a:cs typeface="+mn-cs"/>
              </a:rPr>
              <a:t>Theft of hundreds of social ID numbers from the Canadian Revenue Agency</a:t>
            </a:r>
            <a:endParaRPr lang="en-US" sz="2000">
              <a:solidFill>
                <a:schemeClr val="bg1"/>
              </a:solidFill>
              <a:latin typeface="Georgia" panose="02040502050405020303" pitchFamily="18" charset="0"/>
            </a:endParaRPr>
          </a:p>
        </p:txBody>
      </p:sp>
      <p:sp>
        <p:nvSpPr>
          <p:cNvPr id="14" name="TextBox 13">
            <a:extLst>
              <a:ext uri="{FF2B5EF4-FFF2-40B4-BE49-F238E27FC236}">
                <a16:creationId xmlns:a16="http://schemas.microsoft.com/office/drawing/2014/main" id="{08FF3D2E-80EE-6F2B-86AA-35F3A2C21A1D}"/>
              </a:ext>
            </a:extLst>
          </p:cNvPr>
          <p:cNvSpPr txBox="1"/>
          <p:nvPr/>
        </p:nvSpPr>
        <p:spPr>
          <a:xfrm>
            <a:off x="7824102" y="4730618"/>
            <a:ext cx="2936050" cy="830997"/>
          </a:xfrm>
          <a:prstGeom prst="rect">
            <a:avLst/>
          </a:prstGeom>
          <a:noFill/>
        </p:spPr>
        <p:txBody>
          <a:bodyPr wrap="square">
            <a:spAutoFit/>
          </a:bodyPr>
          <a:lstStyle/>
          <a:p>
            <a:pPr defTabSz="731520">
              <a:spcAft>
                <a:spcPts val="600"/>
              </a:spcAft>
            </a:pPr>
            <a:r>
              <a:rPr lang="en-US" sz="1600" kern="1200">
                <a:solidFill>
                  <a:schemeClr val="bg1"/>
                </a:solidFill>
                <a:latin typeface="Georgia" panose="02040502050405020303" pitchFamily="18" charset="0"/>
                <a:ea typeface="+mn-ea"/>
                <a:cs typeface="+mn-cs"/>
              </a:rPr>
              <a:t>Heartbleed bug affects Yahoo, OKCupid sites; users face losing passwords</a:t>
            </a:r>
            <a:endParaRPr lang="en-US" sz="2000">
              <a:solidFill>
                <a:schemeClr val="bg1"/>
              </a:solidFill>
              <a:latin typeface="Georgia" panose="02040502050405020303" pitchFamily="18" charset="0"/>
            </a:endParaRPr>
          </a:p>
        </p:txBody>
      </p:sp>
      <p:sp>
        <p:nvSpPr>
          <p:cNvPr id="16" name="TextBox 15">
            <a:extLst>
              <a:ext uri="{FF2B5EF4-FFF2-40B4-BE49-F238E27FC236}">
                <a16:creationId xmlns:a16="http://schemas.microsoft.com/office/drawing/2014/main" id="{6F23B9F8-3030-9588-8563-7CD36207D9AB}"/>
              </a:ext>
            </a:extLst>
          </p:cNvPr>
          <p:cNvSpPr txBox="1"/>
          <p:nvPr/>
        </p:nvSpPr>
        <p:spPr>
          <a:xfrm>
            <a:off x="9062991" y="5866267"/>
            <a:ext cx="1797756" cy="313932"/>
          </a:xfrm>
          <a:prstGeom prst="rect">
            <a:avLst/>
          </a:prstGeom>
          <a:noFill/>
        </p:spPr>
        <p:txBody>
          <a:bodyPr wrap="square">
            <a:spAutoFit/>
          </a:bodyPr>
          <a:lstStyle/>
          <a:p>
            <a:pPr defTabSz="731520">
              <a:spcAft>
                <a:spcPts val="600"/>
              </a:spcAft>
            </a:pPr>
            <a:r>
              <a:rPr lang="en-US" sz="1440" kern="1200">
                <a:solidFill>
                  <a:srgbClr val="16161D"/>
                </a:solidFill>
                <a:latin typeface="Helvetica Neue" panose="02000503000000020004" pitchFamily="2" charset="0"/>
                <a:ea typeface="+mn-ea"/>
                <a:cs typeface="+mn-cs"/>
              </a:rPr>
              <a:t>and more cases… </a:t>
            </a:r>
            <a:endParaRPr lang="en-US" sz="1800">
              <a:solidFill>
                <a:srgbClr val="16161D"/>
              </a:solidFill>
              <a:latin typeface="Helvetica Neue" panose="02000503000000020004" pitchFamily="2" charset="0"/>
            </a:endParaRPr>
          </a:p>
        </p:txBody>
      </p:sp>
    </p:spTree>
    <p:extLst>
      <p:ext uri="{BB962C8B-B14F-4D97-AF65-F5344CB8AC3E}">
        <p14:creationId xmlns:p14="http://schemas.microsoft.com/office/powerpoint/2010/main" val="1279158902"/>
      </p:ext>
    </p:extLst>
  </p:cSld>
  <p:clrMapOvr>
    <a:masterClrMapping/>
  </p:clrMapOvr>
  <mc:AlternateContent xmlns:mc="http://schemas.openxmlformats.org/markup-compatibility/2006" xmlns:p14="http://schemas.microsoft.com/office/powerpoint/2010/main">
    <mc:Choice Requires="p14">
      <p:transition spd="slow" p14:dur="2000" advTm="1312"/>
    </mc:Choice>
    <mc:Fallback xmlns="">
      <p:transition spd="slow" advTm="131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1032">
            <a:extLst>
              <a:ext uri="{FF2B5EF4-FFF2-40B4-BE49-F238E27FC236}">
                <a16:creationId xmlns:a16="http://schemas.microsoft.com/office/drawing/2014/main" id="{69AB23CA-CF96-42B0-847F-37A181DEBF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D3E75580-B95F-B01F-D3AF-B902D6D1B0F8}"/>
              </a:ext>
            </a:extLst>
          </p:cNvPr>
          <p:cNvSpPr>
            <a:spLocks noGrp="1"/>
          </p:cNvSpPr>
          <p:nvPr>
            <p:ph type="title"/>
          </p:nvPr>
        </p:nvSpPr>
        <p:spPr>
          <a:xfrm>
            <a:off x="513383" y="505692"/>
            <a:ext cx="7134415" cy="757236"/>
          </a:xfrm>
        </p:spPr>
        <p:txBody>
          <a:bodyPr anchor="b">
            <a:normAutofit/>
          </a:bodyPr>
          <a:lstStyle/>
          <a:p>
            <a:r>
              <a:rPr lang="en-US" sz="3600" b="1" dirty="0"/>
              <a:t>What is Heartbleed?</a:t>
            </a:r>
          </a:p>
        </p:txBody>
      </p:sp>
      <p:sp>
        <p:nvSpPr>
          <p:cNvPr id="1035" name="Freeform: Shape 1034">
            <a:extLst>
              <a:ext uri="{FF2B5EF4-FFF2-40B4-BE49-F238E27FC236}">
                <a16:creationId xmlns:a16="http://schemas.microsoft.com/office/drawing/2014/main" id="{A45FD7F6-BF7B-4588-AE38-90035891A1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30690" y="-18918"/>
            <a:ext cx="3580076" cy="3029264"/>
          </a:xfrm>
          <a:custGeom>
            <a:avLst/>
            <a:gdLst>
              <a:gd name="connsiteX0" fmla="*/ 19381 w 3580076"/>
              <a:gd name="connsiteY0" fmla="*/ 0 h 3029264"/>
              <a:gd name="connsiteX1" fmla="*/ 3580076 w 3580076"/>
              <a:gd name="connsiteY1" fmla="*/ 0 h 3029264"/>
              <a:gd name="connsiteX2" fmla="*/ 3580076 w 3580076"/>
              <a:gd name="connsiteY2" fmla="*/ 2559343 h 3029264"/>
              <a:gd name="connsiteX3" fmla="*/ 3556258 w 3580076"/>
              <a:gd name="connsiteY3" fmla="*/ 2578706 h 3029264"/>
              <a:gd name="connsiteX4" fmla="*/ 2887450 w 3580076"/>
              <a:gd name="connsiteY4" fmla="*/ 2826324 h 3029264"/>
              <a:gd name="connsiteX5" fmla="*/ 2575407 w 3580076"/>
              <a:gd name="connsiteY5" fmla="*/ 2906908 h 3029264"/>
              <a:gd name="connsiteX6" fmla="*/ 628491 w 3580076"/>
              <a:gd name="connsiteY6" fmla="*/ 2569492 h 3029264"/>
              <a:gd name="connsiteX7" fmla="*/ 113276 w 3580076"/>
              <a:gd name="connsiteY7" fmla="*/ 1240251 h 3029264"/>
              <a:gd name="connsiteX8" fmla="*/ 83702 w 3580076"/>
              <a:gd name="connsiteY8" fmla="*/ 1041556 h 3029264"/>
              <a:gd name="connsiteX9" fmla="*/ 7347 w 3580076"/>
              <a:gd name="connsiteY9" fmla="*/ 73049 h 302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80076" h="3029264">
                <a:moveTo>
                  <a:pt x="19381" y="0"/>
                </a:moveTo>
                <a:lnTo>
                  <a:pt x="3580076" y="0"/>
                </a:lnTo>
                <a:lnTo>
                  <a:pt x="3580076" y="2559343"/>
                </a:lnTo>
                <a:lnTo>
                  <a:pt x="3556258" y="2578706"/>
                </a:lnTo>
                <a:cubicBezTo>
                  <a:pt x="3390615" y="2698133"/>
                  <a:pt x="3196665" y="2750327"/>
                  <a:pt x="2887450" y="2826324"/>
                </a:cubicBezTo>
                <a:cubicBezTo>
                  <a:pt x="2787996" y="2850747"/>
                  <a:pt x="2685123" y="2876042"/>
                  <a:pt x="2575407" y="2906908"/>
                </a:cubicBezTo>
                <a:cubicBezTo>
                  <a:pt x="1737105" y="3142655"/>
                  <a:pt x="1154843" y="3041718"/>
                  <a:pt x="628491" y="2569492"/>
                </a:cubicBezTo>
                <a:cubicBezTo>
                  <a:pt x="283045" y="2259569"/>
                  <a:pt x="200247" y="1841949"/>
                  <a:pt x="113276" y="1240251"/>
                </a:cubicBezTo>
                <a:cubicBezTo>
                  <a:pt x="103566" y="1173024"/>
                  <a:pt x="93505" y="1106186"/>
                  <a:pt x="83702" y="1041556"/>
                </a:cubicBezTo>
                <a:cubicBezTo>
                  <a:pt x="30763" y="691052"/>
                  <a:pt x="-19190" y="360006"/>
                  <a:pt x="7347" y="73049"/>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1028" name="Picture 4" descr="OpenSSL 3.0 — Accelerating forwards | APNIC Blog">
            <a:extLst>
              <a:ext uri="{FF2B5EF4-FFF2-40B4-BE49-F238E27FC236}">
                <a16:creationId xmlns:a16="http://schemas.microsoft.com/office/drawing/2014/main" id="{FB3A7C03-290E-53D9-BEEF-9268E5412CA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250" t="-3136" r="13759" b="-24509"/>
          <a:stretch/>
        </p:blipFill>
        <p:spPr bwMode="auto">
          <a:xfrm>
            <a:off x="6846570" y="4310959"/>
            <a:ext cx="5212080" cy="3113564"/>
          </a:xfrm>
          <a:custGeom>
            <a:avLst/>
            <a:gdLst/>
            <a:ahLst/>
            <a:cxnLst/>
            <a:rect l="l" t="t" r="r" b="b"/>
            <a:pathLst>
              <a:path w="5959692" h="3560169">
                <a:moveTo>
                  <a:pt x="3008109" y="42"/>
                </a:moveTo>
                <a:cubicBezTo>
                  <a:pt x="3549058" y="3372"/>
                  <a:pt x="4091345" y="208628"/>
                  <a:pt x="4702247" y="626282"/>
                </a:cubicBezTo>
                <a:cubicBezTo>
                  <a:pt x="4830168" y="713755"/>
                  <a:pt x="4951806" y="791097"/>
                  <a:pt x="5069411" y="865826"/>
                </a:cubicBezTo>
                <a:cubicBezTo>
                  <a:pt x="5495976" y="1136988"/>
                  <a:pt x="5734167" y="1298128"/>
                  <a:pt x="5895906" y="1594994"/>
                </a:cubicBezTo>
                <a:lnTo>
                  <a:pt x="5959691" y="1728783"/>
                </a:lnTo>
                <a:lnTo>
                  <a:pt x="5959692" y="3560169"/>
                </a:lnTo>
                <a:lnTo>
                  <a:pt x="635" y="3560169"/>
                </a:lnTo>
                <a:lnTo>
                  <a:pt x="0" y="3534810"/>
                </a:lnTo>
                <a:cubicBezTo>
                  <a:pt x="2402" y="3407978"/>
                  <a:pt x="21463" y="3278501"/>
                  <a:pt x="56896" y="3142342"/>
                </a:cubicBezTo>
                <a:cubicBezTo>
                  <a:pt x="155720" y="2762537"/>
                  <a:pt x="374193" y="2359525"/>
                  <a:pt x="605568" y="1932853"/>
                </a:cubicBezTo>
                <a:cubicBezTo>
                  <a:pt x="648282" y="1854194"/>
                  <a:pt x="692359" y="1772817"/>
                  <a:pt x="736162" y="1690788"/>
                </a:cubicBezTo>
                <a:cubicBezTo>
                  <a:pt x="1128289" y="956620"/>
                  <a:pt x="1429537" y="456850"/>
                  <a:pt x="2021319" y="209863"/>
                </a:cubicBezTo>
                <a:cubicBezTo>
                  <a:pt x="2359453" y="68739"/>
                  <a:pt x="2683541" y="-1956"/>
                  <a:pt x="3008109" y="42"/>
                </a:cubicBezTo>
                <a:close/>
              </a:path>
            </a:pathLst>
          </a:custGeom>
          <a:noFill/>
          <a:extLst>
            <a:ext uri="{909E8E84-426E-40DD-AFC4-6F175D3DCCD1}">
              <a14:hiddenFill xmlns:a14="http://schemas.microsoft.com/office/drawing/2010/main">
                <a:solidFill>
                  <a:srgbClr val="FFFFFF"/>
                </a:solidFill>
              </a14:hiddenFill>
            </a:ext>
          </a:extLst>
        </p:spPr>
      </p:pic>
      <p:sp>
        <p:nvSpPr>
          <p:cNvPr id="1037" name="Freeform: Shape 1036">
            <a:extLst>
              <a:ext uri="{FF2B5EF4-FFF2-40B4-BE49-F238E27FC236}">
                <a16:creationId xmlns:a16="http://schemas.microsoft.com/office/drawing/2014/main" id="{2F05AAE2-453E-4EDA-8961-D9B319978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2156" y="3297832"/>
            <a:ext cx="5959692" cy="3560169"/>
          </a:xfrm>
          <a:custGeom>
            <a:avLst/>
            <a:gdLst>
              <a:gd name="connsiteX0" fmla="*/ 5959692 w 5959692"/>
              <a:gd name="connsiteY0" fmla="*/ 3363787 h 3560169"/>
              <a:gd name="connsiteX1" fmla="*/ 5959692 w 5959692"/>
              <a:gd name="connsiteY1" fmla="*/ 3560169 h 3560169"/>
              <a:gd name="connsiteX2" fmla="*/ 5918326 w 5959692"/>
              <a:gd name="connsiteY2" fmla="*/ 3560169 h 3560169"/>
              <a:gd name="connsiteX3" fmla="*/ 3008109 w 5959692"/>
              <a:gd name="connsiteY3" fmla="*/ 42 h 3560169"/>
              <a:gd name="connsiteX4" fmla="*/ 4702247 w 5959692"/>
              <a:gd name="connsiteY4" fmla="*/ 626282 h 3560169"/>
              <a:gd name="connsiteX5" fmla="*/ 5069411 w 5959692"/>
              <a:gd name="connsiteY5" fmla="*/ 865826 h 3560169"/>
              <a:gd name="connsiteX6" fmla="*/ 5895906 w 5959692"/>
              <a:gd name="connsiteY6" fmla="*/ 1594994 h 3560169"/>
              <a:gd name="connsiteX7" fmla="*/ 5959691 w 5959692"/>
              <a:gd name="connsiteY7" fmla="*/ 1728783 h 3560169"/>
              <a:gd name="connsiteX8" fmla="*/ 5959691 w 5959692"/>
              <a:gd name="connsiteY8" fmla="*/ 2242763 h 3560169"/>
              <a:gd name="connsiteX9" fmla="*/ 5918347 w 5959692"/>
              <a:gd name="connsiteY9" fmla="*/ 2056598 h 3560169"/>
              <a:gd name="connsiteX10" fmla="*/ 5820285 w 5959692"/>
              <a:gd name="connsiteY10" fmla="*/ 1774807 h 3560169"/>
              <a:gd name="connsiteX11" fmla="*/ 4980935 w 5959692"/>
              <a:gd name="connsiteY11" fmla="*/ 946614 h 3560169"/>
              <a:gd name="connsiteX12" fmla="*/ 4635662 w 5959692"/>
              <a:gd name="connsiteY12" fmla="*/ 716464 h 3560169"/>
              <a:gd name="connsiteX13" fmla="*/ 3044280 w 5959692"/>
              <a:gd name="connsiteY13" fmla="*/ 109209 h 3560169"/>
              <a:gd name="connsiteX14" fmla="*/ 2119450 w 5959692"/>
              <a:gd name="connsiteY14" fmla="*/ 300880 h 3560169"/>
              <a:gd name="connsiteX15" fmla="*/ 919412 w 5959692"/>
              <a:gd name="connsiteY15" fmla="*/ 1696777 h 3560169"/>
              <a:gd name="connsiteX16" fmla="*/ 797804 w 5959692"/>
              <a:gd name="connsiteY16" fmla="*/ 1925546 h 3560169"/>
              <a:gd name="connsiteX17" fmla="*/ 287588 w 5959692"/>
              <a:gd name="connsiteY17" fmla="*/ 3069391 h 3560169"/>
              <a:gd name="connsiteX18" fmla="*/ 235658 w 5959692"/>
              <a:gd name="connsiteY18" fmla="*/ 3441477 h 3560169"/>
              <a:gd name="connsiteX19" fmla="*/ 239056 w 5959692"/>
              <a:gd name="connsiteY19" fmla="*/ 3560169 h 3560169"/>
              <a:gd name="connsiteX20" fmla="*/ 635 w 5959692"/>
              <a:gd name="connsiteY20" fmla="*/ 3560169 h 3560169"/>
              <a:gd name="connsiteX21" fmla="*/ 0 w 5959692"/>
              <a:gd name="connsiteY21" fmla="*/ 3534810 h 3560169"/>
              <a:gd name="connsiteX22" fmla="*/ 56896 w 5959692"/>
              <a:gd name="connsiteY22" fmla="*/ 3142342 h 3560169"/>
              <a:gd name="connsiteX23" fmla="*/ 605568 w 5959692"/>
              <a:gd name="connsiteY23" fmla="*/ 1932853 h 3560169"/>
              <a:gd name="connsiteX24" fmla="*/ 736162 w 5959692"/>
              <a:gd name="connsiteY24" fmla="*/ 1690788 h 3560169"/>
              <a:gd name="connsiteX25" fmla="*/ 2021319 w 5959692"/>
              <a:gd name="connsiteY25" fmla="*/ 209863 h 3560169"/>
              <a:gd name="connsiteX26" fmla="*/ 3008109 w 5959692"/>
              <a:gd name="connsiteY26" fmla="*/ 42 h 3560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959692" h="3560169">
                <a:moveTo>
                  <a:pt x="5959692" y="3363787"/>
                </a:moveTo>
                <a:lnTo>
                  <a:pt x="5959692" y="3560169"/>
                </a:lnTo>
                <a:lnTo>
                  <a:pt x="5918326" y="3560169"/>
                </a:lnTo>
                <a:close/>
                <a:moveTo>
                  <a:pt x="3008109" y="42"/>
                </a:moveTo>
                <a:cubicBezTo>
                  <a:pt x="3549058" y="3372"/>
                  <a:pt x="4091345" y="208628"/>
                  <a:pt x="4702247" y="626282"/>
                </a:cubicBezTo>
                <a:cubicBezTo>
                  <a:pt x="4830168" y="713755"/>
                  <a:pt x="4951806" y="791097"/>
                  <a:pt x="5069411" y="865826"/>
                </a:cubicBezTo>
                <a:cubicBezTo>
                  <a:pt x="5495976" y="1136988"/>
                  <a:pt x="5734167" y="1298128"/>
                  <a:pt x="5895906" y="1594994"/>
                </a:cubicBezTo>
                <a:lnTo>
                  <a:pt x="5959691" y="1728783"/>
                </a:lnTo>
                <a:lnTo>
                  <a:pt x="5959691" y="2242763"/>
                </a:lnTo>
                <a:lnTo>
                  <a:pt x="5918347" y="2056598"/>
                </a:lnTo>
                <a:cubicBezTo>
                  <a:pt x="5891169" y="1960834"/>
                  <a:pt x="5858474" y="1866845"/>
                  <a:pt x="5820285" y="1774807"/>
                </a:cubicBezTo>
                <a:cubicBezTo>
                  <a:pt x="5666444" y="1404038"/>
                  <a:pt x="5439344" y="1244459"/>
                  <a:pt x="4980935" y="946614"/>
                </a:cubicBezTo>
                <a:cubicBezTo>
                  <a:pt x="4870349" y="874793"/>
                  <a:pt x="4755972" y="800460"/>
                  <a:pt x="4635662" y="716464"/>
                </a:cubicBezTo>
                <a:cubicBezTo>
                  <a:pt x="4061110" y="315407"/>
                  <a:pt x="3551697" y="116473"/>
                  <a:pt x="3044280" y="109209"/>
                </a:cubicBezTo>
                <a:cubicBezTo>
                  <a:pt x="2739831" y="104851"/>
                  <a:pt x="2436100" y="169494"/>
                  <a:pt x="2119450" y="300880"/>
                </a:cubicBezTo>
                <a:cubicBezTo>
                  <a:pt x="1565269" y="530823"/>
                  <a:pt x="1284534" y="1002904"/>
                  <a:pt x="919412" y="1696777"/>
                </a:cubicBezTo>
                <a:cubicBezTo>
                  <a:pt x="878625" y="1774305"/>
                  <a:pt x="837580" y="1851211"/>
                  <a:pt x="797804" y="1925546"/>
                </a:cubicBezTo>
                <a:cubicBezTo>
                  <a:pt x="582340" y="2328776"/>
                  <a:pt x="378892" y="2709642"/>
                  <a:pt x="287588" y="3069391"/>
                </a:cubicBezTo>
                <a:cubicBezTo>
                  <a:pt x="254851" y="3198359"/>
                  <a:pt x="237447" y="3321111"/>
                  <a:pt x="235658" y="3441477"/>
                </a:cubicBezTo>
                <a:lnTo>
                  <a:pt x="239056" y="3560169"/>
                </a:lnTo>
                <a:lnTo>
                  <a:pt x="635" y="3560169"/>
                </a:lnTo>
                <a:lnTo>
                  <a:pt x="0" y="3534810"/>
                </a:lnTo>
                <a:cubicBezTo>
                  <a:pt x="2402" y="3407978"/>
                  <a:pt x="21463" y="3278501"/>
                  <a:pt x="56896" y="3142342"/>
                </a:cubicBezTo>
                <a:cubicBezTo>
                  <a:pt x="155720" y="2762537"/>
                  <a:pt x="374193" y="2359525"/>
                  <a:pt x="605568" y="1932853"/>
                </a:cubicBezTo>
                <a:cubicBezTo>
                  <a:pt x="648282" y="1854194"/>
                  <a:pt x="692359" y="1772817"/>
                  <a:pt x="736162" y="1690788"/>
                </a:cubicBezTo>
                <a:cubicBezTo>
                  <a:pt x="1128289" y="956620"/>
                  <a:pt x="1429537" y="456850"/>
                  <a:pt x="2021319" y="209863"/>
                </a:cubicBezTo>
                <a:cubicBezTo>
                  <a:pt x="2359453" y="68739"/>
                  <a:pt x="2683541" y="-1956"/>
                  <a:pt x="3008109" y="42"/>
                </a:cubicBezTo>
                <a:close/>
              </a:path>
            </a:pathLst>
          </a:custGeom>
          <a:solidFill>
            <a:srgbClr val="FFFFFF">
              <a:alpha val="60000"/>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39" name="Freeform: Shape 1038">
            <a:extLst>
              <a:ext uri="{FF2B5EF4-FFF2-40B4-BE49-F238E27FC236}">
                <a16:creationId xmlns:a16="http://schemas.microsoft.com/office/drawing/2014/main" id="{CE2CF453-4871-4F22-8746-957F757DA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493" y="3124529"/>
            <a:ext cx="6141507" cy="3752389"/>
          </a:xfrm>
          <a:custGeom>
            <a:avLst/>
            <a:gdLst>
              <a:gd name="connsiteX0" fmla="*/ 3215595 w 6141507"/>
              <a:gd name="connsiteY0" fmla="*/ 37 h 3752389"/>
              <a:gd name="connsiteX1" fmla="*/ 5025810 w 6141507"/>
              <a:gd name="connsiteY1" fmla="*/ 667544 h 3752389"/>
              <a:gd name="connsiteX2" fmla="*/ 5418068 w 6141507"/>
              <a:gd name="connsiteY2" fmla="*/ 923043 h 3752389"/>
              <a:gd name="connsiteX3" fmla="*/ 6130109 w 6141507"/>
              <a:gd name="connsiteY3" fmla="*/ 1458777 h 3752389"/>
              <a:gd name="connsiteX4" fmla="*/ 6141506 w 6141507"/>
              <a:gd name="connsiteY4" fmla="*/ 1473047 h 3752389"/>
              <a:gd name="connsiteX5" fmla="*/ 6141507 w 6141507"/>
              <a:gd name="connsiteY5" fmla="*/ 3752389 h 3752389"/>
              <a:gd name="connsiteX6" fmla="*/ 0 w 6141507"/>
              <a:gd name="connsiteY6" fmla="*/ 3752389 h 3752389"/>
              <a:gd name="connsiteX7" fmla="*/ 7127 w 6141507"/>
              <a:gd name="connsiteY7" fmla="*/ 3638865 h 3752389"/>
              <a:gd name="connsiteX8" fmla="*/ 59603 w 6141507"/>
              <a:gd name="connsiteY8" fmla="*/ 3356358 h 3752389"/>
              <a:gd name="connsiteX9" fmla="*/ 646726 w 6141507"/>
              <a:gd name="connsiteY9" fmla="*/ 2064848 h 3752389"/>
              <a:gd name="connsiteX10" fmla="*/ 786444 w 6141507"/>
              <a:gd name="connsiteY10" fmla="*/ 1806355 h 3752389"/>
              <a:gd name="connsiteX11" fmla="*/ 2160845 w 6141507"/>
              <a:gd name="connsiteY11" fmla="*/ 224629 h 3752389"/>
              <a:gd name="connsiteX12" fmla="*/ 3215595 w 6141507"/>
              <a:gd name="connsiteY12" fmla="*/ 37 h 3752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41507" h="3752389">
                <a:moveTo>
                  <a:pt x="3215595" y="37"/>
                </a:moveTo>
                <a:cubicBezTo>
                  <a:pt x="3793727" y="3265"/>
                  <a:pt x="4373168" y="222053"/>
                  <a:pt x="5025810" y="667544"/>
                </a:cubicBezTo>
                <a:cubicBezTo>
                  <a:pt x="5162471" y="760846"/>
                  <a:pt x="5292423" y="843339"/>
                  <a:pt x="5418068" y="923043"/>
                </a:cubicBezTo>
                <a:cubicBezTo>
                  <a:pt x="5743584" y="1129628"/>
                  <a:pt x="5966418" y="1276344"/>
                  <a:pt x="6130109" y="1458777"/>
                </a:cubicBezTo>
                <a:lnTo>
                  <a:pt x="6141506" y="1473047"/>
                </a:lnTo>
                <a:lnTo>
                  <a:pt x="6141507" y="3752389"/>
                </a:lnTo>
                <a:lnTo>
                  <a:pt x="0" y="3752389"/>
                </a:lnTo>
                <a:lnTo>
                  <a:pt x="7127" y="3638865"/>
                </a:lnTo>
                <a:cubicBezTo>
                  <a:pt x="16780" y="3547020"/>
                  <a:pt x="34303" y="3453276"/>
                  <a:pt x="59603" y="3356358"/>
                </a:cubicBezTo>
                <a:cubicBezTo>
                  <a:pt x="165452" y="2950843"/>
                  <a:pt x="399187" y="2520480"/>
                  <a:pt x="646726" y="2064848"/>
                </a:cubicBezTo>
                <a:cubicBezTo>
                  <a:pt x="692424" y="1980851"/>
                  <a:pt x="739580" y="1893951"/>
                  <a:pt x="786444" y="1806355"/>
                </a:cubicBezTo>
                <a:cubicBezTo>
                  <a:pt x="1205972" y="1022363"/>
                  <a:pt x="1528233" y="488656"/>
                  <a:pt x="2160845" y="224629"/>
                </a:cubicBezTo>
                <a:cubicBezTo>
                  <a:pt x="2522310" y="73767"/>
                  <a:pt x="2868717" y="-1899"/>
                  <a:pt x="3215595" y="37"/>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Content Placeholder 2">
            <a:extLst>
              <a:ext uri="{FF2B5EF4-FFF2-40B4-BE49-F238E27FC236}">
                <a16:creationId xmlns:a16="http://schemas.microsoft.com/office/drawing/2014/main" id="{A9E98641-DF43-E411-6421-F733A6706E29}"/>
              </a:ext>
            </a:extLst>
          </p:cNvPr>
          <p:cNvSpPr>
            <a:spLocks noGrp="1"/>
          </p:cNvSpPr>
          <p:nvPr>
            <p:ph idx="1"/>
          </p:nvPr>
        </p:nvSpPr>
        <p:spPr>
          <a:xfrm>
            <a:off x="548164" y="1517134"/>
            <a:ext cx="7099634" cy="5040829"/>
          </a:xfrm>
        </p:spPr>
        <p:txBody>
          <a:bodyPr>
            <a:normAutofit/>
          </a:bodyPr>
          <a:lstStyle/>
          <a:p>
            <a:pPr>
              <a:lnSpc>
                <a:spcPct val="120000"/>
              </a:lnSpc>
              <a:spcBef>
                <a:spcPts val="1600"/>
              </a:spcBef>
            </a:pPr>
            <a:r>
              <a:rPr lang="en-US" sz="2000" b="1" dirty="0"/>
              <a:t>Heartbleed </a:t>
            </a:r>
            <a:r>
              <a:rPr lang="en-US" sz="2000" dirty="0"/>
              <a:t>is a vulnerability in </a:t>
            </a:r>
            <a:r>
              <a:rPr lang="en-US" sz="2000" b="1" dirty="0"/>
              <a:t>OpenSSL</a:t>
            </a:r>
            <a:r>
              <a:rPr lang="en-US" sz="2000" dirty="0"/>
              <a:t> that came to light in April 2014; it was present on thousands of web servers, including those running major sites like Yahoo.</a:t>
            </a:r>
          </a:p>
          <a:p>
            <a:pPr>
              <a:lnSpc>
                <a:spcPct val="120000"/>
              </a:lnSpc>
              <a:spcBef>
                <a:spcPts val="1600"/>
              </a:spcBef>
            </a:pPr>
            <a:r>
              <a:rPr lang="en-US" sz="2000" dirty="0"/>
              <a:t>OpenSSL is an open source code library that </a:t>
            </a:r>
            <a:r>
              <a:rPr lang="en-US" sz="2000" b="1" dirty="0"/>
              <a:t>implements TLS/SSL protocols</a:t>
            </a:r>
            <a:r>
              <a:rPr lang="en-US" sz="2000" dirty="0"/>
              <a:t>. The vulnerability meant that a malicious user could easily trick a vulnerable web server into sending </a:t>
            </a:r>
            <a:r>
              <a:rPr lang="en-US" sz="2000" b="1" dirty="0"/>
              <a:t>sensitive information</a:t>
            </a:r>
            <a:r>
              <a:rPr lang="en-US" sz="2000" dirty="0"/>
              <a:t>.</a:t>
            </a:r>
          </a:p>
          <a:p>
            <a:pPr>
              <a:lnSpc>
                <a:spcPct val="120000"/>
              </a:lnSpc>
              <a:spcBef>
                <a:spcPts val="1600"/>
              </a:spcBef>
            </a:pPr>
            <a:r>
              <a:rPr lang="en-US" sz="2000" dirty="0"/>
              <a:t>OpenSSL is so widely used—when the bug was made public, it affected 17% of all SSL servers—that it precipitated a security crisis.</a:t>
            </a:r>
          </a:p>
        </p:txBody>
      </p:sp>
      <p:pic>
        <p:nvPicPr>
          <p:cNvPr id="5" name="Picture 4" descr="Computer script on a screen">
            <a:extLst>
              <a:ext uri="{FF2B5EF4-FFF2-40B4-BE49-F238E27FC236}">
                <a16:creationId xmlns:a16="http://schemas.microsoft.com/office/drawing/2014/main" id="{703DCF5F-C0F1-3DE0-1638-CB910D8B65EE}"/>
              </a:ext>
            </a:extLst>
          </p:cNvPr>
          <p:cNvPicPr>
            <a:picLocks noChangeAspect="1"/>
          </p:cNvPicPr>
          <p:nvPr/>
        </p:nvPicPr>
        <p:blipFill rotWithShape="1">
          <a:blip r:embed="rId4"/>
          <a:srcRect r="19849" b="-2"/>
          <a:stretch/>
        </p:blipFill>
        <p:spPr>
          <a:xfrm>
            <a:off x="8898128" y="10"/>
            <a:ext cx="3293877" cy="2743202"/>
          </a:xfrm>
          <a:custGeom>
            <a:avLst/>
            <a:gdLst/>
            <a:ahLst/>
            <a:cxnLst/>
            <a:rect l="l" t="t" r="r" b="b"/>
            <a:pathLst>
              <a:path w="3293877" h="2743212">
                <a:moveTo>
                  <a:pt x="37772" y="0"/>
                </a:moveTo>
                <a:lnTo>
                  <a:pt x="3293877" y="0"/>
                </a:lnTo>
                <a:lnTo>
                  <a:pt x="3293877" y="2133887"/>
                </a:lnTo>
                <a:lnTo>
                  <a:pt x="3222757" y="2223039"/>
                </a:lnTo>
                <a:cubicBezTo>
                  <a:pt x="3041339" y="2425251"/>
                  <a:pt x="2861221" y="2476800"/>
                  <a:pt x="2503136" y="2565392"/>
                </a:cubicBezTo>
                <a:cubicBezTo>
                  <a:pt x="2416757" y="2586746"/>
                  <a:pt x="2327408" y="2608861"/>
                  <a:pt x="2232111" y="2635826"/>
                </a:cubicBezTo>
                <a:cubicBezTo>
                  <a:pt x="1503976" y="2841768"/>
                  <a:pt x="998612" y="2754939"/>
                  <a:pt x="542319" y="2345567"/>
                </a:cubicBezTo>
                <a:cubicBezTo>
                  <a:pt x="242852" y="2076894"/>
                  <a:pt x="171565" y="1714314"/>
                  <a:pt x="96920" y="1191868"/>
                </a:cubicBezTo>
                <a:cubicBezTo>
                  <a:pt x="88586" y="1133496"/>
                  <a:pt x="79946" y="1075462"/>
                  <a:pt x="71529" y="1019346"/>
                </a:cubicBezTo>
                <a:cubicBezTo>
                  <a:pt x="26070" y="715012"/>
                  <a:pt x="-16826" y="427572"/>
                  <a:pt x="6623" y="178315"/>
                </a:cubicBezTo>
                <a:cubicBezTo>
                  <a:pt x="12226" y="118742"/>
                  <a:pt x="21526" y="62431"/>
                  <a:pt x="34833" y="8680"/>
                </a:cubicBezTo>
                <a:close/>
              </a:path>
            </a:pathLst>
          </a:custGeom>
        </p:spPr>
      </p:pic>
      <p:sp>
        <p:nvSpPr>
          <p:cNvPr id="1041" name="Freeform: Shape 1040">
            <a:extLst>
              <a:ext uri="{FF2B5EF4-FFF2-40B4-BE49-F238E27FC236}">
                <a16:creationId xmlns:a16="http://schemas.microsoft.com/office/drawing/2014/main" id="{6A0E0FAE-D6BC-43D5-ACA6-8CDE48477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97970" y="0"/>
            <a:ext cx="3293877" cy="2743212"/>
          </a:xfrm>
          <a:custGeom>
            <a:avLst/>
            <a:gdLst>
              <a:gd name="connsiteX0" fmla="*/ 37772 w 3293877"/>
              <a:gd name="connsiteY0" fmla="*/ 0 h 2743212"/>
              <a:gd name="connsiteX1" fmla="*/ 175506 w 3293877"/>
              <a:gd name="connsiteY1" fmla="*/ 0 h 2743212"/>
              <a:gd name="connsiteX2" fmla="*/ 149226 w 3293877"/>
              <a:gd name="connsiteY2" fmla="*/ 78193 h 2743212"/>
              <a:gd name="connsiteX3" fmla="*/ 122819 w 3293877"/>
              <a:gd name="connsiteY3" fmla="*/ 237010 h 2743212"/>
              <a:gd name="connsiteX4" fmla="*/ 180914 w 3293877"/>
              <a:gd name="connsiteY4" fmla="*/ 1023956 h 2743212"/>
              <a:gd name="connsiteX5" fmla="*/ 203979 w 3293877"/>
              <a:gd name="connsiteY5" fmla="*/ 1185356 h 2743212"/>
              <a:gd name="connsiteX6" fmla="*/ 612631 w 3293877"/>
              <a:gd name="connsiteY6" fmla="*/ 2264082 h 2743212"/>
              <a:gd name="connsiteX7" fmla="*/ 2171849 w 3293877"/>
              <a:gd name="connsiteY7" fmla="*/ 2532019 h 2743212"/>
              <a:gd name="connsiteX8" fmla="*/ 2422184 w 3293877"/>
              <a:gd name="connsiteY8" fmla="*/ 2465509 h 2743212"/>
              <a:gd name="connsiteX9" fmla="*/ 3087206 w 3293877"/>
              <a:gd name="connsiteY9" fmla="*/ 2143537 h 2743212"/>
              <a:gd name="connsiteX10" fmla="*/ 3203783 w 3293877"/>
              <a:gd name="connsiteY10" fmla="*/ 1995541 h 2743212"/>
              <a:gd name="connsiteX11" fmla="*/ 3293877 w 3293877"/>
              <a:gd name="connsiteY11" fmla="*/ 1849554 h 2743212"/>
              <a:gd name="connsiteX12" fmla="*/ 3293877 w 3293877"/>
              <a:gd name="connsiteY12" fmla="*/ 2133887 h 2743212"/>
              <a:gd name="connsiteX13" fmla="*/ 3222757 w 3293877"/>
              <a:gd name="connsiteY13" fmla="*/ 2223039 h 2743212"/>
              <a:gd name="connsiteX14" fmla="*/ 2503136 w 3293877"/>
              <a:gd name="connsiteY14" fmla="*/ 2565392 h 2743212"/>
              <a:gd name="connsiteX15" fmla="*/ 2232111 w 3293877"/>
              <a:gd name="connsiteY15" fmla="*/ 2635826 h 2743212"/>
              <a:gd name="connsiteX16" fmla="*/ 542319 w 3293877"/>
              <a:gd name="connsiteY16" fmla="*/ 2345567 h 2743212"/>
              <a:gd name="connsiteX17" fmla="*/ 96920 w 3293877"/>
              <a:gd name="connsiteY17" fmla="*/ 1191868 h 2743212"/>
              <a:gd name="connsiteX18" fmla="*/ 71529 w 3293877"/>
              <a:gd name="connsiteY18" fmla="*/ 1019346 h 2743212"/>
              <a:gd name="connsiteX19" fmla="*/ 6623 w 3293877"/>
              <a:gd name="connsiteY19" fmla="*/ 178315 h 2743212"/>
              <a:gd name="connsiteX20" fmla="*/ 34833 w 3293877"/>
              <a:gd name="connsiteY20" fmla="*/ 8680 h 274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293877" h="2743212">
                <a:moveTo>
                  <a:pt x="37772" y="0"/>
                </a:moveTo>
                <a:lnTo>
                  <a:pt x="175506" y="0"/>
                </a:lnTo>
                <a:lnTo>
                  <a:pt x="149226" y="78193"/>
                </a:lnTo>
                <a:cubicBezTo>
                  <a:pt x="136827" y="128527"/>
                  <a:pt x="128121" y="181246"/>
                  <a:pt x="122819" y="237010"/>
                </a:cubicBezTo>
                <a:cubicBezTo>
                  <a:pt x="100634" y="470331"/>
                  <a:pt x="139609" y="739241"/>
                  <a:pt x="180914" y="1023956"/>
                </a:cubicBezTo>
                <a:cubicBezTo>
                  <a:pt x="188562" y="1076454"/>
                  <a:pt x="196412" y="1130747"/>
                  <a:pt x="203979" y="1185356"/>
                </a:cubicBezTo>
                <a:cubicBezTo>
                  <a:pt x="271754" y="1674130"/>
                  <a:pt x="336774" y="2013298"/>
                  <a:pt x="612631" y="2264082"/>
                </a:cubicBezTo>
                <a:cubicBezTo>
                  <a:pt x="1032949" y="2646196"/>
                  <a:pt x="1499262" y="2726349"/>
                  <a:pt x="2171849" y="2532019"/>
                </a:cubicBezTo>
                <a:cubicBezTo>
                  <a:pt x="2259876" y="2506576"/>
                  <a:pt x="2342402" y="2485683"/>
                  <a:pt x="2422184" y="2465509"/>
                </a:cubicBezTo>
                <a:cubicBezTo>
                  <a:pt x="2752924" y="2381814"/>
                  <a:pt x="2919303" y="2333175"/>
                  <a:pt x="3087206" y="2143537"/>
                </a:cubicBezTo>
                <a:cubicBezTo>
                  <a:pt x="3128886" y="2096462"/>
                  <a:pt x="3167762" y="2047097"/>
                  <a:pt x="3203783" y="1995541"/>
                </a:cubicBezTo>
                <a:lnTo>
                  <a:pt x="3293877" y="1849554"/>
                </a:lnTo>
                <a:lnTo>
                  <a:pt x="3293877" y="2133887"/>
                </a:lnTo>
                <a:lnTo>
                  <a:pt x="3222757" y="2223039"/>
                </a:lnTo>
                <a:cubicBezTo>
                  <a:pt x="3041339" y="2425251"/>
                  <a:pt x="2861221" y="2476800"/>
                  <a:pt x="2503136" y="2565392"/>
                </a:cubicBezTo>
                <a:cubicBezTo>
                  <a:pt x="2416757" y="2586746"/>
                  <a:pt x="2327408" y="2608861"/>
                  <a:pt x="2232111" y="2635826"/>
                </a:cubicBezTo>
                <a:cubicBezTo>
                  <a:pt x="1503976" y="2841768"/>
                  <a:pt x="998612" y="2754939"/>
                  <a:pt x="542319" y="2345567"/>
                </a:cubicBezTo>
                <a:cubicBezTo>
                  <a:pt x="242852" y="2076894"/>
                  <a:pt x="171565" y="1714314"/>
                  <a:pt x="96920" y="1191868"/>
                </a:cubicBezTo>
                <a:cubicBezTo>
                  <a:pt x="88586" y="1133496"/>
                  <a:pt x="79946" y="1075462"/>
                  <a:pt x="71529" y="1019346"/>
                </a:cubicBezTo>
                <a:cubicBezTo>
                  <a:pt x="26070" y="715012"/>
                  <a:pt x="-16826" y="427572"/>
                  <a:pt x="6623" y="178315"/>
                </a:cubicBezTo>
                <a:cubicBezTo>
                  <a:pt x="12226" y="118742"/>
                  <a:pt x="21526" y="62431"/>
                  <a:pt x="34833" y="868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1339737880"/>
      </p:ext>
    </p:extLst>
  </p:cSld>
  <p:clrMapOvr>
    <a:masterClrMapping/>
  </p:clrMapOvr>
  <mc:AlternateContent xmlns:mc="http://schemas.openxmlformats.org/markup-compatibility/2006" xmlns:p14="http://schemas.microsoft.com/office/powerpoint/2010/main">
    <mc:Choice Requires="p14">
      <p:transition spd="slow" p14:dur="2000" advTm="3178"/>
    </mc:Choice>
    <mc:Fallback xmlns="">
      <p:transition spd="slow" advTm="317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10B5364-5345-D808-4E30-ADF07AD5A6C0}"/>
              </a:ext>
            </a:extLst>
          </p:cNvPr>
          <p:cNvSpPr>
            <a:spLocks noGrp="1"/>
          </p:cNvSpPr>
          <p:nvPr>
            <p:ph type="title"/>
          </p:nvPr>
        </p:nvSpPr>
        <p:spPr>
          <a:xfrm>
            <a:off x="513033" y="242276"/>
            <a:ext cx="9392421" cy="1330841"/>
          </a:xfrm>
        </p:spPr>
        <p:txBody>
          <a:bodyPr>
            <a:normAutofit/>
          </a:bodyPr>
          <a:lstStyle/>
          <a:p>
            <a:r>
              <a:rPr lang="en-US" sz="4000" b="1" dirty="0"/>
              <a:t>Why is Heartbleed called Heartbleed?</a:t>
            </a:r>
          </a:p>
        </p:txBody>
      </p:sp>
      <p:sp>
        <p:nvSpPr>
          <p:cNvPr id="25" name="Rounded Rectangle 24">
            <a:extLst>
              <a:ext uri="{FF2B5EF4-FFF2-40B4-BE49-F238E27FC236}">
                <a16:creationId xmlns:a16="http://schemas.microsoft.com/office/drawing/2014/main" id="{D04EB398-75DE-3843-C6DD-26C3DA212C24}"/>
              </a:ext>
            </a:extLst>
          </p:cNvPr>
          <p:cNvSpPr/>
          <p:nvPr/>
        </p:nvSpPr>
        <p:spPr>
          <a:xfrm>
            <a:off x="436650" y="2344538"/>
            <a:ext cx="4541750" cy="1173037"/>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7" name="Rectangle 26" descr="Heart with Pulse">
            <a:extLst>
              <a:ext uri="{FF2B5EF4-FFF2-40B4-BE49-F238E27FC236}">
                <a16:creationId xmlns:a16="http://schemas.microsoft.com/office/drawing/2014/main" id="{951FF506-CE21-7B66-DED9-DE22D792F6A9}"/>
              </a:ext>
            </a:extLst>
          </p:cNvPr>
          <p:cNvSpPr/>
          <p:nvPr/>
        </p:nvSpPr>
        <p:spPr>
          <a:xfrm>
            <a:off x="627510" y="2608471"/>
            <a:ext cx="645170" cy="64517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9" name="Freeform 28">
            <a:extLst>
              <a:ext uri="{FF2B5EF4-FFF2-40B4-BE49-F238E27FC236}">
                <a16:creationId xmlns:a16="http://schemas.microsoft.com/office/drawing/2014/main" id="{3192C38C-1800-03AD-237D-DAFB282DE655}"/>
              </a:ext>
            </a:extLst>
          </p:cNvPr>
          <p:cNvSpPr/>
          <p:nvPr/>
        </p:nvSpPr>
        <p:spPr>
          <a:xfrm>
            <a:off x="1240685" y="2344538"/>
            <a:ext cx="3636116" cy="1173037"/>
          </a:xfrm>
          <a:custGeom>
            <a:avLst/>
            <a:gdLst>
              <a:gd name="connsiteX0" fmla="*/ 0 w 2231534"/>
              <a:gd name="connsiteY0" fmla="*/ 0 h 1173037"/>
              <a:gd name="connsiteX1" fmla="*/ 2231534 w 2231534"/>
              <a:gd name="connsiteY1" fmla="*/ 0 h 1173037"/>
              <a:gd name="connsiteX2" fmla="*/ 2231534 w 2231534"/>
              <a:gd name="connsiteY2" fmla="*/ 1173037 h 1173037"/>
              <a:gd name="connsiteX3" fmla="*/ 0 w 2231534"/>
              <a:gd name="connsiteY3" fmla="*/ 1173037 h 1173037"/>
              <a:gd name="connsiteX4" fmla="*/ 0 w 2231534"/>
              <a:gd name="connsiteY4" fmla="*/ 0 h 1173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1534" h="1173037">
                <a:moveTo>
                  <a:pt x="0" y="0"/>
                </a:moveTo>
                <a:lnTo>
                  <a:pt x="2231534" y="0"/>
                </a:lnTo>
                <a:lnTo>
                  <a:pt x="2231534" y="1173037"/>
                </a:lnTo>
                <a:lnTo>
                  <a:pt x="0" y="117303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4146" tIns="124146" rIns="124146" bIns="124146" numCol="1" spcCol="1270" anchor="ctr" anchorCtr="0">
            <a:noAutofit/>
          </a:bodyPr>
          <a:lstStyle/>
          <a:p>
            <a:pPr marL="0" lvl="0" indent="0" algn="l" defTabSz="622300">
              <a:lnSpc>
                <a:spcPct val="100000"/>
              </a:lnSpc>
              <a:spcBef>
                <a:spcPct val="0"/>
              </a:spcBef>
              <a:spcAft>
                <a:spcPct val="35000"/>
              </a:spcAft>
              <a:buNone/>
            </a:pPr>
            <a:r>
              <a:rPr lang="en-US" b="1" kern="1200" dirty="0"/>
              <a:t>Heartbeat: </a:t>
            </a:r>
            <a:r>
              <a:rPr lang="en-US" kern="1200" dirty="0"/>
              <a:t> mechanism in TLS to determine completed connection</a:t>
            </a:r>
          </a:p>
        </p:txBody>
      </p:sp>
      <p:sp>
        <p:nvSpPr>
          <p:cNvPr id="31" name="Freeform 30">
            <a:extLst>
              <a:ext uri="{FF2B5EF4-FFF2-40B4-BE49-F238E27FC236}">
                <a16:creationId xmlns:a16="http://schemas.microsoft.com/office/drawing/2014/main" id="{C244BD06-E6D5-1A41-137A-E4F0F7EB8D49}"/>
              </a:ext>
            </a:extLst>
          </p:cNvPr>
          <p:cNvSpPr/>
          <p:nvPr/>
        </p:nvSpPr>
        <p:spPr>
          <a:xfrm>
            <a:off x="5306562" y="2112797"/>
            <a:ext cx="6644138" cy="2061837"/>
          </a:xfrm>
          <a:custGeom>
            <a:avLst/>
            <a:gdLst>
              <a:gd name="connsiteX0" fmla="*/ 0 w 1371248"/>
              <a:gd name="connsiteY0" fmla="*/ 0 h 1173037"/>
              <a:gd name="connsiteX1" fmla="*/ 1371248 w 1371248"/>
              <a:gd name="connsiteY1" fmla="*/ 0 h 1173037"/>
              <a:gd name="connsiteX2" fmla="*/ 1371248 w 1371248"/>
              <a:gd name="connsiteY2" fmla="*/ 1173037 h 1173037"/>
              <a:gd name="connsiteX3" fmla="*/ 0 w 1371248"/>
              <a:gd name="connsiteY3" fmla="*/ 1173037 h 1173037"/>
              <a:gd name="connsiteX4" fmla="*/ 0 w 1371248"/>
              <a:gd name="connsiteY4" fmla="*/ 0 h 1173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248" h="1173037">
                <a:moveTo>
                  <a:pt x="0" y="0"/>
                </a:moveTo>
                <a:lnTo>
                  <a:pt x="1371248" y="0"/>
                </a:lnTo>
                <a:lnTo>
                  <a:pt x="1371248" y="1173037"/>
                </a:lnTo>
                <a:lnTo>
                  <a:pt x="0" y="1173037"/>
                </a:lnTo>
                <a:lnTo>
                  <a:pt x="0" y="0"/>
                </a:lnTo>
                <a:close/>
              </a:path>
            </a:pathLst>
          </a:custGeom>
          <a:no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4146" tIns="124146" rIns="124146" bIns="124146" numCol="1" spcCol="1270" anchor="ctr" anchorCtr="0">
            <a:noAutofit/>
          </a:bodyPr>
          <a:lstStyle/>
          <a:p>
            <a:pPr marL="0" lvl="0" indent="0" algn="l" defTabSz="488950">
              <a:lnSpc>
                <a:spcPct val="100000"/>
              </a:lnSpc>
              <a:spcBef>
                <a:spcPct val="0"/>
              </a:spcBef>
              <a:spcAft>
                <a:spcPct val="35000"/>
              </a:spcAft>
              <a:buNone/>
            </a:pPr>
            <a:r>
              <a:rPr lang="en-US" sz="2000" dirty="0"/>
              <a:t>E</a:t>
            </a:r>
            <a:r>
              <a:rPr lang="en-US" sz="2000" kern="1200" dirty="0"/>
              <a:t>ven if the user doesn't exchange data for a certain period, user sends a </a:t>
            </a:r>
            <a:r>
              <a:rPr lang="en-US" sz="2000" b="1" kern="1200" dirty="0"/>
              <a:t>heartbeat request</a:t>
            </a:r>
            <a:r>
              <a:rPr lang="en-US" sz="2000" kern="1200" dirty="0"/>
              <a:t> to the server to let each other know that they're still connected. </a:t>
            </a:r>
          </a:p>
          <a:p>
            <a:pPr marL="0" lvl="0" indent="0" algn="l" defTabSz="488950">
              <a:lnSpc>
                <a:spcPct val="100000"/>
              </a:lnSpc>
              <a:spcBef>
                <a:spcPct val="0"/>
              </a:spcBef>
              <a:spcAft>
                <a:spcPct val="35000"/>
              </a:spcAft>
              <a:buNone/>
            </a:pPr>
            <a:r>
              <a:rPr lang="en-US" sz="2000" kern="1200" dirty="0"/>
              <a:t>If the server receives it, it continues to maintain the connection and sends a </a:t>
            </a:r>
            <a:r>
              <a:rPr lang="en-US" sz="2000" b="1" kern="1200" dirty="0"/>
              <a:t>heartbeat response.</a:t>
            </a:r>
            <a:endParaRPr lang="en-US" sz="2000" kern="1200" dirty="0"/>
          </a:p>
        </p:txBody>
      </p:sp>
      <p:sp>
        <p:nvSpPr>
          <p:cNvPr id="32" name="Rounded Rectangle 31">
            <a:extLst>
              <a:ext uri="{FF2B5EF4-FFF2-40B4-BE49-F238E27FC236}">
                <a16:creationId xmlns:a16="http://schemas.microsoft.com/office/drawing/2014/main" id="{23D177AF-B430-E1C6-E2EE-9358FDA0A7F6}"/>
              </a:ext>
            </a:extLst>
          </p:cNvPr>
          <p:cNvSpPr/>
          <p:nvPr/>
        </p:nvSpPr>
        <p:spPr>
          <a:xfrm>
            <a:off x="436650" y="3648528"/>
            <a:ext cx="4541750" cy="1418772"/>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34" name="Freeform 33">
            <a:extLst>
              <a:ext uri="{FF2B5EF4-FFF2-40B4-BE49-F238E27FC236}">
                <a16:creationId xmlns:a16="http://schemas.microsoft.com/office/drawing/2014/main" id="{54C2BBB1-FE44-D0F4-6969-303E03F5E56E}"/>
              </a:ext>
            </a:extLst>
          </p:cNvPr>
          <p:cNvSpPr/>
          <p:nvPr/>
        </p:nvSpPr>
        <p:spPr>
          <a:xfrm>
            <a:off x="1240685" y="3764373"/>
            <a:ext cx="3636115" cy="1173037"/>
          </a:xfrm>
          <a:custGeom>
            <a:avLst/>
            <a:gdLst>
              <a:gd name="connsiteX0" fmla="*/ 0 w 3602783"/>
              <a:gd name="connsiteY0" fmla="*/ 0 h 1173037"/>
              <a:gd name="connsiteX1" fmla="*/ 3602783 w 3602783"/>
              <a:gd name="connsiteY1" fmla="*/ 0 h 1173037"/>
              <a:gd name="connsiteX2" fmla="*/ 3602783 w 3602783"/>
              <a:gd name="connsiteY2" fmla="*/ 1173037 h 1173037"/>
              <a:gd name="connsiteX3" fmla="*/ 0 w 3602783"/>
              <a:gd name="connsiteY3" fmla="*/ 1173037 h 1173037"/>
              <a:gd name="connsiteX4" fmla="*/ 0 w 3602783"/>
              <a:gd name="connsiteY4" fmla="*/ 0 h 1173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2783" h="1173037">
                <a:moveTo>
                  <a:pt x="0" y="0"/>
                </a:moveTo>
                <a:lnTo>
                  <a:pt x="3602783" y="0"/>
                </a:lnTo>
                <a:lnTo>
                  <a:pt x="3602783" y="1173037"/>
                </a:lnTo>
                <a:lnTo>
                  <a:pt x="0" y="117303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4146" tIns="124146" rIns="124146" bIns="124146" numCol="1" spcCol="1270" anchor="ctr" anchorCtr="0">
            <a:noAutofit/>
          </a:bodyPr>
          <a:lstStyle/>
          <a:p>
            <a:pPr marL="0" lvl="0" indent="0" algn="l" defTabSz="622300">
              <a:lnSpc>
                <a:spcPct val="100000"/>
              </a:lnSpc>
              <a:spcBef>
                <a:spcPct val="0"/>
              </a:spcBef>
              <a:spcAft>
                <a:spcPct val="35000"/>
              </a:spcAft>
              <a:buNone/>
            </a:pPr>
            <a:r>
              <a:rPr lang="en-US" b="1" kern="1200" dirty="0"/>
              <a:t>Heartbleed</a:t>
            </a:r>
            <a:r>
              <a:rPr lang="en-US" kern="1200" dirty="0"/>
              <a:t> vulnerability gets its name because attackers can use </a:t>
            </a:r>
            <a:r>
              <a:rPr lang="en-US" b="1" kern="1200" dirty="0"/>
              <a:t>heartbeat requests </a:t>
            </a:r>
            <a:r>
              <a:rPr lang="en-US" kern="1200" dirty="0"/>
              <a:t>to extract information from a target server.</a:t>
            </a:r>
          </a:p>
        </p:txBody>
      </p:sp>
      <p:sp>
        <p:nvSpPr>
          <p:cNvPr id="17" name="Freeform: Shape 16">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146" name="Picture 2" descr="Heartbleed - Wikipedia">
            <a:extLst>
              <a:ext uri="{FF2B5EF4-FFF2-40B4-BE49-F238E27FC236}">
                <a16:creationId xmlns:a16="http://schemas.microsoft.com/office/drawing/2014/main" id="{AD3D5142-EB2C-25B7-B07D-45CE39DFCF2D}"/>
              </a:ext>
            </a:extLst>
          </p:cNvPr>
          <p:cNvPicPr>
            <a:picLocks noChangeArrowheads="1"/>
          </p:cNvPicPr>
          <p:nvPr/>
        </p:nvPicPr>
        <p:blipFill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backgroundRemoval t="6272" b="94704" l="5000" r="93333">
                        <a14:foregroundMark x1="43833" y1="15192" x2="22167" y2="5993"/>
                        <a14:foregroundMark x1="22167" y1="5993" x2="9417" y2="19582"/>
                        <a14:foregroundMark x1="9417" y1="19582" x2="9417" y2="36167"/>
                        <a14:foregroundMark x1="9417" y1="36167" x2="31583" y2="54495"/>
                        <a14:foregroundMark x1="63250" y1="10523" x2="82500" y2="12683"/>
                        <a14:foregroundMark x1="82500" y1="12683" x2="89250" y2="28223"/>
                        <a14:foregroundMark x1="89250" y1="28223" x2="88750" y2="33171"/>
                        <a14:foregroundMark x1="67833" y1="6272" x2="73917" y2="7108"/>
                        <a14:foregroundMark x1="5500" y1="21185" x2="5000" y2="25923"/>
                        <a14:foregroundMark x1="53000" y1="94704" x2="54583" y2="90383"/>
                        <a14:foregroundMark x1="90833" y1="19930" x2="93333" y2="21185"/>
                        <a14:backgroundMark x1="52500" y1="36167" x2="52500" y2="36167"/>
                        <a14:backgroundMark x1="43333" y1="38258" x2="43333" y2="38258"/>
                        <a14:backgroundMark x1="25417" y1="26760" x2="33083" y2="31010"/>
                        <a14:backgroundMark x1="33083" y1="30592" x2="33083" y2="30592"/>
                        <a14:backgroundMark x1="64250" y1="29756" x2="42917" y2="31707"/>
                        <a14:backgroundMark x1="42917" y1="31707" x2="33083" y2="28920"/>
                      </a14:backgroundRemoval>
                    </a14:imgEffect>
                  </a14:imgLayer>
                </a14:imgProps>
              </a:ext>
              <a:ext uri="{28A0092B-C50C-407E-A947-70E740481C1C}">
                <a14:useLocalDpi xmlns:a14="http://schemas.microsoft.com/office/drawing/2010/main" val="0"/>
              </a:ext>
            </a:extLst>
          </a:blip>
          <a:srcRect l="-17500" t="-5441" r="-16322" b="-1627"/>
          <a:stretch/>
        </p:blipFill>
        <p:spPr bwMode="auto">
          <a:xfrm>
            <a:off x="625484" y="4026279"/>
            <a:ext cx="649224" cy="64922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40" name="Picture 39">
            <a:extLst>
              <a:ext uri="{FF2B5EF4-FFF2-40B4-BE49-F238E27FC236}">
                <a16:creationId xmlns:a16="http://schemas.microsoft.com/office/drawing/2014/main" id="{88BC4BD9-4EE6-1496-22CC-01769788A5AE}"/>
              </a:ext>
            </a:extLst>
          </p:cNvPr>
          <p:cNvPicPr>
            <a:picLocks noChangeAspect="1"/>
          </p:cNvPicPr>
          <p:nvPr/>
        </p:nvPicPr>
        <p:blipFill>
          <a:blip r:embed="rId7"/>
          <a:stretch>
            <a:fillRect/>
          </a:stretch>
        </p:blipFill>
        <p:spPr>
          <a:xfrm>
            <a:off x="5088278" y="4174634"/>
            <a:ext cx="7103721" cy="1743566"/>
          </a:xfrm>
          <a:prstGeom prst="rect">
            <a:avLst/>
          </a:prstGeom>
        </p:spPr>
      </p:pic>
      <p:sp>
        <p:nvSpPr>
          <p:cNvPr id="41" name="Right Arrow 40">
            <a:extLst>
              <a:ext uri="{FF2B5EF4-FFF2-40B4-BE49-F238E27FC236}">
                <a16:creationId xmlns:a16="http://schemas.microsoft.com/office/drawing/2014/main" id="{82B237A2-A5D6-226D-6011-A3A58C5DD06D}"/>
              </a:ext>
            </a:extLst>
          </p:cNvPr>
          <p:cNvSpPr/>
          <p:nvPr/>
        </p:nvSpPr>
        <p:spPr>
          <a:xfrm>
            <a:off x="5033277" y="2830649"/>
            <a:ext cx="363390" cy="313067"/>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8634732"/>
      </p:ext>
    </p:extLst>
  </p:cSld>
  <p:clrMapOvr>
    <a:masterClrMapping/>
  </p:clrMapOvr>
  <mc:AlternateContent xmlns:mc="http://schemas.openxmlformats.org/markup-compatibility/2006" xmlns:p14="http://schemas.microsoft.com/office/powerpoint/2010/main">
    <mc:Choice Requires="p14">
      <p:transition spd="slow" p14:dur="2000" advTm="1557"/>
    </mc:Choice>
    <mc:Fallback xmlns="">
      <p:transition spd="slow" advTm="155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11026190-6B62-46DB-B5FF-9E0FF9BDCD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66DA0389-D66E-4727-8EFB-E60E6C412F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4693" y="870265"/>
            <a:ext cx="9662615" cy="1603018"/>
          </a:xfrm>
          <a:custGeom>
            <a:avLst/>
            <a:gdLst>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155638 w 9662615"/>
              <a:gd name="connsiteY47" fmla="*/ 1521938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652930 w 9662615"/>
              <a:gd name="connsiteY68" fmla="*/ 1539961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4055448 w 9662615"/>
              <a:gd name="connsiteY72" fmla="*/ 1528913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155638 w 9662615"/>
              <a:gd name="connsiteY47" fmla="*/ 1521938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652930 w 9662615"/>
              <a:gd name="connsiteY68" fmla="*/ 1539961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86537 w 9662615"/>
              <a:gd name="connsiteY72" fmla="*/ 1523612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155638 w 9662615"/>
              <a:gd name="connsiteY47" fmla="*/ 1521938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652930 w 9662615"/>
              <a:gd name="connsiteY68" fmla="*/ 1539961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155638 w 9662615"/>
              <a:gd name="connsiteY47" fmla="*/ 1521938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652930 w 9662615"/>
              <a:gd name="connsiteY68" fmla="*/ 1539961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155638 w 9662615"/>
              <a:gd name="connsiteY47" fmla="*/ 1521938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652930 w 9662615"/>
              <a:gd name="connsiteY68" fmla="*/ 1539961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155638 w 9662615"/>
              <a:gd name="connsiteY47" fmla="*/ 1521938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833906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833906 w 9662615"/>
              <a:gd name="connsiteY73" fmla="*/ 1516637 h 1583140"/>
              <a:gd name="connsiteX74" fmla="*/ 3696258 w 9662615"/>
              <a:gd name="connsiteY74" fmla="*/ 1537563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833906 w 9662615"/>
              <a:gd name="connsiteY73" fmla="*/ 1516637 h 1583140"/>
              <a:gd name="connsiteX74" fmla="*/ 3696258 w 9662615"/>
              <a:gd name="connsiteY74" fmla="*/ 1537563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30805 w 9662615"/>
              <a:gd name="connsiteY81" fmla="*/ 1542521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833906 w 9662615"/>
              <a:gd name="connsiteY73" fmla="*/ 1516637 h 1583140"/>
              <a:gd name="connsiteX74" fmla="*/ 3696258 w 9662615"/>
              <a:gd name="connsiteY74" fmla="*/ 1537563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30805 w 9662615"/>
              <a:gd name="connsiteY81" fmla="*/ 1542521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91676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833906 w 9662615"/>
              <a:gd name="connsiteY73" fmla="*/ 1516637 h 1583140"/>
              <a:gd name="connsiteX74" fmla="*/ 3696258 w 9662615"/>
              <a:gd name="connsiteY74" fmla="*/ 1537563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30805 w 9662615"/>
              <a:gd name="connsiteY81" fmla="*/ 1542521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91676 w 9662615"/>
              <a:gd name="connsiteY91" fmla="*/ 1500859 h 1583140"/>
              <a:gd name="connsiteX92" fmla="*/ 2378036 w 9662615"/>
              <a:gd name="connsiteY92" fmla="*/ 1520645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7534"/>
              <a:gd name="connsiteX1" fmla="*/ 9662615 w 9662615"/>
              <a:gd name="connsiteY1" fmla="*/ 0 h 1587534"/>
              <a:gd name="connsiteX2" fmla="*/ 9662615 w 9662615"/>
              <a:gd name="connsiteY2" fmla="*/ 1280346 h 1587534"/>
              <a:gd name="connsiteX3" fmla="*/ 9658420 w 9662615"/>
              <a:gd name="connsiteY3" fmla="*/ 1280106 h 1587534"/>
              <a:gd name="connsiteX4" fmla="*/ 9469546 w 9662615"/>
              <a:gd name="connsiteY4" fmla="*/ 1289837 h 1587534"/>
              <a:gd name="connsiteX5" fmla="*/ 9385895 w 9662615"/>
              <a:gd name="connsiteY5" fmla="*/ 1269203 h 1587534"/>
              <a:gd name="connsiteX6" fmla="*/ 9144767 w 9662615"/>
              <a:gd name="connsiteY6" fmla="*/ 1264120 h 1587534"/>
              <a:gd name="connsiteX7" fmla="*/ 8837252 w 9662615"/>
              <a:gd name="connsiteY7" fmla="*/ 1350515 h 1587534"/>
              <a:gd name="connsiteX8" fmla="*/ 8705466 w 9662615"/>
              <a:gd name="connsiteY8" fmla="*/ 1342419 h 1587534"/>
              <a:gd name="connsiteX9" fmla="*/ 8652221 w 9662615"/>
              <a:gd name="connsiteY9" fmla="*/ 1326906 h 1587534"/>
              <a:gd name="connsiteX10" fmla="*/ 8632312 w 9662615"/>
              <a:gd name="connsiteY10" fmla="*/ 1326025 h 1587534"/>
              <a:gd name="connsiteX11" fmla="*/ 8591582 w 9662615"/>
              <a:gd name="connsiteY11" fmla="*/ 1341666 h 1587534"/>
              <a:gd name="connsiteX12" fmla="*/ 8537336 w 9662615"/>
              <a:gd name="connsiteY12" fmla="*/ 1341684 h 1587534"/>
              <a:gd name="connsiteX13" fmla="*/ 8472508 w 9662615"/>
              <a:gd name="connsiteY13" fmla="*/ 1363109 h 1587534"/>
              <a:gd name="connsiteX14" fmla="*/ 8258477 w 9662615"/>
              <a:gd name="connsiteY14" fmla="*/ 1370666 h 1587534"/>
              <a:gd name="connsiteX15" fmla="*/ 8197961 w 9662615"/>
              <a:gd name="connsiteY15" fmla="*/ 1392804 h 1587534"/>
              <a:gd name="connsiteX16" fmla="*/ 8171196 w 9662615"/>
              <a:gd name="connsiteY16" fmla="*/ 1397216 h 1587534"/>
              <a:gd name="connsiteX17" fmla="*/ 8127667 w 9662615"/>
              <a:gd name="connsiteY17" fmla="*/ 1418254 h 1587534"/>
              <a:gd name="connsiteX18" fmla="*/ 7974579 w 9662615"/>
              <a:gd name="connsiteY18" fmla="*/ 1383439 h 1587534"/>
              <a:gd name="connsiteX19" fmla="*/ 7768351 w 9662615"/>
              <a:gd name="connsiteY19" fmla="*/ 1395051 h 1587534"/>
              <a:gd name="connsiteX20" fmla="*/ 7635985 w 9662615"/>
              <a:gd name="connsiteY20" fmla="*/ 1386363 h 1587534"/>
              <a:gd name="connsiteX21" fmla="*/ 7466069 w 9662615"/>
              <a:gd name="connsiteY21" fmla="*/ 1377654 h 1587534"/>
              <a:gd name="connsiteX22" fmla="*/ 7355642 w 9662615"/>
              <a:gd name="connsiteY22" fmla="*/ 1407761 h 1587534"/>
              <a:gd name="connsiteX23" fmla="*/ 7151610 w 9662615"/>
              <a:gd name="connsiteY23" fmla="*/ 1397856 h 1587534"/>
              <a:gd name="connsiteX24" fmla="*/ 7082147 w 9662615"/>
              <a:gd name="connsiteY24" fmla="*/ 1406113 h 1587534"/>
              <a:gd name="connsiteX25" fmla="*/ 7014958 w 9662615"/>
              <a:gd name="connsiteY25" fmla="*/ 1396883 h 1587534"/>
              <a:gd name="connsiteX26" fmla="*/ 6907567 w 9662615"/>
              <a:gd name="connsiteY26" fmla="*/ 1419149 h 1587534"/>
              <a:gd name="connsiteX27" fmla="*/ 6748428 w 9662615"/>
              <a:gd name="connsiteY27" fmla="*/ 1420308 h 1587534"/>
              <a:gd name="connsiteX28" fmla="*/ 6654257 w 9662615"/>
              <a:gd name="connsiteY28" fmla="*/ 1424143 h 1587534"/>
              <a:gd name="connsiteX29" fmla="*/ 6620123 w 9662615"/>
              <a:gd name="connsiteY29" fmla="*/ 1430535 h 1587534"/>
              <a:gd name="connsiteX30" fmla="*/ 6571355 w 9662615"/>
              <a:gd name="connsiteY30" fmla="*/ 1436144 h 1587534"/>
              <a:gd name="connsiteX31" fmla="*/ 6486557 w 9662615"/>
              <a:gd name="connsiteY31" fmla="*/ 1449861 h 1587534"/>
              <a:gd name="connsiteX32" fmla="*/ 6370419 w 9662615"/>
              <a:gd name="connsiteY32" fmla="*/ 1461649 h 1587534"/>
              <a:gd name="connsiteX33" fmla="*/ 6278839 w 9662615"/>
              <a:gd name="connsiteY33" fmla="*/ 1449160 h 1587534"/>
              <a:gd name="connsiteX34" fmla="*/ 6272455 w 9662615"/>
              <a:gd name="connsiteY34" fmla="*/ 1453191 h 1587534"/>
              <a:gd name="connsiteX35" fmla="*/ 6212659 w 9662615"/>
              <a:gd name="connsiteY35" fmla="*/ 1454850 h 1587534"/>
              <a:gd name="connsiteX36" fmla="*/ 6069317 w 9662615"/>
              <a:gd name="connsiteY36" fmla="*/ 1445838 h 1587534"/>
              <a:gd name="connsiteX37" fmla="*/ 5878477 w 9662615"/>
              <a:gd name="connsiteY37" fmla="*/ 1439180 h 1587534"/>
              <a:gd name="connsiteX38" fmla="*/ 5838387 w 9662615"/>
              <a:gd name="connsiteY38" fmla="*/ 1444679 h 1587534"/>
              <a:gd name="connsiteX39" fmla="*/ 5771136 w 9662615"/>
              <a:gd name="connsiteY39" fmla="*/ 1453639 h 1587534"/>
              <a:gd name="connsiteX40" fmla="*/ 5724081 w 9662615"/>
              <a:gd name="connsiteY40" fmla="*/ 1470431 h 1587534"/>
              <a:gd name="connsiteX41" fmla="*/ 5666577 w 9662615"/>
              <a:gd name="connsiteY41" fmla="*/ 1473921 h 1587534"/>
              <a:gd name="connsiteX42" fmla="*/ 5649068 w 9662615"/>
              <a:gd name="connsiteY42" fmla="*/ 1461676 h 1587534"/>
              <a:gd name="connsiteX43" fmla="*/ 5588902 w 9662615"/>
              <a:gd name="connsiteY43" fmla="*/ 1469647 h 1587534"/>
              <a:gd name="connsiteX44" fmla="*/ 5498090 w 9662615"/>
              <a:gd name="connsiteY44" fmla="*/ 1483173 h 1587534"/>
              <a:gd name="connsiteX45" fmla="*/ 5444641 w 9662615"/>
              <a:gd name="connsiteY45" fmla="*/ 1487602 h 1587534"/>
              <a:gd name="connsiteX46" fmla="*/ 5299812 w 9662615"/>
              <a:gd name="connsiteY46" fmla="*/ 1503362 h 1587534"/>
              <a:gd name="connsiteX47" fmla="*/ 5213947 w 9662615"/>
              <a:gd name="connsiteY47" fmla="*/ 1516637 h 1587534"/>
              <a:gd name="connsiteX48" fmla="*/ 5090342 w 9662615"/>
              <a:gd name="connsiteY48" fmla="*/ 1546680 h 1587534"/>
              <a:gd name="connsiteX49" fmla="*/ 5082104 w 9662615"/>
              <a:gd name="connsiteY49" fmla="*/ 1547781 h 1587534"/>
              <a:gd name="connsiteX50" fmla="*/ 5059484 w 9662615"/>
              <a:gd name="connsiteY50" fmla="*/ 1546802 h 1587534"/>
              <a:gd name="connsiteX51" fmla="*/ 5050958 w 9662615"/>
              <a:gd name="connsiteY51" fmla="*/ 1545776 h 1587534"/>
              <a:gd name="connsiteX52" fmla="*/ 5038524 w 9662615"/>
              <a:gd name="connsiteY52" fmla="*/ 1545675 h 1587534"/>
              <a:gd name="connsiteX53" fmla="*/ 5038223 w 9662615"/>
              <a:gd name="connsiteY53" fmla="*/ 1545881 h 1587534"/>
              <a:gd name="connsiteX54" fmla="*/ 5026564 w 9662615"/>
              <a:gd name="connsiteY54" fmla="*/ 1545376 h 1587534"/>
              <a:gd name="connsiteX55" fmla="*/ 4969433 w 9662615"/>
              <a:gd name="connsiteY55" fmla="*/ 1540263 h 1587534"/>
              <a:gd name="connsiteX56" fmla="*/ 4894799 w 9662615"/>
              <a:gd name="connsiteY56" fmla="*/ 1559476 h 1587534"/>
              <a:gd name="connsiteX57" fmla="*/ 4863775 w 9662615"/>
              <a:gd name="connsiteY57" fmla="*/ 1562633 h 1587534"/>
              <a:gd name="connsiteX58" fmla="*/ 4847242 w 9662615"/>
              <a:gd name="connsiteY58" fmla="*/ 1565435 h 1587534"/>
              <a:gd name="connsiteX59" fmla="*/ 4830335 w 9662615"/>
              <a:gd name="connsiteY59" fmla="*/ 1587534 h 1587534"/>
              <a:gd name="connsiteX60" fmla="*/ 4791466 w 9662615"/>
              <a:gd name="connsiteY60" fmla="*/ 1561324 h 1587534"/>
              <a:gd name="connsiteX61" fmla="*/ 4784247 w 9662615"/>
              <a:gd name="connsiteY61" fmla="*/ 1562342 h 1587534"/>
              <a:gd name="connsiteX62" fmla="*/ 4748477 w 9662615"/>
              <a:gd name="connsiteY62" fmla="*/ 1556925 h 1587534"/>
              <a:gd name="connsiteX63" fmla="*/ 4730033 w 9662615"/>
              <a:gd name="connsiteY63" fmla="*/ 1555274 h 1587534"/>
              <a:gd name="connsiteX64" fmla="*/ 4724747 w 9662615"/>
              <a:gd name="connsiteY64" fmla="*/ 1552439 h 1587534"/>
              <a:gd name="connsiteX65" fmla="*/ 4697562 w 9662615"/>
              <a:gd name="connsiteY65" fmla="*/ 1551206 h 1587534"/>
              <a:gd name="connsiteX66" fmla="*/ 4694469 w 9662615"/>
              <a:gd name="connsiteY66" fmla="*/ 1551958 h 1587534"/>
              <a:gd name="connsiteX67" fmla="*/ 4671940 w 9662615"/>
              <a:gd name="connsiteY67" fmla="*/ 1547617 h 1587534"/>
              <a:gd name="connsiteX68" fmla="*/ 4589320 w 9662615"/>
              <a:gd name="connsiteY68" fmla="*/ 1534660 h 1587534"/>
              <a:gd name="connsiteX69" fmla="*/ 4422155 w 9662615"/>
              <a:gd name="connsiteY69" fmla="*/ 1542059 h 1587534"/>
              <a:gd name="connsiteX70" fmla="*/ 4221826 w 9662615"/>
              <a:gd name="connsiteY70" fmla="*/ 1508923 h 1587534"/>
              <a:gd name="connsiteX71" fmla="*/ 4096601 w 9662615"/>
              <a:gd name="connsiteY71" fmla="*/ 1521563 h 1587534"/>
              <a:gd name="connsiteX72" fmla="*/ 3970635 w 9662615"/>
              <a:gd name="connsiteY72" fmla="*/ 1544815 h 1587534"/>
              <a:gd name="connsiteX73" fmla="*/ 3833906 w 9662615"/>
              <a:gd name="connsiteY73" fmla="*/ 1516637 h 1587534"/>
              <a:gd name="connsiteX74" fmla="*/ 3696258 w 9662615"/>
              <a:gd name="connsiteY74" fmla="*/ 1537563 h 1587534"/>
              <a:gd name="connsiteX75" fmla="*/ 3594070 w 9662615"/>
              <a:gd name="connsiteY75" fmla="*/ 1509422 h 1587534"/>
              <a:gd name="connsiteX76" fmla="*/ 3565233 w 9662615"/>
              <a:gd name="connsiteY76" fmla="*/ 1515122 h 1587534"/>
              <a:gd name="connsiteX77" fmla="*/ 3560267 w 9662615"/>
              <a:gd name="connsiteY77" fmla="*/ 1516288 h 1587534"/>
              <a:gd name="connsiteX78" fmla="*/ 3540258 w 9662615"/>
              <a:gd name="connsiteY78" fmla="*/ 1516976 h 1587534"/>
              <a:gd name="connsiteX79" fmla="*/ 3534780 w 9662615"/>
              <a:gd name="connsiteY79" fmla="*/ 1522141 h 1587534"/>
              <a:gd name="connsiteX80" fmla="*/ 3504783 w 9662615"/>
              <a:gd name="connsiteY80" fmla="*/ 1526739 h 1587534"/>
              <a:gd name="connsiteX81" fmla="*/ 3430805 w 9662615"/>
              <a:gd name="connsiteY81" fmla="*/ 1542521 h 1587534"/>
              <a:gd name="connsiteX82" fmla="*/ 3292707 w 9662615"/>
              <a:gd name="connsiteY82" fmla="*/ 1520490 h 1587534"/>
              <a:gd name="connsiteX83" fmla="*/ 3187872 w 9662615"/>
              <a:gd name="connsiteY83" fmla="*/ 1519991 h 1587534"/>
              <a:gd name="connsiteX84" fmla="*/ 3148026 w 9662615"/>
              <a:gd name="connsiteY84" fmla="*/ 1524777 h 1587534"/>
              <a:gd name="connsiteX85" fmla="*/ 3092394 w 9662615"/>
              <a:gd name="connsiteY85" fmla="*/ 1528115 h 1587534"/>
              <a:gd name="connsiteX86" fmla="*/ 2994200 w 9662615"/>
              <a:gd name="connsiteY86" fmla="*/ 1537857 h 1587534"/>
              <a:gd name="connsiteX87" fmla="*/ 2862301 w 9662615"/>
              <a:gd name="connsiteY87" fmla="*/ 1544250 h 1587534"/>
              <a:gd name="connsiteX88" fmla="*/ 2766335 w 9662615"/>
              <a:gd name="connsiteY88" fmla="*/ 1527662 h 1587534"/>
              <a:gd name="connsiteX89" fmla="*/ 2757836 w 9662615"/>
              <a:gd name="connsiteY89" fmla="*/ 1531371 h 1587534"/>
              <a:gd name="connsiteX90" fmla="*/ 2691555 w 9662615"/>
              <a:gd name="connsiteY90" fmla="*/ 1530283 h 1587534"/>
              <a:gd name="connsiteX91" fmla="*/ 2491676 w 9662615"/>
              <a:gd name="connsiteY91" fmla="*/ 1500859 h 1587534"/>
              <a:gd name="connsiteX92" fmla="*/ 2378036 w 9662615"/>
              <a:gd name="connsiteY92" fmla="*/ 1520645 h 1587534"/>
              <a:gd name="connsiteX93" fmla="*/ 2284269 w 9662615"/>
              <a:gd name="connsiteY93" fmla="*/ 1503068 h 1587534"/>
              <a:gd name="connsiteX94" fmla="*/ 2207104 w 9662615"/>
              <a:gd name="connsiteY94" fmla="*/ 1508888 h 1587534"/>
              <a:gd name="connsiteX95" fmla="*/ 2149226 w 9662615"/>
              <a:gd name="connsiteY95" fmla="*/ 1523409 h 1587534"/>
              <a:gd name="connsiteX96" fmla="*/ 2084783 w 9662615"/>
              <a:gd name="connsiteY96" fmla="*/ 1524245 h 1587534"/>
              <a:gd name="connsiteX97" fmla="*/ 2070075 w 9662615"/>
              <a:gd name="connsiteY97" fmla="*/ 1511285 h 1587534"/>
              <a:gd name="connsiteX98" fmla="*/ 2001057 w 9662615"/>
              <a:gd name="connsiteY98" fmla="*/ 1516449 h 1587534"/>
              <a:gd name="connsiteX99" fmla="*/ 1896330 w 9662615"/>
              <a:gd name="connsiteY99" fmla="*/ 1525725 h 1587534"/>
              <a:gd name="connsiteX100" fmla="*/ 1835994 w 9662615"/>
              <a:gd name="connsiteY100" fmla="*/ 1527678 h 1587534"/>
              <a:gd name="connsiteX101" fmla="*/ 1671119 w 9662615"/>
              <a:gd name="connsiteY101" fmla="*/ 1536701 h 1587534"/>
              <a:gd name="connsiteX102" fmla="*/ 1601337 w 9662615"/>
              <a:gd name="connsiteY102" fmla="*/ 1548552 h 1587534"/>
              <a:gd name="connsiteX103" fmla="*/ 1407755 w 9662615"/>
              <a:gd name="connsiteY103" fmla="*/ 1571444 h 1587534"/>
              <a:gd name="connsiteX104" fmla="*/ 1271994 w 9662615"/>
              <a:gd name="connsiteY104" fmla="*/ 1579471 h 1587534"/>
              <a:gd name="connsiteX105" fmla="*/ 1249226 w 9662615"/>
              <a:gd name="connsiteY105" fmla="*/ 1583140 h 1587534"/>
              <a:gd name="connsiteX106" fmla="*/ 1217719 w 9662615"/>
              <a:gd name="connsiteY106" fmla="*/ 1580863 h 1587534"/>
              <a:gd name="connsiteX107" fmla="*/ 1091432 w 9662615"/>
              <a:gd name="connsiteY107" fmla="*/ 1571003 h 1587534"/>
              <a:gd name="connsiteX108" fmla="*/ 992039 w 9662615"/>
              <a:gd name="connsiteY108" fmla="*/ 1556662 h 1587534"/>
              <a:gd name="connsiteX109" fmla="*/ 868264 w 9662615"/>
              <a:gd name="connsiteY109" fmla="*/ 1566392 h 1587534"/>
              <a:gd name="connsiteX110" fmla="*/ 792765 w 9662615"/>
              <a:gd name="connsiteY110" fmla="*/ 1563102 h 1587534"/>
              <a:gd name="connsiteX111" fmla="*/ 669055 w 9662615"/>
              <a:gd name="connsiteY111" fmla="*/ 1543638 h 1587534"/>
              <a:gd name="connsiteX112" fmla="*/ 506152 w 9662615"/>
              <a:gd name="connsiteY112" fmla="*/ 1549124 h 1587534"/>
              <a:gd name="connsiteX113" fmla="*/ 472797 w 9662615"/>
              <a:gd name="connsiteY113" fmla="*/ 1568904 h 1587534"/>
              <a:gd name="connsiteX114" fmla="*/ 427864 w 9662615"/>
              <a:gd name="connsiteY114" fmla="*/ 1580848 h 1587534"/>
              <a:gd name="connsiteX115" fmla="*/ 408381 w 9662615"/>
              <a:gd name="connsiteY115" fmla="*/ 1552940 h 1587534"/>
              <a:gd name="connsiteX116" fmla="*/ 267163 w 9662615"/>
              <a:gd name="connsiteY116" fmla="*/ 1531913 h 1587534"/>
              <a:gd name="connsiteX117" fmla="*/ 196644 w 9662615"/>
              <a:gd name="connsiteY117" fmla="*/ 1524565 h 1587534"/>
              <a:gd name="connsiteX118" fmla="*/ 86819 w 9662615"/>
              <a:gd name="connsiteY118" fmla="*/ 1519517 h 1587534"/>
              <a:gd name="connsiteX119" fmla="*/ 53369 w 9662615"/>
              <a:gd name="connsiteY119" fmla="*/ 1516853 h 1587534"/>
              <a:gd name="connsiteX120" fmla="*/ 2359 w 9662615"/>
              <a:gd name="connsiteY120" fmla="*/ 1515247 h 1587534"/>
              <a:gd name="connsiteX121" fmla="*/ 0 w 9662615"/>
              <a:gd name="connsiteY121" fmla="*/ 1514932 h 1587534"/>
              <a:gd name="connsiteX122" fmla="*/ 0 w 9662615"/>
              <a:gd name="connsiteY122" fmla="*/ 0 h 1587534"/>
              <a:gd name="connsiteX0" fmla="*/ 0 w 9662615"/>
              <a:gd name="connsiteY0" fmla="*/ 0 h 1587534"/>
              <a:gd name="connsiteX1" fmla="*/ 9662615 w 9662615"/>
              <a:gd name="connsiteY1" fmla="*/ 0 h 1587534"/>
              <a:gd name="connsiteX2" fmla="*/ 9662615 w 9662615"/>
              <a:gd name="connsiteY2" fmla="*/ 1280346 h 1587534"/>
              <a:gd name="connsiteX3" fmla="*/ 9658420 w 9662615"/>
              <a:gd name="connsiteY3" fmla="*/ 1280106 h 1587534"/>
              <a:gd name="connsiteX4" fmla="*/ 9469546 w 9662615"/>
              <a:gd name="connsiteY4" fmla="*/ 1289837 h 1587534"/>
              <a:gd name="connsiteX5" fmla="*/ 9385895 w 9662615"/>
              <a:gd name="connsiteY5" fmla="*/ 1269203 h 1587534"/>
              <a:gd name="connsiteX6" fmla="*/ 9144767 w 9662615"/>
              <a:gd name="connsiteY6" fmla="*/ 1264120 h 1587534"/>
              <a:gd name="connsiteX7" fmla="*/ 8837252 w 9662615"/>
              <a:gd name="connsiteY7" fmla="*/ 1350515 h 1587534"/>
              <a:gd name="connsiteX8" fmla="*/ 8705466 w 9662615"/>
              <a:gd name="connsiteY8" fmla="*/ 1342419 h 1587534"/>
              <a:gd name="connsiteX9" fmla="*/ 8652221 w 9662615"/>
              <a:gd name="connsiteY9" fmla="*/ 1326906 h 1587534"/>
              <a:gd name="connsiteX10" fmla="*/ 8632312 w 9662615"/>
              <a:gd name="connsiteY10" fmla="*/ 1326025 h 1587534"/>
              <a:gd name="connsiteX11" fmla="*/ 8591582 w 9662615"/>
              <a:gd name="connsiteY11" fmla="*/ 1341666 h 1587534"/>
              <a:gd name="connsiteX12" fmla="*/ 8537336 w 9662615"/>
              <a:gd name="connsiteY12" fmla="*/ 1341684 h 1587534"/>
              <a:gd name="connsiteX13" fmla="*/ 8472508 w 9662615"/>
              <a:gd name="connsiteY13" fmla="*/ 1363109 h 1587534"/>
              <a:gd name="connsiteX14" fmla="*/ 8258477 w 9662615"/>
              <a:gd name="connsiteY14" fmla="*/ 1370666 h 1587534"/>
              <a:gd name="connsiteX15" fmla="*/ 8197961 w 9662615"/>
              <a:gd name="connsiteY15" fmla="*/ 1392804 h 1587534"/>
              <a:gd name="connsiteX16" fmla="*/ 8171196 w 9662615"/>
              <a:gd name="connsiteY16" fmla="*/ 1397216 h 1587534"/>
              <a:gd name="connsiteX17" fmla="*/ 8127667 w 9662615"/>
              <a:gd name="connsiteY17" fmla="*/ 1418254 h 1587534"/>
              <a:gd name="connsiteX18" fmla="*/ 7974579 w 9662615"/>
              <a:gd name="connsiteY18" fmla="*/ 1383439 h 1587534"/>
              <a:gd name="connsiteX19" fmla="*/ 7768351 w 9662615"/>
              <a:gd name="connsiteY19" fmla="*/ 1395051 h 1587534"/>
              <a:gd name="connsiteX20" fmla="*/ 7635985 w 9662615"/>
              <a:gd name="connsiteY20" fmla="*/ 1386363 h 1587534"/>
              <a:gd name="connsiteX21" fmla="*/ 7466069 w 9662615"/>
              <a:gd name="connsiteY21" fmla="*/ 1377654 h 1587534"/>
              <a:gd name="connsiteX22" fmla="*/ 7355642 w 9662615"/>
              <a:gd name="connsiteY22" fmla="*/ 1407761 h 1587534"/>
              <a:gd name="connsiteX23" fmla="*/ 7151610 w 9662615"/>
              <a:gd name="connsiteY23" fmla="*/ 1397856 h 1587534"/>
              <a:gd name="connsiteX24" fmla="*/ 7082147 w 9662615"/>
              <a:gd name="connsiteY24" fmla="*/ 1406113 h 1587534"/>
              <a:gd name="connsiteX25" fmla="*/ 7014958 w 9662615"/>
              <a:gd name="connsiteY25" fmla="*/ 1396883 h 1587534"/>
              <a:gd name="connsiteX26" fmla="*/ 6907567 w 9662615"/>
              <a:gd name="connsiteY26" fmla="*/ 1419149 h 1587534"/>
              <a:gd name="connsiteX27" fmla="*/ 6748428 w 9662615"/>
              <a:gd name="connsiteY27" fmla="*/ 1420308 h 1587534"/>
              <a:gd name="connsiteX28" fmla="*/ 6654257 w 9662615"/>
              <a:gd name="connsiteY28" fmla="*/ 1424143 h 1587534"/>
              <a:gd name="connsiteX29" fmla="*/ 6620123 w 9662615"/>
              <a:gd name="connsiteY29" fmla="*/ 1430535 h 1587534"/>
              <a:gd name="connsiteX30" fmla="*/ 6571355 w 9662615"/>
              <a:gd name="connsiteY30" fmla="*/ 1436144 h 1587534"/>
              <a:gd name="connsiteX31" fmla="*/ 6486557 w 9662615"/>
              <a:gd name="connsiteY31" fmla="*/ 1449861 h 1587534"/>
              <a:gd name="connsiteX32" fmla="*/ 6370419 w 9662615"/>
              <a:gd name="connsiteY32" fmla="*/ 1461649 h 1587534"/>
              <a:gd name="connsiteX33" fmla="*/ 6278839 w 9662615"/>
              <a:gd name="connsiteY33" fmla="*/ 1449160 h 1587534"/>
              <a:gd name="connsiteX34" fmla="*/ 6272455 w 9662615"/>
              <a:gd name="connsiteY34" fmla="*/ 1453191 h 1587534"/>
              <a:gd name="connsiteX35" fmla="*/ 6212659 w 9662615"/>
              <a:gd name="connsiteY35" fmla="*/ 1454850 h 1587534"/>
              <a:gd name="connsiteX36" fmla="*/ 6069317 w 9662615"/>
              <a:gd name="connsiteY36" fmla="*/ 1445838 h 1587534"/>
              <a:gd name="connsiteX37" fmla="*/ 5878477 w 9662615"/>
              <a:gd name="connsiteY37" fmla="*/ 1439180 h 1587534"/>
              <a:gd name="connsiteX38" fmla="*/ 5838387 w 9662615"/>
              <a:gd name="connsiteY38" fmla="*/ 1444679 h 1587534"/>
              <a:gd name="connsiteX39" fmla="*/ 5771136 w 9662615"/>
              <a:gd name="connsiteY39" fmla="*/ 1453639 h 1587534"/>
              <a:gd name="connsiteX40" fmla="*/ 5724081 w 9662615"/>
              <a:gd name="connsiteY40" fmla="*/ 1470431 h 1587534"/>
              <a:gd name="connsiteX41" fmla="*/ 5666577 w 9662615"/>
              <a:gd name="connsiteY41" fmla="*/ 1473921 h 1587534"/>
              <a:gd name="connsiteX42" fmla="*/ 5649068 w 9662615"/>
              <a:gd name="connsiteY42" fmla="*/ 1461676 h 1587534"/>
              <a:gd name="connsiteX43" fmla="*/ 5588902 w 9662615"/>
              <a:gd name="connsiteY43" fmla="*/ 1469647 h 1587534"/>
              <a:gd name="connsiteX44" fmla="*/ 5498090 w 9662615"/>
              <a:gd name="connsiteY44" fmla="*/ 1483173 h 1587534"/>
              <a:gd name="connsiteX45" fmla="*/ 5444641 w 9662615"/>
              <a:gd name="connsiteY45" fmla="*/ 1487602 h 1587534"/>
              <a:gd name="connsiteX46" fmla="*/ 5299812 w 9662615"/>
              <a:gd name="connsiteY46" fmla="*/ 1503362 h 1587534"/>
              <a:gd name="connsiteX47" fmla="*/ 5213947 w 9662615"/>
              <a:gd name="connsiteY47" fmla="*/ 1516637 h 1587534"/>
              <a:gd name="connsiteX48" fmla="*/ 5090342 w 9662615"/>
              <a:gd name="connsiteY48" fmla="*/ 1546680 h 1587534"/>
              <a:gd name="connsiteX49" fmla="*/ 5082104 w 9662615"/>
              <a:gd name="connsiteY49" fmla="*/ 1547781 h 1587534"/>
              <a:gd name="connsiteX50" fmla="*/ 5059484 w 9662615"/>
              <a:gd name="connsiteY50" fmla="*/ 1546802 h 1587534"/>
              <a:gd name="connsiteX51" fmla="*/ 5050958 w 9662615"/>
              <a:gd name="connsiteY51" fmla="*/ 1545776 h 1587534"/>
              <a:gd name="connsiteX52" fmla="*/ 5038524 w 9662615"/>
              <a:gd name="connsiteY52" fmla="*/ 1545675 h 1587534"/>
              <a:gd name="connsiteX53" fmla="*/ 5038223 w 9662615"/>
              <a:gd name="connsiteY53" fmla="*/ 1545881 h 1587534"/>
              <a:gd name="connsiteX54" fmla="*/ 5026564 w 9662615"/>
              <a:gd name="connsiteY54" fmla="*/ 1545376 h 1587534"/>
              <a:gd name="connsiteX55" fmla="*/ 4969433 w 9662615"/>
              <a:gd name="connsiteY55" fmla="*/ 1540263 h 1587534"/>
              <a:gd name="connsiteX56" fmla="*/ 4894799 w 9662615"/>
              <a:gd name="connsiteY56" fmla="*/ 1559476 h 1587534"/>
              <a:gd name="connsiteX57" fmla="*/ 4863775 w 9662615"/>
              <a:gd name="connsiteY57" fmla="*/ 1562633 h 1587534"/>
              <a:gd name="connsiteX58" fmla="*/ 4847242 w 9662615"/>
              <a:gd name="connsiteY58" fmla="*/ 1565435 h 1587534"/>
              <a:gd name="connsiteX59" fmla="*/ 4830335 w 9662615"/>
              <a:gd name="connsiteY59" fmla="*/ 1587534 h 1587534"/>
              <a:gd name="connsiteX60" fmla="*/ 4791466 w 9662615"/>
              <a:gd name="connsiteY60" fmla="*/ 1561324 h 1587534"/>
              <a:gd name="connsiteX61" fmla="*/ 4784247 w 9662615"/>
              <a:gd name="connsiteY61" fmla="*/ 1562342 h 1587534"/>
              <a:gd name="connsiteX62" fmla="*/ 4748477 w 9662615"/>
              <a:gd name="connsiteY62" fmla="*/ 1556925 h 1587534"/>
              <a:gd name="connsiteX63" fmla="*/ 4730033 w 9662615"/>
              <a:gd name="connsiteY63" fmla="*/ 1555274 h 1587534"/>
              <a:gd name="connsiteX64" fmla="*/ 4724747 w 9662615"/>
              <a:gd name="connsiteY64" fmla="*/ 1552439 h 1587534"/>
              <a:gd name="connsiteX65" fmla="*/ 4697562 w 9662615"/>
              <a:gd name="connsiteY65" fmla="*/ 1551206 h 1587534"/>
              <a:gd name="connsiteX66" fmla="*/ 4694469 w 9662615"/>
              <a:gd name="connsiteY66" fmla="*/ 1551958 h 1587534"/>
              <a:gd name="connsiteX67" fmla="*/ 4671940 w 9662615"/>
              <a:gd name="connsiteY67" fmla="*/ 1547617 h 1587534"/>
              <a:gd name="connsiteX68" fmla="*/ 4541612 w 9662615"/>
              <a:gd name="connsiteY68" fmla="*/ 1545262 h 1587534"/>
              <a:gd name="connsiteX69" fmla="*/ 4422155 w 9662615"/>
              <a:gd name="connsiteY69" fmla="*/ 1542059 h 1587534"/>
              <a:gd name="connsiteX70" fmla="*/ 4221826 w 9662615"/>
              <a:gd name="connsiteY70" fmla="*/ 1508923 h 1587534"/>
              <a:gd name="connsiteX71" fmla="*/ 4096601 w 9662615"/>
              <a:gd name="connsiteY71" fmla="*/ 1521563 h 1587534"/>
              <a:gd name="connsiteX72" fmla="*/ 3970635 w 9662615"/>
              <a:gd name="connsiteY72" fmla="*/ 1544815 h 1587534"/>
              <a:gd name="connsiteX73" fmla="*/ 3833906 w 9662615"/>
              <a:gd name="connsiteY73" fmla="*/ 1516637 h 1587534"/>
              <a:gd name="connsiteX74" fmla="*/ 3696258 w 9662615"/>
              <a:gd name="connsiteY74" fmla="*/ 1537563 h 1587534"/>
              <a:gd name="connsiteX75" fmla="*/ 3594070 w 9662615"/>
              <a:gd name="connsiteY75" fmla="*/ 1509422 h 1587534"/>
              <a:gd name="connsiteX76" fmla="*/ 3565233 w 9662615"/>
              <a:gd name="connsiteY76" fmla="*/ 1515122 h 1587534"/>
              <a:gd name="connsiteX77" fmla="*/ 3560267 w 9662615"/>
              <a:gd name="connsiteY77" fmla="*/ 1516288 h 1587534"/>
              <a:gd name="connsiteX78" fmla="*/ 3540258 w 9662615"/>
              <a:gd name="connsiteY78" fmla="*/ 1516976 h 1587534"/>
              <a:gd name="connsiteX79" fmla="*/ 3534780 w 9662615"/>
              <a:gd name="connsiteY79" fmla="*/ 1522141 h 1587534"/>
              <a:gd name="connsiteX80" fmla="*/ 3504783 w 9662615"/>
              <a:gd name="connsiteY80" fmla="*/ 1526739 h 1587534"/>
              <a:gd name="connsiteX81" fmla="*/ 3430805 w 9662615"/>
              <a:gd name="connsiteY81" fmla="*/ 1542521 h 1587534"/>
              <a:gd name="connsiteX82" fmla="*/ 3292707 w 9662615"/>
              <a:gd name="connsiteY82" fmla="*/ 1520490 h 1587534"/>
              <a:gd name="connsiteX83" fmla="*/ 3187872 w 9662615"/>
              <a:gd name="connsiteY83" fmla="*/ 1519991 h 1587534"/>
              <a:gd name="connsiteX84" fmla="*/ 3148026 w 9662615"/>
              <a:gd name="connsiteY84" fmla="*/ 1524777 h 1587534"/>
              <a:gd name="connsiteX85" fmla="*/ 3092394 w 9662615"/>
              <a:gd name="connsiteY85" fmla="*/ 1528115 h 1587534"/>
              <a:gd name="connsiteX86" fmla="*/ 2994200 w 9662615"/>
              <a:gd name="connsiteY86" fmla="*/ 1537857 h 1587534"/>
              <a:gd name="connsiteX87" fmla="*/ 2862301 w 9662615"/>
              <a:gd name="connsiteY87" fmla="*/ 1544250 h 1587534"/>
              <a:gd name="connsiteX88" fmla="*/ 2766335 w 9662615"/>
              <a:gd name="connsiteY88" fmla="*/ 1527662 h 1587534"/>
              <a:gd name="connsiteX89" fmla="*/ 2757836 w 9662615"/>
              <a:gd name="connsiteY89" fmla="*/ 1531371 h 1587534"/>
              <a:gd name="connsiteX90" fmla="*/ 2691555 w 9662615"/>
              <a:gd name="connsiteY90" fmla="*/ 1530283 h 1587534"/>
              <a:gd name="connsiteX91" fmla="*/ 2491676 w 9662615"/>
              <a:gd name="connsiteY91" fmla="*/ 1500859 h 1587534"/>
              <a:gd name="connsiteX92" fmla="*/ 2378036 w 9662615"/>
              <a:gd name="connsiteY92" fmla="*/ 1520645 h 1587534"/>
              <a:gd name="connsiteX93" fmla="*/ 2284269 w 9662615"/>
              <a:gd name="connsiteY93" fmla="*/ 1503068 h 1587534"/>
              <a:gd name="connsiteX94" fmla="*/ 2207104 w 9662615"/>
              <a:gd name="connsiteY94" fmla="*/ 1508888 h 1587534"/>
              <a:gd name="connsiteX95" fmla="*/ 2149226 w 9662615"/>
              <a:gd name="connsiteY95" fmla="*/ 1523409 h 1587534"/>
              <a:gd name="connsiteX96" fmla="*/ 2084783 w 9662615"/>
              <a:gd name="connsiteY96" fmla="*/ 1524245 h 1587534"/>
              <a:gd name="connsiteX97" fmla="*/ 2070075 w 9662615"/>
              <a:gd name="connsiteY97" fmla="*/ 1511285 h 1587534"/>
              <a:gd name="connsiteX98" fmla="*/ 2001057 w 9662615"/>
              <a:gd name="connsiteY98" fmla="*/ 1516449 h 1587534"/>
              <a:gd name="connsiteX99" fmla="*/ 1896330 w 9662615"/>
              <a:gd name="connsiteY99" fmla="*/ 1525725 h 1587534"/>
              <a:gd name="connsiteX100" fmla="*/ 1835994 w 9662615"/>
              <a:gd name="connsiteY100" fmla="*/ 1527678 h 1587534"/>
              <a:gd name="connsiteX101" fmla="*/ 1671119 w 9662615"/>
              <a:gd name="connsiteY101" fmla="*/ 1536701 h 1587534"/>
              <a:gd name="connsiteX102" fmla="*/ 1601337 w 9662615"/>
              <a:gd name="connsiteY102" fmla="*/ 1548552 h 1587534"/>
              <a:gd name="connsiteX103" fmla="*/ 1407755 w 9662615"/>
              <a:gd name="connsiteY103" fmla="*/ 1571444 h 1587534"/>
              <a:gd name="connsiteX104" fmla="*/ 1271994 w 9662615"/>
              <a:gd name="connsiteY104" fmla="*/ 1579471 h 1587534"/>
              <a:gd name="connsiteX105" fmla="*/ 1249226 w 9662615"/>
              <a:gd name="connsiteY105" fmla="*/ 1583140 h 1587534"/>
              <a:gd name="connsiteX106" fmla="*/ 1217719 w 9662615"/>
              <a:gd name="connsiteY106" fmla="*/ 1580863 h 1587534"/>
              <a:gd name="connsiteX107" fmla="*/ 1091432 w 9662615"/>
              <a:gd name="connsiteY107" fmla="*/ 1571003 h 1587534"/>
              <a:gd name="connsiteX108" fmla="*/ 992039 w 9662615"/>
              <a:gd name="connsiteY108" fmla="*/ 1556662 h 1587534"/>
              <a:gd name="connsiteX109" fmla="*/ 868264 w 9662615"/>
              <a:gd name="connsiteY109" fmla="*/ 1566392 h 1587534"/>
              <a:gd name="connsiteX110" fmla="*/ 792765 w 9662615"/>
              <a:gd name="connsiteY110" fmla="*/ 1563102 h 1587534"/>
              <a:gd name="connsiteX111" fmla="*/ 669055 w 9662615"/>
              <a:gd name="connsiteY111" fmla="*/ 1543638 h 1587534"/>
              <a:gd name="connsiteX112" fmla="*/ 506152 w 9662615"/>
              <a:gd name="connsiteY112" fmla="*/ 1549124 h 1587534"/>
              <a:gd name="connsiteX113" fmla="*/ 472797 w 9662615"/>
              <a:gd name="connsiteY113" fmla="*/ 1568904 h 1587534"/>
              <a:gd name="connsiteX114" fmla="*/ 427864 w 9662615"/>
              <a:gd name="connsiteY114" fmla="*/ 1580848 h 1587534"/>
              <a:gd name="connsiteX115" fmla="*/ 408381 w 9662615"/>
              <a:gd name="connsiteY115" fmla="*/ 1552940 h 1587534"/>
              <a:gd name="connsiteX116" fmla="*/ 267163 w 9662615"/>
              <a:gd name="connsiteY116" fmla="*/ 1531913 h 1587534"/>
              <a:gd name="connsiteX117" fmla="*/ 196644 w 9662615"/>
              <a:gd name="connsiteY117" fmla="*/ 1524565 h 1587534"/>
              <a:gd name="connsiteX118" fmla="*/ 86819 w 9662615"/>
              <a:gd name="connsiteY118" fmla="*/ 1519517 h 1587534"/>
              <a:gd name="connsiteX119" fmla="*/ 53369 w 9662615"/>
              <a:gd name="connsiteY119" fmla="*/ 1516853 h 1587534"/>
              <a:gd name="connsiteX120" fmla="*/ 2359 w 9662615"/>
              <a:gd name="connsiteY120" fmla="*/ 1515247 h 1587534"/>
              <a:gd name="connsiteX121" fmla="*/ 0 w 9662615"/>
              <a:gd name="connsiteY121" fmla="*/ 1514932 h 1587534"/>
              <a:gd name="connsiteX122" fmla="*/ 0 w 9662615"/>
              <a:gd name="connsiteY122" fmla="*/ 0 h 1587534"/>
              <a:gd name="connsiteX0" fmla="*/ 0 w 9662615"/>
              <a:gd name="connsiteY0" fmla="*/ 0 h 1587534"/>
              <a:gd name="connsiteX1" fmla="*/ 9662615 w 9662615"/>
              <a:gd name="connsiteY1" fmla="*/ 0 h 1587534"/>
              <a:gd name="connsiteX2" fmla="*/ 9662615 w 9662615"/>
              <a:gd name="connsiteY2" fmla="*/ 1280346 h 1587534"/>
              <a:gd name="connsiteX3" fmla="*/ 9658420 w 9662615"/>
              <a:gd name="connsiteY3" fmla="*/ 1280106 h 1587534"/>
              <a:gd name="connsiteX4" fmla="*/ 9469546 w 9662615"/>
              <a:gd name="connsiteY4" fmla="*/ 1289837 h 1587534"/>
              <a:gd name="connsiteX5" fmla="*/ 9385895 w 9662615"/>
              <a:gd name="connsiteY5" fmla="*/ 1269203 h 1587534"/>
              <a:gd name="connsiteX6" fmla="*/ 9144767 w 9662615"/>
              <a:gd name="connsiteY6" fmla="*/ 1264120 h 1587534"/>
              <a:gd name="connsiteX7" fmla="*/ 8837252 w 9662615"/>
              <a:gd name="connsiteY7" fmla="*/ 1350515 h 1587534"/>
              <a:gd name="connsiteX8" fmla="*/ 8705466 w 9662615"/>
              <a:gd name="connsiteY8" fmla="*/ 1342419 h 1587534"/>
              <a:gd name="connsiteX9" fmla="*/ 8652221 w 9662615"/>
              <a:gd name="connsiteY9" fmla="*/ 1326906 h 1587534"/>
              <a:gd name="connsiteX10" fmla="*/ 8632312 w 9662615"/>
              <a:gd name="connsiteY10" fmla="*/ 1326025 h 1587534"/>
              <a:gd name="connsiteX11" fmla="*/ 8591582 w 9662615"/>
              <a:gd name="connsiteY11" fmla="*/ 1341666 h 1587534"/>
              <a:gd name="connsiteX12" fmla="*/ 8537336 w 9662615"/>
              <a:gd name="connsiteY12" fmla="*/ 1341684 h 1587534"/>
              <a:gd name="connsiteX13" fmla="*/ 8472508 w 9662615"/>
              <a:gd name="connsiteY13" fmla="*/ 1363109 h 1587534"/>
              <a:gd name="connsiteX14" fmla="*/ 8258477 w 9662615"/>
              <a:gd name="connsiteY14" fmla="*/ 1370666 h 1587534"/>
              <a:gd name="connsiteX15" fmla="*/ 8197961 w 9662615"/>
              <a:gd name="connsiteY15" fmla="*/ 1392804 h 1587534"/>
              <a:gd name="connsiteX16" fmla="*/ 8171196 w 9662615"/>
              <a:gd name="connsiteY16" fmla="*/ 1397216 h 1587534"/>
              <a:gd name="connsiteX17" fmla="*/ 8127667 w 9662615"/>
              <a:gd name="connsiteY17" fmla="*/ 1418254 h 1587534"/>
              <a:gd name="connsiteX18" fmla="*/ 7974579 w 9662615"/>
              <a:gd name="connsiteY18" fmla="*/ 1383439 h 1587534"/>
              <a:gd name="connsiteX19" fmla="*/ 7768351 w 9662615"/>
              <a:gd name="connsiteY19" fmla="*/ 1395051 h 1587534"/>
              <a:gd name="connsiteX20" fmla="*/ 7635985 w 9662615"/>
              <a:gd name="connsiteY20" fmla="*/ 1386363 h 1587534"/>
              <a:gd name="connsiteX21" fmla="*/ 7466069 w 9662615"/>
              <a:gd name="connsiteY21" fmla="*/ 1377654 h 1587534"/>
              <a:gd name="connsiteX22" fmla="*/ 7355642 w 9662615"/>
              <a:gd name="connsiteY22" fmla="*/ 1407761 h 1587534"/>
              <a:gd name="connsiteX23" fmla="*/ 7151610 w 9662615"/>
              <a:gd name="connsiteY23" fmla="*/ 1397856 h 1587534"/>
              <a:gd name="connsiteX24" fmla="*/ 7082147 w 9662615"/>
              <a:gd name="connsiteY24" fmla="*/ 1406113 h 1587534"/>
              <a:gd name="connsiteX25" fmla="*/ 7014958 w 9662615"/>
              <a:gd name="connsiteY25" fmla="*/ 1396883 h 1587534"/>
              <a:gd name="connsiteX26" fmla="*/ 6907567 w 9662615"/>
              <a:gd name="connsiteY26" fmla="*/ 1419149 h 1587534"/>
              <a:gd name="connsiteX27" fmla="*/ 6748428 w 9662615"/>
              <a:gd name="connsiteY27" fmla="*/ 1420308 h 1587534"/>
              <a:gd name="connsiteX28" fmla="*/ 6654257 w 9662615"/>
              <a:gd name="connsiteY28" fmla="*/ 1424143 h 1587534"/>
              <a:gd name="connsiteX29" fmla="*/ 6620123 w 9662615"/>
              <a:gd name="connsiteY29" fmla="*/ 1430535 h 1587534"/>
              <a:gd name="connsiteX30" fmla="*/ 6571355 w 9662615"/>
              <a:gd name="connsiteY30" fmla="*/ 1436144 h 1587534"/>
              <a:gd name="connsiteX31" fmla="*/ 6486557 w 9662615"/>
              <a:gd name="connsiteY31" fmla="*/ 1449861 h 1587534"/>
              <a:gd name="connsiteX32" fmla="*/ 6370419 w 9662615"/>
              <a:gd name="connsiteY32" fmla="*/ 1461649 h 1587534"/>
              <a:gd name="connsiteX33" fmla="*/ 6278839 w 9662615"/>
              <a:gd name="connsiteY33" fmla="*/ 1449160 h 1587534"/>
              <a:gd name="connsiteX34" fmla="*/ 6272455 w 9662615"/>
              <a:gd name="connsiteY34" fmla="*/ 1453191 h 1587534"/>
              <a:gd name="connsiteX35" fmla="*/ 6212659 w 9662615"/>
              <a:gd name="connsiteY35" fmla="*/ 1454850 h 1587534"/>
              <a:gd name="connsiteX36" fmla="*/ 6069317 w 9662615"/>
              <a:gd name="connsiteY36" fmla="*/ 1445838 h 1587534"/>
              <a:gd name="connsiteX37" fmla="*/ 5878477 w 9662615"/>
              <a:gd name="connsiteY37" fmla="*/ 1439180 h 1587534"/>
              <a:gd name="connsiteX38" fmla="*/ 5838387 w 9662615"/>
              <a:gd name="connsiteY38" fmla="*/ 1444679 h 1587534"/>
              <a:gd name="connsiteX39" fmla="*/ 5771136 w 9662615"/>
              <a:gd name="connsiteY39" fmla="*/ 1453639 h 1587534"/>
              <a:gd name="connsiteX40" fmla="*/ 5724081 w 9662615"/>
              <a:gd name="connsiteY40" fmla="*/ 1470431 h 1587534"/>
              <a:gd name="connsiteX41" fmla="*/ 5666577 w 9662615"/>
              <a:gd name="connsiteY41" fmla="*/ 1473921 h 1587534"/>
              <a:gd name="connsiteX42" fmla="*/ 5649068 w 9662615"/>
              <a:gd name="connsiteY42" fmla="*/ 1461676 h 1587534"/>
              <a:gd name="connsiteX43" fmla="*/ 5588902 w 9662615"/>
              <a:gd name="connsiteY43" fmla="*/ 1469647 h 1587534"/>
              <a:gd name="connsiteX44" fmla="*/ 5498090 w 9662615"/>
              <a:gd name="connsiteY44" fmla="*/ 1483173 h 1587534"/>
              <a:gd name="connsiteX45" fmla="*/ 5444641 w 9662615"/>
              <a:gd name="connsiteY45" fmla="*/ 1487602 h 1587534"/>
              <a:gd name="connsiteX46" fmla="*/ 5299812 w 9662615"/>
              <a:gd name="connsiteY46" fmla="*/ 1503362 h 1587534"/>
              <a:gd name="connsiteX47" fmla="*/ 5213947 w 9662615"/>
              <a:gd name="connsiteY47" fmla="*/ 1516637 h 1587534"/>
              <a:gd name="connsiteX48" fmla="*/ 5090342 w 9662615"/>
              <a:gd name="connsiteY48" fmla="*/ 1546680 h 1587534"/>
              <a:gd name="connsiteX49" fmla="*/ 5082104 w 9662615"/>
              <a:gd name="connsiteY49" fmla="*/ 1547781 h 1587534"/>
              <a:gd name="connsiteX50" fmla="*/ 5059484 w 9662615"/>
              <a:gd name="connsiteY50" fmla="*/ 1546802 h 1587534"/>
              <a:gd name="connsiteX51" fmla="*/ 5050958 w 9662615"/>
              <a:gd name="connsiteY51" fmla="*/ 1545776 h 1587534"/>
              <a:gd name="connsiteX52" fmla="*/ 5038524 w 9662615"/>
              <a:gd name="connsiteY52" fmla="*/ 1545675 h 1587534"/>
              <a:gd name="connsiteX53" fmla="*/ 5038223 w 9662615"/>
              <a:gd name="connsiteY53" fmla="*/ 1545881 h 1587534"/>
              <a:gd name="connsiteX54" fmla="*/ 5026564 w 9662615"/>
              <a:gd name="connsiteY54" fmla="*/ 1545376 h 1587534"/>
              <a:gd name="connsiteX55" fmla="*/ 4969433 w 9662615"/>
              <a:gd name="connsiteY55" fmla="*/ 1540263 h 1587534"/>
              <a:gd name="connsiteX56" fmla="*/ 4894799 w 9662615"/>
              <a:gd name="connsiteY56" fmla="*/ 1559476 h 1587534"/>
              <a:gd name="connsiteX57" fmla="*/ 4863775 w 9662615"/>
              <a:gd name="connsiteY57" fmla="*/ 1562633 h 1587534"/>
              <a:gd name="connsiteX58" fmla="*/ 4847242 w 9662615"/>
              <a:gd name="connsiteY58" fmla="*/ 1565435 h 1587534"/>
              <a:gd name="connsiteX59" fmla="*/ 4830335 w 9662615"/>
              <a:gd name="connsiteY59" fmla="*/ 1587534 h 1587534"/>
              <a:gd name="connsiteX60" fmla="*/ 4791466 w 9662615"/>
              <a:gd name="connsiteY60" fmla="*/ 1561324 h 1587534"/>
              <a:gd name="connsiteX61" fmla="*/ 4784247 w 9662615"/>
              <a:gd name="connsiteY61" fmla="*/ 1562342 h 1587534"/>
              <a:gd name="connsiteX62" fmla="*/ 4748477 w 9662615"/>
              <a:gd name="connsiteY62" fmla="*/ 1556925 h 1587534"/>
              <a:gd name="connsiteX63" fmla="*/ 4730033 w 9662615"/>
              <a:gd name="connsiteY63" fmla="*/ 1555274 h 1587534"/>
              <a:gd name="connsiteX64" fmla="*/ 4724747 w 9662615"/>
              <a:gd name="connsiteY64" fmla="*/ 1552439 h 1587534"/>
              <a:gd name="connsiteX65" fmla="*/ 4697562 w 9662615"/>
              <a:gd name="connsiteY65" fmla="*/ 1551206 h 1587534"/>
              <a:gd name="connsiteX66" fmla="*/ 4694469 w 9662615"/>
              <a:gd name="connsiteY66" fmla="*/ 1551958 h 1587534"/>
              <a:gd name="connsiteX67" fmla="*/ 4603028 w 9662615"/>
              <a:gd name="connsiteY67" fmla="*/ 1568821 h 1587534"/>
              <a:gd name="connsiteX68" fmla="*/ 4541612 w 9662615"/>
              <a:gd name="connsiteY68" fmla="*/ 1545262 h 1587534"/>
              <a:gd name="connsiteX69" fmla="*/ 4422155 w 9662615"/>
              <a:gd name="connsiteY69" fmla="*/ 1542059 h 1587534"/>
              <a:gd name="connsiteX70" fmla="*/ 4221826 w 9662615"/>
              <a:gd name="connsiteY70" fmla="*/ 1508923 h 1587534"/>
              <a:gd name="connsiteX71" fmla="*/ 4096601 w 9662615"/>
              <a:gd name="connsiteY71" fmla="*/ 1521563 h 1587534"/>
              <a:gd name="connsiteX72" fmla="*/ 3970635 w 9662615"/>
              <a:gd name="connsiteY72" fmla="*/ 1544815 h 1587534"/>
              <a:gd name="connsiteX73" fmla="*/ 3833906 w 9662615"/>
              <a:gd name="connsiteY73" fmla="*/ 1516637 h 1587534"/>
              <a:gd name="connsiteX74" fmla="*/ 3696258 w 9662615"/>
              <a:gd name="connsiteY74" fmla="*/ 1537563 h 1587534"/>
              <a:gd name="connsiteX75" fmla="*/ 3594070 w 9662615"/>
              <a:gd name="connsiteY75" fmla="*/ 1509422 h 1587534"/>
              <a:gd name="connsiteX76" fmla="*/ 3565233 w 9662615"/>
              <a:gd name="connsiteY76" fmla="*/ 1515122 h 1587534"/>
              <a:gd name="connsiteX77" fmla="*/ 3560267 w 9662615"/>
              <a:gd name="connsiteY77" fmla="*/ 1516288 h 1587534"/>
              <a:gd name="connsiteX78" fmla="*/ 3540258 w 9662615"/>
              <a:gd name="connsiteY78" fmla="*/ 1516976 h 1587534"/>
              <a:gd name="connsiteX79" fmla="*/ 3534780 w 9662615"/>
              <a:gd name="connsiteY79" fmla="*/ 1522141 h 1587534"/>
              <a:gd name="connsiteX80" fmla="*/ 3504783 w 9662615"/>
              <a:gd name="connsiteY80" fmla="*/ 1526739 h 1587534"/>
              <a:gd name="connsiteX81" fmla="*/ 3430805 w 9662615"/>
              <a:gd name="connsiteY81" fmla="*/ 1542521 h 1587534"/>
              <a:gd name="connsiteX82" fmla="*/ 3292707 w 9662615"/>
              <a:gd name="connsiteY82" fmla="*/ 1520490 h 1587534"/>
              <a:gd name="connsiteX83" fmla="*/ 3187872 w 9662615"/>
              <a:gd name="connsiteY83" fmla="*/ 1519991 h 1587534"/>
              <a:gd name="connsiteX84" fmla="*/ 3148026 w 9662615"/>
              <a:gd name="connsiteY84" fmla="*/ 1524777 h 1587534"/>
              <a:gd name="connsiteX85" fmla="*/ 3092394 w 9662615"/>
              <a:gd name="connsiteY85" fmla="*/ 1528115 h 1587534"/>
              <a:gd name="connsiteX86" fmla="*/ 2994200 w 9662615"/>
              <a:gd name="connsiteY86" fmla="*/ 1537857 h 1587534"/>
              <a:gd name="connsiteX87" fmla="*/ 2862301 w 9662615"/>
              <a:gd name="connsiteY87" fmla="*/ 1544250 h 1587534"/>
              <a:gd name="connsiteX88" fmla="*/ 2766335 w 9662615"/>
              <a:gd name="connsiteY88" fmla="*/ 1527662 h 1587534"/>
              <a:gd name="connsiteX89" fmla="*/ 2757836 w 9662615"/>
              <a:gd name="connsiteY89" fmla="*/ 1531371 h 1587534"/>
              <a:gd name="connsiteX90" fmla="*/ 2691555 w 9662615"/>
              <a:gd name="connsiteY90" fmla="*/ 1530283 h 1587534"/>
              <a:gd name="connsiteX91" fmla="*/ 2491676 w 9662615"/>
              <a:gd name="connsiteY91" fmla="*/ 1500859 h 1587534"/>
              <a:gd name="connsiteX92" fmla="*/ 2378036 w 9662615"/>
              <a:gd name="connsiteY92" fmla="*/ 1520645 h 1587534"/>
              <a:gd name="connsiteX93" fmla="*/ 2284269 w 9662615"/>
              <a:gd name="connsiteY93" fmla="*/ 1503068 h 1587534"/>
              <a:gd name="connsiteX94" fmla="*/ 2207104 w 9662615"/>
              <a:gd name="connsiteY94" fmla="*/ 1508888 h 1587534"/>
              <a:gd name="connsiteX95" fmla="*/ 2149226 w 9662615"/>
              <a:gd name="connsiteY95" fmla="*/ 1523409 h 1587534"/>
              <a:gd name="connsiteX96" fmla="*/ 2084783 w 9662615"/>
              <a:gd name="connsiteY96" fmla="*/ 1524245 h 1587534"/>
              <a:gd name="connsiteX97" fmla="*/ 2070075 w 9662615"/>
              <a:gd name="connsiteY97" fmla="*/ 1511285 h 1587534"/>
              <a:gd name="connsiteX98" fmla="*/ 2001057 w 9662615"/>
              <a:gd name="connsiteY98" fmla="*/ 1516449 h 1587534"/>
              <a:gd name="connsiteX99" fmla="*/ 1896330 w 9662615"/>
              <a:gd name="connsiteY99" fmla="*/ 1525725 h 1587534"/>
              <a:gd name="connsiteX100" fmla="*/ 1835994 w 9662615"/>
              <a:gd name="connsiteY100" fmla="*/ 1527678 h 1587534"/>
              <a:gd name="connsiteX101" fmla="*/ 1671119 w 9662615"/>
              <a:gd name="connsiteY101" fmla="*/ 1536701 h 1587534"/>
              <a:gd name="connsiteX102" fmla="*/ 1601337 w 9662615"/>
              <a:gd name="connsiteY102" fmla="*/ 1548552 h 1587534"/>
              <a:gd name="connsiteX103" fmla="*/ 1407755 w 9662615"/>
              <a:gd name="connsiteY103" fmla="*/ 1571444 h 1587534"/>
              <a:gd name="connsiteX104" fmla="*/ 1271994 w 9662615"/>
              <a:gd name="connsiteY104" fmla="*/ 1579471 h 1587534"/>
              <a:gd name="connsiteX105" fmla="*/ 1249226 w 9662615"/>
              <a:gd name="connsiteY105" fmla="*/ 1583140 h 1587534"/>
              <a:gd name="connsiteX106" fmla="*/ 1217719 w 9662615"/>
              <a:gd name="connsiteY106" fmla="*/ 1580863 h 1587534"/>
              <a:gd name="connsiteX107" fmla="*/ 1091432 w 9662615"/>
              <a:gd name="connsiteY107" fmla="*/ 1571003 h 1587534"/>
              <a:gd name="connsiteX108" fmla="*/ 992039 w 9662615"/>
              <a:gd name="connsiteY108" fmla="*/ 1556662 h 1587534"/>
              <a:gd name="connsiteX109" fmla="*/ 868264 w 9662615"/>
              <a:gd name="connsiteY109" fmla="*/ 1566392 h 1587534"/>
              <a:gd name="connsiteX110" fmla="*/ 792765 w 9662615"/>
              <a:gd name="connsiteY110" fmla="*/ 1563102 h 1587534"/>
              <a:gd name="connsiteX111" fmla="*/ 669055 w 9662615"/>
              <a:gd name="connsiteY111" fmla="*/ 1543638 h 1587534"/>
              <a:gd name="connsiteX112" fmla="*/ 506152 w 9662615"/>
              <a:gd name="connsiteY112" fmla="*/ 1549124 h 1587534"/>
              <a:gd name="connsiteX113" fmla="*/ 472797 w 9662615"/>
              <a:gd name="connsiteY113" fmla="*/ 1568904 h 1587534"/>
              <a:gd name="connsiteX114" fmla="*/ 427864 w 9662615"/>
              <a:gd name="connsiteY114" fmla="*/ 1580848 h 1587534"/>
              <a:gd name="connsiteX115" fmla="*/ 408381 w 9662615"/>
              <a:gd name="connsiteY115" fmla="*/ 1552940 h 1587534"/>
              <a:gd name="connsiteX116" fmla="*/ 267163 w 9662615"/>
              <a:gd name="connsiteY116" fmla="*/ 1531913 h 1587534"/>
              <a:gd name="connsiteX117" fmla="*/ 196644 w 9662615"/>
              <a:gd name="connsiteY117" fmla="*/ 1524565 h 1587534"/>
              <a:gd name="connsiteX118" fmla="*/ 86819 w 9662615"/>
              <a:gd name="connsiteY118" fmla="*/ 1519517 h 1587534"/>
              <a:gd name="connsiteX119" fmla="*/ 53369 w 9662615"/>
              <a:gd name="connsiteY119" fmla="*/ 1516853 h 1587534"/>
              <a:gd name="connsiteX120" fmla="*/ 2359 w 9662615"/>
              <a:gd name="connsiteY120" fmla="*/ 1515247 h 1587534"/>
              <a:gd name="connsiteX121" fmla="*/ 0 w 9662615"/>
              <a:gd name="connsiteY121" fmla="*/ 1514932 h 1587534"/>
              <a:gd name="connsiteX122" fmla="*/ 0 w 9662615"/>
              <a:gd name="connsiteY122" fmla="*/ 0 h 1587534"/>
              <a:gd name="connsiteX0" fmla="*/ 0 w 9662615"/>
              <a:gd name="connsiteY0" fmla="*/ 0 h 1587534"/>
              <a:gd name="connsiteX1" fmla="*/ 9662615 w 9662615"/>
              <a:gd name="connsiteY1" fmla="*/ 0 h 1587534"/>
              <a:gd name="connsiteX2" fmla="*/ 9662615 w 9662615"/>
              <a:gd name="connsiteY2" fmla="*/ 1280346 h 1587534"/>
              <a:gd name="connsiteX3" fmla="*/ 9658420 w 9662615"/>
              <a:gd name="connsiteY3" fmla="*/ 1280106 h 1587534"/>
              <a:gd name="connsiteX4" fmla="*/ 9469546 w 9662615"/>
              <a:gd name="connsiteY4" fmla="*/ 1289837 h 1587534"/>
              <a:gd name="connsiteX5" fmla="*/ 9385895 w 9662615"/>
              <a:gd name="connsiteY5" fmla="*/ 1269203 h 1587534"/>
              <a:gd name="connsiteX6" fmla="*/ 9144767 w 9662615"/>
              <a:gd name="connsiteY6" fmla="*/ 1264120 h 1587534"/>
              <a:gd name="connsiteX7" fmla="*/ 8837252 w 9662615"/>
              <a:gd name="connsiteY7" fmla="*/ 1350515 h 1587534"/>
              <a:gd name="connsiteX8" fmla="*/ 8705466 w 9662615"/>
              <a:gd name="connsiteY8" fmla="*/ 1342419 h 1587534"/>
              <a:gd name="connsiteX9" fmla="*/ 8652221 w 9662615"/>
              <a:gd name="connsiteY9" fmla="*/ 1326906 h 1587534"/>
              <a:gd name="connsiteX10" fmla="*/ 8632312 w 9662615"/>
              <a:gd name="connsiteY10" fmla="*/ 1326025 h 1587534"/>
              <a:gd name="connsiteX11" fmla="*/ 8591582 w 9662615"/>
              <a:gd name="connsiteY11" fmla="*/ 1341666 h 1587534"/>
              <a:gd name="connsiteX12" fmla="*/ 8537336 w 9662615"/>
              <a:gd name="connsiteY12" fmla="*/ 1341684 h 1587534"/>
              <a:gd name="connsiteX13" fmla="*/ 8472508 w 9662615"/>
              <a:gd name="connsiteY13" fmla="*/ 1363109 h 1587534"/>
              <a:gd name="connsiteX14" fmla="*/ 8258477 w 9662615"/>
              <a:gd name="connsiteY14" fmla="*/ 1370666 h 1587534"/>
              <a:gd name="connsiteX15" fmla="*/ 8197961 w 9662615"/>
              <a:gd name="connsiteY15" fmla="*/ 1392804 h 1587534"/>
              <a:gd name="connsiteX16" fmla="*/ 8171196 w 9662615"/>
              <a:gd name="connsiteY16" fmla="*/ 1397216 h 1587534"/>
              <a:gd name="connsiteX17" fmla="*/ 8127667 w 9662615"/>
              <a:gd name="connsiteY17" fmla="*/ 1418254 h 1587534"/>
              <a:gd name="connsiteX18" fmla="*/ 7974579 w 9662615"/>
              <a:gd name="connsiteY18" fmla="*/ 1383439 h 1587534"/>
              <a:gd name="connsiteX19" fmla="*/ 7768351 w 9662615"/>
              <a:gd name="connsiteY19" fmla="*/ 1395051 h 1587534"/>
              <a:gd name="connsiteX20" fmla="*/ 7635985 w 9662615"/>
              <a:gd name="connsiteY20" fmla="*/ 1386363 h 1587534"/>
              <a:gd name="connsiteX21" fmla="*/ 7466069 w 9662615"/>
              <a:gd name="connsiteY21" fmla="*/ 1377654 h 1587534"/>
              <a:gd name="connsiteX22" fmla="*/ 7355642 w 9662615"/>
              <a:gd name="connsiteY22" fmla="*/ 1407761 h 1587534"/>
              <a:gd name="connsiteX23" fmla="*/ 7151610 w 9662615"/>
              <a:gd name="connsiteY23" fmla="*/ 1397856 h 1587534"/>
              <a:gd name="connsiteX24" fmla="*/ 7082147 w 9662615"/>
              <a:gd name="connsiteY24" fmla="*/ 1406113 h 1587534"/>
              <a:gd name="connsiteX25" fmla="*/ 7014958 w 9662615"/>
              <a:gd name="connsiteY25" fmla="*/ 1396883 h 1587534"/>
              <a:gd name="connsiteX26" fmla="*/ 6907567 w 9662615"/>
              <a:gd name="connsiteY26" fmla="*/ 1419149 h 1587534"/>
              <a:gd name="connsiteX27" fmla="*/ 6748428 w 9662615"/>
              <a:gd name="connsiteY27" fmla="*/ 1420308 h 1587534"/>
              <a:gd name="connsiteX28" fmla="*/ 6654257 w 9662615"/>
              <a:gd name="connsiteY28" fmla="*/ 1424143 h 1587534"/>
              <a:gd name="connsiteX29" fmla="*/ 6620123 w 9662615"/>
              <a:gd name="connsiteY29" fmla="*/ 1430535 h 1587534"/>
              <a:gd name="connsiteX30" fmla="*/ 6571355 w 9662615"/>
              <a:gd name="connsiteY30" fmla="*/ 1436144 h 1587534"/>
              <a:gd name="connsiteX31" fmla="*/ 6486557 w 9662615"/>
              <a:gd name="connsiteY31" fmla="*/ 1449861 h 1587534"/>
              <a:gd name="connsiteX32" fmla="*/ 6370419 w 9662615"/>
              <a:gd name="connsiteY32" fmla="*/ 1461649 h 1587534"/>
              <a:gd name="connsiteX33" fmla="*/ 6278839 w 9662615"/>
              <a:gd name="connsiteY33" fmla="*/ 1449160 h 1587534"/>
              <a:gd name="connsiteX34" fmla="*/ 6272455 w 9662615"/>
              <a:gd name="connsiteY34" fmla="*/ 1453191 h 1587534"/>
              <a:gd name="connsiteX35" fmla="*/ 6212659 w 9662615"/>
              <a:gd name="connsiteY35" fmla="*/ 1454850 h 1587534"/>
              <a:gd name="connsiteX36" fmla="*/ 6069317 w 9662615"/>
              <a:gd name="connsiteY36" fmla="*/ 1445838 h 1587534"/>
              <a:gd name="connsiteX37" fmla="*/ 5878477 w 9662615"/>
              <a:gd name="connsiteY37" fmla="*/ 1439180 h 1587534"/>
              <a:gd name="connsiteX38" fmla="*/ 5838387 w 9662615"/>
              <a:gd name="connsiteY38" fmla="*/ 1444679 h 1587534"/>
              <a:gd name="connsiteX39" fmla="*/ 5771136 w 9662615"/>
              <a:gd name="connsiteY39" fmla="*/ 1453639 h 1587534"/>
              <a:gd name="connsiteX40" fmla="*/ 5724081 w 9662615"/>
              <a:gd name="connsiteY40" fmla="*/ 1470431 h 1587534"/>
              <a:gd name="connsiteX41" fmla="*/ 5666577 w 9662615"/>
              <a:gd name="connsiteY41" fmla="*/ 1473921 h 1587534"/>
              <a:gd name="connsiteX42" fmla="*/ 5649068 w 9662615"/>
              <a:gd name="connsiteY42" fmla="*/ 1461676 h 1587534"/>
              <a:gd name="connsiteX43" fmla="*/ 5588902 w 9662615"/>
              <a:gd name="connsiteY43" fmla="*/ 1469647 h 1587534"/>
              <a:gd name="connsiteX44" fmla="*/ 5498090 w 9662615"/>
              <a:gd name="connsiteY44" fmla="*/ 1483173 h 1587534"/>
              <a:gd name="connsiteX45" fmla="*/ 5444641 w 9662615"/>
              <a:gd name="connsiteY45" fmla="*/ 1487602 h 1587534"/>
              <a:gd name="connsiteX46" fmla="*/ 5299812 w 9662615"/>
              <a:gd name="connsiteY46" fmla="*/ 1503362 h 1587534"/>
              <a:gd name="connsiteX47" fmla="*/ 5213947 w 9662615"/>
              <a:gd name="connsiteY47" fmla="*/ 1516637 h 1587534"/>
              <a:gd name="connsiteX48" fmla="*/ 5090342 w 9662615"/>
              <a:gd name="connsiteY48" fmla="*/ 1546680 h 1587534"/>
              <a:gd name="connsiteX49" fmla="*/ 5082104 w 9662615"/>
              <a:gd name="connsiteY49" fmla="*/ 1547781 h 1587534"/>
              <a:gd name="connsiteX50" fmla="*/ 5059484 w 9662615"/>
              <a:gd name="connsiteY50" fmla="*/ 1546802 h 1587534"/>
              <a:gd name="connsiteX51" fmla="*/ 5050958 w 9662615"/>
              <a:gd name="connsiteY51" fmla="*/ 1545776 h 1587534"/>
              <a:gd name="connsiteX52" fmla="*/ 5038524 w 9662615"/>
              <a:gd name="connsiteY52" fmla="*/ 1545675 h 1587534"/>
              <a:gd name="connsiteX53" fmla="*/ 5038223 w 9662615"/>
              <a:gd name="connsiteY53" fmla="*/ 1545881 h 1587534"/>
              <a:gd name="connsiteX54" fmla="*/ 5026564 w 9662615"/>
              <a:gd name="connsiteY54" fmla="*/ 1545376 h 1587534"/>
              <a:gd name="connsiteX55" fmla="*/ 4969433 w 9662615"/>
              <a:gd name="connsiteY55" fmla="*/ 1540263 h 1587534"/>
              <a:gd name="connsiteX56" fmla="*/ 4894799 w 9662615"/>
              <a:gd name="connsiteY56" fmla="*/ 1559476 h 1587534"/>
              <a:gd name="connsiteX57" fmla="*/ 4863775 w 9662615"/>
              <a:gd name="connsiteY57" fmla="*/ 1562633 h 1587534"/>
              <a:gd name="connsiteX58" fmla="*/ 4847242 w 9662615"/>
              <a:gd name="connsiteY58" fmla="*/ 1565435 h 1587534"/>
              <a:gd name="connsiteX59" fmla="*/ 4830335 w 9662615"/>
              <a:gd name="connsiteY59" fmla="*/ 1587534 h 1587534"/>
              <a:gd name="connsiteX60" fmla="*/ 4791466 w 9662615"/>
              <a:gd name="connsiteY60" fmla="*/ 1561324 h 1587534"/>
              <a:gd name="connsiteX61" fmla="*/ 4784247 w 9662615"/>
              <a:gd name="connsiteY61" fmla="*/ 1562342 h 1587534"/>
              <a:gd name="connsiteX62" fmla="*/ 4748477 w 9662615"/>
              <a:gd name="connsiteY62" fmla="*/ 1556925 h 1587534"/>
              <a:gd name="connsiteX63" fmla="*/ 4730033 w 9662615"/>
              <a:gd name="connsiteY63" fmla="*/ 1555274 h 1587534"/>
              <a:gd name="connsiteX64" fmla="*/ 4724747 w 9662615"/>
              <a:gd name="connsiteY64" fmla="*/ 1552439 h 1587534"/>
              <a:gd name="connsiteX65" fmla="*/ 4697562 w 9662615"/>
              <a:gd name="connsiteY65" fmla="*/ 1551206 h 1587534"/>
              <a:gd name="connsiteX66" fmla="*/ 4662664 w 9662615"/>
              <a:gd name="connsiteY66" fmla="*/ 1573162 h 1587534"/>
              <a:gd name="connsiteX67" fmla="*/ 4603028 w 9662615"/>
              <a:gd name="connsiteY67" fmla="*/ 1568821 h 1587534"/>
              <a:gd name="connsiteX68" fmla="*/ 4541612 w 9662615"/>
              <a:gd name="connsiteY68" fmla="*/ 1545262 h 1587534"/>
              <a:gd name="connsiteX69" fmla="*/ 4422155 w 9662615"/>
              <a:gd name="connsiteY69" fmla="*/ 1542059 h 1587534"/>
              <a:gd name="connsiteX70" fmla="*/ 4221826 w 9662615"/>
              <a:gd name="connsiteY70" fmla="*/ 1508923 h 1587534"/>
              <a:gd name="connsiteX71" fmla="*/ 4096601 w 9662615"/>
              <a:gd name="connsiteY71" fmla="*/ 1521563 h 1587534"/>
              <a:gd name="connsiteX72" fmla="*/ 3970635 w 9662615"/>
              <a:gd name="connsiteY72" fmla="*/ 1544815 h 1587534"/>
              <a:gd name="connsiteX73" fmla="*/ 3833906 w 9662615"/>
              <a:gd name="connsiteY73" fmla="*/ 1516637 h 1587534"/>
              <a:gd name="connsiteX74" fmla="*/ 3696258 w 9662615"/>
              <a:gd name="connsiteY74" fmla="*/ 1537563 h 1587534"/>
              <a:gd name="connsiteX75" fmla="*/ 3594070 w 9662615"/>
              <a:gd name="connsiteY75" fmla="*/ 1509422 h 1587534"/>
              <a:gd name="connsiteX76" fmla="*/ 3565233 w 9662615"/>
              <a:gd name="connsiteY76" fmla="*/ 1515122 h 1587534"/>
              <a:gd name="connsiteX77" fmla="*/ 3560267 w 9662615"/>
              <a:gd name="connsiteY77" fmla="*/ 1516288 h 1587534"/>
              <a:gd name="connsiteX78" fmla="*/ 3540258 w 9662615"/>
              <a:gd name="connsiteY78" fmla="*/ 1516976 h 1587534"/>
              <a:gd name="connsiteX79" fmla="*/ 3534780 w 9662615"/>
              <a:gd name="connsiteY79" fmla="*/ 1522141 h 1587534"/>
              <a:gd name="connsiteX80" fmla="*/ 3504783 w 9662615"/>
              <a:gd name="connsiteY80" fmla="*/ 1526739 h 1587534"/>
              <a:gd name="connsiteX81" fmla="*/ 3430805 w 9662615"/>
              <a:gd name="connsiteY81" fmla="*/ 1542521 h 1587534"/>
              <a:gd name="connsiteX82" fmla="*/ 3292707 w 9662615"/>
              <a:gd name="connsiteY82" fmla="*/ 1520490 h 1587534"/>
              <a:gd name="connsiteX83" fmla="*/ 3187872 w 9662615"/>
              <a:gd name="connsiteY83" fmla="*/ 1519991 h 1587534"/>
              <a:gd name="connsiteX84" fmla="*/ 3148026 w 9662615"/>
              <a:gd name="connsiteY84" fmla="*/ 1524777 h 1587534"/>
              <a:gd name="connsiteX85" fmla="*/ 3092394 w 9662615"/>
              <a:gd name="connsiteY85" fmla="*/ 1528115 h 1587534"/>
              <a:gd name="connsiteX86" fmla="*/ 2994200 w 9662615"/>
              <a:gd name="connsiteY86" fmla="*/ 1537857 h 1587534"/>
              <a:gd name="connsiteX87" fmla="*/ 2862301 w 9662615"/>
              <a:gd name="connsiteY87" fmla="*/ 1544250 h 1587534"/>
              <a:gd name="connsiteX88" fmla="*/ 2766335 w 9662615"/>
              <a:gd name="connsiteY88" fmla="*/ 1527662 h 1587534"/>
              <a:gd name="connsiteX89" fmla="*/ 2757836 w 9662615"/>
              <a:gd name="connsiteY89" fmla="*/ 1531371 h 1587534"/>
              <a:gd name="connsiteX90" fmla="*/ 2691555 w 9662615"/>
              <a:gd name="connsiteY90" fmla="*/ 1530283 h 1587534"/>
              <a:gd name="connsiteX91" fmla="*/ 2491676 w 9662615"/>
              <a:gd name="connsiteY91" fmla="*/ 1500859 h 1587534"/>
              <a:gd name="connsiteX92" fmla="*/ 2378036 w 9662615"/>
              <a:gd name="connsiteY92" fmla="*/ 1520645 h 1587534"/>
              <a:gd name="connsiteX93" fmla="*/ 2284269 w 9662615"/>
              <a:gd name="connsiteY93" fmla="*/ 1503068 h 1587534"/>
              <a:gd name="connsiteX94" fmla="*/ 2207104 w 9662615"/>
              <a:gd name="connsiteY94" fmla="*/ 1508888 h 1587534"/>
              <a:gd name="connsiteX95" fmla="*/ 2149226 w 9662615"/>
              <a:gd name="connsiteY95" fmla="*/ 1523409 h 1587534"/>
              <a:gd name="connsiteX96" fmla="*/ 2084783 w 9662615"/>
              <a:gd name="connsiteY96" fmla="*/ 1524245 h 1587534"/>
              <a:gd name="connsiteX97" fmla="*/ 2070075 w 9662615"/>
              <a:gd name="connsiteY97" fmla="*/ 1511285 h 1587534"/>
              <a:gd name="connsiteX98" fmla="*/ 2001057 w 9662615"/>
              <a:gd name="connsiteY98" fmla="*/ 1516449 h 1587534"/>
              <a:gd name="connsiteX99" fmla="*/ 1896330 w 9662615"/>
              <a:gd name="connsiteY99" fmla="*/ 1525725 h 1587534"/>
              <a:gd name="connsiteX100" fmla="*/ 1835994 w 9662615"/>
              <a:gd name="connsiteY100" fmla="*/ 1527678 h 1587534"/>
              <a:gd name="connsiteX101" fmla="*/ 1671119 w 9662615"/>
              <a:gd name="connsiteY101" fmla="*/ 1536701 h 1587534"/>
              <a:gd name="connsiteX102" fmla="*/ 1601337 w 9662615"/>
              <a:gd name="connsiteY102" fmla="*/ 1548552 h 1587534"/>
              <a:gd name="connsiteX103" fmla="*/ 1407755 w 9662615"/>
              <a:gd name="connsiteY103" fmla="*/ 1571444 h 1587534"/>
              <a:gd name="connsiteX104" fmla="*/ 1271994 w 9662615"/>
              <a:gd name="connsiteY104" fmla="*/ 1579471 h 1587534"/>
              <a:gd name="connsiteX105" fmla="*/ 1249226 w 9662615"/>
              <a:gd name="connsiteY105" fmla="*/ 1583140 h 1587534"/>
              <a:gd name="connsiteX106" fmla="*/ 1217719 w 9662615"/>
              <a:gd name="connsiteY106" fmla="*/ 1580863 h 1587534"/>
              <a:gd name="connsiteX107" fmla="*/ 1091432 w 9662615"/>
              <a:gd name="connsiteY107" fmla="*/ 1571003 h 1587534"/>
              <a:gd name="connsiteX108" fmla="*/ 992039 w 9662615"/>
              <a:gd name="connsiteY108" fmla="*/ 1556662 h 1587534"/>
              <a:gd name="connsiteX109" fmla="*/ 868264 w 9662615"/>
              <a:gd name="connsiteY109" fmla="*/ 1566392 h 1587534"/>
              <a:gd name="connsiteX110" fmla="*/ 792765 w 9662615"/>
              <a:gd name="connsiteY110" fmla="*/ 1563102 h 1587534"/>
              <a:gd name="connsiteX111" fmla="*/ 669055 w 9662615"/>
              <a:gd name="connsiteY111" fmla="*/ 1543638 h 1587534"/>
              <a:gd name="connsiteX112" fmla="*/ 506152 w 9662615"/>
              <a:gd name="connsiteY112" fmla="*/ 1549124 h 1587534"/>
              <a:gd name="connsiteX113" fmla="*/ 472797 w 9662615"/>
              <a:gd name="connsiteY113" fmla="*/ 1568904 h 1587534"/>
              <a:gd name="connsiteX114" fmla="*/ 427864 w 9662615"/>
              <a:gd name="connsiteY114" fmla="*/ 1580848 h 1587534"/>
              <a:gd name="connsiteX115" fmla="*/ 408381 w 9662615"/>
              <a:gd name="connsiteY115" fmla="*/ 1552940 h 1587534"/>
              <a:gd name="connsiteX116" fmla="*/ 267163 w 9662615"/>
              <a:gd name="connsiteY116" fmla="*/ 1531913 h 1587534"/>
              <a:gd name="connsiteX117" fmla="*/ 196644 w 9662615"/>
              <a:gd name="connsiteY117" fmla="*/ 1524565 h 1587534"/>
              <a:gd name="connsiteX118" fmla="*/ 86819 w 9662615"/>
              <a:gd name="connsiteY118" fmla="*/ 1519517 h 1587534"/>
              <a:gd name="connsiteX119" fmla="*/ 53369 w 9662615"/>
              <a:gd name="connsiteY119" fmla="*/ 1516853 h 1587534"/>
              <a:gd name="connsiteX120" fmla="*/ 2359 w 9662615"/>
              <a:gd name="connsiteY120" fmla="*/ 1515247 h 1587534"/>
              <a:gd name="connsiteX121" fmla="*/ 0 w 9662615"/>
              <a:gd name="connsiteY121" fmla="*/ 1514932 h 1587534"/>
              <a:gd name="connsiteX122" fmla="*/ 0 w 9662615"/>
              <a:gd name="connsiteY122" fmla="*/ 0 h 1587534"/>
              <a:gd name="connsiteX0" fmla="*/ 0 w 9662615"/>
              <a:gd name="connsiteY0" fmla="*/ 0 h 1587534"/>
              <a:gd name="connsiteX1" fmla="*/ 9662615 w 9662615"/>
              <a:gd name="connsiteY1" fmla="*/ 0 h 1587534"/>
              <a:gd name="connsiteX2" fmla="*/ 9662615 w 9662615"/>
              <a:gd name="connsiteY2" fmla="*/ 1280346 h 1587534"/>
              <a:gd name="connsiteX3" fmla="*/ 9658420 w 9662615"/>
              <a:gd name="connsiteY3" fmla="*/ 1280106 h 1587534"/>
              <a:gd name="connsiteX4" fmla="*/ 9469546 w 9662615"/>
              <a:gd name="connsiteY4" fmla="*/ 1289837 h 1587534"/>
              <a:gd name="connsiteX5" fmla="*/ 9385895 w 9662615"/>
              <a:gd name="connsiteY5" fmla="*/ 1269203 h 1587534"/>
              <a:gd name="connsiteX6" fmla="*/ 9144767 w 9662615"/>
              <a:gd name="connsiteY6" fmla="*/ 1264120 h 1587534"/>
              <a:gd name="connsiteX7" fmla="*/ 8837252 w 9662615"/>
              <a:gd name="connsiteY7" fmla="*/ 1350515 h 1587534"/>
              <a:gd name="connsiteX8" fmla="*/ 8705466 w 9662615"/>
              <a:gd name="connsiteY8" fmla="*/ 1342419 h 1587534"/>
              <a:gd name="connsiteX9" fmla="*/ 8652221 w 9662615"/>
              <a:gd name="connsiteY9" fmla="*/ 1326906 h 1587534"/>
              <a:gd name="connsiteX10" fmla="*/ 8632312 w 9662615"/>
              <a:gd name="connsiteY10" fmla="*/ 1326025 h 1587534"/>
              <a:gd name="connsiteX11" fmla="*/ 8591582 w 9662615"/>
              <a:gd name="connsiteY11" fmla="*/ 1341666 h 1587534"/>
              <a:gd name="connsiteX12" fmla="*/ 8537336 w 9662615"/>
              <a:gd name="connsiteY12" fmla="*/ 1341684 h 1587534"/>
              <a:gd name="connsiteX13" fmla="*/ 8472508 w 9662615"/>
              <a:gd name="connsiteY13" fmla="*/ 1363109 h 1587534"/>
              <a:gd name="connsiteX14" fmla="*/ 8258477 w 9662615"/>
              <a:gd name="connsiteY14" fmla="*/ 1370666 h 1587534"/>
              <a:gd name="connsiteX15" fmla="*/ 8197961 w 9662615"/>
              <a:gd name="connsiteY15" fmla="*/ 1392804 h 1587534"/>
              <a:gd name="connsiteX16" fmla="*/ 8171196 w 9662615"/>
              <a:gd name="connsiteY16" fmla="*/ 1397216 h 1587534"/>
              <a:gd name="connsiteX17" fmla="*/ 8127667 w 9662615"/>
              <a:gd name="connsiteY17" fmla="*/ 1418254 h 1587534"/>
              <a:gd name="connsiteX18" fmla="*/ 7974579 w 9662615"/>
              <a:gd name="connsiteY18" fmla="*/ 1383439 h 1587534"/>
              <a:gd name="connsiteX19" fmla="*/ 7768351 w 9662615"/>
              <a:gd name="connsiteY19" fmla="*/ 1395051 h 1587534"/>
              <a:gd name="connsiteX20" fmla="*/ 7635985 w 9662615"/>
              <a:gd name="connsiteY20" fmla="*/ 1386363 h 1587534"/>
              <a:gd name="connsiteX21" fmla="*/ 7466069 w 9662615"/>
              <a:gd name="connsiteY21" fmla="*/ 1377654 h 1587534"/>
              <a:gd name="connsiteX22" fmla="*/ 7355642 w 9662615"/>
              <a:gd name="connsiteY22" fmla="*/ 1407761 h 1587534"/>
              <a:gd name="connsiteX23" fmla="*/ 7151610 w 9662615"/>
              <a:gd name="connsiteY23" fmla="*/ 1397856 h 1587534"/>
              <a:gd name="connsiteX24" fmla="*/ 7082147 w 9662615"/>
              <a:gd name="connsiteY24" fmla="*/ 1406113 h 1587534"/>
              <a:gd name="connsiteX25" fmla="*/ 7014958 w 9662615"/>
              <a:gd name="connsiteY25" fmla="*/ 1396883 h 1587534"/>
              <a:gd name="connsiteX26" fmla="*/ 6907567 w 9662615"/>
              <a:gd name="connsiteY26" fmla="*/ 1419149 h 1587534"/>
              <a:gd name="connsiteX27" fmla="*/ 6748428 w 9662615"/>
              <a:gd name="connsiteY27" fmla="*/ 1420308 h 1587534"/>
              <a:gd name="connsiteX28" fmla="*/ 6654257 w 9662615"/>
              <a:gd name="connsiteY28" fmla="*/ 1424143 h 1587534"/>
              <a:gd name="connsiteX29" fmla="*/ 6620123 w 9662615"/>
              <a:gd name="connsiteY29" fmla="*/ 1430535 h 1587534"/>
              <a:gd name="connsiteX30" fmla="*/ 6571355 w 9662615"/>
              <a:gd name="connsiteY30" fmla="*/ 1436144 h 1587534"/>
              <a:gd name="connsiteX31" fmla="*/ 6486557 w 9662615"/>
              <a:gd name="connsiteY31" fmla="*/ 1449861 h 1587534"/>
              <a:gd name="connsiteX32" fmla="*/ 6370419 w 9662615"/>
              <a:gd name="connsiteY32" fmla="*/ 1461649 h 1587534"/>
              <a:gd name="connsiteX33" fmla="*/ 6278839 w 9662615"/>
              <a:gd name="connsiteY33" fmla="*/ 1449160 h 1587534"/>
              <a:gd name="connsiteX34" fmla="*/ 6272455 w 9662615"/>
              <a:gd name="connsiteY34" fmla="*/ 1453191 h 1587534"/>
              <a:gd name="connsiteX35" fmla="*/ 6212659 w 9662615"/>
              <a:gd name="connsiteY35" fmla="*/ 1454850 h 1587534"/>
              <a:gd name="connsiteX36" fmla="*/ 6069317 w 9662615"/>
              <a:gd name="connsiteY36" fmla="*/ 1445838 h 1587534"/>
              <a:gd name="connsiteX37" fmla="*/ 5878477 w 9662615"/>
              <a:gd name="connsiteY37" fmla="*/ 1439180 h 1587534"/>
              <a:gd name="connsiteX38" fmla="*/ 5838387 w 9662615"/>
              <a:gd name="connsiteY38" fmla="*/ 1444679 h 1587534"/>
              <a:gd name="connsiteX39" fmla="*/ 5771136 w 9662615"/>
              <a:gd name="connsiteY39" fmla="*/ 1453639 h 1587534"/>
              <a:gd name="connsiteX40" fmla="*/ 5724081 w 9662615"/>
              <a:gd name="connsiteY40" fmla="*/ 1470431 h 1587534"/>
              <a:gd name="connsiteX41" fmla="*/ 5666577 w 9662615"/>
              <a:gd name="connsiteY41" fmla="*/ 1473921 h 1587534"/>
              <a:gd name="connsiteX42" fmla="*/ 5649068 w 9662615"/>
              <a:gd name="connsiteY42" fmla="*/ 1461676 h 1587534"/>
              <a:gd name="connsiteX43" fmla="*/ 5588902 w 9662615"/>
              <a:gd name="connsiteY43" fmla="*/ 1469647 h 1587534"/>
              <a:gd name="connsiteX44" fmla="*/ 5498090 w 9662615"/>
              <a:gd name="connsiteY44" fmla="*/ 1483173 h 1587534"/>
              <a:gd name="connsiteX45" fmla="*/ 5444641 w 9662615"/>
              <a:gd name="connsiteY45" fmla="*/ 1487602 h 1587534"/>
              <a:gd name="connsiteX46" fmla="*/ 5299812 w 9662615"/>
              <a:gd name="connsiteY46" fmla="*/ 1503362 h 1587534"/>
              <a:gd name="connsiteX47" fmla="*/ 5213947 w 9662615"/>
              <a:gd name="connsiteY47" fmla="*/ 1516637 h 1587534"/>
              <a:gd name="connsiteX48" fmla="*/ 5090342 w 9662615"/>
              <a:gd name="connsiteY48" fmla="*/ 1546680 h 1587534"/>
              <a:gd name="connsiteX49" fmla="*/ 5082104 w 9662615"/>
              <a:gd name="connsiteY49" fmla="*/ 1547781 h 1587534"/>
              <a:gd name="connsiteX50" fmla="*/ 5059484 w 9662615"/>
              <a:gd name="connsiteY50" fmla="*/ 1546802 h 1587534"/>
              <a:gd name="connsiteX51" fmla="*/ 5050958 w 9662615"/>
              <a:gd name="connsiteY51" fmla="*/ 1545776 h 1587534"/>
              <a:gd name="connsiteX52" fmla="*/ 5038524 w 9662615"/>
              <a:gd name="connsiteY52" fmla="*/ 1545675 h 1587534"/>
              <a:gd name="connsiteX53" fmla="*/ 5038223 w 9662615"/>
              <a:gd name="connsiteY53" fmla="*/ 1545881 h 1587534"/>
              <a:gd name="connsiteX54" fmla="*/ 5026564 w 9662615"/>
              <a:gd name="connsiteY54" fmla="*/ 1545376 h 1587534"/>
              <a:gd name="connsiteX55" fmla="*/ 4969433 w 9662615"/>
              <a:gd name="connsiteY55" fmla="*/ 1540263 h 1587534"/>
              <a:gd name="connsiteX56" fmla="*/ 4921303 w 9662615"/>
              <a:gd name="connsiteY56" fmla="*/ 1575379 h 1587534"/>
              <a:gd name="connsiteX57" fmla="*/ 4863775 w 9662615"/>
              <a:gd name="connsiteY57" fmla="*/ 1562633 h 1587534"/>
              <a:gd name="connsiteX58" fmla="*/ 4847242 w 9662615"/>
              <a:gd name="connsiteY58" fmla="*/ 1565435 h 1587534"/>
              <a:gd name="connsiteX59" fmla="*/ 4830335 w 9662615"/>
              <a:gd name="connsiteY59" fmla="*/ 1587534 h 1587534"/>
              <a:gd name="connsiteX60" fmla="*/ 4791466 w 9662615"/>
              <a:gd name="connsiteY60" fmla="*/ 1561324 h 1587534"/>
              <a:gd name="connsiteX61" fmla="*/ 4784247 w 9662615"/>
              <a:gd name="connsiteY61" fmla="*/ 1562342 h 1587534"/>
              <a:gd name="connsiteX62" fmla="*/ 4748477 w 9662615"/>
              <a:gd name="connsiteY62" fmla="*/ 1556925 h 1587534"/>
              <a:gd name="connsiteX63" fmla="*/ 4730033 w 9662615"/>
              <a:gd name="connsiteY63" fmla="*/ 1555274 h 1587534"/>
              <a:gd name="connsiteX64" fmla="*/ 4724747 w 9662615"/>
              <a:gd name="connsiteY64" fmla="*/ 1552439 h 1587534"/>
              <a:gd name="connsiteX65" fmla="*/ 4697562 w 9662615"/>
              <a:gd name="connsiteY65" fmla="*/ 1551206 h 1587534"/>
              <a:gd name="connsiteX66" fmla="*/ 4662664 w 9662615"/>
              <a:gd name="connsiteY66" fmla="*/ 1573162 h 1587534"/>
              <a:gd name="connsiteX67" fmla="*/ 4603028 w 9662615"/>
              <a:gd name="connsiteY67" fmla="*/ 1568821 h 1587534"/>
              <a:gd name="connsiteX68" fmla="*/ 4541612 w 9662615"/>
              <a:gd name="connsiteY68" fmla="*/ 1545262 h 1587534"/>
              <a:gd name="connsiteX69" fmla="*/ 4422155 w 9662615"/>
              <a:gd name="connsiteY69" fmla="*/ 1542059 h 1587534"/>
              <a:gd name="connsiteX70" fmla="*/ 4221826 w 9662615"/>
              <a:gd name="connsiteY70" fmla="*/ 1508923 h 1587534"/>
              <a:gd name="connsiteX71" fmla="*/ 4096601 w 9662615"/>
              <a:gd name="connsiteY71" fmla="*/ 1521563 h 1587534"/>
              <a:gd name="connsiteX72" fmla="*/ 3970635 w 9662615"/>
              <a:gd name="connsiteY72" fmla="*/ 1544815 h 1587534"/>
              <a:gd name="connsiteX73" fmla="*/ 3833906 w 9662615"/>
              <a:gd name="connsiteY73" fmla="*/ 1516637 h 1587534"/>
              <a:gd name="connsiteX74" fmla="*/ 3696258 w 9662615"/>
              <a:gd name="connsiteY74" fmla="*/ 1537563 h 1587534"/>
              <a:gd name="connsiteX75" fmla="*/ 3594070 w 9662615"/>
              <a:gd name="connsiteY75" fmla="*/ 1509422 h 1587534"/>
              <a:gd name="connsiteX76" fmla="*/ 3565233 w 9662615"/>
              <a:gd name="connsiteY76" fmla="*/ 1515122 h 1587534"/>
              <a:gd name="connsiteX77" fmla="*/ 3560267 w 9662615"/>
              <a:gd name="connsiteY77" fmla="*/ 1516288 h 1587534"/>
              <a:gd name="connsiteX78" fmla="*/ 3540258 w 9662615"/>
              <a:gd name="connsiteY78" fmla="*/ 1516976 h 1587534"/>
              <a:gd name="connsiteX79" fmla="*/ 3534780 w 9662615"/>
              <a:gd name="connsiteY79" fmla="*/ 1522141 h 1587534"/>
              <a:gd name="connsiteX80" fmla="*/ 3504783 w 9662615"/>
              <a:gd name="connsiteY80" fmla="*/ 1526739 h 1587534"/>
              <a:gd name="connsiteX81" fmla="*/ 3430805 w 9662615"/>
              <a:gd name="connsiteY81" fmla="*/ 1542521 h 1587534"/>
              <a:gd name="connsiteX82" fmla="*/ 3292707 w 9662615"/>
              <a:gd name="connsiteY82" fmla="*/ 1520490 h 1587534"/>
              <a:gd name="connsiteX83" fmla="*/ 3187872 w 9662615"/>
              <a:gd name="connsiteY83" fmla="*/ 1519991 h 1587534"/>
              <a:gd name="connsiteX84" fmla="*/ 3148026 w 9662615"/>
              <a:gd name="connsiteY84" fmla="*/ 1524777 h 1587534"/>
              <a:gd name="connsiteX85" fmla="*/ 3092394 w 9662615"/>
              <a:gd name="connsiteY85" fmla="*/ 1528115 h 1587534"/>
              <a:gd name="connsiteX86" fmla="*/ 2994200 w 9662615"/>
              <a:gd name="connsiteY86" fmla="*/ 1537857 h 1587534"/>
              <a:gd name="connsiteX87" fmla="*/ 2862301 w 9662615"/>
              <a:gd name="connsiteY87" fmla="*/ 1544250 h 1587534"/>
              <a:gd name="connsiteX88" fmla="*/ 2766335 w 9662615"/>
              <a:gd name="connsiteY88" fmla="*/ 1527662 h 1587534"/>
              <a:gd name="connsiteX89" fmla="*/ 2757836 w 9662615"/>
              <a:gd name="connsiteY89" fmla="*/ 1531371 h 1587534"/>
              <a:gd name="connsiteX90" fmla="*/ 2691555 w 9662615"/>
              <a:gd name="connsiteY90" fmla="*/ 1530283 h 1587534"/>
              <a:gd name="connsiteX91" fmla="*/ 2491676 w 9662615"/>
              <a:gd name="connsiteY91" fmla="*/ 1500859 h 1587534"/>
              <a:gd name="connsiteX92" fmla="*/ 2378036 w 9662615"/>
              <a:gd name="connsiteY92" fmla="*/ 1520645 h 1587534"/>
              <a:gd name="connsiteX93" fmla="*/ 2284269 w 9662615"/>
              <a:gd name="connsiteY93" fmla="*/ 1503068 h 1587534"/>
              <a:gd name="connsiteX94" fmla="*/ 2207104 w 9662615"/>
              <a:gd name="connsiteY94" fmla="*/ 1508888 h 1587534"/>
              <a:gd name="connsiteX95" fmla="*/ 2149226 w 9662615"/>
              <a:gd name="connsiteY95" fmla="*/ 1523409 h 1587534"/>
              <a:gd name="connsiteX96" fmla="*/ 2084783 w 9662615"/>
              <a:gd name="connsiteY96" fmla="*/ 1524245 h 1587534"/>
              <a:gd name="connsiteX97" fmla="*/ 2070075 w 9662615"/>
              <a:gd name="connsiteY97" fmla="*/ 1511285 h 1587534"/>
              <a:gd name="connsiteX98" fmla="*/ 2001057 w 9662615"/>
              <a:gd name="connsiteY98" fmla="*/ 1516449 h 1587534"/>
              <a:gd name="connsiteX99" fmla="*/ 1896330 w 9662615"/>
              <a:gd name="connsiteY99" fmla="*/ 1525725 h 1587534"/>
              <a:gd name="connsiteX100" fmla="*/ 1835994 w 9662615"/>
              <a:gd name="connsiteY100" fmla="*/ 1527678 h 1587534"/>
              <a:gd name="connsiteX101" fmla="*/ 1671119 w 9662615"/>
              <a:gd name="connsiteY101" fmla="*/ 1536701 h 1587534"/>
              <a:gd name="connsiteX102" fmla="*/ 1601337 w 9662615"/>
              <a:gd name="connsiteY102" fmla="*/ 1548552 h 1587534"/>
              <a:gd name="connsiteX103" fmla="*/ 1407755 w 9662615"/>
              <a:gd name="connsiteY103" fmla="*/ 1571444 h 1587534"/>
              <a:gd name="connsiteX104" fmla="*/ 1271994 w 9662615"/>
              <a:gd name="connsiteY104" fmla="*/ 1579471 h 1587534"/>
              <a:gd name="connsiteX105" fmla="*/ 1249226 w 9662615"/>
              <a:gd name="connsiteY105" fmla="*/ 1583140 h 1587534"/>
              <a:gd name="connsiteX106" fmla="*/ 1217719 w 9662615"/>
              <a:gd name="connsiteY106" fmla="*/ 1580863 h 1587534"/>
              <a:gd name="connsiteX107" fmla="*/ 1091432 w 9662615"/>
              <a:gd name="connsiteY107" fmla="*/ 1571003 h 1587534"/>
              <a:gd name="connsiteX108" fmla="*/ 992039 w 9662615"/>
              <a:gd name="connsiteY108" fmla="*/ 1556662 h 1587534"/>
              <a:gd name="connsiteX109" fmla="*/ 868264 w 9662615"/>
              <a:gd name="connsiteY109" fmla="*/ 1566392 h 1587534"/>
              <a:gd name="connsiteX110" fmla="*/ 792765 w 9662615"/>
              <a:gd name="connsiteY110" fmla="*/ 1563102 h 1587534"/>
              <a:gd name="connsiteX111" fmla="*/ 669055 w 9662615"/>
              <a:gd name="connsiteY111" fmla="*/ 1543638 h 1587534"/>
              <a:gd name="connsiteX112" fmla="*/ 506152 w 9662615"/>
              <a:gd name="connsiteY112" fmla="*/ 1549124 h 1587534"/>
              <a:gd name="connsiteX113" fmla="*/ 472797 w 9662615"/>
              <a:gd name="connsiteY113" fmla="*/ 1568904 h 1587534"/>
              <a:gd name="connsiteX114" fmla="*/ 427864 w 9662615"/>
              <a:gd name="connsiteY114" fmla="*/ 1580848 h 1587534"/>
              <a:gd name="connsiteX115" fmla="*/ 408381 w 9662615"/>
              <a:gd name="connsiteY115" fmla="*/ 1552940 h 1587534"/>
              <a:gd name="connsiteX116" fmla="*/ 267163 w 9662615"/>
              <a:gd name="connsiteY116" fmla="*/ 1531913 h 1587534"/>
              <a:gd name="connsiteX117" fmla="*/ 196644 w 9662615"/>
              <a:gd name="connsiteY117" fmla="*/ 1524565 h 1587534"/>
              <a:gd name="connsiteX118" fmla="*/ 86819 w 9662615"/>
              <a:gd name="connsiteY118" fmla="*/ 1519517 h 1587534"/>
              <a:gd name="connsiteX119" fmla="*/ 53369 w 9662615"/>
              <a:gd name="connsiteY119" fmla="*/ 1516853 h 1587534"/>
              <a:gd name="connsiteX120" fmla="*/ 2359 w 9662615"/>
              <a:gd name="connsiteY120" fmla="*/ 1515247 h 1587534"/>
              <a:gd name="connsiteX121" fmla="*/ 0 w 9662615"/>
              <a:gd name="connsiteY121" fmla="*/ 1514932 h 1587534"/>
              <a:gd name="connsiteX122" fmla="*/ 0 w 9662615"/>
              <a:gd name="connsiteY122" fmla="*/ 0 h 1587534"/>
              <a:gd name="connsiteX0" fmla="*/ 0 w 9662615"/>
              <a:gd name="connsiteY0" fmla="*/ 0 h 1598136"/>
              <a:gd name="connsiteX1" fmla="*/ 9662615 w 9662615"/>
              <a:gd name="connsiteY1" fmla="*/ 0 h 1598136"/>
              <a:gd name="connsiteX2" fmla="*/ 9662615 w 9662615"/>
              <a:gd name="connsiteY2" fmla="*/ 1280346 h 1598136"/>
              <a:gd name="connsiteX3" fmla="*/ 9658420 w 9662615"/>
              <a:gd name="connsiteY3" fmla="*/ 1280106 h 1598136"/>
              <a:gd name="connsiteX4" fmla="*/ 9469546 w 9662615"/>
              <a:gd name="connsiteY4" fmla="*/ 1289837 h 1598136"/>
              <a:gd name="connsiteX5" fmla="*/ 9385895 w 9662615"/>
              <a:gd name="connsiteY5" fmla="*/ 1269203 h 1598136"/>
              <a:gd name="connsiteX6" fmla="*/ 9144767 w 9662615"/>
              <a:gd name="connsiteY6" fmla="*/ 1264120 h 1598136"/>
              <a:gd name="connsiteX7" fmla="*/ 8837252 w 9662615"/>
              <a:gd name="connsiteY7" fmla="*/ 1350515 h 1598136"/>
              <a:gd name="connsiteX8" fmla="*/ 8705466 w 9662615"/>
              <a:gd name="connsiteY8" fmla="*/ 1342419 h 1598136"/>
              <a:gd name="connsiteX9" fmla="*/ 8652221 w 9662615"/>
              <a:gd name="connsiteY9" fmla="*/ 1326906 h 1598136"/>
              <a:gd name="connsiteX10" fmla="*/ 8632312 w 9662615"/>
              <a:gd name="connsiteY10" fmla="*/ 1326025 h 1598136"/>
              <a:gd name="connsiteX11" fmla="*/ 8591582 w 9662615"/>
              <a:gd name="connsiteY11" fmla="*/ 1341666 h 1598136"/>
              <a:gd name="connsiteX12" fmla="*/ 8537336 w 9662615"/>
              <a:gd name="connsiteY12" fmla="*/ 1341684 h 1598136"/>
              <a:gd name="connsiteX13" fmla="*/ 8472508 w 9662615"/>
              <a:gd name="connsiteY13" fmla="*/ 1363109 h 1598136"/>
              <a:gd name="connsiteX14" fmla="*/ 8258477 w 9662615"/>
              <a:gd name="connsiteY14" fmla="*/ 1370666 h 1598136"/>
              <a:gd name="connsiteX15" fmla="*/ 8197961 w 9662615"/>
              <a:gd name="connsiteY15" fmla="*/ 1392804 h 1598136"/>
              <a:gd name="connsiteX16" fmla="*/ 8171196 w 9662615"/>
              <a:gd name="connsiteY16" fmla="*/ 1397216 h 1598136"/>
              <a:gd name="connsiteX17" fmla="*/ 8127667 w 9662615"/>
              <a:gd name="connsiteY17" fmla="*/ 1418254 h 1598136"/>
              <a:gd name="connsiteX18" fmla="*/ 7974579 w 9662615"/>
              <a:gd name="connsiteY18" fmla="*/ 1383439 h 1598136"/>
              <a:gd name="connsiteX19" fmla="*/ 7768351 w 9662615"/>
              <a:gd name="connsiteY19" fmla="*/ 1395051 h 1598136"/>
              <a:gd name="connsiteX20" fmla="*/ 7635985 w 9662615"/>
              <a:gd name="connsiteY20" fmla="*/ 1386363 h 1598136"/>
              <a:gd name="connsiteX21" fmla="*/ 7466069 w 9662615"/>
              <a:gd name="connsiteY21" fmla="*/ 1377654 h 1598136"/>
              <a:gd name="connsiteX22" fmla="*/ 7355642 w 9662615"/>
              <a:gd name="connsiteY22" fmla="*/ 1407761 h 1598136"/>
              <a:gd name="connsiteX23" fmla="*/ 7151610 w 9662615"/>
              <a:gd name="connsiteY23" fmla="*/ 1397856 h 1598136"/>
              <a:gd name="connsiteX24" fmla="*/ 7082147 w 9662615"/>
              <a:gd name="connsiteY24" fmla="*/ 1406113 h 1598136"/>
              <a:gd name="connsiteX25" fmla="*/ 7014958 w 9662615"/>
              <a:gd name="connsiteY25" fmla="*/ 1396883 h 1598136"/>
              <a:gd name="connsiteX26" fmla="*/ 6907567 w 9662615"/>
              <a:gd name="connsiteY26" fmla="*/ 1419149 h 1598136"/>
              <a:gd name="connsiteX27" fmla="*/ 6748428 w 9662615"/>
              <a:gd name="connsiteY27" fmla="*/ 1420308 h 1598136"/>
              <a:gd name="connsiteX28" fmla="*/ 6654257 w 9662615"/>
              <a:gd name="connsiteY28" fmla="*/ 1424143 h 1598136"/>
              <a:gd name="connsiteX29" fmla="*/ 6620123 w 9662615"/>
              <a:gd name="connsiteY29" fmla="*/ 1430535 h 1598136"/>
              <a:gd name="connsiteX30" fmla="*/ 6571355 w 9662615"/>
              <a:gd name="connsiteY30" fmla="*/ 1436144 h 1598136"/>
              <a:gd name="connsiteX31" fmla="*/ 6486557 w 9662615"/>
              <a:gd name="connsiteY31" fmla="*/ 1449861 h 1598136"/>
              <a:gd name="connsiteX32" fmla="*/ 6370419 w 9662615"/>
              <a:gd name="connsiteY32" fmla="*/ 1461649 h 1598136"/>
              <a:gd name="connsiteX33" fmla="*/ 6278839 w 9662615"/>
              <a:gd name="connsiteY33" fmla="*/ 1449160 h 1598136"/>
              <a:gd name="connsiteX34" fmla="*/ 6272455 w 9662615"/>
              <a:gd name="connsiteY34" fmla="*/ 1453191 h 1598136"/>
              <a:gd name="connsiteX35" fmla="*/ 6212659 w 9662615"/>
              <a:gd name="connsiteY35" fmla="*/ 1454850 h 1598136"/>
              <a:gd name="connsiteX36" fmla="*/ 6069317 w 9662615"/>
              <a:gd name="connsiteY36" fmla="*/ 1445838 h 1598136"/>
              <a:gd name="connsiteX37" fmla="*/ 5878477 w 9662615"/>
              <a:gd name="connsiteY37" fmla="*/ 1439180 h 1598136"/>
              <a:gd name="connsiteX38" fmla="*/ 5838387 w 9662615"/>
              <a:gd name="connsiteY38" fmla="*/ 1444679 h 1598136"/>
              <a:gd name="connsiteX39" fmla="*/ 5771136 w 9662615"/>
              <a:gd name="connsiteY39" fmla="*/ 1453639 h 1598136"/>
              <a:gd name="connsiteX40" fmla="*/ 5724081 w 9662615"/>
              <a:gd name="connsiteY40" fmla="*/ 1470431 h 1598136"/>
              <a:gd name="connsiteX41" fmla="*/ 5666577 w 9662615"/>
              <a:gd name="connsiteY41" fmla="*/ 1473921 h 1598136"/>
              <a:gd name="connsiteX42" fmla="*/ 5649068 w 9662615"/>
              <a:gd name="connsiteY42" fmla="*/ 1461676 h 1598136"/>
              <a:gd name="connsiteX43" fmla="*/ 5588902 w 9662615"/>
              <a:gd name="connsiteY43" fmla="*/ 1469647 h 1598136"/>
              <a:gd name="connsiteX44" fmla="*/ 5498090 w 9662615"/>
              <a:gd name="connsiteY44" fmla="*/ 1483173 h 1598136"/>
              <a:gd name="connsiteX45" fmla="*/ 5444641 w 9662615"/>
              <a:gd name="connsiteY45" fmla="*/ 1487602 h 1598136"/>
              <a:gd name="connsiteX46" fmla="*/ 5299812 w 9662615"/>
              <a:gd name="connsiteY46" fmla="*/ 1503362 h 1598136"/>
              <a:gd name="connsiteX47" fmla="*/ 5213947 w 9662615"/>
              <a:gd name="connsiteY47" fmla="*/ 1516637 h 1598136"/>
              <a:gd name="connsiteX48" fmla="*/ 5090342 w 9662615"/>
              <a:gd name="connsiteY48" fmla="*/ 1546680 h 1598136"/>
              <a:gd name="connsiteX49" fmla="*/ 5082104 w 9662615"/>
              <a:gd name="connsiteY49" fmla="*/ 1547781 h 1598136"/>
              <a:gd name="connsiteX50" fmla="*/ 5059484 w 9662615"/>
              <a:gd name="connsiteY50" fmla="*/ 1546802 h 1598136"/>
              <a:gd name="connsiteX51" fmla="*/ 5050958 w 9662615"/>
              <a:gd name="connsiteY51" fmla="*/ 1545776 h 1598136"/>
              <a:gd name="connsiteX52" fmla="*/ 5038524 w 9662615"/>
              <a:gd name="connsiteY52" fmla="*/ 1545675 h 1598136"/>
              <a:gd name="connsiteX53" fmla="*/ 5038223 w 9662615"/>
              <a:gd name="connsiteY53" fmla="*/ 1545881 h 1598136"/>
              <a:gd name="connsiteX54" fmla="*/ 5026564 w 9662615"/>
              <a:gd name="connsiteY54" fmla="*/ 1545376 h 1598136"/>
              <a:gd name="connsiteX55" fmla="*/ 4969433 w 9662615"/>
              <a:gd name="connsiteY55" fmla="*/ 1540263 h 1598136"/>
              <a:gd name="connsiteX56" fmla="*/ 4921303 w 9662615"/>
              <a:gd name="connsiteY56" fmla="*/ 1575379 h 1598136"/>
              <a:gd name="connsiteX57" fmla="*/ 4863775 w 9662615"/>
              <a:gd name="connsiteY57" fmla="*/ 1562633 h 1598136"/>
              <a:gd name="connsiteX58" fmla="*/ 4847242 w 9662615"/>
              <a:gd name="connsiteY58" fmla="*/ 1565435 h 1598136"/>
              <a:gd name="connsiteX59" fmla="*/ 4856839 w 9662615"/>
              <a:gd name="connsiteY59" fmla="*/ 1598136 h 1598136"/>
              <a:gd name="connsiteX60" fmla="*/ 4791466 w 9662615"/>
              <a:gd name="connsiteY60" fmla="*/ 1561324 h 1598136"/>
              <a:gd name="connsiteX61" fmla="*/ 4784247 w 9662615"/>
              <a:gd name="connsiteY61" fmla="*/ 1562342 h 1598136"/>
              <a:gd name="connsiteX62" fmla="*/ 4748477 w 9662615"/>
              <a:gd name="connsiteY62" fmla="*/ 1556925 h 1598136"/>
              <a:gd name="connsiteX63" fmla="*/ 4730033 w 9662615"/>
              <a:gd name="connsiteY63" fmla="*/ 1555274 h 1598136"/>
              <a:gd name="connsiteX64" fmla="*/ 4724747 w 9662615"/>
              <a:gd name="connsiteY64" fmla="*/ 1552439 h 1598136"/>
              <a:gd name="connsiteX65" fmla="*/ 4697562 w 9662615"/>
              <a:gd name="connsiteY65" fmla="*/ 1551206 h 1598136"/>
              <a:gd name="connsiteX66" fmla="*/ 4662664 w 9662615"/>
              <a:gd name="connsiteY66" fmla="*/ 1573162 h 1598136"/>
              <a:gd name="connsiteX67" fmla="*/ 4603028 w 9662615"/>
              <a:gd name="connsiteY67" fmla="*/ 1568821 h 1598136"/>
              <a:gd name="connsiteX68" fmla="*/ 4541612 w 9662615"/>
              <a:gd name="connsiteY68" fmla="*/ 1545262 h 1598136"/>
              <a:gd name="connsiteX69" fmla="*/ 4422155 w 9662615"/>
              <a:gd name="connsiteY69" fmla="*/ 1542059 h 1598136"/>
              <a:gd name="connsiteX70" fmla="*/ 4221826 w 9662615"/>
              <a:gd name="connsiteY70" fmla="*/ 1508923 h 1598136"/>
              <a:gd name="connsiteX71" fmla="*/ 4096601 w 9662615"/>
              <a:gd name="connsiteY71" fmla="*/ 1521563 h 1598136"/>
              <a:gd name="connsiteX72" fmla="*/ 3970635 w 9662615"/>
              <a:gd name="connsiteY72" fmla="*/ 1544815 h 1598136"/>
              <a:gd name="connsiteX73" fmla="*/ 3833906 w 9662615"/>
              <a:gd name="connsiteY73" fmla="*/ 1516637 h 1598136"/>
              <a:gd name="connsiteX74" fmla="*/ 3696258 w 9662615"/>
              <a:gd name="connsiteY74" fmla="*/ 1537563 h 1598136"/>
              <a:gd name="connsiteX75" fmla="*/ 3594070 w 9662615"/>
              <a:gd name="connsiteY75" fmla="*/ 1509422 h 1598136"/>
              <a:gd name="connsiteX76" fmla="*/ 3565233 w 9662615"/>
              <a:gd name="connsiteY76" fmla="*/ 1515122 h 1598136"/>
              <a:gd name="connsiteX77" fmla="*/ 3560267 w 9662615"/>
              <a:gd name="connsiteY77" fmla="*/ 1516288 h 1598136"/>
              <a:gd name="connsiteX78" fmla="*/ 3540258 w 9662615"/>
              <a:gd name="connsiteY78" fmla="*/ 1516976 h 1598136"/>
              <a:gd name="connsiteX79" fmla="*/ 3534780 w 9662615"/>
              <a:gd name="connsiteY79" fmla="*/ 1522141 h 1598136"/>
              <a:gd name="connsiteX80" fmla="*/ 3504783 w 9662615"/>
              <a:gd name="connsiteY80" fmla="*/ 1526739 h 1598136"/>
              <a:gd name="connsiteX81" fmla="*/ 3430805 w 9662615"/>
              <a:gd name="connsiteY81" fmla="*/ 1542521 h 1598136"/>
              <a:gd name="connsiteX82" fmla="*/ 3292707 w 9662615"/>
              <a:gd name="connsiteY82" fmla="*/ 1520490 h 1598136"/>
              <a:gd name="connsiteX83" fmla="*/ 3187872 w 9662615"/>
              <a:gd name="connsiteY83" fmla="*/ 1519991 h 1598136"/>
              <a:gd name="connsiteX84" fmla="*/ 3148026 w 9662615"/>
              <a:gd name="connsiteY84" fmla="*/ 1524777 h 1598136"/>
              <a:gd name="connsiteX85" fmla="*/ 3092394 w 9662615"/>
              <a:gd name="connsiteY85" fmla="*/ 1528115 h 1598136"/>
              <a:gd name="connsiteX86" fmla="*/ 2994200 w 9662615"/>
              <a:gd name="connsiteY86" fmla="*/ 1537857 h 1598136"/>
              <a:gd name="connsiteX87" fmla="*/ 2862301 w 9662615"/>
              <a:gd name="connsiteY87" fmla="*/ 1544250 h 1598136"/>
              <a:gd name="connsiteX88" fmla="*/ 2766335 w 9662615"/>
              <a:gd name="connsiteY88" fmla="*/ 1527662 h 1598136"/>
              <a:gd name="connsiteX89" fmla="*/ 2757836 w 9662615"/>
              <a:gd name="connsiteY89" fmla="*/ 1531371 h 1598136"/>
              <a:gd name="connsiteX90" fmla="*/ 2691555 w 9662615"/>
              <a:gd name="connsiteY90" fmla="*/ 1530283 h 1598136"/>
              <a:gd name="connsiteX91" fmla="*/ 2491676 w 9662615"/>
              <a:gd name="connsiteY91" fmla="*/ 1500859 h 1598136"/>
              <a:gd name="connsiteX92" fmla="*/ 2378036 w 9662615"/>
              <a:gd name="connsiteY92" fmla="*/ 1520645 h 1598136"/>
              <a:gd name="connsiteX93" fmla="*/ 2284269 w 9662615"/>
              <a:gd name="connsiteY93" fmla="*/ 1503068 h 1598136"/>
              <a:gd name="connsiteX94" fmla="*/ 2207104 w 9662615"/>
              <a:gd name="connsiteY94" fmla="*/ 1508888 h 1598136"/>
              <a:gd name="connsiteX95" fmla="*/ 2149226 w 9662615"/>
              <a:gd name="connsiteY95" fmla="*/ 1523409 h 1598136"/>
              <a:gd name="connsiteX96" fmla="*/ 2084783 w 9662615"/>
              <a:gd name="connsiteY96" fmla="*/ 1524245 h 1598136"/>
              <a:gd name="connsiteX97" fmla="*/ 2070075 w 9662615"/>
              <a:gd name="connsiteY97" fmla="*/ 1511285 h 1598136"/>
              <a:gd name="connsiteX98" fmla="*/ 2001057 w 9662615"/>
              <a:gd name="connsiteY98" fmla="*/ 1516449 h 1598136"/>
              <a:gd name="connsiteX99" fmla="*/ 1896330 w 9662615"/>
              <a:gd name="connsiteY99" fmla="*/ 1525725 h 1598136"/>
              <a:gd name="connsiteX100" fmla="*/ 1835994 w 9662615"/>
              <a:gd name="connsiteY100" fmla="*/ 1527678 h 1598136"/>
              <a:gd name="connsiteX101" fmla="*/ 1671119 w 9662615"/>
              <a:gd name="connsiteY101" fmla="*/ 1536701 h 1598136"/>
              <a:gd name="connsiteX102" fmla="*/ 1601337 w 9662615"/>
              <a:gd name="connsiteY102" fmla="*/ 1548552 h 1598136"/>
              <a:gd name="connsiteX103" fmla="*/ 1407755 w 9662615"/>
              <a:gd name="connsiteY103" fmla="*/ 1571444 h 1598136"/>
              <a:gd name="connsiteX104" fmla="*/ 1271994 w 9662615"/>
              <a:gd name="connsiteY104" fmla="*/ 1579471 h 1598136"/>
              <a:gd name="connsiteX105" fmla="*/ 1249226 w 9662615"/>
              <a:gd name="connsiteY105" fmla="*/ 1583140 h 1598136"/>
              <a:gd name="connsiteX106" fmla="*/ 1217719 w 9662615"/>
              <a:gd name="connsiteY106" fmla="*/ 1580863 h 1598136"/>
              <a:gd name="connsiteX107" fmla="*/ 1091432 w 9662615"/>
              <a:gd name="connsiteY107" fmla="*/ 1571003 h 1598136"/>
              <a:gd name="connsiteX108" fmla="*/ 992039 w 9662615"/>
              <a:gd name="connsiteY108" fmla="*/ 1556662 h 1598136"/>
              <a:gd name="connsiteX109" fmla="*/ 868264 w 9662615"/>
              <a:gd name="connsiteY109" fmla="*/ 1566392 h 1598136"/>
              <a:gd name="connsiteX110" fmla="*/ 792765 w 9662615"/>
              <a:gd name="connsiteY110" fmla="*/ 1563102 h 1598136"/>
              <a:gd name="connsiteX111" fmla="*/ 669055 w 9662615"/>
              <a:gd name="connsiteY111" fmla="*/ 1543638 h 1598136"/>
              <a:gd name="connsiteX112" fmla="*/ 506152 w 9662615"/>
              <a:gd name="connsiteY112" fmla="*/ 1549124 h 1598136"/>
              <a:gd name="connsiteX113" fmla="*/ 472797 w 9662615"/>
              <a:gd name="connsiteY113" fmla="*/ 1568904 h 1598136"/>
              <a:gd name="connsiteX114" fmla="*/ 427864 w 9662615"/>
              <a:gd name="connsiteY114" fmla="*/ 1580848 h 1598136"/>
              <a:gd name="connsiteX115" fmla="*/ 408381 w 9662615"/>
              <a:gd name="connsiteY115" fmla="*/ 1552940 h 1598136"/>
              <a:gd name="connsiteX116" fmla="*/ 267163 w 9662615"/>
              <a:gd name="connsiteY116" fmla="*/ 1531913 h 1598136"/>
              <a:gd name="connsiteX117" fmla="*/ 196644 w 9662615"/>
              <a:gd name="connsiteY117" fmla="*/ 1524565 h 1598136"/>
              <a:gd name="connsiteX118" fmla="*/ 86819 w 9662615"/>
              <a:gd name="connsiteY118" fmla="*/ 1519517 h 1598136"/>
              <a:gd name="connsiteX119" fmla="*/ 53369 w 9662615"/>
              <a:gd name="connsiteY119" fmla="*/ 1516853 h 1598136"/>
              <a:gd name="connsiteX120" fmla="*/ 2359 w 9662615"/>
              <a:gd name="connsiteY120" fmla="*/ 1515247 h 1598136"/>
              <a:gd name="connsiteX121" fmla="*/ 0 w 9662615"/>
              <a:gd name="connsiteY121" fmla="*/ 1514932 h 1598136"/>
              <a:gd name="connsiteX122" fmla="*/ 0 w 9662615"/>
              <a:gd name="connsiteY122" fmla="*/ 0 h 1598136"/>
              <a:gd name="connsiteX0" fmla="*/ 0 w 9662615"/>
              <a:gd name="connsiteY0" fmla="*/ 0 h 1598136"/>
              <a:gd name="connsiteX1" fmla="*/ 9662615 w 9662615"/>
              <a:gd name="connsiteY1" fmla="*/ 0 h 1598136"/>
              <a:gd name="connsiteX2" fmla="*/ 9662615 w 9662615"/>
              <a:gd name="connsiteY2" fmla="*/ 1280346 h 1598136"/>
              <a:gd name="connsiteX3" fmla="*/ 9658420 w 9662615"/>
              <a:gd name="connsiteY3" fmla="*/ 1280106 h 1598136"/>
              <a:gd name="connsiteX4" fmla="*/ 9469546 w 9662615"/>
              <a:gd name="connsiteY4" fmla="*/ 1289837 h 1598136"/>
              <a:gd name="connsiteX5" fmla="*/ 9385895 w 9662615"/>
              <a:gd name="connsiteY5" fmla="*/ 1269203 h 1598136"/>
              <a:gd name="connsiteX6" fmla="*/ 9144767 w 9662615"/>
              <a:gd name="connsiteY6" fmla="*/ 1264120 h 1598136"/>
              <a:gd name="connsiteX7" fmla="*/ 8837252 w 9662615"/>
              <a:gd name="connsiteY7" fmla="*/ 1350515 h 1598136"/>
              <a:gd name="connsiteX8" fmla="*/ 8705466 w 9662615"/>
              <a:gd name="connsiteY8" fmla="*/ 1342419 h 1598136"/>
              <a:gd name="connsiteX9" fmla="*/ 8652221 w 9662615"/>
              <a:gd name="connsiteY9" fmla="*/ 1326906 h 1598136"/>
              <a:gd name="connsiteX10" fmla="*/ 8632312 w 9662615"/>
              <a:gd name="connsiteY10" fmla="*/ 1326025 h 1598136"/>
              <a:gd name="connsiteX11" fmla="*/ 8591582 w 9662615"/>
              <a:gd name="connsiteY11" fmla="*/ 1341666 h 1598136"/>
              <a:gd name="connsiteX12" fmla="*/ 8537336 w 9662615"/>
              <a:gd name="connsiteY12" fmla="*/ 1341684 h 1598136"/>
              <a:gd name="connsiteX13" fmla="*/ 8472508 w 9662615"/>
              <a:gd name="connsiteY13" fmla="*/ 1363109 h 1598136"/>
              <a:gd name="connsiteX14" fmla="*/ 8258477 w 9662615"/>
              <a:gd name="connsiteY14" fmla="*/ 1370666 h 1598136"/>
              <a:gd name="connsiteX15" fmla="*/ 8197961 w 9662615"/>
              <a:gd name="connsiteY15" fmla="*/ 1392804 h 1598136"/>
              <a:gd name="connsiteX16" fmla="*/ 8171196 w 9662615"/>
              <a:gd name="connsiteY16" fmla="*/ 1397216 h 1598136"/>
              <a:gd name="connsiteX17" fmla="*/ 8127667 w 9662615"/>
              <a:gd name="connsiteY17" fmla="*/ 1418254 h 1598136"/>
              <a:gd name="connsiteX18" fmla="*/ 7974579 w 9662615"/>
              <a:gd name="connsiteY18" fmla="*/ 1383439 h 1598136"/>
              <a:gd name="connsiteX19" fmla="*/ 7768351 w 9662615"/>
              <a:gd name="connsiteY19" fmla="*/ 1395051 h 1598136"/>
              <a:gd name="connsiteX20" fmla="*/ 7635985 w 9662615"/>
              <a:gd name="connsiteY20" fmla="*/ 1386363 h 1598136"/>
              <a:gd name="connsiteX21" fmla="*/ 7466069 w 9662615"/>
              <a:gd name="connsiteY21" fmla="*/ 1377654 h 1598136"/>
              <a:gd name="connsiteX22" fmla="*/ 7355642 w 9662615"/>
              <a:gd name="connsiteY22" fmla="*/ 1407761 h 1598136"/>
              <a:gd name="connsiteX23" fmla="*/ 7151610 w 9662615"/>
              <a:gd name="connsiteY23" fmla="*/ 1397856 h 1598136"/>
              <a:gd name="connsiteX24" fmla="*/ 7082147 w 9662615"/>
              <a:gd name="connsiteY24" fmla="*/ 1406113 h 1598136"/>
              <a:gd name="connsiteX25" fmla="*/ 7014958 w 9662615"/>
              <a:gd name="connsiteY25" fmla="*/ 1396883 h 1598136"/>
              <a:gd name="connsiteX26" fmla="*/ 6907567 w 9662615"/>
              <a:gd name="connsiteY26" fmla="*/ 1419149 h 1598136"/>
              <a:gd name="connsiteX27" fmla="*/ 6748428 w 9662615"/>
              <a:gd name="connsiteY27" fmla="*/ 1420308 h 1598136"/>
              <a:gd name="connsiteX28" fmla="*/ 6654257 w 9662615"/>
              <a:gd name="connsiteY28" fmla="*/ 1424143 h 1598136"/>
              <a:gd name="connsiteX29" fmla="*/ 6620123 w 9662615"/>
              <a:gd name="connsiteY29" fmla="*/ 1430535 h 1598136"/>
              <a:gd name="connsiteX30" fmla="*/ 6571355 w 9662615"/>
              <a:gd name="connsiteY30" fmla="*/ 1436144 h 1598136"/>
              <a:gd name="connsiteX31" fmla="*/ 6486557 w 9662615"/>
              <a:gd name="connsiteY31" fmla="*/ 1449861 h 1598136"/>
              <a:gd name="connsiteX32" fmla="*/ 6370419 w 9662615"/>
              <a:gd name="connsiteY32" fmla="*/ 1461649 h 1598136"/>
              <a:gd name="connsiteX33" fmla="*/ 6278839 w 9662615"/>
              <a:gd name="connsiteY33" fmla="*/ 1449160 h 1598136"/>
              <a:gd name="connsiteX34" fmla="*/ 6272455 w 9662615"/>
              <a:gd name="connsiteY34" fmla="*/ 1453191 h 1598136"/>
              <a:gd name="connsiteX35" fmla="*/ 6212659 w 9662615"/>
              <a:gd name="connsiteY35" fmla="*/ 1454850 h 1598136"/>
              <a:gd name="connsiteX36" fmla="*/ 6069317 w 9662615"/>
              <a:gd name="connsiteY36" fmla="*/ 1445838 h 1598136"/>
              <a:gd name="connsiteX37" fmla="*/ 5878477 w 9662615"/>
              <a:gd name="connsiteY37" fmla="*/ 1439180 h 1598136"/>
              <a:gd name="connsiteX38" fmla="*/ 5838387 w 9662615"/>
              <a:gd name="connsiteY38" fmla="*/ 1444679 h 1598136"/>
              <a:gd name="connsiteX39" fmla="*/ 5771136 w 9662615"/>
              <a:gd name="connsiteY39" fmla="*/ 1453639 h 1598136"/>
              <a:gd name="connsiteX40" fmla="*/ 5724081 w 9662615"/>
              <a:gd name="connsiteY40" fmla="*/ 1470431 h 1598136"/>
              <a:gd name="connsiteX41" fmla="*/ 5666577 w 9662615"/>
              <a:gd name="connsiteY41" fmla="*/ 1473921 h 1598136"/>
              <a:gd name="connsiteX42" fmla="*/ 5649068 w 9662615"/>
              <a:gd name="connsiteY42" fmla="*/ 1461676 h 1598136"/>
              <a:gd name="connsiteX43" fmla="*/ 5588902 w 9662615"/>
              <a:gd name="connsiteY43" fmla="*/ 1469647 h 1598136"/>
              <a:gd name="connsiteX44" fmla="*/ 5498090 w 9662615"/>
              <a:gd name="connsiteY44" fmla="*/ 1483173 h 1598136"/>
              <a:gd name="connsiteX45" fmla="*/ 5444641 w 9662615"/>
              <a:gd name="connsiteY45" fmla="*/ 1487602 h 1598136"/>
              <a:gd name="connsiteX46" fmla="*/ 5299812 w 9662615"/>
              <a:gd name="connsiteY46" fmla="*/ 1503362 h 1598136"/>
              <a:gd name="connsiteX47" fmla="*/ 5213947 w 9662615"/>
              <a:gd name="connsiteY47" fmla="*/ 1516637 h 1598136"/>
              <a:gd name="connsiteX48" fmla="*/ 5090342 w 9662615"/>
              <a:gd name="connsiteY48" fmla="*/ 1546680 h 1598136"/>
              <a:gd name="connsiteX49" fmla="*/ 5129812 w 9662615"/>
              <a:gd name="connsiteY49" fmla="*/ 1521277 h 1598136"/>
              <a:gd name="connsiteX50" fmla="*/ 5059484 w 9662615"/>
              <a:gd name="connsiteY50" fmla="*/ 1546802 h 1598136"/>
              <a:gd name="connsiteX51" fmla="*/ 5050958 w 9662615"/>
              <a:gd name="connsiteY51" fmla="*/ 1545776 h 1598136"/>
              <a:gd name="connsiteX52" fmla="*/ 5038524 w 9662615"/>
              <a:gd name="connsiteY52" fmla="*/ 1545675 h 1598136"/>
              <a:gd name="connsiteX53" fmla="*/ 5038223 w 9662615"/>
              <a:gd name="connsiteY53" fmla="*/ 1545881 h 1598136"/>
              <a:gd name="connsiteX54" fmla="*/ 5026564 w 9662615"/>
              <a:gd name="connsiteY54" fmla="*/ 1545376 h 1598136"/>
              <a:gd name="connsiteX55" fmla="*/ 4969433 w 9662615"/>
              <a:gd name="connsiteY55" fmla="*/ 1540263 h 1598136"/>
              <a:gd name="connsiteX56" fmla="*/ 4921303 w 9662615"/>
              <a:gd name="connsiteY56" fmla="*/ 1575379 h 1598136"/>
              <a:gd name="connsiteX57" fmla="*/ 4863775 w 9662615"/>
              <a:gd name="connsiteY57" fmla="*/ 1562633 h 1598136"/>
              <a:gd name="connsiteX58" fmla="*/ 4847242 w 9662615"/>
              <a:gd name="connsiteY58" fmla="*/ 1565435 h 1598136"/>
              <a:gd name="connsiteX59" fmla="*/ 4856839 w 9662615"/>
              <a:gd name="connsiteY59" fmla="*/ 1598136 h 1598136"/>
              <a:gd name="connsiteX60" fmla="*/ 4791466 w 9662615"/>
              <a:gd name="connsiteY60" fmla="*/ 1561324 h 1598136"/>
              <a:gd name="connsiteX61" fmla="*/ 4784247 w 9662615"/>
              <a:gd name="connsiteY61" fmla="*/ 1562342 h 1598136"/>
              <a:gd name="connsiteX62" fmla="*/ 4748477 w 9662615"/>
              <a:gd name="connsiteY62" fmla="*/ 1556925 h 1598136"/>
              <a:gd name="connsiteX63" fmla="*/ 4730033 w 9662615"/>
              <a:gd name="connsiteY63" fmla="*/ 1555274 h 1598136"/>
              <a:gd name="connsiteX64" fmla="*/ 4724747 w 9662615"/>
              <a:gd name="connsiteY64" fmla="*/ 1552439 h 1598136"/>
              <a:gd name="connsiteX65" fmla="*/ 4697562 w 9662615"/>
              <a:gd name="connsiteY65" fmla="*/ 1551206 h 1598136"/>
              <a:gd name="connsiteX66" fmla="*/ 4662664 w 9662615"/>
              <a:gd name="connsiteY66" fmla="*/ 1573162 h 1598136"/>
              <a:gd name="connsiteX67" fmla="*/ 4603028 w 9662615"/>
              <a:gd name="connsiteY67" fmla="*/ 1568821 h 1598136"/>
              <a:gd name="connsiteX68" fmla="*/ 4541612 w 9662615"/>
              <a:gd name="connsiteY68" fmla="*/ 1545262 h 1598136"/>
              <a:gd name="connsiteX69" fmla="*/ 4422155 w 9662615"/>
              <a:gd name="connsiteY69" fmla="*/ 1542059 h 1598136"/>
              <a:gd name="connsiteX70" fmla="*/ 4221826 w 9662615"/>
              <a:gd name="connsiteY70" fmla="*/ 1508923 h 1598136"/>
              <a:gd name="connsiteX71" fmla="*/ 4096601 w 9662615"/>
              <a:gd name="connsiteY71" fmla="*/ 1521563 h 1598136"/>
              <a:gd name="connsiteX72" fmla="*/ 3970635 w 9662615"/>
              <a:gd name="connsiteY72" fmla="*/ 1544815 h 1598136"/>
              <a:gd name="connsiteX73" fmla="*/ 3833906 w 9662615"/>
              <a:gd name="connsiteY73" fmla="*/ 1516637 h 1598136"/>
              <a:gd name="connsiteX74" fmla="*/ 3696258 w 9662615"/>
              <a:gd name="connsiteY74" fmla="*/ 1537563 h 1598136"/>
              <a:gd name="connsiteX75" fmla="*/ 3594070 w 9662615"/>
              <a:gd name="connsiteY75" fmla="*/ 1509422 h 1598136"/>
              <a:gd name="connsiteX76" fmla="*/ 3565233 w 9662615"/>
              <a:gd name="connsiteY76" fmla="*/ 1515122 h 1598136"/>
              <a:gd name="connsiteX77" fmla="*/ 3560267 w 9662615"/>
              <a:gd name="connsiteY77" fmla="*/ 1516288 h 1598136"/>
              <a:gd name="connsiteX78" fmla="*/ 3540258 w 9662615"/>
              <a:gd name="connsiteY78" fmla="*/ 1516976 h 1598136"/>
              <a:gd name="connsiteX79" fmla="*/ 3534780 w 9662615"/>
              <a:gd name="connsiteY79" fmla="*/ 1522141 h 1598136"/>
              <a:gd name="connsiteX80" fmla="*/ 3504783 w 9662615"/>
              <a:gd name="connsiteY80" fmla="*/ 1526739 h 1598136"/>
              <a:gd name="connsiteX81" fmla="*/ 3430805 w 9662615"/>
              <a:gd name="connsiteY81" fmla="*/ 1542521 h 1598136"/>
              <a:gd name="connsiteX82" fmla="*/ 3292707 w 9662615"/>
              <a:gd name="connsiteY82" fmla="*/ 1520490 h 1598136"/>
              <a:gd name="connsiteX83" fmla="*/ 3187872 w 9662615"/>
              <a:gd name="connsiteY83" fmla="*/ 1519991 h 1598136"/>
              <a:gd name="connsiteX84" fmla="*/ 3148026 w 9662615"/>
              <a:gd name="connsiteY84" fmla="*/ 1524777 h 1598136"/>
              <a:gd name="connsiteX85" fmla="*/ 3092394 w 9662615"/>
              <a:gd name="connsiteY85" fmla="*/ 1528115 h 1598136"/>
              <a:gd name="connsiteX86" fmla="*/ 2994200 w 9662615"/>
              <a:gd name="connsiteY86" fmla="*/ 1537857 h 1598136"/>
              <a:gd name="connsiteX87" fmla="*/ 2862301 w 9662615"/>
              <a:gd name="connsiteY87" fmla="*/ 1544250 h 1598136"/>
              <a:gd name="connsiteX88" fmla="*/ 2766335 w 9662615"/>
              <a:gd name="connsiteY88" fmla="*/ 1527662 h 1598136"/>
              <a:gd name="connsiteX89" fmla="*/ 2757836 w 9662615"/>
              <a:gd name="connsiteY89" fmla="*/ 1531371 h 1598136"/>
              <a:gd name="connsiteX90" fmla="*/ 2691555 w 9662615"/>
              <a:gd name="connsiteY90" fmla="*/ 1530283 h 1598136"/>
              <a:gd name="connsiteX91" fmla="*/ 2491676 w 9662615"/>
              <a:gd name="connsiteY91" fmla="*/ 1500859 h 1598136"/>
              <a:gd name="connsiteX92" fmla="*/ 2378036 w 9662615"/>
              <a:gd name="connsiteY92" fmla="*/ 1520645 h 1598136"/>
              <a:gd name="connsiteX93" fmla="*/ 2284269 w 9662615"/>
              <a:gd name="connsiteY93" fmla="*/ 1503068 h 1598136"/>
              <a:gd name="connsiteX94" fmla="*/ 2207104 w 9662615"/>
              <a:gd name="connsiteY94" fmla="*/ 1508888 h 1598136"/>
              <a:gd name="connsiteX95" fmla="*/ 2149226 w 9662615"/>
              <a:gd name="connsiteY95" fmla="*/ 1523409 h 1598136"/>
              <a:gd name="connsiteX96" fmla="*/ 2084783 w 9662615"/>
              <a:gd name="connsiteY96" fmla="*/ 1524245 h 1598136"/>
              <a:gd name="connsiteX97" fmla="*/ 2070075 w 9662615"/>
              <a:gd name="connsiteY97" fmla="*/ 1511285 h 1598136"/>
              <a:gd name="connsiteX98" fmla="*/ 2001057 w 9662615"/>
              <a:gd name="connsiteY98" fmla="*/ 1516449 h 1598136"/>
              <a:gd name="connsiteX99" fmla="*/ 1896330 w 9662615"/>
              <a:gd name="connsiteY99" fmla="*/ 1525725 h 1598136"/>
              <a:gd name="connsiteX100" fmla="*/ 1835994 w 9662615"/>
              <a:gd name="connsiteY100" fmla="*/ 1527678 h 1598136"/>
              <a:gd name="connsiteX101" fmla="*/ 1671119 w 9662615"/>
              <a:gd name="connsiteY101" fmla="*/ 1536701 h 1598136"/>
              <a:gd name="connsiteX102" fmla="*/ 1601337 w 9662615"/>
              <a:gd name="connsiteY102" fmla="*/ 1548552 h 1598136"/>
              <a:gd name="connsiteX103" fmla="*/ 1407755 w 9662615"/>
              <a:gd name="connsiteY103" fmla="*/ 1571444 h 1598136"/>
              <a:gd name="connsiteX104" fmla="*/ 1271994 w 9662615"/>
              <a:gd name="connsiteY104" fmla="*/ 1579471 h 1598136"/>
              <a:gd name="connsiteX105" fmla="*/ 1249226 w 9662615"/>
              <a:gd name="connsiteY105" fmla="*/ 1583140 h 1598136"/>
              <a:gd name="connsiteX106" fmla="*/ 1217719 w 9662615"/>
              <a:gd name="connsiteY106" fmla="*/ 1580863 h 1598136"/>
              <a:gd name="connsiteX107" fmla="*/ 1091432 w 9662615"/>
              <a:gd name="connsiteY107" fmla="*/ 1571003 h 1598136"/>
              <a:gd name="connsiteX108" fmla="*/ 992039 w 9662615"/>
              <a:gd name="connsiteY108" fmla="*/ 1556662 h 1598136"/>
              <a:gd name="connsiteX109" fmla="*/ 868264 w 9662615"/>
              <a:gd name="connsiteY109" fmla="*/ 1566392 h 1598136"/>
              <a:gd name="connsiteX110" fmla="*/ 792765 w 9662615"/>
              <a:gd name="connsiteY110" fmla="*/ 1563102 h 1598136"/>
              <a:gd name="connsiteX111" fmla="*/ 669055 w 9662615"/>
              <a:gd name="connsiteY111" fmla="*/ 1543638 h 1598136"/>
              <a:gd name="connsiteX112" fmla="*/ 506152 w 9662615"/>
              <a:gd name="connsiteY112" fmla="*/ 1549124 h 1598136"/>
              <a:gd name="connsiteX113" fmla="*/ 472797 w 9662615"/>
              <a:gd name="connsiteY113" fmla="*/ 1568904 h 1598136"/>
              <a:gd name="connsiteX114" fmla="*/ 427864 w 9662615"/>
              <a:gd name="connsiteY114" fmla="*/ 1580848 h 1598136"/>
              <a:gd name="connsiteX115" fmla="*/ 408381 w 9662615"/>
              <a:gd name="connsiteY115" fmla="*/ 1552940 h 1598136"/>
              <a:gd name="connsiteX116" fmla="*/ 267163 w 9662615"/>
              <a:gd name="connsiteY116" fmla="*/ 1531913 h 1598136"/>
              <a:gd name="connsiteX117" fmla="*/ 196644 w 9662615"/>
              <a:gd name="connsiteY117" fmla="*/ 1524565 h 1598136"/>
              <a:gd name="connsiteX118" fmla="*/ 86819 w 9662615"/>
              <a:gd name="connsiteY118" fmla="*/ 1519517 h 1598136"/>
              <a:gd name="connsiteX119" fmla="*/ 53369 w 9662615"/>
              <a:gd name="connsiteY119" fmla="*/ 1516853 h 1598136"/>
              <a:gd name="connsiteX120" fmla="*/ 2359 w 9662615"/>
              <a:gd name="connsiteY120" fmla="*/ 1515247 h 1598136"/>
              <a:gd name="connsiteX121" fmla="*/ 0 w 9662615"/>
              <a:gd name="connsiteY121" fmla="*/ 1514932 h 1598136"/>
              <a:gd name="connsiteX122" fmla="*/ 0 w 9662615"/>
              <a:gd name="connsiteY122" fmla="*/ 0 h 1598136"/>
              <a:gd name="connsiteX0" fmla="*/ 0 w 9662615"/>
              <a:gd name="connsiteY0" fmla="*/ 0 h 1598136"/>
              <a:gd name="connsiteX1" fmla="*/ 9662615 w 9662615"/>
              <a:gd name="connsiteY1" fmla="*/ 0 h 1598136"/>
              <a:gd name="connsiteX2" fmla="*/ 9662615 w 9662615"/>
              <a:gd name="connsiteY2" fmla="*/ 1280346 h 1598136"/>
              <a:gd name="connsiteX3" fmla="*/ 9658420 w 9662615"/>
              <a:gd name="connsiteY3" fmla="*/ 1280106 h 1598136"/>
              <a:gd name="connsiteX4" fmla="*/ 9469546 w 9662615"/>
              <a:gd name="connsiteY4" fmla="*/ 1289837 h 1598136"/>
              <a:gd name="connsiteX5" fmla="*/ 9385895 w 9662615"/>
              <a:gd name="connsiteY5" fmla="*/ 1269203 h 1598136"/>
              <a:gd name="connsiteX6" fmla="*/ 9144767 w 9662615"/>
              <a:gd name="connsiteY6" fmla="*/ 1264120 h 1598136"/>
              <a:gd name="connsiteX7" fmla="*/ 8837252 w 9662615"/>
              <a:gd name="connsiteY7" fmla="*/ 1350515 h 1598136"/>
              <a:gd name="connsiteX8" fmla="*/ 8705466 w 9662615"/>
              <a:gd name="connsiteY8" fmla="*/ 1342419 h 1598136"/>
              <a:gd name="connsiteX9" fmla="*/ 8652221 w 9662615"/>
              <a:gd name="connsiteY9" fmla="*/ 1326906 h 1598136"/>
              <a:gd name="connsiteX10" fmla="*/ 8632312 w 9662615"/>
              <a:gd name="connsiteY10" fmla="*/ 1326025 h 1598136"/>
              <a:gd name="connsiteX11" fmla="*/ 8591582 w 9662615"/>
              <a:gd name="connsiteY11" fmla="*/ 1341666 h 1598136"/>
              <a:gd name="connsiteX12" fmla="*/ 8537336 w 9662615"/>
              <a:gd name="connsiteY12" fmla="*/ 1341684 h 1598136"/>
              <a:gd name="connsiteX13" fmla="*/ 8472508 w 9662615"/>
              <a:gd name="connsiteY13" fmla="*/ 1363109 h 1598136"/>
              <a:gd name="connsiteX14" fmla="*/ 8258477 w 9662615"/>
              <a:gd name="connsiteY14" fmla="*/ 1370666 h 1598136"/>
              <a:gd name="connsiteX15" fmla="*/ 8197961 w 9662615"/>
              <a:gd name="connsiteY15" fmla="*/ 1392804 h 1598136"/>
              <a:gd name="connsiteX16" fmla="*/ 8171196 w 9662615"/>
              <a:gd name="connsiteY16" fmla="*/ 1397216 h 1598136"/>
              <a:gd name="connsiteX17" fmla="*/ 8127667 w 9662615"/>
              <a:gd name="connsiteY17" fmla="*/ 1418254 h 1598136"/>
              <a:gd name="connsiteX18" fmla="*/ 7974579 w 9662615"/>
              <a:gd name="connsiteY18" fmla="*/ 1383439 h 1598136"/>
              <a:gd name="connsiteX19" fmla="*/ 7768351 w 9662615"/>
              <a:gd name="connsiteY19" fmla="*/ 1395051 h 1598136"/>
              <a:gd name="connsiteX20" fmla="*/ 7635985 w 9662615"/>
              <a:gd name="connsiteY20" fmla="*/ 1386363 h 1598136"/>
              <a:gd name="connsiteX21" fmla="*/ 7466069 w 9662615"/>
              <a:gd name="connsiteY21" fmla="*/ 1377654 h 1598136"/>
              <a:gd name="connsiteX22" fmla="*/ 7355642 w 9662615"/>
              <a:gd name="connsiteY22" fmla="*/ 1407761 h 1598136"/>
              <a:gd name="connsiteX23" fmla="*/ 7151610 w 9662615"/>
              <a:gd name="connsiteY23" fmla="*/ 1397856 h 1598136"/>
              <a:gd name="connsiteX24" fmla="*/ 7082147 w 9662615"/>
              <a:gd name="connsiteY24" fmla="*/ 1406113 h 1598136"/>
              <a:gd name="connsiteX25" fmla="*/ 7014958 w 9662615"/>
              <a:gd name="connsiteY25" fmla="*/ 1396883 h 1598136"/>
              <a:gd name="connsiteX26" fmla="*/ 6907567 w 9662615"/>
              <a:gd name="connsiteY26" fmla="*/ 1419149 h 1598136"/>
              <a:gd name="connsiteX27" fmla="*/ 6748428 w 9662615"/>
              <a:gd name="connsiteY27" fmla="*/ 1420308 h 1598136"/>
              <a:gd name="connsiteX28" fmla="*/ 6654257 w 9662615"/>
              <a:gd name="connsiteY28" fmla="*/ 1424143 h 1598136"/>
              <a:gd name="connsiteX29" fmla="*/ 6620123 w 9662615"/>
              <a:gd name="connsiteY29" fmla="*/ 1430535 h 1598136"/>
              <a:gd name="connsiteX30" fmla="*/ 6571355 w 9662615"/>
              <a:gd name="connsiteY30" fmla="*/ 1436144 h 1598136"/>
              <a:gd name="connsiteX31" fmla="*/ 6486557 w 9662615"/>
              <a:gd name="connsiteY31" fmla="*/ 1449861 h 1598136"/>
              <a:gd name="connsiteX32" fmla="*/ 6370419 w 9662615"/>
              <a:gd name="connsiteY32" fmla="*/ 1461649 h 1598136"/>
              <a:gd name="connsiteX33" fmla="*/ 6278839 w 9662615"/>
              <a:gd name="connsiteY33" fmla="*/ 1449160 h 1598136"/>
              <a:gd name="connsiteX34" fmla="*/ 6272455 w 9662615"/>
              <a:gd name="connsiteY34" fmla="*/ 1453191 h 1598136"/>
              <a:gd name="connsiteX35" fmla="*/ 6212659 w 9662615"/>
              <a:gd name="connsiteY35" fmla="*/ 1454850 h 1598136"/>
              <a:gd name="connsiteX36" fmla="*/ 6069317 w 9662615"/>
              <a:gd name="connsiteY36" fmla="*/ 1445838 h 1598136"/>
              <a:gd name="connsiteX37" fmla="*/ 5878477 w 9662615"/>
              <a:gd name="connsiteY37" fmla="*/ 1439180 h 1598136"/>
              <a:gd name="connsiteX38" fmla="*/ 5838387 w 9662615"/>
              <a:gd name="connsiteY38" fmla="*/ 1444679 h 1598136"/>
              <a:gd name="connsiteX39" fmla="*/ 5771136 w 9662615"/>
              <a:gd name="connsiteY39" fmla="*/ 1453639 h 1598136"/>
              <a:gd name="connsiteX40" fmla="*/ 5724081 w 9662615"/>
              <a:gd name="connsiteY40" fmla="*/ 1470431 h 1598136"/>
              <a:gd name="connsiteX41" fmla="*/ 5666577 w 9662615"/>
              <a:gd name="connsiteY41" fmla="*/ 1473921 h 1598136"/>
              <a:gd name="connsiteX42" fmla="*/ 5649068 w 9662615"/>
              <a:gd name="connsiteY42" fmla="*/ 1461676 h 1598136"/>
              <a:gd name="connsiteX43" fmla="*/ 5588902 w 9662615"/>
              <a:gd name="connsiteY43" fmla="*/ 1469647 h 1598136"/>
              <a:gd name="connsiteX44" fmla="*/ 5498090 w 9662615"/>
              <a:gd name="connsiteY44" fmla="*/ 1483173 h 1598136"/>
              <a:gd name="connsiteX45" fmla="*/ 5444641 w 9662615"/>
              <a:gd name="connsiteY45" fmla="*/ 1487602 h 1598136"/>
              <a:gd name="connsiteX46" fmla="*/ 5299812 w 9662615"/>
              <a:gd name="connsiteY46" fmla="*/ 1503362 h 1598136"/>
              <a:gd name="connsiteX47" fmla="*/ 5213947 w 9662615"/>
              <a:gd name="connsiteY47" fmla="*/ 1516637 h 1598136"/>
              <a:gd name="connsiteX48" fmla="*/ 5090342 w 9662615"/>
              <a:gd name="connsiteY48" fmla="*/ 1546680 h 1598136"/>
              <a:gd name="connsiteX49" fmla="*/ 5129812 w 9662615"/>
              <a:gd name="connsiteY49" fmla="*/ 1521277 h 1598136"/>
              <a:gd name="connsiteX50" fmla="*/ 5059484 w 9662615"/>
              <a:gd name="connsiteY50" fmla="*/ 1546802 h 1598136"/>
              <a:gd name="connsiteX51" fmla="*/ 5050958 w 9662615"/>
              <a:gd name="connsiteY51" fmla="*/ 1545776 h 1598136"/>
              <a:gd name="connsiteX52" fmla="*/ 5038524 w 9662615"/>
              <a:gd name="connsiteY52" fmla="*/ 1545675 h 1598136"/>
              <a:gd name="connsiteX53" fmla="*/ 5026564 w 9662615"/>
              <a:gd name="connsiteY53" fmla="*/ 1545376 h 1598136"/>
              <a:gd name="connsiteX54" fmla="*/ 4969433 w 9662615"/>
              <a:gd name="connsiteY54" fmla="*/ 1540263 h 1598136"/>
              <a:gd name="connsiteX55" fmla="*/ 4921303 w 9662615"/>
              <a:gd name="connsiteY55" fmla="*/ 1575379 h 1598136"/>
              <a:gd name="connsiteX56" fmla="*/ 4863775 w 9662615"/>
              <a:gd name="connsiteY56" fmla="*/ 1562633 h 1598136"/>
              <a:gd name="connsiteX57" fmla="*/ 4847242 w 9662615"/>
              <a:gd name="connsiteY57" fmla="*/ 1565435 h 1598136"/>
              <a:gd name="connsiteX58" fmla="*/ 4856839 w 9662615"/>
              <a:gd name="connsiteY58" fmla="*/ 1598136 h 1598136"/>
              <a:gd name="connsiteX59" fmla="*/ 4791466 w 9662615"/>
              <a:gd name="connsiteY59" fmla="*/ 1561324 h 1598136"/>
              <a:gd name="connsiteX60" fmla="*/ 4784247 w 9662615"/>
              <a:gd name="connsiteY60" fmla="*/ 1562342 h 1598136"/>
              <a:gd name="connsiteX61" fmla="*/ 4748477 w 9662615"/>
              <a:gd name="connsiteY61" fmla="*/ 1556925 h 1598136"/>
              <a:gd name="connsiteX62" fmla="*/ 4730033 w 9662615"/>
              <a:gd name="connsiteY62" fmla="*/ 1555274 h 1598136"/>
              <a:gd name="connsiteX63" fmla="*/ 4724747 w 9662615"/>
              <a:gd name="connsiteY63" fmla="*/ 1552439 h 1598136"/>
              <a:gd name="connsiteX64" fmla="*/ 4697562 w 9662615"/>
              <a:gd name="connsiteY64" fmla="*/ 1551206 h 1598136"/>
              <a:gd name="connsiteX65" fmla="*/ 4662664 w 9662615"/>
              <a:gd name="connsiteY65" fmla="*/ 1573162 h 1598136"/>
              <a:gd name="connsiteX66" fmla="*/ 4603028 w 9662615"/>
              <a:gd name="connsiteY66" fmla="*/ 1568821 h 1598136"/>
              <a:gd name="connsiteX67" fmla="*/ 4541612 w 9662615"/>
              <a:gd name="connsiteY67" fmla="*/ 1545262 h 1598136"/>
              <a:gd name="connsiteX68" fmla="*/ 4422155 w 9662615"/>
              <a:gd name="connsiteY68" fmla="*/ 1542059 h 1598136"/>
              <a:gd name="connsiteX69" fmla="*/ 4221826 w 9662615"/>
              <a:gd name="connsiteY69" fmla="*/ 1508923 h 1598136"/>
              <a:gd name="connsiteX70" fmla="*/ 4096601 w 9662615"/>
              <a:gd name="connsiteY70" fmla="*/ 1521563 h 1598136"/>
              <a:gd name="connsiteX71" fmla="*/ 3970635 w 9662615"/>
              <a:gd name="connsiteY71" fmla="*/ 1544815 h 1598136"/>
              <a:gd name="connsiteX72" fmla="*/ 3833906 w 9662615"/>
              <a:gd name="connsiteY72" fmla="*/ 1516637 h 1598136"/>
              <a:gd name="connsiteX73" fmla="*/ 3696258 w 9662615"/>
              <a:gd name="connsiteY73" fmla="*/ 1537563 h 1598136"/>
              <a:gd name="connsiteX74" fmla="*/ 3594070 w 9662615"/>
              <a:gd name="connsiteY74" fmla="*/ 1509422 h 1598136"/>
              <a:gd name="connsiteX75" fmla="*/ 3565233 w 9662615"/>
              <a:gd name="connsiteY75" fmla="*/ 1515122 h 1598136"/>
              <a:gd name="connsiteX76" fmla="*/ 3560267 w 9662615"/>
              <a:gd name="connsiteY76" fmla="*/ 1516288 h 1598136"/>
              <a:gd name="connsiteX77" fmla="*/ 3540258 w 9662615"/>
              <a:gd name="connsiteY77" fmla="*/ 1516976 h 1598136"/>
              <a:gd name="connsiteX78" fmla="*/ 3534780 w 9662615"/>
              <a:gd name="connsiteY78" fmla="*/ 1522141 h 1598136"/>
              <a:gd name="connsiteX79" fmla="*/ 3504783 w 9662615"/>
              <a:gd name="connsiteY79" fmla="*/ 1526739 h 1598136"/>
              <a:gd name="connsiteX80" fmla="*/ 3430805 w 9662615"/>
              <a:gd name="connsiteY80" fmla="*/ 1542521 h 1598136"/>
              <a:gd name="connsiteX81" fmla="*/ 3292707 w 9662615"/>
              <a:gd name="connsiteY81" fmla="*/ 1520490 h 1598136"/>
              <a:gd name="connsiteX82" fmla="*/ 3187872 w 9662615"/>
              <a:gd name="connsiteY82" fmla="*/ 1519991 h 1598136"/>
              <a:gd name="connsiteX83" fmla="*/ 3148026 w 9662615"/>
              <a:gd name="connsiteY83" fmla="*/ 1524777 h 1598136"/>
              <a:gd name="connsiteX84" fmla="*/ 3092394 w 9662615"/>
              <a:gd name="connsiteY84" fmla="*/ 1528115 h 1598136"/>
              <a:gd name="connsiteX85" fmla="*/ 2994200 w 9662615"/>
              <a:gd name="connsiteY85" fmla="*/ 1537857 h 1598136"/>
              <a:gd name="connsiteX86" fmla="*/ 2862301 w 9662615"/>
              <a:gd name="connsiteY86" fmla="*/ 1544250 h 1598136"/>
              <a:gd name="connsiteX87" fmla="*/ 2766335 w 9662615"/>
              <a:gd name="connsiteY87" fmla="*/ 1527662 h 1598136"/>
              <a:gd name="connsiteX88" fmla="*/ 2757836 w 9662615"/>
              <a:gd name="connsiteY88" fmla="*/ 1531371 h 1598136"/>
              <a:gd name="connsiteX89" fmla="*/ 2691555 w 9662615"/>
              <a:gd name="connsiteY89" fmla="*/ 1530283 h 1598136"/>
              <a:gd name="connsiteX90" fmla="*/ 2491676 w 9662615"/>
              <a:gd name="connsiteY90" fmla="*/ 1500859 h 1598136"/>
              <a:gd name="connsiteX91" fmla="*/ 2378036 w 9662615"/>
              <a:gd name="connsiteY91" fmla="*/ 1520645 h 1598136"/>
              <a:gd name="connsiteX92" fmla="*/ 2284269 w 9662615"/>
              <a:gd name="connsiteY92" fmla="*/ 1503068 h 1598136"/>
              <a:gd name="connsiteX93" fmla="*/ 2207104 w 9662615"/>
              <a:gd name="connsiteY93" fmla="*/ 1508888 h 1598136"/>
              <a:gd name="connsiteX94" fmla="*/ 2149226 w 9662615"/>
              <a:gd name="connsiteY94" fmla="*/ 1523409 h 1598136"/>
              <a:gd name="connsiteX95" fmla="*/ 2084783 w 9662615"/>
              <a:gd name="connsiteY95" fmla="*/ 1524245 h 1598136"/>
              <a:gd name="connsiteX96" fmla="*/ 2070075 w 9662615"/>
              <a:gd name="connsiteY96" fmla="*/ 1511285 h 1598136"/>
              <a:gd name="connsiteX97" fmla="*/ 2001057 w 9662615"/>
              <a:gd name="connsiteY97" fmla="*/ 1516449 h 1598136"/>
              <a:gd name="connsiteX98" fmla="*/ 1896330 w 9662615"/>
              <a:gd name="connsiteY98" fmla="*/ 1525725 h 1598136"/>
              <a:gd name="connsiteX99" fmla="*/ 1835994 w 9662615"/>
              <a:gd name="connsiteY99" fmla="*/ 1527678 h 1598136"/>
              <a:gd name="connsiteX100" fmla="*/ 1671119 w 9662615"/>
              <a:gd name="connsiteY100" fmla="*/ 1536701 h 1598136"/>
              <a:gd name="connsiteX101" fmla="*/ 1601337 w 9662615"/>
              <a:gd name="connsiteY101" fmla="*/ 1548552 h 1598136"/>
              <a:gd name="connsiteX102" fmla="*/ 1407755 w 9662615"/>
              <a:gd name="connsiteY102" fmla="*/ 1571444 h 1598136"/>
              <a:gd name="connsiteX103" fmla="*/ 1271994 w 9662615"/>
              <a:gd name="connsiteY103" fmla="*/ 1579471 h 1598136"/>
              <a:gd name="connsiteX104" fmla="*/ 1249226 w 9662615"/>
              <a:gd name="connsiteY104" fmla="*/ 1583140 h 1598136"/>
              <a:gd name="connsiteX105" fmla="*/ 1217719 w 9662615"/>
              <a:gd name="connsiteY105" fmla="*/ 1580863 h 1598136"/>
              <a:gd name="connsiteX106" fmla="*/ 1091432 w 9662615"/>
              <a:gd name="connsiteY106" fmla="*/ 1571003 h 1598136"/>
              <a:gd name="connsiteX107" fmla="*/ 992039 w 9662615"/>
              <a:gd name="connsiteY107" fmla="*/ 1556662 h 1598136"/>
              <a:gd name="connsiteX108" fmla="*/ 868264 w 9662615"/>
              <a:gd name="connsiteY108" fmla="*/ 1566392 h 1598136"/>
              <a:gd name="connsiteX109" fmla="*/ 792765 w 9662615"/>
              <a:gd name="connsiteY109" fmla="*/ 1563102 h 1598136"/>
              <a:gd name="connsiteX110" fmla="*/ 669055 w 9662615"/>
              <a:gd name="connsiteY110" fmla="*/ 1543638 h 1598136"/>
              <a:gd name="connsiteX111" fmla="*/ 506152 w 9662615"/>
              <a:gd name="connsiteY111" fmla="*/ 1549124 h 1598136"/>
              <a:gd name="connsiteX112" fmla="*/ 472797 w 9662615"/>
              <a:gd name="connsiteY112" fmla="*/ 1568904 h 1598136"/>
              <a:gd name="connsiteX113" fmla="*/ 427864 w 9662615"/>
              <a:gd name="connsiteY113" fmla="*/ 1580848 h 1598136"/>
              <a:gd name="connsiteX114" fmla="*/ 408381 w 9662615"/>
              <a:gd name="connsiteY114" fmla="*/ 1552940 h 1598136"/>
              <a:gd name="connsiteX115" fmla="*/ 267163 w 9662615"/>
              <a:gd name="connsiteY115" fmla="*/ 1531913 h 1598136"/>
              <a:gd name="connsiteX116" fmla="*/ 196644 w 9662615"/>
              <a:gd name="connsiteY116" fmla="*/ 1524565 h 1598136"/>
              <a:gd name="connsiteX117" fmla="*/ 86819 w 9662615"/>
              <a:gd name="connsiteY117" fmla="*/ 1519517 h 1598136"/>
              <a:gd name="connsiteX118" fmla="*/ 53369 w 9662615"/>
              <a:gd name="connsiteY118" fmla="*/ 1516853 h 1598136"/>
              <a:gd name="connsiteX119" fmla="*/ 2359 w 9662615"/>
              <a:gd name="connsiteY119" fmla="*/ 1515247 h 1598136"/>
              <a:gd name="connsiteX120" fmla="*/ 0 w 9662615"/>
              <a:gd name="connsiteY120" fmla="*/ 1514932 h 1598136"/>
              <a:gd name="connsiteX121" fmla="*/ 0 w 9662615"/>
              <a:gd name="connsiteY121" fmla="*/ 0 h 1598136"/>
              <a:gd name="connsiteX0" fmla="*/ 0 w 9662615"/>
              <a:gd name="connsiteY0" fmla="*/ 0 h 1598136"/>
              <a:gd name="connsiteX1" fmla="*/ 9662615 w 9662615"/>
              <a:gd name="connsiteY1" fmla="*/ 0 h 1598136"/>
              <a:gd name="connsiteX2" fmla="*/ 9662615 w 9662615"/>
              <a:gd name="connsiteY2" fmla="*/ 1280346 h 1598136"/>
              <a:gd name="connsiteX3" fmla="*/ 9658420 w 9662615"/>
              <a:gd name="connsiteY3" fmla="*/ 1280106 h 1598136"/>
              <a:gd name="connsiteX4" fmla="*/ 9469546 w 9662615"/>
              <a:gd name="connsiteY4" fmla="*/ 1289837 h 1598136"/>
              <a:gd name="connsiteX5" fmla="*/ 9385895 w 9662615"/>
              <a:gd name="connsiteY5" fmla="*/ 1269203 h 1598136"/>
              <a:gd name="connsiteX6" fmla="*/ 9144767 w 9662615"/>
              <a:gd name="connsiteY6" fmla="*/ 1264120 h 1598136"/>
              <a:gd name="connsiteX7" fmla="*/ 8837252 w 9662615"/>
              <a:gd name="connsiteY7" fmla="*/ 1350515 h 1598136"/>
              <a:gd name="connsiteX8" fmla="*/ 8705466 w 9662615"/>
              <a:gd name="connsiteY8" fmla="*/ 1342419 h 1598136"/>
              <a:gd name="connsiteX9" fmla="*/ 8652221 w 9662615"/>
              <a:gd name="connsiteY9" fmla="*/ 1326906 h 1598136"/>
              <a:gd name="connsiteX10" fmla="*/ 8632312 w 9662615"/>
              <a:gd name="connsiteY10" fmla="*/ 1326025 h 1598136"/>
              <a:gd name="connsiteX11" fmla="*/ 8591582 w 9662615"/>
              <a:gd name="connsiteY11" fmla="*/ 1341666 h 1598136"/>
              <a:gd name="connsiteX12" fmla="*/ 8537336 w 9662615"/>
              <a:gd name="connsiteY12" fmla="*/ 1341684 h 1598136"/>
              <a:gd name="connsiteX13" fmla="*/ 8472508 w 9662615"/>
              <a:gd name="connsiteY13" fmla="*/ 1363109 h 1598136"/>
              <a:gd name="connsiteX14" fmla="*/ 8258477 w 9662615"/>
              <a:gd name="connsiteY14" fmla="*/ 1370666 h 1598136"/>
              <a:gd name="connsiteX15" fmla="*/ 8197961 w 9662615"/>
              <a:gd name="connsiteY15" fmla="*/ 1392804 h 1598136"/>
              <a:gd name="connsiteX16" fmla="*/ 8171196 w 9662615"/>
              <a:gd name="connsiteY16" fmla="*/ 1397216 h 1598136"/>
              <a:gd name="connsiteX17" fmla="*/ 8127667 w 9662615"/>
              <a:gd name="connsiteY17" fmla="*/ 1418254 h 1598136"/>
              <a:gd name="connsiteX18" fmla="*/ 7974579 w 9662615"/>
              <a:gd name="connsiteY18" fmla="*/ 1383439 h 1598136"/>
              <a:gd name="connsiteX19" fmla="*/ 7768351 w 9662615"/>
              <a:gd name="connsiteY19" fmla="*/ 1395051 h 1598136"/>
              <a:gd name="connsiteX20" fmla="*/ 7635985 w 9662615"/>
              <a:gd name="connsiteY20" fmla="*/ 1386363 h 1598136"/>
              <a:gd name="connsiteX21" fmla="*/ 7466069 w 9662615"/>
              <a:gd name="connsiteY21" fmla="*/ 1377654 h 1598136"/>
              <a:gd name="connsiteX22" fmla="*/ 7355642 w 9662615"/>
              <a:gd name="connsiteY22" fmla="*/ 1407761 h 1598136"/>
              <a:gd name="connsiteX23" fmla="*/ 7151610 w 9662615"/>
              <a:gd name="connsiteY23" fmla="*/ 1397856 h 1598136"/>
              <a:gd name="connsiteX24" fmla="*/ 7082147 w 9662615"/>
              <a:gd name="connsiteY24" fmla="*/ 1406113 h 1598136"/>
              <a:gd name="connsiteX25" fmla="*/ 7014958 w 9662615"/>
              <a:gd name="connsiteY25" fmla="*/ 1396883 h 1598136"/>
              <a:gd name="connsiteX26" fmla="*/ 6907567 w 9662615"/>
              <a:gd name="connsiteY26" fmla="*/ 1419149 h 1598136"/>
              <a:gd name="connsiteX27" fmla="*/ 6748428 w 9662615"/>
              <a:gd name="connsiteY27" fmla="*/ 1420308 h 1598136"/>
              <a:gd name="connsiteX28" fmla="*/ 6654257 w 9662615"/>
              <a:gd name="connsiteY28" fmla="*/ 1424143 h 1598136"/>
              <a:gd name="connsiteX29" fmla="*/ 6620123 w 9662615"/>
              <a:gd name="connsiteY29" fmla="*/ 1430535 h 1598136"/>
              <a:gd name="connsiteX30" fmla="*/ 6571355 w 9662615"/>
              <a:gd name="connsiteY30" fmla="*/ 1436144 h 1598136"/>
              <a:gd name="connsiteX31" fmla="*/ 6486557 w 9662615"/>
              <a:gd name="connsiteY31" fmla="*/ 1449861 h 1598136"/>
              <a:gd name="connsiteX32" fmla="*/ 6370419 w 9662615"/>
              <a:gd name="connsiteY32" fmla="*/ 1461649 h 1598136"/>
              <a:gd name="connsiteX33" fmla="*/ 6278839 w 9662615"/>
              <a:gd name="connsiteY33" fmla="*/ 1449160 h 1598136"/>
              <a:gd name="connsiteX34" fmla="*/ 6272455 w 9662615"/>
              <a:gd name="connsiteY34" fmla="*/ 1453191 h 1598136"/>
              <a:gd name="connsiteX35" fmla="*/ 6212659 w 9662615"/>
              <a:gd name="connsiteY35" fmla="*/ 1454850 h 1598136"/>
              <a:gd name="connsiteX36" fmla="*/ 6069317 w 9662615"/>
              <a:gd name="connsiteY36" fmla="*/ 1445838 h 1598136"/>
              <a:gd name="connsiteX37" fmla="*/ 5878477 w 9662615"/>
              <a:gd name="connsiteY37" fmla="*/ 1439180 h 1598136"/>
              <a:gd name="connsiteX38" fmla="*/ 5838387 w 9662615"/>
              <a:gd name="connsiteY38" fmla="*/ 1444679 h 1598136"/>
              <a:gd name="connsiteX39" fmla="*/ 5771136 w 9662615"/>
              <a:gd name="connsiteY39" fmla="*/ 1453639 h 1598136"/>
              <a:gd name="connsiteX40" fmla="*/ 5724081 w 9662615"/>
              <a:gd name="connsiteY40" fmla="*/ 1470431 h 1598136"/>
              <a:gd name="connsiteX41" fmla="*/ 5666577 w 9662615"/>
              <a:gd name="connsiteY41" fmla="*/ 1473921 h 1598136"/>
              <a:gd name="connsiteX42" fmla="*/ 5649068 w 9662615"/>
              <a:gd name="connsiteY42" fmla="*/ 1461676 h 1598136"/>
              <a:gd name="connsiteX43" fmla="*/ 5588902 w 9662615"/>
              <a:gd name="connsiteY43" fmla="*/ 1469647 h 1598136"/>
              <a:gd name="connsiteX44" fmla="*/ 5498090 w 9662615"/>
              <a:gd name="connsiteY44" fmla="*/ 1483173 h 1598136"/>
              <a:gd name="connsiteX45" fmla="*/ 5444641 w 9662615"/>
              <a:gd name="connsiteY45" fmla="*/ 1487602 h 1598136"/>
              <a:gd name="connsiteX46" fmla="*/ 5299812 w 9662615"/>
              <a:gd name="connsiteY46" fmla="*/ 1503362 h 1598136"/>
              <a:gd name="connsiteX47" fmla="*/ 5213947 w 9662615"/>
              <a:gd name="connsiteY47" fmla="*/ 1516637 h 1598136"/>
              <a:gd name="connsiteX48" fmla="*/ 5090342 w 9662615"/>
              <a:gd name="connsiteY48" fmla="*/ 1546680 h 1598136"/>
              <a:gd name="connsiteX49" fmla="*/ 5129812 w 9662615"/>
              <a:gd name="connsiteY49" fmla="*/ 1521277 h 1598136"/>
              <a:gd name="connsiteX50" fmla="*/ 5059484 w 9662615"/>
              <a:gd name="connsiteY50" fmla="*/ 1546802 h 1598136"/>
              <a:gd name="connsiteX51" fmla="*/ 5038524 w 9662615"/>
              <a:gd name="connsiteY51" fmla="*/ 1545675 h 1598136"/>
              <a:gd name="connsiteX52" fmla="*/ 5026564 w 9662615"/>
              <a:gd name="connsiteY52" fmla="*/ 1545376 h 1598136"/>
              <a:gd name="connsiteX53" fmla="*/ 4969433 w 9662615"/>
              <a:gd name="connsiteY53" fmla="*/ 1540263 h 1598136"/>
              <a:gd name="connsiteX54" fmla="*/ 4921303 w 9662615"/>
              <a:gd name="connsiteY54" fmla="*/ 1575379 h 1598136"/>
              <a:gd name="connsiteX55" fmla="*/ 4863775 w 9662615"/>
              <a:gd name="connsiteY55" fmla="*/ 1562633 h 1598136"/>
              <a:gd name="connsiteX56" fmla="*/ 4847242 w 9662615"/>
              <a:gd name="connsiteY56" fmla="*/ 1565435 h 1598136"/>
              <a:gd name="connsiteX57" fmla="*/ 4856839 w 9662615"/>
              <a:gd name="connsiteY57" fmla="*/ 1598136 h 1598136"/>
              <a:gd name="connsiteX58" fmla="*/ 4791466 w 9662615"/>
              <a:gd name="connsiteY58" fmla="*/ 1561324 h 1598136"/>
              <a:gd name="connsiteX59" fmla="*/ 4784247 w 9662615"/>
              <a:gd name="connsiteY59" fmla="*/ 1562342 h 1598136"/>
              <a:gd name="connsiteX60" fmla="*/ 4748477 w 9662615"/>
              <a:gd name="connsiteY60" fmla="*/ 1556925 h 1598136"/>
              <a:gd name="connsiteX61" fmla="*/ 4730033 w 9662615"/>
              <a:gd name="connsiteY61" fmla="*/ 1555274 h 1598136"/>
              <a:gd name="connsiteX62" fmla="*/ 4724747 w 9662615"/>
              <a:gd name="connsiteY62" fmla="*/ 1552439 h 1598136"/>
              <a:gd name="connsiteX63" fmla="*/ 4697562 w 9662615"/>
              <a:gd name="connsiteY63" fmla="*/ 1551206 h 1598136"/>
              <a:gd name="connsiteX64" fmla="*/ 4662664 w 9662615"/>
              <a:gd name="connsiteY64" fmla="*/ 1573162 h 1598136"/>
              <a:gd name="connsiteX65" fmla="*/ 4603028 w 9662615"/>
              <a:gd name="connsiteY65" fmla="*/ 1568821 h 1598136"/>
              <a:gd name="connsiteX66" fmla="*/ 4541612 w 9662615"/>
              <a:gd name="connsiteY66" fmla="*/ 1545262 h 1598136"/>
              <a:gd name="connsiteX67" fmla="*/ 4422155 w 9662615"/>
              <a:gd name="connsiteY67" fmla="*/ 1542059 h 1598136"/>
              <a:gd name="connsiteX68" fmla="*/ 4221826 w 9662615"/>
              <a:gd name="connsiteY68" fmla="*/ 1508923 h 1598136"/>
              <a:gd name="connsiteX69" fmla="*/ 4096601 w 9662615"/>
              <a:gd name="connsiteY69" fmla="*/ 1521563 h 1598136"/>
              <a:gd name="connsiteX70" fmla="*/ 3970635 w 9662615"/>
              <a:gd name="connsiteY70" fmla="*/ 1544815 h 1598136"/>
              <a:gd name="connsiteX71" fmla="*/ 3833906 w 9662615"/>
              <a:gd name="connsiteY71" fmla="*/ 1516637 h 1598136"/>
              <a:gd name="connsiteX72" fmla="*/ 3696258 w 9662615"/>
              <a:gd name="connsiteY72" fmla="*/ 1537563 h 1598136"/>
              <a:gd name="connsiteX73" fmla="*/ 3594070 w 9662615"/>
              <a:gd name="connsiteY73" fmla="*/ 1509422 h 1598136"/>
              <a:gd name="connsiteX74" fmla="*/ 3565233 w 9662615"/>
              <a:gd name="connsiteY74" fmla="*/ 1515122 h 1598136"/>
              <a:gd name="connsiteX75" fmla="*/ 3560267 w 9662615"/>
              <a:gd name="connsiteY75" fmla="*/ 1516288 h 1598136"/>
              <a:gd name="connsiteX76" fmla="*/ 3540258 w 9662615"/>
              <a:gd name="connsiteY76" fmla="*/ 1516976 h 1598136"/>
              <a:gd name="connsiteX77" fmla="*/ 3534780 w 9662615"/>
              <a:gd name="connsiteY77" fmla="*/ 1522141 h 1598136"/>
              <a:gd name="connsiteX78" fmla="*/ 3504783 w 9662615"/>
              <a:gd name="connsiteY78" fmla="*/ 1526739 h 1598136"/>
              <a:gd name="connsiteX79" fmla="*/ 3430805 w 9662615"/>
              <a:gd name="connsiteY79" fmla="*/ 1542521 h 1598136"/>
              <a:gd name="connsiteX80" fmla="*/ 3292707 w 9662615"/>
              <a:gd name="connsiteY80" fmla="*/ 1520490 h 1598136"/>
              <a:gd name="connsiteX81" fmla="*/ 3187872 w 9662615"/>
              <a:gd name="connsiteY81" fmla="*/ 1519991 h 1598136"/>
              <a:gd name="connsiteX82" fmla="*/ 3148026 w 9662615"/>
              <a:gd name="connsiteY82" fmla="*/ 1524777 h 1598136"/>
              <a:gd name="connsiteX83" fmla="*/ 3092394 w 9662615"/>
              <a:gd name="connsiteY83" fmla="*/ 1528115 h 1598136"/>
              <a:gd name="connsiteX84" fmla="*/ 2994200 w 9662615"/>
              <a:gd name="connsiteY84" fmla="*/ 1537857 h 1598136"/>
              <a:gd name="connsiteX85" fmla="*/ 2862301 w 9662615"/>
              <a:gd name="connsiteY85" fmla="*/ 1544250 h 1598136"/>
              <a:gd name="connsiteX86" fmla="*/ 2766335 w 9662615"/>
              <a:gd name="connsiteY86" fmla="*/ 1527662 h 1598136"/>
              <a:gd name="connsiteX87" fmla="*/ 2757836 w 9662615"/>
              <a:gd name="connsiteY87" fmla="*/ 1531371 h 1598136"/>
              <a:gd name="connsiteX88" fmla="*/ 2691555 w 9662615"/>
              <a:gd name="connsiteY88" fmla="*/ 1530283 h 1598136"/>
              <a:gd name="connsiteX89" fmla="*/ 2491676 w 9662615"/>
              <a:gd name="connsiteY89" fmla="*/ 1500859 h 1598136"/>
              <a:gd name="connsiteX90" fmla="*/ 2378036 w 9662615"/>
              <a:gd name="connsiteY90" fmla="*/ 1520645 h 1598136"/>
              <a:gd name="connsiteX91" fmla="*/ 2284269 w 9662615"/>
              <a:gd name="connsiteY91" fmla="*/ 1503068 h 1598136"/>
              <a:gd name="connsiteX92" fmla="*/ 2207104 w 9662615"/>
              <a:gd name="connsiteY92" fmla="*/ 1508888 h 1598136"/>
              <a:gd name="connsiteX93" fmla="*/ 2149226 w 9662615"/>
              <a:gd name="connsiteY93" fmla="*/ 1523409 h 1598136"/>
              <a:gd name="connsiteX94" fmla="*/ 2084783 w 9662615"/>
              <a:gd name="connsiteY94" fmla="*/ 1524245 h 1598136"/>
              <a:gd name="connsiteX95" fmla="*/ 2070075 w 9662615"/>
              <a:gd name="connsiteY95" fmla="*/ 1511285 h 1598136"/>
              <a:gd name="connsiteX96" fmla="*/ 2001057 w 9662615"/>
              <a:gd name="connsiteY96" fmla="*/ 1516449 h 1598136"/>
              <a:gd name="connsiteX97" fmla="*/ 1896330 w 9662615"/>
              <a:gd name="connsiteY97" fmla="*/ 1525725 h 1598136"/>
              <a:gd name="connsiteX98" fmla="*/ 1835994 w 9662615"/>
              <a:gd name="connsiteY98" fmla="*/ 1527678 h 1598136"/>
              <a:gd name="connsiteX99" fmla="*/ 1671119 w 9662615"/>
              <a:gd name="connsiteY99" fmla="*/ 1536701 h 1598136"/>
              <a:gd name="connsiteX100" fmla="*/ 1601337 w 9662615"/>
              <a:gd name="connsiteY100" fmla="*/ 1548552 h 1598136"/>
              <a:gd name="connsiteX101" fmla="*/ 1407755 w 9662615"/>
              <a:gd name="connsiteY101" fmla="*/ 1571444 h 1598136"/>
              <a:gd name="connsiteX102" fmla="*/ 1271994 w 9662615"/>
              <a:gd name="connsiteY102" fmla="*/ 1579471 h 1598136"/>
              <a:gd name="connsiteX103" fmla="*/ 1249226 w 9662615"/>
              <a:gd name="connsiteY103" fmla="*/ 1583140 h 1598136"/>
              <a:gd name="connsiteX104" fmla="*/ 1217719 w 9662615"/>
              <a:gd name="connsiteY104" fmla="*/ 1580863 h 1598136"/>
              <a:gd name="connsiteX105" fmla="*/ 1091432 w 9662615"/>
              <a:gd name="connsiteY105" fmla="*/ 1571003 h 1598136"/>
              <a:gd name="connsiteX106" fmla="*/ 992039 w 9662615"/>
              <a:gd name="connsiteY106" fmla="*/ 1556662 h 1598136"/>
              <a:gd name="connsiteX107" fmla="*/ 868264 w 9662615"/>
              <a:gd name="connsiteY107" fmla="*/ 1566392 h 1598136"/>
              <a:gd name="connsiteX108" fmla="*/ 792765 w 9662615"/>
              <a:gd name="connsiteY108" fmla="*/ 1563102 h 1598136"/>
              <a:gd name="connsiteX109" fmla="*/ 669055 w 9662615"/>
              <a:gd name="connsiteY109" fmla="*/ 1543638 h 1598136"/>
              <a:gd name="connsiteX110" fmla="*/ 506152 w 9662615"/>
              <a:gd name="connsiteY110" fmla="*/ 1549124 h 1598136"/>
              <a:gd name="connsiteX111" fmla="*/ 472797 w 9662615"/>
              <a:gd name="connsiteY111" fmla="*/ 1568904 h 1598136"/>
              <a:gd name="connsiteX112" fmla="*/ 427864 w 9662615"/>
              <a:gd name="connsiteY112" fmla="*/ 1580848 h 1598136"/>
              <a:gd name="connsiteX113" fmla="*/ 408381 w 9662615"/>
              <a:gd name="connsiteY113" fmla="*/ 1552940 h 1598136"/>
              <a:gd name="connsiteX114" fmla="*/ 267163 w 9662615"/>
              <a:gd name="connsiteY114" fmla="*/ 1531913 h 1598136"/>
              <a:gd name="connsiteX115" fmla="*/ 196644 w 9662615"/>
              <a:gd name="connsiteY115" fmla="*/ 1524565 h 1598136"/>
              <a:gd name="connsiteX116" fmla="*/ 86819 w 9662615"/>
              <a:gd name="connsiteY116" fmla="*/ 1519517 h 1598136"/>
              <a:gd name="connsiteX117" fmla="*/ 53369 w 9662615"/>
              <a:gd name="connsiteY117" fmla="*/ 1516853 h 1598136"/>
              <a:gd name="connsiteX118" fmla="*/ 2359 w 9662615"/>
              <a:gd name="connsiteY118" fmla="*/ 1515247 h 1598136"/>
              <a:gd name="connsiteX119" fmla="*/ 0 w 9662615"/>
              <a:gd name="connsiteY119" fmla="*/ 1514932 h 1598136"/>
              <a:gd name="connsiteX120" fmla="*/ 0 w 9662615"/>
              <a:gd name="connsiteY120" fmla="*/ 0 h 1598136"/>
              <a:gd name="connsiteX0" fmla="*/ 0 w 9662615"/>
              <a:gd name="connsiteY0" fmla="*/ 0 h 1598136"/>
              <a:gd name="connsiteX1" fmla="*/ 9662615 w 9662615"/>
              <a:gd name="connsiteY1" fmla="*/ 0 h 1598136"/>
              <a:gd name="connsiteX2" fmla="*/ 9662615 w 9662615"/>
              <a:gd name="connsiteY2" fmla="*/ 1280346 h 1598136"/>
              <a:gd name="connsiteX3" fmla="*/ 9658420 w 9662615"/>
              <a:gd name="connsiteY3" fmla="*/ 1280106 h 1598136"/>
              <a:gd name="connsiteX4" fmla="*/ 9469546 w 9662615"/>
              <a:gd name="connsiteY4" fmla="*/ 1289837 h 1598136"/>
              <a:gd name="connsiteX5" fmla="*/ 9385895 w 9662615"/>
              <a:gd name="connsiteY5" fmla="*/ 1269203 h 1598136"/>
              <a:gd name="connsiteX6" fmla="*/ 9144767 w 9662615"/>
              <a:gd name="connsiteY6" fmla="*/ 1264120 h 1598136"/>
              <a:gd name="connsiteX7" fmla="*/ 8837252 w 9662615"/>
              <a:gd name="connsiteY7" fmla="*/ 1350515 h 1598136"/>
              <a:gd name="connsiteX8" fmla="*/ 8705466 w 9662615"/>
              <a:gd name="connsiteY8" fmla="*/ 1342419 h 1598136"/>
              <a:gd name="connsiteX9" fmla="*/ 8652221 w 9662615"/>
              <a:gd name="connsiteY9" fmla="*/ 1326906 h 1598136"/>
              <a:gd name="connsiteX10" fmla="*/ 8632312 w 9662615"/>
              <a:gd name="connsiteY10" fmla="*/ 1326025 h 1598136"/>
              <a:gd name="connsiteX11" fmla="*/ 8591582 w 9662615"/>
              <a:gd name="connsiteY11" fmla="*/ 1341666 h 1598136"/>
              <a:gd name="connsiteX12" fmla="*/ 8537336 w 9662615"/>
              <a:gd name="connsiteY12" fmla="*/ 1341684 h 1598136"/>
              <a:gd name="connsiteX13" fmla="*/ 8472508 w 9662615"/>
              <a:gd name="connsiteY13" fmla="*/ 1363109 h 1598136"/>
              <a:gd name="connsiteX14" fmla="*/ 8258477 w 9662615"/>
              <a:gd name="connsiteY14" fmla="*/ 1370666 h 1598136"/>
              <a:gd name="connsiteX15" fmla="*/ 8197961 w 9662615"/>
              <a:gd name="connsiteY15" fmla="*/ 1392804 h 1598136"/>
              <a:gd name="connsiteX16" fmla="*/ 8171196 w 9662615"/>
              <a:gd name="connsiteY16" fmla="*/ 1397216 h 1598136"/>
              <a:gd name="connsiteX17" fmla="*/ 8127667 w 9662615"/>
              <a:gd name="connsiteY17" fmla="*/ 1418254 h 1598136"/>
              <a:gd name="connsiteX18" fmla="*/ 7974579 w 9662615"/>
              <a:gd name="connsiteY18" fmla="*/ 1383439 h 1598136"/>
              <a:gd name="connsiteX19" fmla="*/ 7768351 w 9662615"/>
              <a:gd name="connsiteY19" fmla="*/ 1395051 h 1598136"/>
              <a:gd name="connsiteX20" fmla="*/ 7635985 w 9662615"/>
              <a:gd name="connsiteY20" fmla="*/ 1386363 h 1598136"/>
              <a:gd name="connsiteX21" fmla="*/ 7466069 w 9662615"/>
              <a:gd name="connsiteY21" fmla="*/ 1377654 h 1598136"/>
              <a:gd name="connsiteX22" fmla="*/ 7355642 w 9662615"/>
              <a:gd name="connsiteY22" fmla="*/ 1407761 h 1598136"/>
              <a:gd name="connsiteX23" fmla="*/ 7151610 w 9662615"/>
              <a:gd name="connsiteY23" fmla="*/ 1397856 h 1598136"/>
              <a:gd name="connsiteX24" fmla="*/ 7082147 w 9662615"/>
              <a:gd name="connsiteY24" fmla="*/ 1406113 h 1598136"/>
              <a:gd name="connsiteX25" fmla="*/ 7014958 w 9662615"/>
              <a:gd name="connsiteY25" fmla="*/ 1396883 h 1598136"/>
              <a:gd name="connsiteX26" fmla="*/ 6907567 w 9662615"/>
              <a:gd name="connsiteY26" fmla="*/ 1419149 h 1598136"/>
              <a:gd name="connsiteX27" fmla="*/ 6748428 w 9662615"/>
              <a:gd name="connsiteY27" fmla="*/ 1420308 h 1598136"/>
              <a:gd name="connsiteX28" fmla="*/ 6654257 w 9662615"/>
              <a:gd name="connsiteY28" fmla="*/ 1424143 h 1598136"/>
              <a:gd name="connsiteX29" fmla="*/ 6620123 w 9662615"/>
              <a:gd name="connsiteY29" fmla="*/ 1430535 h 1598136"/>
              <a:gd name="connsiteX30" fmla="*/ 6571355 w 9662615"/>
              <a:gd name="connsiteY30" fmla="*/ 1436144 h 1598136"/>
              <a:gd name="connsiteX31" fmla="*/ 6486557 w 9662615"/>
              <a:gd name="connsiteY31" fmla="*/ 1449861 h 1598136"/>
              <a:gd name="connsiteX32" fmla="*/ 6370419 w 9662615"/>
              <a:gd name="connsiteY32" fmla="*/ 1461649 h 1598136"/>
              <a:gd name="connsiteX33" fmla="*/ 6278839 w 9662615"/>
              <a:gd name="connsiteY33" fmla="*/ 1449160 h 1598136"/>
              <a:gd name="connsiteX34" fmla="*/ 6272455 w 9662615"/>
              <a:gd name="connsiteY34" fmla="*/ 1453191 h 1598136"/>
              <a:gd name="connsiteX35" fmla="*/ 6212659 w 9662615"/>
              <a:gd name="connsiteY35" fmla="*/ 1454850 h 1598136"/>
              <a:gd name="connsiteX36" fmla="*/ 6069317 w 9662615"/>
              <a:gd name="connsiteY36" fmla="*/ 1445838 h 1598136"/>
              <a:gd name="connsiteX37" fmla="*/ 5878477 w 9662615"/>
              <a:gd name="connsiteY37" fmla="*/ 1439180 h 1598136"/>
              <a:gd name="connsiteX38" fmla="*/ 5838387 w 9662615"/>
              <a:gd name="connsiteY38" fmla="*/ 1444679 h 1598136"/>
              <a:gd name="connsiteX39" fmla="*/ 5771136 w 9662615"/>
              <a:gd name="connsiteY39" fmla="*/ 1453639 h 1598136"/>
              <a:gd name="connsiteX40" fmla="*/ 5724081 w 9662615"/>
              <a:gd name="connsiteY40" fmla="*/ 1470431 h 1598136"/>
              <a:gd name="connsiteX41" fmla="*/ 5666577 w 9662615"/>
              <a:gd name="connsiteY41" fmla="*/ 1473921 h 1598136"/>
              <a:gd name="connsiteX42" fmla="*/ 5649068 w 9662615"/>
              <a:gd name="connsiteY42" fmla="*/ 1461676 h 1598136"/>
              <a:gd name="connsiteX43" fmla="*/ 5588902 w 9662615"/>
              <a:gd name="connsiteY43" fmla="*/ 1469647 h 1598136"/>
              <a:gd name="connsiteX44" fmla="*/ 5498090 w 9662615"/>
              <a:gd name="connsiteY44" fmla="*/ 1483173 h 1598136"/>
              <a:gd name="connsiteX45" fmla="*/ 5444641 w 9662615"/>
              <a:gd name="connsiteY45" fmla="*/ 1487602 h 1598136"/>
              <a:gd name="connsiteX46" fmla="*/ 5299812 w 9662615"/>
              <a:gd name="connsiteY46" fmla="*/ 1503362 h 1598136"/>
              <a:gd name="connsiteX47" fmla="*/ 5213947 w 9662615"/>
              <a:gd name="connsiteY47" fmla="*/ 1516637 h 1598136"/>
              <a:gd name="connsiteX48" fmla="*/ 5090342 w 9662615"/>
              <a:gd name="connsiteY48" fmla="*/ 1546680 h 1598136"/>
              <a:gd name="connsiteX49" fmla="*/ 5129812 w 9662615"/>
              <a:gd name="connsiteY49" fmla="*/ 1521277 h 1598136"/>
              <a:gd name="connsiteX50" fmla="*/ 5059484 w 9662615"/>
              <a:gd name="connsiteY50" fmla="*/ 1546802 h 1598136"/>
              <a:gd name="connsiteX51" fmla="*/ 5038524 w 9662615"/>
              <a:gd name="connsiteY51" fmla="*/ 1545675 h 1598136"/>
              <a:gd name="connsiteX52" fmla="*/ 5026564 w 9662615"/>
              <a:gd name="connsiteY52" fmla="*/ 1545376 h 1598136"/>
              <a:gd name="connsiteX53" fmla="*/ 4969433 w 9662615"/>
              <a:gd name="connsiteY53" fmla="*/ 1550865 h 1598136"/>
              <a:gd name="connsiteX54" fmla="*/ 4921303 w 9662615"/>
              <a:gd name="connsiteY54" fmla="*/ 1575379 h 1598136"/>
              <a:gd name="connsiteX55" fmla="*/ 4863775 w 9662615"/>
              <a:gd name="connsiteY55" fmla="*/ 1562633 h 1598136"/>
              <a:gd name="connsiteX56" fmla="*/ 4847242 w 9662615"/>
              <a:gd name="connsiteY56" fmla="*/ 1565435 h 1598136"/>
              <a:gd name="connsiteX57" fmla="*/ 4856839 w 9662615"/>
              <a:gd name="connsiteY57" fmla="*/ 1598136 h 1598136"/>
              <a:gd name="connsiteX58" fmla="*/ 4791466 w 9662615"/>
              <a:gd name="connsiteY58" fmla="*/ 1561324 h 1598136"/>
              <a:gd name="connsiteX59" fmla="*/ 4784247 w 9662615"/>
              <a:gd name="connsiteY59" fmla="*/ 1562342 h 1598136"/>
              <a:gd name="connsiteX60" fmla="*/ 4748477 w 9662615"/>
              <a:gd name="connsiteY60" fmla="*/ 1556925 h 1598136"/>
              <a:gd name="connsiteX61" fmla="*/ 4730033 w 9662615"/>
              <a:gd name="connsiteY61" fmla="*/ 1555274 h 1598136"/>
              <a:gd name="connsiteX62" fmla="*/ 4724747 w 9662615"/>
              <a:gd name="connsiteY62" fmla="*/ 1552439 h 1598136"/>
              <a:gd name="connsiteX63" fmla="*/ 4697562 w 9662615"/>
              <a:gd name="connsiteY63" fmla="*/ 1551206 h 1598136"/>
              <a:gd name="connsiteX64" fmla="*/ 4662664 w 9662615"/>
              <a:gd name="connsiteY64" fmla="*/ 1573162 h 1598136"/>
              <a:gd name="connsiteX65" fmla="*/ 4603028 w 9662615"/>
              <a:gd name="connsiteY65" fmla="*/ 1568821 h 1598136"/>
              <a:gd name="connsiteX66" fmla="*/ 4541612 w 9662615"/>
              <a:gd name="connsiteY66" fmla="*/ 1545262 h 1598136"/>
              <a:gd name="connsiteX67" fmla="*/ 4422155 w 9662615"/>
              <a:gd name="connsiteY67" fmla="*/ 1542059 h 1598136"/>
              <a:gd name="connsiteX68" fmla="*/ 4221826 w 9662615"/>
              <a:gd name="connsiteY68" fmla="*/ 1508923 h 1598136"/>
              <a:gd name="connsiteX69" fmla="*/ 4096601 w 9662615"/>
              <a:gd name="connsiteY69" fmla="*/ 1521563 h 1598136"/>
              <a:gd name="connsiteX70" fmla="*/ 3970635 w 9662615"/>
              <a:gd name="connsiteY70" fmla="*/ 1544815 h 1598136"/>
              <a:gd name="connsiteX71" fmla="*/ 3833906 w 9662615"/>
              <a:gd name="connsiteY71" fmla="*/ 1516637 h 1598136"/>
              <a:gd name="connsiteX72" fmla="*/ 3696258 w 9662615"/>
              <a:gd name="connsiteY72" fmla="*/ 1537563 h 1598136"/>
              <a:gd name="connsiteX73" fmla="*/ 3594070 w 9662615"/>
              <a:gd name="connsiteY73" fmla="*/ 1509422 h 1598136"/>
              <a:gd name="connsiteX74" fmla="*/ 3565233 w 9662615"/>
              <a:gd name="connsiteY74" fmla="*/ 1515122 h 1598136"/>
              <a:gd name="connsiteX75" fmla="*/ 3560267 w 9662615"/>
              <a:gd name="connsiteY75" fmla="*/ 1516288 h 1598136"/>
              <a:gd name="connsiteX76" fmla="*/ 3540258 w 9662615"/>
              <a:gd name="connsiteY76" fmla="*/ 1516976 h 1598136"/>
              <a:gd name="connsiteX77" fmla="*/ 3534780 w 9662615"/>
              <a:gd name="connsiteY77" fmla="*/ 1522141 h 1598136"/>
              <a:gd name="connsiteX78" fmla="*/ 3504783 w 9662615"/>
              <a:gd name="connsiteY78" fmla="*/ 1526739 h 1598136"/>
              <a:gd name="connsiteX79" fmla="*/ 3430805 w 9662615"/>
              <a:gd name="connsiteY79" fmla="*/ 1542521 h 1598136"/>
              <a:gd name="connsiteX80" fmla="*/ 3292707 w 9662615"/>
              <a:gd name="connsiteY80" fmla="*/ 1520490 h 1598136"/>
              <a:gd name="connsiteX81" fmla="*/ 3187872 w 9662615"/>
              <a:gd name="connsiteY81" fmla="*/ 1519991 h 1598136"/>
              <a:gd name="connsiteX82" fmla="*/ 3148026 w 9662615"/>
              <a:gd name="connsiteY82" fmla="*/ 1524777 h 1598136"/>
              <a:gd name="connsiteX83" fmla="*/ 3092394 w 9662615"/>
              <a:gd name="connsiteY83" fmla="*/ 1528115 h 1598136"/>
              <a:gd name="connsiteX84" fmla="*/ 2994200 w 9662615"/>
              <a:gd name="connsiteY84" fmla="*/ 1537857 h 1598136"/>
              <a:gd name="connsiteX85" fmla="*/ 2862301 w 9662615"/>
              <a:gd name="connsiteY85" fmla="*/ 1544250 h 1598136"/>
              <a:gd name="connsiteX86" fmla="*/ 2766335 w 9662615"/>
              <a:gd name="connsiteY86" fmla="*/ 1527662 h 1598136"/>
              <a:gd name="connsiteX87" fmla="*/ 2757836 w 9662615"/>
              <a:gd name="connsiteY87" fmla="*/ 1531371 h 1598136"/>
              <a:gd name="connsiteX88" fmla="*/ 2691555 w 9662615"/>
              <a:gd name="connsiteY88" fmla="*/ 1530283 h 1598136"/>
              <a:gd name="connsiteX89" fmla="*/ 2491676 w 9662615"/>
              <a:gd name="connsiteY89" fmla="*/ 1500859 h 1598136"/>
              <a:gd name="connsiteX90" fmla="*/ 2378036 w 9662615"/>
              <a:gd name="connsiteY90" fmla="*/ 1520645 h 1598136"/>
              <a:gd name="connsiteX91" fmla="*/ 2284269 w 9662615"/>
              <a:gd name="connsiteY91" fmla="*/ 1503068 h 1598136"/>
              <a:gd name="connsiteX92" fmla="*/ 2207104 w 9662615"/>
              <a:gd name="connsiteY92" fmla="*/ 1508888 h 1598136"/>
              <a:gd name="connsiteX93" fmla="*/ 2149226 w 9662615"/>
              <a:gd name="connsiteY93" fmla="*/ 1523409 h 1598136"/>
              <a:gd name="connsiteX94" fmla="*/ 2084783 w 9662615"/>
              <a:gd name="connsiteY94" fmla="*/ 1524245 h 1598136"/>
              <a:gd name="connsiteX95" fmla="*/ 2070075 w 9662615"/>
              <a:gd name="connsiteY95" fmla="*/ 1511285 h 1598136"/>
              <a:gd name="connsiteX96" fmla="*/ 2001057 w 9662615"/>
              <a:gd name="connsiteY96" fmla="*/ 1516449 h 1598136"/>
              <a:gd name="connsiteX97" fmla="*/ 1896330 w 9662615"/>
              <a:gd name="connsiteY97" fmla="*/ 1525725 h 1598136"/>
              <a:gd name="connsiteX98" fmla="*/ 1835994 w 9662615"/>
              <a:gd name="connsiteY98" fmla="*/ 1527678 h 1598136"/>
              <a:gd name="connsiteX99" fmla="*/ 1671119 w 9662615"/>
              <a:gd name="connsiteY99" fmla="*/ 1536701 h 1598136"/>
              <a:gd name="connsiteX100" fmla="*/ 1601337 w 9662615"/>
              <a:gd name="connsiteY100" fmla="*/ 1548552 h 1598136"/>
              <a:gd name="connsiteX101" fmla="*/ 1407755 w 9662615"/>
              <a:gd name="connsiteY101" fmla="*/ 1571444 h 1598136"/>
              <a:gd name="connsiteX102" fmla="*/ 1271994 w 9662615"/>
              <a:gd name="connsiteY102" fmla="*/ 1579471 h 1598136"/>
              <a:gd name="connsiteX103" fmla="*/ 1249226 w 9662615"/>
              <a:gd name="connsiteY103" fmla="*/ 1583140 h 1598136"/>
              <a:gd name="connsiteX104" fmla="*/ 1217719 w 9662615"/>
              <a:gd name="connsiteY104" fmla="*/ 1580863 h 1598136"/>
              <a:gd name="connsiteX105" fmla="*/ 1091432 w 9662615"/>
              <a:gd name="connsiteY105" fmla="*/ 1571003 h 1598136"/>
              <a:gd name="connsiteX106" fmla="*/ 992039 w 9662615"/>
              <a:gd name="connsiteY106" fmla="*/ 1556662 h 1598136"/>
              <a:gd name="connsiteX107" fmla="*/ 868264 w 9662615"/>
              <a:gd name="connsiteY107" fmla="*/ 1566392 h 1598136"/>
              <a:gd name="connsiteX108" fmla="*/ 792765 w 9662615"/>
              <a:gd name="connsiteY108" fmla="*/ 1563102 h 1598136"/>
              <a:gd name="connsiteX109" fmla="*/ 669055 w 9662615"/>
              <a:gd name="connsiteY109" fmla="*/ 1543638 h 1598136"/>
              <a:gd name="connsiteX110" fmla="*/ 506152 w 9662615"/>
              <a:gd name="connsiteY110" fmla="*/ 1549124 h 1598136"/>
              <a:gd name="connsiteX111" fmla="*/ 472797 w 9662615"/>
              <a:gd name="connsiteY111" fmla="*/ 1568904 h 1598136"/>
              <a:gd name="connsiteX112" fmla="*/ 427864 w 9662615"/>
              <a:gd name="connsiteY112" fmla="*/ 1580848 h 1598136"/>
              <a:gd name="connsiteX113" fmla="*/ 408381 w 9662615"/>
              <a:gd name="connsiteY113" fmla="*/ 1552940 h 1598136"/>
              <a:gd name="connsiteX114" fmla="*/ 267163 w 9662615"/>
              <a:gd name="connsiteY114" fmla="*/ 1531913 h 1598136"/>
              <a:gd name="connsiteX115" fmla="*/ 196644 w 9662615"/>
              <a:gd name="connsiteY115" fmla="*/ 1524565 h 1598136"/>
              <a:gd name="connsiteX116" fmla="*/ 86819 w 9662615"/>
              <a:gd name="connsiteY116" fmla="*/ 1519517 h 1598136"/>
              <a:gd name="connsiteX117" fmla="*/ 53369 w 9662615"/>
              <a:gd name="connsiteY117" fmla="*/ 1516853 h 1598136"/>
              <a:gd name="connsiteX118" fmla="*/ 2359 w 9662615"/>
              <a:gd name="connsiteY118" fmla="*/ 1515247 h 1598136"/>
              <a:gd name="connsiteX119" fmla="*/ 0 w 9662615"/>
              <a:gd name="connsiteY119" fmla="*/ 1514932 h 1598136"/>
              <a:gd name="connsiteX120" fmla="*/ 0 w 9662615"/>
              <a:gd name="connsiteY120" fmla="*/ 0 h 1598136"/>
              <a:gd name="connsiteX0" fmla="*/ 0 w 9662615"/>
              <a:gd name="connsiteY0" fmla="*/ 0 h 1592835"/>
              <a:gd name="connsiteX1" fmla="*/ 9662615 w 9662615"/>
              <a:gd name="connsiteY1" fmla="*/ 0 h 1592835"/>
              <a:gd name="connsiteX2" fmla="*/ 9662615 w 9662615"/>
              <a:gd name="connsiteY2" fmla="*/ 1280346 h 1592835"/>
              <a:gd name="connsiteX3" fmla="*/ 9658420 w 9662615"/>
              <a:gd name="connsiteY3" fmla="*/ 1280106 h 1592835"/>
              <a:gd name="connsiteX4" fmla="*/ 9469546 w 9662615"/>
              <a:gd name="connsiteY4" fmla="*/ 1289837 h 1592835"/>
              <a:gd name="connsiteX5" fmla="*/ 9385895 w 9662615"/>
              <a:gd name="connsiteY5" fmla="*/ 1269203 h 1592835"/>
              <a:gd name="connsiteX6" fmla="*/ 9144767 w 9662615"/>
              <a:gd name="connsiteY6" fmla="*/ 1264120 h 1592835"/>
              <a:gd name="connsiteX7" fmla="*/ 8837252 w 9662615"/>
              <a:gd name="connsiteY7" fmla="*/ 1350515 h 1592835"/>
              <a:gd name="connsiteX8" fmla="*/ 8705466 w 9662615"/>
              <a:gd name="connsiteY8" fmla="*/ 1342419 h 1592835"/>
              <a:gd name="connsiteX9" fmla="*/ 8652221 w 9662615"/>
              <a:gd name="connsiteY9" fmla="*/ 1326906 h 1592835"/>
              <a:gd name="connsiteX10" fmla="*/ 8632312 w 9662615"/>
              <a:gd name="connsiteY10" fmla="*/ 1326025 h 1592835"/>
              <a:gd name="connsiteX11" fmla="*/ 8591582 w 9662615"/>
              <a:gd name="connsiteY11" fmla="*/ 1341666 h 1592835"/>
              <a:gd name="connsiteX12" fmla="*/ 8537336 w 9662615"/>
              <a:gd name="connsiteY12" fmla="*/ 1341684 h 1592835"/>
              <a:gd name="connsiteX13" fmla="*/ 8472508 w 9662615"/>
              <a:gd name="connsiteY13" fmla="*/ 1363109 h 1592835"/>
              <a:gd name="connsiteX14" fmla="*/ 8258477 w 9662615"/>
              <a:gd name="connsiteY14" fmla="*/ 1370666 h 1592835"/>
              <a:gd name="connsiteX15" fmla="*/ 8197961 w 9662615"/>
              <a:gd name="connsiteY15" fmla="*/ 1392804 h 1592835"/>
              <a:gd name="connsiteX16" fmla="*/ 8171196 w 9662615"/>
              <a:gd name="connsiteY16" fmla="*/ 1397216 h 1592835"/>
              <a:gd name="connsiteX17" fmla="*/ 8127667 w 9662615"/>
              <a:gd name="connsiteY17" fmla="*/ 1418254 h 1592835"/>
              <a:gd name="connsiteX18" fmla="*/ 7974579 w 9662615"/>
              <a:gd name="connsiteY18" fmla="*/ 1383439 h 1592835"/>
              <a:gd name="connsiteX19" fmla="*/ 7768351 w 9662615"/>
              <a:gd name="connsiteY19" fmla="*/ 1395051 h 1592835"/>
              <a:gd name="connsiteX20" fmla="*/ 7635985 w 9662615"/>
              <a:gd name="connsiteY20" fmla="*/ 1386363 h 1592835"/>
              <a:gd name="connsiteX21" fmla="*/ 7466069 w 9662615"/>
              <a:gd name="connsiteY21" fmla="*/ 1377654 h 1592835"/>
              <a:gd name="connsiteX22" fmla="*/ 7355642 w 9662615"/>
              <a:gd name="connsiteY22" fmla="*/ 1407761 h 1592835"/>
              <a:gd name="connsiteX23" fmla="*/ 7151610 w 9662615"/>
              <a:gd name="connsiteY23" fmla="*/ 1397856 h 1592835"/>
              <a:gd name="connsiteX24" fmla="*/ 7082147 w 9662615"/>
              <a:gd name="connsiteY24" fmla="*/ 1406113 h 1592835"/>
              <a:gd name="connsiteX25" fmla="*/ 7014958 w 9662615"/>
              <a:gd name="connsiteY25" fmla="*/ 1396883 h 1592835"/>
              <a:gd name="connsiteX26" fmla="*/ 6907567 w 9662615"/>
              <a:gd name="connsiteY26" fmla="*/ 1419149 h 1592835"/>
              <a:gd name="connsiteX27" fmla="*/ 6748428 w 9662615"/>
              <a:gd name="connsiteY27" fmla="*/ 1420308 h 1592835"/>
              <a:gd name="connsiteX28" fmla="*/ 6654257 w 9662615"/>
              <a:gd name="connsiteY28" fmla="*/ 1424143 h 1592835"/>
              <a:gd name="connsiteX29" fmla="*/ 6620123 w 9662615"/>
              <a:gd name="connsiteY29" fmla="*/ 1430535 h 1592835"/>
              <a:gd name="connsiteX30" fmla="*/ 6571355 w 9662615"/>
              <a:gd name="connsiteY30" fmla="*/ 1436144 h 1592835"/>
              <a:gd name="connsiteX31" fmla="*/ 6486557 w 9662615"/>
              <a:gd name="connsiteY31" fmla="*/ 1449861 h 1592835"/>
              <a:gd name="connsiteX32" fmla="*/ 6370419 w 9662615"/>
              <a:gd name="connsiteY32" fmla="*/ 1461649 h 1592835"/>
              <a:gd name="connsiteX33" fmla="*/ 6278839 w 9662615"/>
              <a:gd name="connsiteY33" fmla="*/ 1449160 h 1592835"/>
              <a:gd name="connsiteX34" fmla="*/ 6272455 w 9662615"/>
              <a:gd name="connsiteY34" fmla="*/ 1453191 h 1592835"/>
              <a:gd name="connsiteX35" fmla="*/ 6212659 w 9662615"/>
              <a:gd name="connsiteY35" fmla="*/ 1454850 h 1592835"/>
              <a:gd name="connsiteX36" fmla="*/ 6069317 w 9662615"/>
              <a:gd name="connsiteY36" fmla="*/ 1445838 h 1592835"/>
              <a:gd name="connsiteX37" fmla="*/ 5878477 w 9662615"/>
              <a:gd name="connsiteY37" fmla="*/ 1439180 h 1592835"/>
              <a:gd name="connsiteX38" fmla="*/ 5838387 w 9662615"/>
              <a:gd name="connsiteY38" fmla="*/ 1444679 h 1592835"/>
              <a:gd name="connsiteX39" fmla="*/ 5771136 w 9662615"/>
              <a:gd name="connsiteY39" fmla="*/ 1453639 h 1592835"/>
              <a:gd name="connsiteX40" fmla="*/ 5724081 w 9662615"/>
              <a:gd name="connsiteY40" fmla="*/ 1470431 h 1592835"/>
              <a:gd name="connsiteX41" fmla="*/ 5666577 w 9662615"/>
              <a:gd name="connsiteY41" fmla="*/ 1473921 h 1592835"/>
              <a:gd name="connsiteX42" fmla="*/ 5649068 w 9662615"/>
              <a:gd name="connsiteY42" fmla="*/ 1461676 h 1592835"/>
              <a:gd name="connsiteX43" fmla="*/ 5588902 w 9662615"/>
              <a:gd name="connsiteY43" fmla="*/ 1469647 h 1592835"/>
              <a:gd name="connsiteX44" fmla="*/ 5498090 w 9662615"/>
              <a:gd name="connsiteY44" fmla="*/ 1483173 h 1592835"/>
              <a:gd name="connsiteX45" fmla="*/ 5444641 w 9662615"/>
              <a:gd name="connsiteY45" fmla="*/ 1487602 h 1592835"/>
              <a:gd name="connsiteX46" fmla="*/ 5299812 w 9662615"/>
              <a:gd name="connsiteY46" fmla="*/ 1503362 h 1592835"/>
              <a:gd name="connsiteX47" fmla="*/ 5213947 w 9662615"/>
              <a:gd name="connsiteY47" fmla="*/ 1516637 h 1592835"/>
              <a:gd name="connsiteX48" fmla="*/ 5090342 w 9662615"/>
              <a:gd name="connsiteY48" fmla="*/ 1546680 h 1592835"/>
              <a:gd name="connsiteX49" fmla="*/ 5129812 w 9662615"/>
              <a:gd name="connsiteY49" fmla="*/ 1521277 h 1592835"/>
              <a:gd name="connsiteX50" fmla="*/ 5059484 w 9662615"/>
              <a:gd name="connsiteY50" fmla="*/ 1546802 h 1592835"/>
              <a:gd name="connsiteX51" fmla="*/ 5038524 w 9662615"/>
              <a:gd name="connsiteY51" fmla="*/ 1545675 h 1592835"/>
              <a:gd name="connsiteX52" fmla="*/ 5026564 w 9662615"/>
              <a:gd name="connsiteY52" fmla="*/ 1545376 h 1592835"/>
              <a:gd name="connsiteX53" fmla="*/ 4969433 w 9662615"/>
              <a:gd name="connsiteY53" fmla="*/ 1550865 h 1592835"/>
              <a:gd name="connsiteX54" fmla="*/ 4921303 w 9662615"/>
              <a:gd name="connsiteY54" fmla="*/ 1575379 h 1592835"/>
              <a:gd name="connsiteX55" fmla="*/ 4863775 w 9662615"/>
              <a:gd name="connsiteY55" fmla="*/ 1562633 h 1592835"/>
              <a:gd name="connsiteX56" fmla="*/ 4847242 w 9662615"/>
              <a:gd name="connsiteY56" fmla="*/ 1565435 h 1592835"/>
              <a:gd name="connsiteX57" fmla="*/ 4856839 w 9662615"/>
              <a:gd name="connsiteY57" fmla="*/ 1592835 h 1592835"/>
              <a:gd name="connsiteX58" fmla="*/ 4791466 w 9662615"/>
              <a:gd name="connsiteY58" fmla="*/ 1561324 h 1592835"/>
              <a:gd name="connsiteX59" fmla="*/ 4784247 w 9662615"/>
              <a:gd name="connsiteY59" fmla="*/ 1562342 h 1592835"/>
              <a:gd name="connsiteX60" fmla="*/ 4748477 w 9662615"/>
              <a:gd name="connsiteY60" fmla="*/ 1556925 h 1592835"/>
              <a:gd name="connsiteX61" fmla="*/ 4730033 w 9662615"/>
              <a:gd name="connsiteY61" fmla="*/ 1555274 h 1592835"/>
              <a:gd name="connsiteX62" fmla="*/ 4724747 w 9662615"/>
              <a:gd name="connsiteY62" fmla="*/ 1552439 h 1592835"/>
              <a:gd name="connsiteX63" fmla="*/ 4697562 w 9662615"/>
              <a:gd name="connsiteY63" fmla="*/ 1551206 h 1592835"/>
              <a:gd name="connsiteX64" fmla="*/ 4662664 w 9662615"/>
              <a:gd name="connsiteY64" fmla="*/ 1573162 h 1592835"/>
              <a:gd name="connsiteX65" fmla="*/ 4603028 w 9662615"/>
              <a:gd name="connsiteY65" fmla="*/ 1568821 h 1592835"/>
              <a:gd name="connsiteX66" fmla="*/ 4541612 w 9662615"/>
              <a:gd name="connsiteY66" fmla="*/ 1545262 h 1592835"/>
              <a:gd name="connsiteX67" fmla="*/ 4422155 w 9662615"/>
              <a:gd name="connsiteY67" fmla="*/ 1542059 h 1592835"/>
              <a:gd name="connsiteX68" fmla="*/ 4221826 w 9662615"/>
              <a:gd name="connsiteY68" fmla="*/ 1508923 h 1592835"/>
              <a:gd name="connsiteX69" fmla="*/ 4096601 w 9662615"/>
              <a:gd name="connsiteY69" fmla="*/ 1521563 h 1592835"/>
              <a:gd name="connsiteX70" fmla="*/ 3970635 w 9662615"/>
              <a:gd name="connsiteY70" fmla="*/ 1544815 h 1592835"/>
              <a:gd name="connsiteX71" fmla="*/ 3833906 w 9662615"/>
              <a:gd name="connsiteY71" fmla="*/ 1516637 h 1592835"/>
              <a:gd name="connsiteX72" fmla="*/ 3696258 w 9662615"/>
              <a:gd name="connsiteY72" fmla="*/ 1537563 h 1592835"/>
              <a:gd name="connsiteX73" fmla="*/ 3594070 w 9662615"/>
              <a:gd name="connsiteY73" fmla="*/ 1509422 h 1592835"/>
              <a:gd name="connsiteX74" fmla="*/ 3565233 w 9662615"/>
              <a:gd name="connsiteY74" fmla="*/ 1515122 h 1592835"/>
              <a:gd name="connsiteX75" fmla="*/ 3560267 w 9662615"/>
              <a:gd name="connsiteY75" fmla="*/ 1516288 h 1592835"/>
              <a:gd name="connsiteX76" fmla="*/ 3540258 w 9662615"/>
              <a:gd name="connsiteY76" fmla="*/ 1516976 h 1592835"/>
              <a:gd name="connsiteX77" fmla="*/ 3534780 w 9662615"/>
              <a:gd name="connsiteY77" fmla="*/ 1522141 h 1592835"/>
              <a:gd name="connsiteX78" fmla="*/ 3504783 w 9662615"/>
              <a:gd name="connsiteY78" fmla="*/ 1526739 h 1592835"/>
              <a:gd name="connsiteX79" fmla="*/ 3430805 w 9662615"/>
              <a:gd name="connsiteY79" fmla="*/ 1542521 h 1592835"/>
              <a:gd name="connsiteX80" fmla="*/ 3292707 w 9662615"/>
              <a:gd name="connsiteY80" fmla="*/ 1520490 h 1592835"/>
              <a:gd name="connsiteX81" fmla="*/ 3187872 w 9662615"/>
              <a:gd name="connsiteY81" fmla="*/ 1519991 h 1592835"/>
              <a:gd name="connsiteX82" fmla="*/ 3148026 w 9662615"/>
              <a:gd name="connsiteY82" fmla="*/ 1524777 h 1592835"/>
              <a:gd name="connsiteX83" fmla="*/ 3092394 w 9662615"/>
              <a:gd name="connsiteY83" fmla="*/ 1528115 h 1592835"/>
              <a:gd name="connsiteX84" fmla="*/ 2994200 w 9662615"/>
              <a:gd name="connsiteY84" fmla="*/ 1537857 h 1592835"/>
              <a:gd name="connsiteX85" fmla="*/ 2862301 w 9662615"/>
              <a:gd name="connsiteY85" fmla="*/ 1544250 h 1592835"/>
              <a:gd name="connsiteX86" fmla="*/ 2766335 w 9662615"/>
              <a:gd name="connsiteY86" fmla="*/ 1527662 h 1592835"/>
              <a:gd name="connsiteX87" fmla="*/ 2757836 w 9662615"/>
              <a:gd name="connsiteY87" fmla="*/ 1531371 h 1592835"/>
              <a:gd name="connsiteX88" fmla="*/ 2691555 w 9662615"/>
              <a:gd name="connsiteY88" fmla="*/ 1530283 h 1592835"/>
              <a:gd name="connsiteX89" fmla="*/ 2491676 w 9662615"/>
              <a:gd name="connsiteY89" fmla="*/ 1500859 h 1592835"/>
              <a:gd name="connsiteX90" fmla="*/ 2378036 w 9662615"/>
              <a:gd name="connsiteY90" fmla="*/ 1520645 h 1592835"/>
              <a:gd name="connsiteX91" fmla="*/ 2284269 w 9662615"/>
              <a:gd name="connsiteY91" fmla="*/ 1503068 h 1592835"/>
              <a:gd name="connsiteX92" fmla="*/ 2207104 w 9662615"/>
              <a:gd name="connsiteY92" fmla="*/ 1508888 h 1592835"/>
              <a:gd name="connsiteX93" fmla="*/ 2149226 w 9662615"/>
              <a:gd name="connsiteY93" fmla="*/ 1523409 h 1592835"/>
              <a:gd name="connsiteX94" fmla="*/ 2084783 w 9662615"/>
              <a:gd name="connsiteY94" fmla="*/ 1524245 h 1592835"/>
              <a:gd name="connsiteX95" fmla="*/ 2070075 w 9662615"/>
              <a:gd name="connsiteY95" fmla="*/ 1511285 h 1592835"/>
              <a:gd name="connsiteX96" fmla="*/ 2001057 w 9662615"/>
              <a:gd name="connsiteY96" fmla="*/ 1516449 h 1592835"/>
              <a:gd name="connsiteX97" fmla="*/ 1896330 w 9662615"/>
              <a:gd name="connsiteY97" fmla="*/ 1525725 h 1592835"/>
              <a:gd name="connsiteX98" fmla="*/ 1835994 w 9662615"/>
              <a:gd name="connsiteY98" fmla="*/ 1527678 h 1592835"/>
              <a:gd name="connsiteX99" fmla="*/ 1671119 w 9662615"/>
              <a:gd name="connsiteY99" fmla="*/ 1536701 h 1592835"/>
              <a:gd name="connsiteX100" fmla="*/ 1601337 w 9662615"/>
              <a:gd name="connsiteY100" fmla="*/ 1548552 h 1592835"/>
              <a:gd name="connsiteX101" fmla="*/ 1407755 w 9662615"/>
              <a:gd name="connsiteY101" fmla="*/ 1571444 h 1592835"/>
              <a:gd name="connsiteX102" fmla="*/ 1271994 w 9662615"/>
              <a:gd name="connsiteY102" fmla="*/ 1579471 h 1592835"/>
              <a:gd name="connsiteX103" fmla="*/ 1249226 w 9662615"/>
              <a:gd name="connsiteY103" fmla="*/ 1583140 h 1592835"/>
              <a:gd name="connsiteX104" fmla="*/ 1217719 w 9662615"/>
              <a:gd name="connsiteY104" fmla="*/ 1580863 h 1592835"/>
              <a:gd name="connsiteX105" fmla="*/ 1091432 w 9662615"/>
              <a:gd name="connsiteY105" fmla="*/ 1571003 h 1592835"/>
              <a:gd name="connsiteX106" fmla="*/ 992039 w 9662615"/>
              <a:gd name="connsiteY106" fmla="*/ 1556662 h 1592835"/>
              <a:gd name="connsiteX107" fmla="*/ 868264 w 9662615"/>
              <a:gd name="connsiteY107" fmla="*/ 1566392 h 1592835"/>
              <a:gd name="connsiteX108" fmla="*/ 792765 w 9662615"/>
              <a:gd name="connsiteY108" fmla="*/ 1563102 h 1592835"/>
              <a:gd name="connsiteX109" fmla="*/ 669055 w 9662615"/>
              <a:gd name="connsiteY109" fmla="*/ 1543638 h 1592835"/>
              <a:gd name="connsiteX110" fmla="*/ 506152 w 9662615"/>
              <a:gd name="connsiteY110" fmla="*/ 1549124 h 1592835"/>
              <a:gd name="connsiteX111" fmla="*/ 472797 w 9662615"/>
              <a:gd name="connsiteY111" fmla="*/ 1568904 h 1592835"/>
              <a:gd name="connsiteX112" fmla="*/ 427864 w 9662615"/>
              <a:gd name="connsiteY112" fmla="*/ 1580848 h 1592835"/>
              <a:gd name="connsiteX113" fmla="*/ 408381 w 9662615"/>
              <a:gd name="connsiteY113" fmla="*/ 1552940 h 1592835"/>
              <a:gd name="connsiteX114" fmla="*/ 267163 w 9662615"/>
              <a:gd name="connsiteY114" fmla="*/ 1531913 h 1592835"/>
              <a:gd name="connsiteX115" fmla="*/ 196644 w 9662615"/>
              <a:gd name="connsiteY115" fmla="*/ 1524565 h 1592835"/>
              <a:gd name="connsiteX116" fmla="*/ 86819 w 9662615"/>
              <a:gd name="connsiteY116" fmla="*/ 1519517 h 1592835"/>
              <a:gd name="connsiteX117" fmla="*/ 53369 w 9662615"/>
              <a:gd name="connsiteY117" fmla="*/ 1516853 h 1592835"/>
              <a:gd name="connsiteX118" fmla="*/ 2359 w 9662615"/>
              <a:gd name="connsiteY118" fmla="*/ 1515247 h 1592835"/>
              <a:gd name="connsiteX119" fmla="*/ 0 w 9662615"/>
              <a:gd name="connsiteY119" fmla="*/ 1514932 h 1592835"/>
              <a:gd name="connsiteX120" fmla="*/ 0 w 9662615"/>
              <a:gd name="connsiteY120" fmla="*/ 0 h 1592835"/>
              <a:gd name="connsiteX0" fmla="*/ 0 w 9662615"/>
              <a:gd name="connsiteY0" fmla="*/ 0 h 1592835"/>
              <a:gd name="connsiteX1" fmla="*/ 9662615 w 9662615"/>
              <a:gd name="connsiteY1" fmla="*/ 0 h 1592835"/>
              <a:gd name="connsiteX2" fmla="*/ 9662615 w 9662615"/>
              <a:gd name="connsiteY2" fmla="*/ 1280346 h 1592835"/>
              <a:gd name="connsiteX3" fmla="*/ 9658420 w 9662615"/>
              <a:gd name="connsiteY3" fmla="*/ 1280106 h 1592835"/>
              <a:gd name="connsiteX4" fmla="*/ 9469546 w 9662615"/>
              <a:gd name="connsiteY4" fmla="*/ 1289837 h 1592835"/>
              <a:gd name="connsiteX5" fmla="*/ 9385895 w 9662615"/>
              <a:gd name="connsiteY5" fmla="*/ 1269203 h 1592835"/>
              <a:gd name="connsiteX6" fmla="*/ 9144767 w 9662615"/>
              <a:gd name="connsiteY6" fmla="*/ 1264120 h 1592835"/>
              <a:gd name="connsiteX7" fmla="*/ 8837252 w 9662615"/>
              <a:gd name="connsiteY7" fmla="*/ 1350515 h 1592835"/>
              <a:gd name="connsiteX8" fmla="*/ 8705466 w 9662615"/>
              <a:gd name="connsiteY8" fmla="*/ 1342419 h 1592835"/>
              <a:gd name="connsiteX9" fmla="*/ 8652221 w 9662615"/>
              <a:gd name="connsiteY9" fmla="*/ 1326906 h 1592835"/>
              <a:gd name="connsiteX10" fmla="*/ 8632312 w 9662615"/>
              <a:gd name="connsiteY10" fmla="*/ 1326025 h 1592835"/>
              <a:gd name="connsiteX11" fmla="*/ 8591582 w 9662615"/>
              <a:gd name="connsiteY11" fmla="*/ 1341666 h 1592835"/>
              <a:gd name="connsiteX12" fmla="*/ 8537336 w 9662615"/>
              <a:gd name="connsiteY12" fmla="*/ 1341684 h 1592835"/>
              <a:gd name="connsiteX13" fmla="*/ 8472508 w 9662615"/>
              <a:gd name="connsiteY13" fmla="*/ 1363109 h 1592835"/>
              <a:gd name="connsiteX14" fmla="*/ 8258477 w 9662615"/>
              <a:gd name="connsiteY14" fmla="*/ 1370666 h 1592835"/>
              <a:gd name="connsiteX15" fmla="*/ 8197961 w 9662615"/>
              <a:gd name="connsiteY15" fmla="*/ 1392804 h 1592835"/>
              <a:gd name="connsiteX16" fmla="*/ 8171196 w 9662615"/>
              <a:gd name="connsiteY16" fmla="*/ 1397216 h 1592835"/>
              <a:gd name="connsiteX17" fmla="*/ 8127667 w 9662615"/>
              <a:gd name="connsiteY17" fmla="*/ 1418254 h 1592835"/>
              <a:gd name="connsiteX18" fmla="*/ 7974579 w 9662615"/>
              <a:gd name="connsiteY18" fmla="*/ 1383439 h 1592835"/>
              <a:gd name="connsiteX19" fmla="*/ 7768351 w 9662615"/>
              <a:gd name="connsiteY19" fmla="*/ 1395051 h 1592835"/>
              <a:gd name="connsiteX20" fmla="*/ 7635985 w 9662615"/>
              <a:gd name="connsiteY20" fmla="*/ 1386363 h 1592835"/>
              <a:gd name="connsiteX21" fmla="*/ 7466069 w 9662615"/>
              <a:gd name="connsiteY21" fmla="*/ 1377654 h 1592835"/>
              <a:gd name="connsiteX22" fmla="*/ 7355642 w 9662615"/>
              <a:gd name="connsiteY22" fmla="*/ 1407761 h 1592835"/>
              <a:gd name="connsiteX23" fmla="*/ 7151610 w 9662615"/>
              <a:gd name="connsiteY23" fmla="*/ 1397856 h 1592835"/>
              <a:gd name="connsiteX24" fmla="*/ 7082147 w 9662615"/>
              <a:gd name="connsiteY24" fmla="*/ 1406113 h 1592835"/>
              <a:gd name="connsiteX25" fmla="*/ 7014958 w 9662615"/>
              <a:gd name="connsiteY25" fmla="*/ 1396883 h 1592835"/>
              <a:gd name="connsiteX26" fmla="*/ 6907567 w 9662615"/>
              <a:gd name="connsiteY26" fmla="*/ 1419149 h 1592835"/>
              <a:gd name="connsiteX27" fmla="*/ 6748428 w 9662615"/>
              <a:gd name="connsiteY27" fmla="*/ 1420308 h 1592835"/>
              <a:gd name="connsiteX28" fmla="*/ 6654257 w 9662615"/>
              <a:gd name="connsiteY28" fmla="*/ 1424143 h 1592835"/>
              <a:gd name="connsiteX29" fmla="*/ 6620123 w 9662615"/>
              <a:gd name="connsiteY29" fmla="*/ 1430535 h 1592835"/>
              <a:gd name="connsiteX30" fmla="*/ 6571355 w 9662615"/>
              <a:gd name="connsiteY30" fmla="*/ 1436144 h 1592835"/>
              <a:gd name="connsiteX31" fmla="*/ 6486557 w 9662615"/>
              <a:gd name="connsiteY31" fmla="*/ 1449861 h 1592835"/>
              <a:gd name="connsiteX32" fmla="*/ 6370419 w 9662615"/>
              <a:gd name="connsiteY32" fmla="*/ 1461649 h 1592835"/>
              <a:gd name="connsiteX33" fmla="*/ 6278839 w 9662615"/>
              <a:gd name="connsiteY33" fmla="*/ 1449160 h 1592835"/>
              <a:gd name="connsiteX34" fmla="*/ 6272455 w 9662615"/>
              <a:gd name="connsiteY34" fmla="*/ 1453191 h 1592835"/>
              <a:gd name="connsiteX35" fmla="*/ 6212659 w 9662615"/>
              <a:gd name="connsiteY35" fmla="*/ 1454850 h 1592835"/>
              <a:gd name="connsiteX36" fmla="*/ 6069317 w 9662615"/>
              <a:gd name="connsiteY36" fmla="*/ 1445838 h 1592835"/>
              <a:gd name="connsiteX37" fmla="*/ 5878477 w 9662615"/>
              <a:gd name="connsiteY37" fmla="*/ 1439180 h 1592835"/>
              <a:gd name="connsiteX38" fmla="*/ 5838387 w 9662615"/>
              <a:gd name="connsiteY38" fmla="*/ 1444679 h 1592835"/>
              <a:gd name="connsiteX39" fmla="*/ 5771136 w 9662615"/>
              <a:gd name="connsiteY39" fmla="*/ 1453639 h 1592835"/>
              <a:gd name="connsiteX40" fmla="*/ 5724081 w 9662615"/>
              <a:gd name="connsiteY40" fmla="*/ 1470431 h 1592835"/>
              <a:gd name="connsiteX41" fmla="*/ 5666577 w 9662615"/>
              <a:gd name="connsiteY41" fmla="*/ 1473921 h 1592835"/>
              <a:gd name="connsiteX42" fmla="*/ 5649068 w 9662615"/>
              <a:gd name="connsiteY42" fmla="*/ 1461676 h 1592835"/>
              <a:gd name="connsiteX43" fmla="*/ 5588902 w 9662615"/>
              <a:gd name="connsiteY43" fmla="*/ 1469647 h 1592835"/>
              <a:gd name="connsiteX44" fmla="*/ 5498090 w 9662615"/>
              <a:gd name="connsiteY44" fmla="*/ 1483173 h 1592835"/>
              <a:gd name="connsiteX45" fmla="*/ 5444641 w 9662615"/>
              <a:gd name="connsiteY45" fmla="*/ 1487602 h 1592835"/>
              <a:gd name="connsiteX46" fmla="*/ 5299812 w 9662615"/>
              <a:gd name="connsiteY46" fmla="*/ 1503362 h 1592835"/>
              <a:gd name="connsiteX47" fmla="*/ 5213947 w 9662615"/>
              <a:gd name="connsiteY47" fmla="*/ 1516637 h 1592835"/>
              <a:gd name="connsiteX48" fmla="*/ 5090342 w 9662615"/>
              <a:gd name="connsiteY48" fmla="*/ 1546680 h 1592835"/>
              <a:gd name="connsiteX49" fmla="*/ 5129812 w 9662615"/>
              <a:gd name="connsiteY49" fmla="*/ 1521277 h 1592835"/>
              <a:gd name="connsiteX50" fmla="*/ 5059484 w 9662615"/>
              <a:gd name="connsiteY50" fmla="*/ 1546802 h 1592835"/>
              <a:gd name="connsiteX51" fmla="*/ 5038524 w 9662615"/>
              <a:gd name="connsiteY51" fmla="*/ 1545675 h 1592835"/>
              <a:gd name="connsiteX52" fmla="*/ 5026564 w 9662615"/>
              <a:gd name="connsiteY52" fmla="*/ 1545376 h 1592835"/>
              <a:gd name="connsiteX53" fmla="*/ 4969433 w 9662615"/>
              <a:gd name="connsiteY53" fmla="*/ 1550865 h 1592835"/>
              <a:gd name="connsiteX54" fmla="*/ 4921303 w 9662615"/>
              <a:gd name="connsiteY54" fmla="*/ 1575379 h 1592835"/>
              <a:gd name="connsiteX55" fmla="*/ 4863775 w 9662615"/>
              <a:gd name="connsiteY55" fmla="*/ 1562633 h 1592835"/>
              <a:gd name="connsiteX56" fmla="*/ 4847242 w 9662615"/>
              <a:gd name="connsiteY56" fmla="*/ 1565435 h 1592835"/>
              <a:gd name="connsiteX57" fmla="*/ 4856839 w 9662615"/>
              <a:gd name="connsiteY57" fmla="*/ 1592835 h 1592835"/>
              <a:gd name="connsiteX58" fmla="*/ 4791466 w 9662615"/>
              <a:gd name="connsiteY58" fmla="*/ 1561324 h 1592835"/>
              <a:gd name="connsiteX59" fmla="*/ 4784247 w 9662615"/>
              <a:gd name="connsiteY59" fmla="*/ 1562342 h 1592835"/>
              <a:gd name="connsiteX60" fmla="*/ 4748477 w 9662615"/>
              <a:gd name="connsiteY60" fmla="*/ 1556925 h 1592835"/>
              <a:gd name="connsiteX61" fmla="*/ 4730033 w 9662615"/>
              <a:gd name="connsiteY61" fmla="*/ 1555274 h 1592835"/>
              <a:gd name="connsiteX62" fmla="*/ 4697562 w 9662615"/>
              <a:gd name="connsiteY62" fmla="*/ 1551206 h 1592835"/>
              <a:gd name="connsiteX63" fmla="*/ 4662664 w 9662615"/>
              <a:gd name="connsiteY63" fmla="*/ 1573162 h 1592835"/>
              <a:gd name="connsiteX64" fmla="*/ 4603028 w 9662615"/>
              <a:gd name="connsiteY64" fmla="*/ 1568821 h 1592835"/>
              <a:gd name="connsiteX65" fmla="*/ 4541612 w 9662615"/>
              <a:gd name="connsiteY65" fmla="*/ 1545262 h 1592835"/>
              <a:gd name="connsiteX66" fmla="*/ 4422155 w 9662615"/>
              <a:gd name="connsiteY66" fmla="*/ 1542059 h 1592835"/>
              <a:gd name="connsiteX67" fmla="*/ 4221826 w 9662615"/>
              <a:gd name="connsiteY67" fmla="*/ 1508923 h 1592835"/>
              <a:gd name="connsiteX68" fmla="*/ 4096601 w 9662615"/>
              <a:gd name="connsiteY68" fmla="*/ 1521563 h 1592835"/>
              <a:gd name="connsiteX69" fmla="*/ 3970635 w 9662615"/>
              <a:gd name="connsiteY69" fmla="*/ 1544815 h 1592835"/>
              <a:gd name="connsiteX70" fmla="*/ 3833906 w 9662615"/>
              <a:gd name="connsiteY70" fmla="*/ 1516637 h 1592835"/>
              <a:gd name="connsiteX71" fmla="*/ 3696258 w 9662615"/>
              <a:gd name="connsiteY71" fmla="*/ 1537563 h 1592835"/>
              <a:gd name="connsiteX72" fmla="*/ 3594070 w 9662615"/>
              <a:gd name="connsiteY72" fmla="*/ 1509422 h 1592835"/>
              <a:gd name="connsiteX73" fmla="*/ 3565233 w 9662615"/>
              <a:gd name="connsiteY73" fmla="*/ 1515122 h 1592835"/>
              <a:gd name="connsiteX74" fmla="*/ 3560267 w 9662615"/>
              <a:gd name="connsiteY74" fmla="*/ 1516288 h 1592835"/>
              <a:gd name="connsiteX75" fmla="*/ 3540258 w 9662615"/>
              <a:gd name="connsiteY75" fmla="*/ 1516976 h 1592835"/>
              <a:gd name="connsiteX76" fmla="*/ 3534780 w 9662615"/>
              <a:gd name="connsiteY76" fmla="*/ 1522141 h 1592835"/>
              <a:gd name="connsiteX77" fmla="*/ 3504783 w 9662615"/>
              <a:gd name="connsiteY77" fmla="*/ 1526739 h 1592835"/>
              <a:gd name="connsiteX78" fmla="*/ 3430805 w 9662615"/>
              <a:gd name="connsiteY78" fmla="*/ 1542521 h 1592835"/>
              <a:gd name="connsiteX79" fmla="*/ 3292707 w 9662615"/>
              <a:gd name="connsiteY79" fmla="*/ 1520490 h 1592835"/>
              <a:gd name="connsiteX80" fmla="*/ 3187872 w 9662615"/>
              <a:gd name="connsiteY80" fmla="*/ 1519991 h 1592835"/>
              <a:gd name="connsiteX81" fmla="*/ 3148026 w 9662615"/>
              <a:gd name="connsiteY81" fmla="*/ 1524777 h 1592835"/>
              <a:gd name="connsiteX82" fmla="*/ 3092394 w 9662615"/>
              <a:gd name="connsiteY82" fmla="*/ 1528115 h 1592835"/>
              <a:gd name="connsiteX83" fmla="*/ 2994200 w 9662615"/>
              <a:gd name="connsiteY83" fmla="*/ 1537857 h 1592835"/>
              <a:gd name="connsiteX84" fmla="*/ 2862301 w 9662615"/>
              <a:gd name="connsiteY84" fmla="*/ 1544250 h 1592835"/>
              <a:gd name="connsiteX85" fmla="*/ 2766335 w 9662615"/>
              <a:gd name="connsiteY85" fmla="*/ 1527662 h 1592835"/>
              <a:gd name="connsiteX86" fmla="*/ 2757836 w 9662615"/>
              <a:gd name="connsiteY86" fmla="*/ 1531371 h 1592835"/>
              <a:gd name="connsiteX87" fmla="*/ 2691555 w 9662615"/>
              <a:gd name="connsiteY87" fmla="*/ 1530283 h 1592835"/>
              <a:gd name="connsiteX88" fmla="*/ 2491676 w 9662615"/>
              <a:gd name="connsiteY88" fmla="*/ 1500859 h 1592835"/>
              <a:gd name="connsiteX89" fmla="*/ 2378036 w 9662615"/>
              <a:gd name="connsiteY89" fmla="*/ 1520645 h 1592835"/>
              <a:gd name="connsiteX90" fmla="*/ 2284269 w 9662615"/>
              <a:gd name="connsiteY90" fmla="*/ 1503068 h 1592835"/>
              <a:gd name="connsiteX91" fmla="*/ 2207104 w 9662615"/>
              <a:gd name="connsiteY91" fmla="*/ 1508888 h 1592835"/>
              <a:gd name="connsiteX92" fmla="*/ 2149226 w 9662615"/>
              <a:gd name="connsiteY92" fmla="*/ 1523409 h 1592835"/>
              <a:gd name="connsiteX93" fmla="*/ 2084783 w 9662615"/>
              <a:gd name="connsiteY93" fmla="*/ 1524245 h 1592835"/>
              <a:gd name="connsiteX94" fmla="*/ 2070075 w 9662615"/>
              <a:gd name="connsiteY94" fmla="*/ 1511285 h 1592835"/>
              <a:gd name="connsiteX95" fmla="*/ 2001057 w 9662615"/>
              <a:gd name="connsiteY95" fmla="*/ 1516449 h 1592835"/>
              <a:gd name="connsiteX96" fmla="*/ 1896330 w 9662615"/>
              <a:gd name="connsiteY96" fmla="*/ 1525725 h 1592835"/>
              <a:gd name="connsiteX97" fmla="*/ 1835994 w 9662615"/>
              <a:gd name="connsiteY97" fmla="*/ 1527678 h 1592835"/>
              <a:gd name="connsiteX98" fmla="*/ 1671119 w 9662615"/>
              <a:gd name="connsiteY98" fmla="*/ 1536701 h 1592835"/>
              <a:gd name="connsiteX99" fmla="*/ 1601337 w 9662615"/>
              <a:gd name="connsiteY99" fmla="*/ 1548552 h 1592835"/>
              <a:gd name="connsiteX100" fmla="*/ 1407755 w 9662615"/>
              <a:gd name="connsiteY100" fmla="*/ 1571444 h 1592835"/>
              <a:gd name="connsiteX101" fmla="*/ 1271994 w 9662615"/>
              <a:gd name="connsiteY101" fmla="*/ 1579471 h 1592835"/>
              <a:gd name="connsiteX102" fmla="*/ 1249226 w 9662615"/>
              <a:gd name="connsiteY102" fmla="*/ 1583140 h 1592835"/>
              <a:gd name="connsiteX103" fmla="*/ 1217719 w 9662615"/>
              <a:gd name="connsiteY103" fmla="*/ 1580863 h 1592835"/>
              <a:gd name="connsiteX104" fmla="*/ 1091432 w 9662615"/>
              <a:gd name="connsiteY104" fmla="*/ 1571003 h 1592835"/>
              <a:gd name="connsiteX105" fmla="*/ 992039 w 9662615"/>
              <a:gd name="connsiteY105" fmla="*/ 1556662 h 1592835"/>
              <a:gd name="connsiteX106" fmla="*/ 868264 w 9662615"/>
              <a:gd name="connsiteY106" fmla="*/ 1566392 h 1592835"/>
              <a:gd name="connsiteX107" fmla="*/ 792765 w 9662615"/>
              <a:gd name="connsiteY107" fmla="*/ 1563102 h 1592835"/>
              <a:gd name="connsiteX108" fmla="*/ 669055 w 9662615"/>
              <a:gd name="connsiteY108" fmla="*/ 1543638 h 1592835"/>
              <a:gd name="connsiteX109" fmla="*/ 506152 w 9662615"/>
              <a:gd name="connsiteY109" fmla="*/ 1549124 h 1592835"/>
              <a:gd name="connsiteX110" fmla="*/ 472797 w 9662615"/>
              <a:gd name="connsiteY110" fmla="*/ 1568904 h 1592835"/>
              <a:gd name="connsiteX111" fmla="*/ 427864 w 9662615"/>
              <a:gd name="connsiteY111" fmla="*/ 1580848 h 1592835"/>
              <a:gd name="connsiteX112" fmla="*/ 408381 w 9662615"/>
              <a:gd name="connsiteY112" fmla="*/ 1552940 h 1592835"/>
              <a:gd name="connsiteX113" fmla="*/ 267163 w 9662615"/>
              <a:gd name="connsiteY113" fmla="*/ 1531913 h 1592835"/>
              <a:gd name="connsiteX114" fmla="*/ 196644 w 9662615"/>
              <a:gd name="connsiteY114" fmla="*/ 1524565 h 1592835"/>
              <a:gd name="connsiteX115" fmla="*/ 86819 w 9662615"/>
              <a:gd name="connsiteY115" fmla="*/ 1519517 h 1592835"/>
              <a:gd name="connsiteX116" fmla="*/ 53369 w 9662615"/>
              <a:gd name="connsiteY116" fmla="*/ 1516853 h 1592835"/>
              <a:gd name="connsiteX117" fmla="*/ 2359 w 9662615"/>
              <a:gd name="connsiteY117" fmla="*/ 1515247 h 1592835"/>
              <a:gd name="connsiteX118" fmla="*/ 0 w 9662615"/>
              <a:gd name="connsiteY118" fmla="*/ 1514932 h 1592835"/>
              <a:gd name="connsiteX119" fmla="*/ 0 w 9662615"/>
              <a:gd name="connsiteY119" fmla="*/ 0 h 1592835"/>
              <a:gd name="connsiteX0" fmla="*/ 0 w 9662615"/>
              <a:gd name="connsiteY0" fmla="*/ 0 h 1592835"/>
              <a:gd name="connsiteX1" fmla="*/ 9662615 w 9662615"/>
              <a:gd name="connsiteY1" fmla="*/ 0 h 1592835"/>
              <a:gd name="connsiteX2" fmla="*/ 9662615 w 9662615"/>
              <a:gd name="connsiteY2" fmla="*/ 1280346 h 1592835"/>
              <a:gd name="connsiteX3" fmla="*/ 9658420 w 9662615"/>
              <a:gd name="connsiteY3" fmla="*/ 1280106 h 1592835"/>
              <a:gd name="connsiteX4" fmla="*/ 9469546 w 9662615"/>
              <a:gd name="connsiteY4" fmla="*/ 1289837 h 1592835"/>
              <a:gd name="connsiteX5" fmla="*/ 9385895 w 9662615"/>
              <a:gd name="connsiteY5" fmla="*/ 1269203 h 1592835"/>
              <a:gd name="connsiteX6" fmla="*/ 9144767 w 9662615"/>
              <a:gd name="connsiteY6" fmla="*/ 1264120 h 1592835"/>
              <a:gd name="connsiteX7" fmla="*/ 8837252 w 9662615"/>
              <a:gd name="connsiteY7" fmla="*/ 1350515 h 1592835"/>
              <a:gd name="connsiteX8" fmla="*/ 8705466 w 9662615"/>
              <a:gd name="connsiteY8" fmla="*/ 1342419 h 1592835"/>
              <a:gd name="connsiteX9" fmla="*/ 8652221 w 9662615"/>
              <a:gd name="connsiteY9" fmla="*/ 1326906 h 1592835"/>
              <a:gd name="connsiteX10" fmla="*/ 8632312 w 9662615"/>
              <a:gd name="connsiteY10" fmla="*/ 1326025 h 1592835"/>
              <a:gd name="connsiteX11" fmla="*/ 8591582 w 9662615"/>
              <a:gd name="connsiteY11" fmla="*/ 1341666 h 1592835"/>
              <a:gd name="connsiteX12" fmla="*/ 8537336 w 9662615"/>
              <a:gd name="connsiteY12" fmla="*/ 1341684 h 1592835"/>
              <a:gd name="connsiteX13" fmla="*/ 8472508 w 9662615"/>
              <a:gd name="connsiteY13" fmla="*/ 1363109 h 1592835"/>
              <a:gd name="connsiteX14" fmla="*/ 8258477 w 9662615"/>
              <a:gd name="connsiteY14" fmla="*/ 1370666 h 1592835"/>
              <a:gd name="connsiteX15" fmla="*/ 8197961 w 9662615"/>
              <a:gd name="connsiteY15" fmla="*/ 1392804 h 1592835"/>
              <a:gd name="connsiteX16" fmla="*/ 8171196 w 9662615"/>
              <a:gd name="connsiteY16" fmla="*/ 1397216 h 1592835"/>
              <a:gd name="connsiteX17" fmla="*/ 8127667 w 9662615"/>
              <a:gd name="connsiteY17" fmla="*/ 1418254 h 1592835"/>
              <a:gd name="connsiteX18" fmla="*/ 7974579 w 9662615"/>
              <a:gd name="connsiteY18" fmla="*/ 1383439 h 1592835"/>
              <a:gd name="connsiteX19" fmla="*/ 7768351 w 9662615"/>
              <a:gd name="connsiteY19" fmla="*/ 1395051 h 1592835"/>
              <a:gd name="connsiteX20" fmla="*/ 7635985 w 9662615"/>
              <a:gd name="connsiteY20" fmla="*/ 1386363 h 1592835"/>
              <a:gd name="connsiteX21" fmla="*/ 7466069 w 9662615"/>
              <a:gd name="connsiteY21" fmla="*/ 1377654 h 1592835"/>
              <a:gd name="connsiteX22" fmla="*/ 7355642 w 9662615"/>
              <a:gd name="connsiteY22" fmla="*/ 1407761 h 1592835"/>
              <a:gd name="connsiteX23" fmla="*/ 7151610 w 9662615"/>
              <a:gd name="connsiteY23" fmla="*/ 1397856 h 1592835"/>
              <a:gd name="connsiteX24" fmla="*/ 7082147 w 9662615"/>
              <a:gd name="connsiteY24" fmla="*/ 1406113 h 1592835"/>
              <a:gd name="connsiteX25" fmla="*/ 7014958 w 9662615"/>
              <a:gd name="connsiteY25" fmla="*/ 1396883 h 1592835"/>
              <a:gd name="connsiteX26" fmla="*/ 6907567 w 9662615"/>
              <a:gd name="connsiteY26" fmla="*/ 1419149 h 1592835"/>
              <a:gd name="connsiteX27" fmla="*/ 6748428 w 9662615"/>
              <a:gd name="connsiteY27" fmla="*/ 1420308 h 1592835"/>
              <a:gd name="connsiteX28" fmla="*/ 6654257 w 9662615"/>
              <a:gd name="connsiteY28" fmla="*/ 1424143 h 1592835"/>
              <a:gd name="connsiteX29" fmla="*/ 6620123 w 9662615"/>
              <a:gd name="connsiteY29" fmla="*/ 1430535 h 1592835"/>
              <a:gd name="connsiteX30" fmla="*/ 6571355 w 9662615"/>
              <a:gd name="connsiteY30" fmla="*/ 1436144 h 1592835"/>
              <a:gd name="connsiteX31" fmla="*/ 6486557 w 9662615"/>
              <a:gd name="connsiteY31" fmla="*/ 1449861 h 1592835"/>
              <a:gd name="connsiteX32" fmla="*/ 6370419 w 9662615"/>
              <a:gd name="connsiteY32" fmla="*/ 1461649 h 1592835"/>
              <a:gd name="connsiteX33" fmla="*/ 6278839 w 9662615"/>
              <a:gd name="connsiteY33" fmla="*/ 1449160 h 1592835"/>
              <a:gd name="connsiteX34" fmla="*/ 6272455 w 9662615"/>
              <a:gd name="connsiteY34" fmla="*/ 1453191 h 1592835"/>
              <a:gd name="connsiteX35" fmla="*/ 6212659 w 9662615"/>
              <a:gd name="connsiteY35" fmla="*/ 1454850 h 1592835"/>
              <a:gd name="connsiteX36" fmla="*/ 6069317 w 9662615"/>
              <a:gd name="connsiteY36" fmla="*/ 1445838 h 1592835"/>
              <a:gd name="connsiteX37" fmla="*/ 5878477 w 9662615"/>
              <a:gd name="connsiteY37" fmla="*/ 1439180 h 1592835"/>
              <a:gd name="connsiteX38" fmla="*/ 5838387 w 9662615"/>
              <a:gd name="connsiteY38" fmla="*/ 1444679 h 1592835"/>
              <a:gd name="connsiteX39" fmla="*/ 5771136 w 9662615"/>
              <a:gd name="connsiteY39" fmla="*/ 1453639 h 1592835"/>
              <a:gd name="connsiteX40" fmla="*/ 5724081 w 9662615"/>
              <a:gd name="connsiteY40" fmla="*/ 1470431 h 1592835"/>
              <a:gd name="connsiteX41" fmla="*/ 5666577 w 9662615"/>
              <a:gd name="connsiteY41" fmla="*/ 1473921 h 1592835"/>
              <a:gd name="connsiteX42" fmla="*/ 5649068 w 9662615"/>
              <a:gd name="connsiteY42" fmla="*/ 1461676 h 1592835"/>
              <a:gd name="connsiteX43" fmla="*/ 5588902 w 9662615"/>
              <a:gd name="connsiteY43" fmla="*/ 1469647 h 1592835"/>
              <a:gd name="connsiteX44" fmla="*/ 5498090 w 9662615"/>
              <a:gd name="connsiteY44" fmla="*/ 1483173 h 1592835"/>
              <a:gd name="connsiteX45" fmla="*/ 5444641 w 9662615"/>
              <a:gd name="connsiteY45" fmla="*/ 1487602 h 1592835"/>
              <a:gd name="connsiteX46" fmla="*/ 5299812 w 9662615"/>
              <a:gd name="connsiteY46" fmla="*/ 1503362 h 1592835"/>
              <a:gd name="connsiteX47" fmla="*/ 5213947 w 9662615"/>
              <a:gd name="connsiteY47" fmla="*/ 1516637 h 1592835"/>
              <a:gd name="connsiteX48" fmla="*/ 5090342 w 9662615"/>
              <a:gd name="connsiteY48" fmla="*/ 1546680 h 1592835"/>
              <a:gd name="connsiteX49" fmla="*/ 5129812 w 9662615"/>
              <a:gd name="connsiteY49" fmla="*/ 1521277 h 1592835"/>
              <a:gd name="connsiteX50" fmla="*/ 5059484 w 9662615"/>
              <a:gd name="connsiteY50" fmla="*/ 1546802 h 1592835"/>
              <a:gd name="connsiteX51" fmla="*/ 5038524 w 9662615"/>
              <a:gd name="connsiteY51" fmla="*/ 1545675 h 1592835"/>
              <a:gd name="connsiteX52" fmla="*/ 5026564 w 9662615"/>
              <a:gd name="connsiteY52" fmla="*/ 1545376 h 1592835"/>
              <a:gd name="connsiteX53" fmla="*/ 4969433 w 9662615"/>
              <a:gd name="connsiteY53" fmla="*/ 1550865 h 1592835"/>
              <a:gd name="connsiteX54" fmla="*/ 4921303 w 9662615"/>
              <a:gd name="connsiteY54" fmla="*/ 1575379 h 1592835"/>
              <a:gd name="connsiteX55" fmla="*/ 4863775 w 9662615"/>
              <a:gd name="connsiteY55" fmla="*/ 1562633 h 1592835"/>
              <a:gd name="connsiteX56" fmla="*/ 4847242 w 9662615"/>
              <a:gd name="connsiteY56" fmla="*/ 1565435 h 1592835"/>
              <a:gd name="connsiteX57" fmla="*/ 4856839 w 9662615"/>
              <a:gd name="connsiteY57" fmla="*/ 1592835 h 1592835"/>
              <a:gd name="connsiteX58" fmla="*/ 4791466 w 9662615"/>
              <a:gd name="connsiteY58" fmla="*/ 1561324 h 1592835"/>
              <a:gd name="connsiteX59" fmla="*/ 4784247 w 9662615"/>
              <a:gd name="connsiteY59" fmla="*/ 1562342 h 1592835"/>
              <a:gd name="connsiteX60" fmla="*/ 4730033 w 9662615"/>
              <a:gd name="connsiteY60" fmla="*/ 1555274 h 1592835"/>
              <a:gd name="connsiteX61" fmla="*/ 4697562 w 9662615"/>
              <a:gd name="connsiteY61" fmla="*/ 1551206 h 1592835"/>
              <a:gd name="connsiteX62" fmla="*/ 4662664 w 9662615"/>
              <a:gd name="connsiteY62" fmla="*/ 1573162 h 1592835"/>
              <a:gd name="connsiteX63" fmla="*/ 4603028 w 9662615"/>
              <a:gd name="connsiteY63" fmla="*/ 1568821 h 1592835"/>
              <a:gd name="connsiteX64" fmla="*/ 4541612 w 9662615"/>
              <a:gd name="connsiteY64" fmla="*/ 1545262 h 1592835"/>
              <a:gd name="connsiteX65" fmla="*/ 4422155 w 9662615"/>
              <a:gd name="connsiteY65" fmla="*/ 1542059 h 1592835"/>
              <a:gd name="connsiteX66" fmla="*/ 4221826 w 9662615"/>
              <a:gd name="connsiteY66" fmla="*/ 1508923 h 1592835"/>
              <a:gd name="connsiteX67" fmla="*/ 4096601 w 9662615"/>
              <a:gd name="connsiteY67" fmla="*/ 1521563 h 1592835"/>
              <a:gd name="connsiteX68" fmla="*/ 3970635 w 9662615"/>
              <a:gd name="connsiteY68" fmla="*/ 1544815 h 1592835"/>
              <a:gd name="connsiteX69" fmla="*/ 3833906 w 9662615"/>
              <a:gd name="connsiteY69" fmla="*/ 1516637 h 1592835"/>
              <a:gd name="connsiteX70" fmla="*/ 3696258 w 9662615"/>
              <a:gd name="connsiteY70" fmla="*/ 1537563 h 1592835"/>
              <a:gd name="connsiteX71" fmla="*/ 3594070 w 9662615"/>
              <a:gd name="connsiteY71" fmla="*/ 1509422 h 1592835"/>
              <a:gd name="connsiteX72" fmla="*/ 3565233 w 9662615"/>
              <a:gd name="connsiteY72" fmla="*/ 1515122 h 1592835"/>
              <a:gd name="connsiteX73" fmla="*/ 3560267 w 9662615"/>
              <a:gd name="connsiteY73" fmla="*/ 1516288 h 1592835"/>
              <a:gd name="connsiteX74" fmla="*/ 3540258 w 9662615"/>
              <a:gd name="connsiteY74" fmla="*/ 1516976 h 1592835"/>
              <a:gd name="connsiteX75" fmla="*/ 3534780 w 9662615"/>
              <a:gd name="connsiteY75" fmla="*/ 1522141 h 1592835"/>
              <a:gd name="connsiteX76" fmla="*/ 3504783 w 9662615"/>
              <a:gd name="connsiteY76" fmla="*/ 1526739 h 1592835"/>
              <a:gd name="connsiteX77" fmla="*/ 3430805 w 9662615"/>
              <a:gd name="connsiteY77" fmla="*/ 1542521 h 1592835"/>
              <a:gd name="connsiteX78" fmla="*/ 3292707 w 9662615"/>
              <a:gd name="connsiteY78" fmla="*/ 1520490 h 1592835"/>
              <a:gd name="connsiteX79" fmla="*/ 3187872 w 9662615"/>
              <a:gd name="connsiteY79" fmla="*/ 1519991 h 1592835"/>
              <a:gd name="connsiteX80" fmla="*/ 3148026 w 9662615"/>
              <a:gd name="connsiteY80" fmla="*/ 1524777 h 1592835"/>
              <a:gd name="connsiteX81" fmla="*/ 3092394 w 9662615"/>
              <a:gd name="connsiteY81" fmla="*/ 1528115 h 1592835"/>
              <a:gd name="connsiteX82" fmla="*/ 2994200 w 9662615"/>
              <a:gd name="connsiteY82" fmla="*/ 1537857 h 1592835"/>
              <a:gd name="connsiteX83" fmla="*/ 2862301 w 9662615"/>
              <a:gd name="connsiteY83" fmla="*/ 1544250 h 1592835"/>
              <a:gd name="connsiteX84" fmla="*/ 2766335 w 9662615"/>
              <a:gd name="connsiteY84" fmla="*/ 1527662 h 1592835"/>
              <a:gd name="connsiteX85" fmla="*/ 2757836 w 9662615"/>
              <a:gd name="connsiteY85" fmla="*/ 1531371 h 1592835"/>
              <a:gd name="connsiteX86" fmla="*/ 2691555 w 9662615"/>
              <a:gd name="connsiteY86" fmla="*/ 1530283 h 1592835"/>
              <a:gd name="connsiteX87" fmla="*/ 2491676 w 9662615"/>
              <a:gd name="connsiteY87" fmla="*/ 1500859 h 1592835"/>
              <a:gd name="connsiteX88" fmla="*/ 2378036 w 9662615"/>
              <a:gd name="connsiteY88" fmla="*/ 1520645 h 1592835"/>
              <a:gd name="connsiteX89" fmla="*/ 2284269 w 9662615"/>
              <a:gd name="connsiteY89" fmla="*/ 1503068 h 1592835"/>
              <a:gd name="connsiteX90" fmla="*/ 2207104 w 9662615"/>
              <a:gd name="connsiteY90" fmla="*/ 1508888 h 1592835"/>
              <a:gd name="connsiteX91" fmla="*/ 2149226 w 9662615"/>
              <a:gd name="connsiteY91" fmla="*/ 1523409 h 1592835"/>
              <a:gd name="connsiteX92" fmla="*/ 2084783 w 9662615"/>
              <a:gd name="connsiteY92" fmla="*/ 1524245 h 1592835"/>
              <a:gd name="connsiteX93" fmla="*/ 2070075 w 9662615"/>
              <a:gd name="connsiteY93" fmla="*/ 1511285 h 1592835"/>
              <a:gd name="connsiteX94" fmla="*/ 2001057 w 9662615"/>
              <a:gd name="connsiteY94" fmla="*/ 1516449 h 1592835"/>
              <a:gd name="connsiteX95" fmla="*/ 1896330 w 9662615"/>
              <a:gd name="connsiteY95" fmla="*/ 1525725 h 1592835"/>
              <a:gd name="connsiteX96" fmla="*/ 1835994 w 9662615"/>
              <a:gd name="connsiteY96" fmla="*/ 1527678 h 1592835"/>
              <a:gd name="connsiteX97" fmla="*/ 1671119 w 9662615"/>
              <a:gd name="connsiteY97" fmla="*/ 1536701 h 1592835"/>
              <a:gd name="connsiteX98" fmla="*/ 1601337 w 9662615"/>
              <a:gd name="connsiteY98" fmla="*/ 1548552 h 1592835"/>
              <a:gd name="connsiteX99" fmla="*/ 1407755 w 9662615"/>
              <a:gd name="connsiteY99" fmla="*/ 1571444 h 1592835"/>
              <a:gd name="connsiteX100" fmla="*/ 1271994 w 9662615"/>
              <a:gd name="connsiteY100" fmla="*/ 1579471 h 1592835"/>
              <a:gd name="connsiteX101" fmla="*/ 1249226 w 9662615"/>
              <a:gd name="connsiteY101" fmla="*/ 1583140 h 1592835"/>
              <a:gd name="connsiteX102" fmla="*/ 1217719 w 9662615"/>
              <a:gd name="connsiteY102" fmla="*/ 1580863 h 1592835"/>
              <a:gd name="connsiteX103" fmla="*/ 1091432 w 9662615"/>
              <a:gd name="connsiteY103" fmla="*/ 1571003 h 1592835"/>
              <a:gd name="connsiteX104" fmla="*/ 992039 w 9662615"/>
              <a:gd name="connsiteY104" fmla="*/ 1556662 h 1592835"/>
              <a:gd name="connsiteX105" fmla="*/ 868264 w 9662615"/>
              <a:gd name="connsiteY105" fmla="*/ 1566392 h 1592835"/>
              <a:gd name="connsiteX106" fmla="*/ 792765 w 9662615"/>
              <a:gd name="connsiteY106" fmla="*/ 1563102 h 1592835"/>
              <a:gd name="connsiteX107" fmla="*/ 669055 w 9662615"/>
              <a:gd name="connsiteY107" fmla="*/ 1543638 h 1592835"/>
              <a:gd name="connsiteX108" fmla="*/ 506152 w 9662615"/>
              <a:gd name="connsiteY108" fmla="*/ 1549124 h 1592835"/>
              <a:gd name="connsiteX109" fmla="*/ 472797 w 9662615"/>
              <a:gd name="connsiteY109" fmla="*/ 1568904 h 1592835"/>
              <a:gd name="connsiteX110" fmla="*/ 427864 w 9662615"/>
              <a:gd name="connsiteY110" fmla="*/ 1580848 h 1592835"/>
              <a:gd name="connsiteX111" fmla="*/ 408381 w 9662615"/>
              <a:gd name="connsiteY111" fmla="*/ 1552940 h 1592835"/>
              <a:gd name="connsiteX112" fmla="*/ 267163 w 9662615"/>
              <a:gd name="connsiteY112" fmla="*/ 1531913 h 1592835"/>
              <a:gd name="connsiteX113" fmla="*/ 196644 w 9662615"/>
              <a:gd name="connsiteY113" fmla="*/ 1524565 h 1592835"/>
              <a:gd name="connsiteX114" fmla="*/ 86819 w 9662615"/>
              <a:gd name="connsiteY114" fmla="*/ 1519517 h 1592835"/>
              <a:gd name="connsiteX115" fmla="*/ 53369 w 9662615"/>
              <a:gd name="connsiteY115" fmla="*/ 1516853 h 1592835"/>
              <a:gd name="connsiteX116" fmla="*/ 2359 w 9662615"/>
              <a:gd name="connsiteY116" fmla="*/ 1515247 h 1592835"/>
              <a:gd name="connsiteX117" fmla="*/ 0 w 9662615"/>
              <a:gd name="connsiteY117" fmla="*/ 1514932 h 1592835"/>
              <a:gd name="connsiteX118" fmla="*/ 0 w 9662615"/>
              <a:gd name="connsiteY118" fmla="*/ 0 h 1592835"/>
              <a:gd name="connsiteX0" fmla="*/ 0 w 9662615"/>
              <a:gd name="connsiteY0" fmla="*/ 0 h 1592835"/>
              <a:gd name="connsiteX1" fmla="*/ 9662615 w 9662615"/>
              <a:gd name="connsiteY1" fmla="*/ 0 h 1592835"/>
              <a:gd name="connsiteX2" fmla="*/ 9662615 w 9662615"/>
              <a:gd name="connsiteY2" fmla="*/ 1280346 h 1592835"/>
              <a:gd name="connsiteX3" fmla="*/ 9658420 w 9662615"/>
              <a:gd name="connsiteY3" fmla="*/ 1280106 h 1592835"/>
              <a:gd name="connsiteX4" fmla="*/ 9469546 w 9662615"/>
              <a:gd name="connsiteY4" fmla="*/ 1289837 h 1592835"/>
              <a:gd name="connsiteX5" fmla="*/ 9385895 w 9662615"/>
              <a:gd name="connsiteY5" fmla="*/ 1269203 h 1592835"/>
              <a:gd name="connsiteX6" fmla="*/ 9144767 w 9662615"/>
              <a:gd name="connsiteY6" fmla="*/ 1264120 h 1592835"/>
              <a:gd name="connsiteX7" fmla="*/ 8837252 w 9662615"/>
              <a:gd name="connsiteY7" fmla="*/ 1350515 h 1592835"/>
              <a:gd name="connsiteX8" fmla="*/ 8705466 w 9662615"/>
              <a:gd name="connsiteY8" fmla="*/ 1342419 h 1592835"/>
              <a:gd name="connsiteX9" fmla="*/ 8652221 w 9662615"/>
              <a:gd name="connsiteY9" fmla="*/ 1326906 h 1592835"/>
              <a:gd name="connsiteX10" fmla="*/ 8632312 w 9662615"/>
              <a:gd name="connsiteY10" fmla="*/ 1326025 h 1592835"/>
              <a:gd name="connsiteX11" fmla="*/ 8591582 w 9662615"/>
              <a:gd name="connsiteY11" fmla="*/ 1341666 h 1592835"/>
              <a:gd name="connsiteX12" fmla="*/ 8537336 w 9662615"/>
              <a:gd name="connsiteY12" fmla="*/ 1341684 h 1592835"/>
              <a:gd name="connsiteX13" fmla="*/ 8472508 w 9662615"/>
              <a:gd name="connsiteY13" fmla="*/ 1363109 h 1592835"/>
              <a:gd name="connsiteX14" fmla="*/ 8258477 w 9662615"/>
              <a:gd name="connsiteY14" fmla="*/ 1370666 h 1592835"/>
              <a:gd name="connsiteX15" fmla="*/ 8197961 w 9662615"/>
              <a:gd name="connsiteY15" fmla="*/ 1392804 h 1592835"/>
              <a:gd name="connsiteX16" fmla="*/ 8171196 w 9662615"/>
              <a:gd name="connsiteY16" fmla="*/ 1397216 h 1592835"/>
              <a:gd name="connsiteX17" fmla="*/ 8127667 w 9662615"/>
              <a:gd name="connsiteY17" fmla="*/ 1418254 h 1592835"/>
              <a:gd name="connsiteX18" fmla="*/ 7974579 w 9662615"/>
              <a:gd name="connsiteY18" fmla="*/ 1383439 h 1592835"/>
              <a:gd name="connsiteX19" fmla="*/ 7768351 w 9662615"/>
              <a:gd name="connsiteY19" fmla="*/ 1395051 h 1592835"/>
              <a:gd name="connsiteX20" fmla="*/ 7635985 w 9662615"/>
              <a:gd name="connsiteY20" fmla="*/ 1386363 h 1592835"/>
              <a:gd name="connsiteX21" fmla="*/ 7466069 w 9662615"/>
              <a:gd name="connsiteY21" fmla="*/ 1377654 h 1592835"/>
              <a:gd name="connsiteX22" fmla="*/ 7355642 w 9662615"/>
              <a:gd name="connsiteY22" fmla="*/ 1407761 h 1592835"/>
              <a:gd name="connsiteX23" fmla="*/ 7151610 w 9662615"/>
              <a:gd name="connsiteY23" fmla="*/ 1397856 h 1592835"/>
              <a:gd name="connsiteX24" fmla="*/ 7082147 w 9662615"/>
              <a:gd name="connsiteY24" fmla="*/ 1406113 h 1592835"/>
              <a:gd name="connsiteX25" fmla="*/ 7014958 w 9662615"/>
              <a:gd name="connsiteY25" fmla="*/ 1396883 h 1592835"/>
              <a:gd name="connsiteX26" fmla="*/ 6907567 w 9662615"/>
              <a:gd name="connsiteY26" fmla="*/ 1419149 h 1592835"/>
              <a:gd name="connsiteX27" fmla="*/ 6748428 w 9662615"/>
              <a:gd name="connsiteY27" fmla="*/ 1420308 h 1592835"/>
              <a:gd name="connsiteX28" fmla="*/ 6654257 w 9662615"/>
              <a:gd name="connsiteY28" fmla="*/ 1424143 h 1592835"/>
              <a:gd name="connsiteX29" fmla="*/ 6620123 w 9662615"/>
              <a:gd name="connsiteY29" fmla="*/ 1430535 h 1592835"/>
              <a:gd name="connsiteX30" fmla="*/ 6571355 w 9662615"/>
              <a:gd name="connsiteY30" fmla="*/ 1436144 h 1592835"/>
              <a:gd name="connsiteX31" fmla="*/ 6486557 w 9662615"/>
              <a:gd name="connsiteY31" fmla="*/ 1449861 h 1592835"/>
              <a:gd name="connsiteX32" fmla="*/ 6370419 w 9662615"/>
              <a:gd name="connsiteY32" fmla="*/ 1461649 h 1592835"/>
              <a:gd name="connsiteX33" fmla="*/ 6278839 w 9662615"/>
              <a:gd name="connsiteY33" fmla="*/ 1449160 h 1592835"/>
              <a:gd name="connsiteX34" fmla="*/ 6272455 w 9662615"/>
              <a:gd name="connsiteY34" fmla="*/ 1453191 h 1592835"/>
              <a:gd name="connsiteX35" fmla="*/ 6212659 w 9662615"/>
              <a:gd name="connsiteY35" fmla="*/ 1454850 h 1592835"/>
              <a:gd name="connsiteX36" fmla="*/ 6069317 w 9662615"/>
              <a:gd name="connsiteY36" fmla="*/ 1445838 h 1592835"/>
              <a:gd name="connsiteX37" fmla="*/ 5878477 w 9662615"/>
              <a:gd name="connsiteY37" fmla="*/ 1439180 h 1592835"/>
              <a:gd name="connsiteX38" fmla="*/ 5838387 w 9662615"/>
              <a:gd name="connsiteY38" fmla="*/ 1444679 h 1592835"/>
              <a:gd name="connsiteX39" fmla="*/ 5771136 w 9662615"/>
              <a:gd name="connsiteY39" fmla="*/ 1453639 h 1592835"/>
              <a:gd name="connsiteX40" fmla="*/ 5724081 w 9662615"/>
              <a:gd name="connsiteY40" fmla="*/ 1470431 h 1592835"/>
              <a:gd name="connsiteX41" fmla="*/ 5666577 w 9662615"/>
              <a:gd name="connsiteY41" fmla="*/ 1473921 h 1592835"/>
              <a:gd name="connsiteX42" fmla="*/ 5649068 w 9662615"/>
              <a:gd name="connsiteY42" fmla="*/ 1461676 h 1592835"/>
              <a:gd name="connsiteX43" fmla="*/ 5588902 w 9662615"/>
              <a:gd name="connsiteY43" fmla="*/ 1469647 h 1592835"/>
              <a:gd name="connsiteX44" fmla="*/ 5498090 w 9662615"/>
              <a:gd name="connsiteY44" fmla="*/ 1483173 h 1592835"/>
              <a:gd name="connsiteX45" fmla="*/ 5444641 w 9662615"/>
              <a:gd name="connsiteY45" fmla="*/ 1487602 h 1592835"/>
              <a:gd name="connsiteX46" fmla="*/ 5299812 w 9662615"/>
              <a:gd name="connsiteY46" fmla="*/ 1503362 h 1592835"/>
              <a:gd name="connsiteX47" fmla="*/ 5213947 w 9662615"/>
              <a:gd name="connsiteY47" fmla="*/ 1516637 h 1592835"/>
              <a:gd name="connsiteX48" fmla="*/ 5090342 w 9662615"/>
              <a:gd name="connsiteY48" fmla="*/ 1546680 h 1592835"/>
              <a:gd name="connsiteX49" fmla="*/ 5129812 w 9662615"/>
              <a:gd name="connsiteY49" fmla="*/ 1521277 h 1592835"/>
              <a:gd name="connsiteX50" fmla="*/ 5059484 w 9662615"/>
              <a:gd name="connsiteY50" fmla="*/ 1546802 h 1592835"/>
              <a:gd name="connsiteX51" fmla="*/ 5038524 w 9662615"/>
              <a:gd name="connsiteY51" fmla="*/ 1545675 h 1592835"/>
              <a:gd name="connsiteX52" fmla="*/ 5026564 w 9662615"/>
              <a:gd name="connsiteY52" fmla="*/ 1545376 h 1592835"/>
              <a:gd name="connsiteX53" fmla="*/ 4969433 w 9662615"/>
              <a:gd name="connsiteY53" fmla="*/ 1550865 h 1592835"/>
              <a:gd name="connsiteX54" fmla="*/ 4921303 w 9662615"/>
              <a:gd name="connsiteY54" fmla="*/ 1575379 h 1592835"/>
              <a:gd name="connsiteX55" fmla="*/ 4863775 w 9662615"/>
              <a:gd name="connsiteY55" fmla="*/ 1562633 h 1592835"/>
              <a:gd name="connsiteX56" fmla="*/ 4847242 w 9662615"/>
              <a:gd name="connsiteY56" fmla="*/ 1565435 h 1592835"/>
              <a:gd name="connsiteX57" fmla="*/ 4856839 w 9662615"/>
              <a:gd name="connsiteY57" fmla="*/ 1592835 h 1592835"/>
              <a:gd name="connsiteX58" fmla="*/ 4791466 w 9662615"/>
              <a:gd name="connsiteY58" fmla="*/ 1561324 h 1592835"/>
              <a:gd name="connsiteX59" fmla="*/ 4784247 w 9662615"/>
              <a:gd name="connsiteY59" fmla="*/ 1562342 h 1592835"/>
              <a:gd name="connsiteX60" fmla="*/ 4735334 w 9662615"/>
              <a:gd name="connsiteY60" fmla="*/ 1581778 h 1592835"/>
              <a:gd name="connsiteX61" fmla="*/ 4697562 w 9662615"/>
              <a:gd name="connsiteY61" fmla="*/ 1551206 h 1592835"/>
              <a:gd name="connsiteX62" fmla="*/ 4662664 w 9662615"/>
              <a:gd name="connsiteY62" fmla="*/ 1573162 h 1592835"/>
              <a:gd name="connsiteX63" fmla="*/ 4603028 w 9662615"/>
              <a:gd name="connsiteY63" fmla="*/ 1568821 h 1592835"/>
              <a:gd name="connsiteX64" fmla="*/ 4541612 w 9662615"/>
              <a:gd name="connsiteY64" fmla="*/ 1545262 h 1592835"/>
              <a:gd name="connsiteX65" fmla="*/ 4422155 w 9662615"/>
              <a:gd name="connsiteY65" fmla="*/ 1542059 h 1592835"/>
              <a:gd name="connsiteX66" fmla="*/ 4221826 w 9662615"/>
              <a:gd name="connsiteY66" fmla="*/ 1508923 h 1592835"/>
              <a:gd name="connsiteX67" fmla="*/ 4096601 w 9662615"/>
              <a:gd name="connsiteY67" fmla="*/ 1521563 h 1592835"/>
              <a:gd name="connsiteX68" fmla="*/ 3970635 w 9662615"/>
              <a:gd name="connsiteY68" fmla="*/ 1544815 h 1592835"/>
              <a:gd name="connsiteX69" fmla="*/ 3833906 w 9662615"/>
              <a:gd name="connsiteY69" fmla="*/ 1516637 h 1592835"/>
              <a:gd name="connsiteX70" fmla="*/ 3696258 w 9662615"/>
              <a:gd name="connsiteY70" fmla="*/ 1537563 h 1592835"/>
              <a:gd name="connsiteX71" fmla="*/ 3594070 w 9662615"/>
              <a:gd name="connsiteY71" fmla="*/ 1509422 h 1592835"/>
              <a:gd name="connsiteX72" fmla="*/ 3565233 w 9662615"/>
              <a:gd name="connsiteY72" fmla="*/ 1515122 h 1592835"/>
              <a:gd name="connsiteX73" fmla="*/ 3560267 w 9662615"/>
              <a:gd name="connsiteY73" fmla="*/ 1516288 h 1592835"/>
              <a:gd name="connsiteX74" fmla="*/ 3540258 w 9662615"/>
              <a:gd name="connsiteY74" fmla="*/ 1516976 h 1592835"/>
              <a:gd name="connsiteX75" fmla="*/ 3534780 w 9662615"/>
              <a:gd name="connsiteY75" fmla="*/ 1522141 h 1592835"/>
              <a:gd name="connsiteX76" fmla="*/ 3504783 w 9662615"/>
              <a:gd name="connsiteY76" fmla="*/ 1526739 h 1592835"/>
              <a:gd name="connsiteX77" fmla="*/ 3430805 w 9662615"/>
              <a:gd name="connsiteY77" fmla="*/ 1542521 h 1592835"/>
              <a:gd name="connsiteX78" fmla="*/ 3292707 w 9662615"/>
              <a:gd name="connsiteY78" fmla="*/ 1520490 h 1592835"/>
              <a:gd name="connsiteX79" fmla="*/ 3187872 w 9662615"/>
              <a:gd name="connsiteY79" fmla="*/ 1519991 h 1592835"/>
              <a:gd name="connsiteX80" fmla="*/ 3148026 w 9662615"/>
              <a:gd name="connsiteY80" fmla="*/ 1524777 h 1592835"/>
              <a:gd name="connsiteX81" fmla="*/ 3092394 w 9662615"/>
              <a:gd name="connsiteY81" fmla="*/ 1528115 h 1592835"/>
              <a:gd name="connsiteX82" fmla="*/ 2994200 w 9662615"/>
              <a:gd name="connsiteY82" fmla="*/ 1537857 h 1592835"/>
              <a:gd name="connsiteX83" fmla="*/ 2862301 w 9662615"/>
              <a:gd name="connsiteY83" fmla="*/ 1544250 h 1592835"/>
              <a:gd name="connsiteX84" fmla="*/ 2766335 w 9662615"/>
              <a:gd name="connsiteY84" fmla="*/ 1527662 h 1592835"/>
              <a:gd name="connsiteX85" fmla="*/ 2757836 w 9662615"/>
              <a:gd name="connsiteY85" fmla="*/ 1531371 h 1592835"/>
              <a:gd name="connsiteX86" fmla="*/ 2691555 w 9662615"/>
              <a:gd name="connsiteY86" fmla="*/ 1530283 h 1592835"/>
              <a:gd name="connsiteX87" fmla="*/ 2491676 w 9662615"/>
              <a:gd name="connsiteY87" fmla="*/ 1500859 h 1592835"/>
              <a:gd name="connsiteX88" fmla="*/ 2378036 w 9662615"/>
              <a:gd name="connsiteY88" fmla="*/ 1520645 h 1592835"/>
              <a:gd name="connsiteX89" fmla="*/ 2284269 w 9662615"/>
              <a:gd name="connsiteY89" fmla="*/ 1503068 h 1592835"/>
              <a:gd name="connsiteX90" fmla="*/ 2207104 w 9662615"/>
              <a:gd name="connsiteY90" fmla="*/ 1508888 h 1592835"/>
              <a:gd name="connsiteX91" fmla="*/ 2149226 w 9662615"/>
              <a:gd name="connsiteY91" fmla="*/ 1523409 h 1592835"/>
              <a:gd name="connsiteX92" fmla="*/ 2084783 w 9662615"/>
              <a:gd name="connsiteY92" fmla="*/ 1524245 h 1592835"/>
              <a:gd name="connsiteX93" fmla="*/ 2070075 w 9662615"/>
              <a:gd name="connsiteY93" fmla="*/ 1511285 h 1592835"/>
              <a:gd name="connsiteX94" fmla="*/ 2001057 w 9662615"/>
              <a:gd name="connsiteY94" fmla="*/ 1516449 h 1592835"/>
              <a:gd name="connsiteX95" fmla="*/ 1896330 w 9662615"/>
              <a:gd name="connsiteY95" fmla="*/ 1525725 h 1592835"/>
              <a:gd name="connsiteX96" fmla="*/ 1835994 w 9662615"/>
              <a:gd name="connsiteY96" fmla="*/ 1527678 h 1592835"/>
              <a:gd name="connsiteX97" fmla="*/ 1671119 w 9662615"/>
              <a:gd name="connsiteY97" fmla="*/ 1536701 h 1592835"/>
              <a:gd name="connsiteX98" fmla="*/ 1601337 w 9662615"/>
              <a:gd name="connsiteY98" fmla="*/ 1548552 h 1592835"/>
              <a:gd name="connsiteX99" fmla="*/ 1407755 w 9662615"/>
              <a:gd name="connsiteY99" fmla="*/ 1571444 h 1592835"/>
              <a:gd name="connsiteX100" fmla="*/ 1271994 w 9662615"/>
              <a:gd name="connsiteY100" fmla="*/ 1579471 h 1592835"/>
              <a:gd name="connsiteX101" fmla="*/ 1249226 w 9662615"/>
              <a:gd name="connsiteY101" fmla="*/ 1583140 h 1592835"/>
              <a:gd name="connsiteX102" fmla="*/ 1217719 w 9662615"/>
              <a:gd name="connsiteY102" fmla="*/ 1580863 h 1592835"/>
              <a:gd name="connsiteX103" fmla="*/ 1091432 w 9662615"/>
              <a:gd name="connsiteY103" fmla="*/ 1571003 h 1592835"/>
              <a:gd name="connsiteX104" fmla="*/ 992039 w 9662615"/>
              <a:gd name="connsiteY104" fmla="*/ 1556662 h 1592835"/>
              <a:gd name="connsiteX105" fmla="*/ 868264 w 9662615"/>
              <a:gd name="connsiteY105" fmla="*/ 1566392 h 1592835"/>
              <a:gd name="connsiteX106" fmla="*/ 792765 w 9662615"/>
              <a:gd name="connsiteY106" fmla="*/ 1563102 h 1592835"/>
              <a:gd name="connsiteX107" fmla="*/ 669055 w 9662615"/>
              <a:gd name="connsiteY107" fmla="*/ 1543638 h 1592835"/>
              <a:gd name="connsiteX108" fmla="*/ 506152 w 9662615"/>
              <a:gd name="connsiteY108" fmla="*/ 1549124 h 1592835"/>
              <a:gd name="connsiteX109" fmla="*/ 472797 w 9662615"/>
              <a:gd name="connsiteY109" fmla="*/ 1568904 h 1592835"/>
              <a:gd name="connsiteX110" fmla="*/ 427864 w 9662615"/>
              <a:gd name="connsiteY110" fmla="*/ 1580848 h 1592835"/>
              <a:gd name="connsiteX111" fmla="*/ 408381 w 9662615"/>
              <a:gd name="connsiteY111" fmla="*/ 1552940 h 1592835"/>
              <a:gd name="connsiteX112" fmla="*/ 267163 w 9662615"/>
              <a:gd name="connsiteY112" fmla="*/ 1531913 h 1592835"/>
              <a:gd name="connsiteX113" fmla="*/ 196644 w 9662615"/>
              <a:gd name="connsiteY113" fmla="*/ 1524565 h 1592835"/>
              <a:gd name="connsiteX114" fmla="*/ 86819 w 9662615"/>
              <a:gd name="connsiteY114" fmla="*/ 1519517 h 1592835"/>
              <a:gd name="connsiteX115" fmla="*/ 53369 w 9662615"/>
              <a:gd name="connsiteY115" fmla="*/ 1516853 h 1592835"/>
              <a:gd name="connsiteX116" fmla="*/ 2359 w 9662615"/>
              <a:gd name="connsiteY116" fmla="*/ 1515247 h 1592835"/>
              <a:gd name="connsiteX117" fmla="*/ 0 w 9662615"/>
              <a:gd name="connsiteY117" fmla="*/ 1514932 h 1592835"/>
              <a:gd name="connsiteX118" fmla="*/ 0 w 9662615"/>
              <a:gd name="connsiteY118" fmla="*/ 0 h 1592835"/>
              <a:gd name="connsiteX0" fmla="*/ 0 w 9662615"/>
              <a:gd name="connsiteY0" fmla="*/ 0 h 1692226"/>
              <a:gd name="connsiteX1" fmla="*/ 9662615 w 9662615"/>
              <a:gd name="connsiteY1" fmla="*/ 0 h 1692226"/>
              <a:gd name="connsiteX2" fmla="*/ 9662615 w 9662615"/>
              <a:gd name="connsiteY2" fmla="*/ 1280346 h 1692226"/>
              <a:gd name="connsiteX3" fmla="*/ 9658420 w 9662615"/>
              <a:gd name="connsiteY3" fmla="*/ 1280106 h 1692226"/>
              <a:gd name="connsiteX4" fmla="*/ 9469546 w 9662615"/>
              <a:gd name="connsiteY4" fmla="*/ 1289837 h 1692226"/>
              <a:gd name="connsiteX5" fmla="*/ 9385895 w 9662615"/>
              <a:gd name="connsiteY5" fmla="*/ 1269203 h 1692226"/>
              <a:gd name="connsiteX6" fmla="*/ 9144767 w 9662615"/>
              <a:gd name="connsiteY6" fmla="*/ 1264120 h 1692226"/>
              <a:gd name="connsiteX7" fmla="*/ 8837252 w 9662615"/>
              <a:gd name="connsiteY7" fmla="*/ 1350515 h 1692226"/>
              <a:gd name="connsiteX8" fmla="*/ 8705466 w 9662615"/>
              <a:gd name="connsiteY8" fmla="*/ 1342419 h 1692226"/>
              <a:gd name="connsiteX9" fmla="*/ 8652221 w 9662615"/>
              <a:gd name="connsiteY9" fmla="*/ 1326906 h 1692226"/>
              <a:gd name="connsiteX10" fmla="*/ 8632312 w 9662615"/>
              <a:gd name="connsiteY10" fmla="*/ 1326025 h 1692226"/>
              <a:gd name="connsiteX11" fmla="*/ 8591582 w 9662615"/>
              <a:gd name="connsiteY11" fmla="*/ 1341666 h 1692226"/>
              <a:gd name="connsiteX12" fmla="*/ 8537336 w 9662615"/>
              <a:gd name="connsiteY12" fmla="*/ 1341684 h 1692226"/>
              <a:gd name="connsiteX13" fmla="*/ 8472508 w 9662615"/>
              <a:gd name="connsiteY13" fmla="*/ 1363109 h 1692226"/>
              <a:gd name="connsiteX14" fmla="*/ 8258477 w 9662615"/>
              <a:gd name="connsiteY14" fmla="*/ 1370666 h 1692226"/>
              <a:gd name="connsiteX15" fmla="*/ 8197961 w 9662615"/>
              <a:gd name="connsiteY15" fmla="*/ 1392804 h 1692226"/>
              <a:gd name="connsiteX16" fmla="*/ 8171196 w 9662615"/>
              <a:gd name="connsiteY16" fmla="*/ 1397216 h 1692226"/>
              <a:gd name="connsiteX17" fmla="*/ 8127667 w 9662615"/>
              <a:gd name="connsiteY17" fmla="*/ 1418254 h 1692226"/>
              <a:gd name="connsiteX18" fmla="*/ 7974579 w 9662615"/>
              <a:gd name="connsiteY18" fmla="*/ 1383439 h 1692226"/>
              <a:gd name="connsiteX19" fmla="*/ 7768351 w 9662615"/>
              <a:gd name="connsiteY19" fmla="*/ 1395051 h 1692226"/>
              <a:gd name="connsiteX20" fmla="*/ 7635985 w 9662615"/>
              <a:gd name="connsiteY20" fmla="*/ 1386363 h 1692226"/>
              <a:gd name="connsiteX21" fmla="*/ 7466069 w 9662615"/>
              <a:gd name="connsiteY21" fmla="*/ 1377654 h 1692226"/>
              <a:gd name="connsiteX22" fmla="*/ 7355642 w 9662615"/>
              <a:gd name="connsiteY22" fmla="*/ 1407761 h 1692226"/>
              <a:gd name="connsiteX23" fmla="*/ 7151610 w 9662615"/>
              <a:gd name="connsiteY23" fmla="*/ 1397856 h 1692226"/>
              <a:gd name="connsiteX24" fmla="*/ 7082147 w 9662615"/>
              <a:gd name="connsiteY24" fmla="*/ 1406113 h 1692226"/>
              <a:gd name="connsiteX25" fmla="*/ 7014958 w 9662615"/>
              <a:gd name="connsiteY25" fmla="*/ 1396883 h 1692226"/>
              <a:gd name="connsiteX26" fmla="*/ 6907567 w 9662615"/>
              <a:gd name="connsiteY26" fmla="*/ 1419149 h 1692226"/>
              <a:gd name="connsiteX27" fmla="*/ 6748428 w 9662615"/>
              <a:gd name="connsiteY27" fmla="*/ 1420308 h 1692226"/>
              <a:gd name="connsiteX28" fmla="*/ 6654257 w 9662615"/>
              <a:gd name="connsiteY28" fmla="*/ 1424143 h 1692226"/>
              <a:gd name="connsiteX29" fmla="*/ 6620123 w 9662615"/>
              <a:gd name="connsiteY29" fmla="*/ 1430535 h 1692226"/>
              <a:gd name="connsiteX30" fmla="*/ 6571355 w 9662615"/>
              <a:gd name="connsiteY30" fmla="*/ 1436144 h 1692226"/>
              <a:gd name="connsiteX31" fmla="*/ 6486557 w 9662615"/>
              <a:gd name="connsiteY31" fmla="*/ 1449861 h 1692226"/>
              <a:gd name="connsiteX32" fmla="*/ 6370419 w 9662615"/>
              <a:gd name="connsiteY32" fmla="*/ 1461649 h 1692226"/>
              <a:gd name="connsiteX33" fmla="*/ 6278839 w 9662615"/>
              <a:gd name="connsiteY33" fmla="*/ 1449160 h 1692226"/>
              <a:gd name="connsiteX34" fmla="*/ 6272455 w 9662615"/>
              <a:gd name="connsiteY34" fmla="*/ 1453191 h 1692226"/>
              <a:gd name="connsiteX35" fmla="*/ 6212659 w 9662615"/>
              <a:gd name="connsiteY35" fmla="*/ 1454850 h 1692226"/>
              <a:gd name="connsiteX36" fmla="*/ 6069317 w 9662615"/>
              <a:gd name="connsiteY36" fmla="*/ 1445838 h 1692226"/>
              <a:gd name="connsiteX37" fmla="*/ 5878477 w 9662615"/>
              <a:gd name="connsiteY37" fmla="*/ 1439180 h 1692226"/>
              <a:gd name="connsiteX38" fmla="*/ 5838387 w 9662615"/>
              <a:gd name="connsiteY38" fmla="*/ 1444679 h 1692226"/>
              <a:gd name="connsiteX39" fmla="*/ 5771136 w 9662615"/>
              <a:gd name="connsiteY39" fmla="*/ 1453639 h 1692226"/>
              <a:gd name="connsiteX40" fmla="*/ 5724081 w 9662615"/>
              <a:gd name="connsiteY40" fmla="*/ 1470431 h 1692226"/>
              <a:gd name="connsiteX41" fmla="*/ 5666577 w 9662615"/>
              <a:gd name="connsiteY41" fmla="*/ 1473921 h 1692226"/>
              <a:gd name="connsiteX42" fmla="*/ 5649068 w 9662615"/>
              <a:gd name="connsiteY42" fmla="*/ 1461676 h 1692226"/>
              <a:gd name="connsiteX43" fmla="*/ 5588902 w 9662615"/>
              <a:gd name="connsiteY43" fmla="*/ 1469647 h 1692226"/>
              <a:gd name="connsiteX44" fmla="*/ 5498090 w 9662615"/>
              <a:gd name="connsiteY44" fmla="*/ 1483173 h 1692226"/>
              <a:gd name="connsiteX45" fmla="*/ 5444641 w 9662615"/>
              <a:gd name="connsiteY45" fmla="*/ 1487602 h 1692226"/>
              <a:gd name="connsiteX46" fmla="*/ 5299812 w 9662615"/>
              <a:gd name="connsiteY46" fmla="*/ 1503362 h 1692226"/>
              <a:gd name="connsiteX47" fmla="*/ 5213947 w 9662615"/>
              <a:gd name="connsiteY47" fmla="*/ 1516637 h 1692226"/>
              <a:gd name="connsiteX48" fmla="*/ 5090342 w 9662615"/>
              <a:gd name="connsiteY48" fmla="*/ 1546680 h 1692226"/>
              <a:gd name="connsiteX49" fmla="*/ 5129812 w 9662615"/>
              <a:gd name="connsiteY49" fmla="*/ 1521277 h 1692226"/>
              <a:gd name="connsiteX50" fmla="*/ 5059484 w 9662615"/>
              <a:gd name="connsiteY50" fmla="*/ 1546802 h 1692226"/>
              <a:gd name="connsiteX51" fmla="*/ 5038524 w 9662615"/>
              <a:gd name="connsiteY51" fmla="*/ 1545675 h 1692226"/>
              <a:gd name="connsiteX52" fmla="*/ 5026564 w 9662615"/>
              <a:gd name="connsiteY52" fmla="*/ 1545376 h 1692226"/>
              <a:gd name="connsiteX53" fmla="*/ 4969433 w 9662615"/>
              <a:gd name="connsiteY53" fmla="*/ 1550865 h 1692226"/>
              <a:gd name="connsiteX54" fmla="*/ 4921303 w 9662615"/>
              <a:gd name="connsiteY54" fmla="*/ 1575379 h 1692226"/>
              <a:gd name="connsiteX55" fmla="*/ 4863775 w 9662615"/>
              <a:gd name="connsiteY55" fmla="*/ 1562633 h 1692226"/>
              <a:gd name="connsiteX56" fmla="*/ 4847242 w 9662615"/>
              <a:gd name="connsiteY56" fmla="*/ 1565435 h 1692226"/>
              <a:gd name="connsiteX57" fmla="*/ 4809131 w 9662615"/>
              <a:gd name="connsiteY57" fmla="*/ 1692226 h 1692226"/>
              <a:gd name="connsiteX58" fmla="*/ 4791466 w 9662615"/>
              <a:gd name="connsiteY58" fmla="*/ 1561324 h 1692226"/>
              <a:gd name="connsiteX59" fmla="*/ 4784247 w 9662615"/>
              <a:gd name="connsiteY59" fmla="*/ 1562342 h 1692226"/>
              <a:gd name="connsiteX60" fmla="*/ 4735334 w 9662615"/>
              <a:gd name="connsiteY60" fmla="*/ 1581778 h 1692226"/>
              <a:gd name="connsiteX61" fmla="*/ 4697562 w 9662615"/>
              <a:gd name="connsiteY61" fmla="*/ 1551206 h 1692226"/>
              <a:gd name="connsiteX62" fmla="*/ 4662664 w 9662615"/>
              <a:gd name="connsiteY62" fmla="*/ 1573162 h 1692226"/>
              <a:gd name="connsiteX63" fmla="*/ 4603028 w 9662615"/>
              <a:gd name="connsiteY63" fmla="*/ 1568821 h 1692226"/>
              <a:gd name="connsiteX64" fmla="*/ 4541612 w 9662615"/>
              <a:gd name="connsiteY64" fmla="*/ 1545262 h 1692226"/>
              <a:gd name="connsiteX65" fmla="*/ 4422155 w 9662615"/>
              <a:gd name="connsiteY65" fmla="*/ 1542059 h 1692226"/>
              <a:gd name="connsiteX66" fmla="*/ 4221826 w 9662615"/>
              <a:gd name="connsiteY66" fmla="*/ 1508923 h 1692226"/>
              <a:gd name="connsiteX67" fmla="*/ 4096601 w 9662615"/>
              <a:gd name="connsiteY67" fmla="*/ 1521563 h 1692226"/>
              <a:gd name="connsiteX68" fmla="*/ 3970635 w 9662615"/>
              <a:gd name="connsiteY68" fmla="*/ 1544815 h 1692226"/>
              <a:gd name="connsiteX69" fmla="*/ 3833906 w 9662615"/>
              <a:gd name="connsiteY69" fmla="*/ 1516637 h 1692226"/>
              <a:gd name="connsiteX70" fmla="*/ 3696258 w 9662615"/>
              <a:gd name="connsiteY70" fmla="*/ 1537563 h 1692226"/>
              <a:gd name="connsiteX71" fmla="*/ 3594070 w 9662615"/>
              <a:gd name="connsiteY71" fmla="*/ 1509422 h 1692226"/>
              <a:gd name="connsiteX72" fmla="*/ 3565233 w 9662615"/>
              <a:gd name="connsiteY72" fmla="*/ 1515122 h 1692226"/>
              <a:gd name="connsiteX73" fmla="*/ 3560267 w 9662615"/>
              <a:gd name="connsiteY73" fmla="*/ 1516288 h 1692226"/>
              <a:gd name="connsiteX74" fmla="*/ 3540258 w 9662615"/>
              <a:gd name="connsiteY74" fmla="*/ 1516976 h 1692226"/>
              <a:gd name="connsiteX75" fmla="*/ 3534780 w 9662615"/>
              <a:gd name="connsiteY75" fmla="*/ 1522141 h 1692226"/>
              <a:gd name="connsiteX76" fmla="*/ 3504783 w 9662615"/>
              <a:gd name="connsiteY76" fmla="*/ 1526739 h 1692226"/>
              <a:gd name="connsiteX77" fmla="*/ 3430805 w 9662615"/>
              <a:gd name="connsiteY77" fmla="*/ 1542521 h 1692226"/>
              <a:gd name="connsiteX78" fmla="*/ 3292707 w 9662615"/>
              <a:gd name="connsiteY78" fmla="*/ 1520490 h 1692226"/>
              <a:gd name="connsiteX79" fmla="*/ 3187872 w 9662615"/>
              <a:gd name="connsiteY79" fmla="*/ 1519991 h 1692226"/>
              <a:gd name="connsiteX80" fmla="*/ 3148026 w 9662615"/>
              <a:gd name="connsiteY80" fmla="*/ 1524777 h 1692226"/>
              <a:gd name="connsiteX81" fmla="*/ 3092394 w 9662615"/>
              <a:gd name="connsiteY81" fmla="*/ 1528115 h 1692226"/>
              <a:gd name="connsiteX82" fmla="*/ 2994200 w 9662615"/>
              <a:gd name="connsiteY82" fmla="*/ 1537857 h 1692226"/>
              <a:gd name="connsiteX83" fmla="*/ 2862301 w 9662615"/>
              <a:gd name="connsiteY83" fmla="*/ 1544250 h 1692226"/>
              <a:gd name="connsiteX84" fmla="*/ 2766335 w 9662615"/>
              <a:gd name="connsiteY84" fmla="*/ 1527662 h 1692226"/>
              <a:gd name="connsiteX85" fmla="*/ 2757836 w 9662615"/>
              <a:gd name="connsiteY85" fmla="*/ 1531371 h 1692226"/>
              <a:gd name="connsiteX86" fmla="*/ 2691555 w 9662615"/>
              <a:gd name="connsiteY86" fmla="*/ 1530283 h 1692226"/>
              <a:gd name="connsiteX87" fmla="*/ 2491676 w 9662615"/>
              <a:gd name="connsiteY87" fmla="*/ 1500859 h 1692226"/>
              <a:gd name="connsiteX88" fmla="*/ 2378036 w 9662615"/>
              <a:gd name="connsiteY88" fmla="*/ 1520645 h 1692226"/>
              <a:gd name="connsiteX89" fmla="*/ 2284269 w 9662615"/>
              <a:gd name="connsiteY89" fmla="*/ 1503068 h 1692226"/>
              <a:gd name="connsiteX90" fmla="*/ 2207104 w 9662615"/>
              <a:gd name="connsiteY90" fmla="*/ 1508888 h 1692226"/>
              <a:gd name="connsiteX91" fmla="*/ 2149226 w 9662615"/>
              <a:gd name="connsiteY91" fmla="*/ 1523409 h 1692226"/>
              <a:gd name="connsiteX92" fmla="*/ 2084783 w 9662615"/>
              <a:gd name="connsiteY92" fmla="*/ 1524245 h 1692226"/>
              <a:gd name="connsiteX93" fmla="*/ 2070075 w 9662615"/>
              <a:gd name="connsiteY93" fmla="*/ 1511285 h 1692226"/>
              <a:gd name="connsiteX94" fmla="*/ 2001057 w 9662615"/>
              <a:gd name="connsiteY94" fmla="*/ 1516449 h 1692226"/>
              <a:gd name="connsiteX95" fmla="*/ 1896330 w 9662615"/>
              <a:gd name="connsiteY95" fmla="*/ 1525725 h 1692226"/>
              <a:gd name="connsiteX96" fmla="*/ 1835994 w 9662615"/>
              <a:gd name="connsiteY96" fmla="*/ 1527678 h 1692226"/>
              <a:gd name="connsiteX97" fmla="*/ 1671119 w 9662615"/>
              <a:gd name="connsiteY97" fmla="*/ 1536701 h 1692226"/>
              <a:gd name="connsiteX98" fmla="*/ 1601337 w 9662615"/>
              <a:gd name="connsiteY98" fmla="*/ 1548552 h 1692226"/>
              <a:gd name="connsiteX99" fmla="*/ 1407755 w 9662615"/>
              <a:gd name="connsiteY99" fmla="*/ 1571444 h 1692226"/>
              <a:gd name="connsiteX100" fmla="*/ 1271994 w 9662615"/>
              <a:gd name="connsiteY100" fmla="*/ 1579471 h 1692226"/>
              <a:gd name="connsiteX101" fmla="*/ 1249226 w 9662615"/>
              <a:gd name="connsiteY101" fmla="*/ 1583140 h 1692226"/>
              <a:gd name="connsiteX102" fmla="*/ 1217719 w 9662615"/>
              <a:gd name="connsiteY102" fmla="*/ 1580863 h 1692226"/>
              <a:gd name="connsiteX103" fmla="*/ 1091432 w 9662615"/>
              <a:gd name="connsiteY103" fmla="*/ 1571003 h 1692226"/>
              <a:gd name="connsiteX104" fmla="*/ 992039 w 9662615"/>
              <a:gd name="connsiteY104" fmla="*/ 1556662 h 1692226"/>
              <a:gd name="connsiteX105" fmla="*/ 868264 w 9662615"/>
              <a:gd name="connsiteY105" fmla="*/ 1566392 h 1692226"/>
              <a:gd name="connsiteX106" fmla="*/ 792765 w 9662615"/>
              <a:gd name="connsiteY106" fmla="*/ 1563102 h 1692226"/>
              <a:gd name="connsiteX107" fmla="*/ 669055 w 9662615"/>
              <a:gd name="connsiteY107" fmla="*/ 1543638 h 1692226"/>
              <a:gd name="connsiteX108" fmla="*/ 506152 w 9662615"/>
              <a:gd name="connsiteY108" fmla="*/ 1549124 h 1692226"/>
              <a:gd name="connsiteX109" fmla="*/ 472797 w 9662615"/>
              <a:gd name="connsiteY109" fmla="*/ 1568904 h 1692226"/>
              <a:gd name="connsiteX110" fmla="*/ 427864 w 9662615"/>
              <a:gd name="connsiteY110" fmla="*/ 1580848 h 1692226"/>
              <a:gd name="connsiteX111" fmla="*/ 408381 w 9662615"/>
              <a:gd name="connsiteY111" fmla="*/ 1552940 h 1692226"/>
              <a:gd name="connsiteX112" fmla="*/ 267163 w 9662615"/>
              <a:gd name="connsiteY112" fmla="*/ 1531913 h 1692226"/>
              <a:gd name="connsiteX113" fmla="*/ 196644 w 9662615"/>
              <a:gd name="connsiteY113" fmla="*/ 1524565 h 1692226"/>
              <a:gd name="connsiteX114" fmla="*/ 86819 w 9662615"/>
              <a:gd name="connsiteY114" fmla="*/ 1519517 h 1692226"/>
              <a:gd name="connsiteX115" fmla="*/ 53369 w 9662615"/>
              <a:gd name="connsiteY115" fmla="*/ 1516853 h 1692226"/>
              <a:gd name="connsiteX116" fmla="*/ 2359 w 9662615"/>
              <a:gd name="connsiteY116" fmla="*/ 1515247 h 1692226"/>
              <a:gd name="connsiteX117" fmla="*/ 0 w 9662615"/>
              <a:gd name="connsiteY117" fmla="*/ 1514932 h 1692226"/>
              <a:gd name="connsiteX118" fmla="*/ 0 w 9662615"/>
              <a:gd name="connsiteY118" fmla="*/ 0 h 1692226"/>
              <a:gd name="connsiteX0" fmla="*/ 0 w 9662615"/>
              <a:gd name="connsiteY0" fmla="*/ 0 h 1692226"/>
              <a:gd name="connsiteX1" fmla="*/ 9662615 w 9662615"/>
              <a:gd name="connsiteY1" fmla="*/ 0 h 1692226"/>
              <a:gd name="connsiteX2" fmla="*/ 9662615 w 9662615"/>
              <a:gd name="connsiteY2" fmla="*/ 1280346 h 1692226"/>
              <a:gd name="connsiteX3" fmla="*/ 9658420 w 9662615"/>
              <a:gd name="connsiteY3" fmla="*/ 1280106 h 1692226"/>
              <a:gd name="connsiteX4" fmla="*/ 9469546 w 9662615"/>
              <a:gd name="connsiteY4" fmla="*/ 1289837 h 1692226"/>
              <a:gd name="connsiteX5" fmla="*/ 9385895 w 9662615"/>
              <a:gd name="connsiteY5" fmla="*/ 1269203 h 1692226"/>
              <a:gd name="connsiteX6" fmla="*/ 9144767 w 9662615"/>
              <a:gd name="connsiteY6" fmla="*/ 1264120 h 1692226"/>
              <a:gd name="connsiteX7" fmla="*/ 8837252 w 9662615"/>
              <a:gd name="connsiteY7" fmla="*/ 1350515 h 1692226"/>
              <a:gd name="connsiteX8" fmla="*/ 8705466 w 9662615"/>
              <a:gd name="connsiteY8" fmla="*/ 1342419 h 1692226"/>
              <a:gd name="connsiteX9" fmla="*/ 8652221 w 9662615"/>
              <a:gd name="connsiteY9" fmla="*/ 1326906 h 1692226"/>
              <a:gd name="connsiteX10" fmla="*/ 8632312 w 9662615"/>
              <a:gd name="connsiteY10" fmla="*/ 1326025 h 1692226"/>
              <a:gd name="connsiteX11" fmla="*/ 8591582 w 9662615"/>
              <a:gd name="connsiteY11" fmla="*/ 1341666 h 1692226"/>
              <a:gd name="connsiteX12" fmla="*/ 8537336 w 9662615"/>
              <a:gd name="connsiteY12" fmla="*/ 1341684 h 1692226"/>
              <a:gd name="connsiteX13" fmla="*/ 8472508 w 9662615"/>
              <a:gd name="connsiteY13" fmla="*/ 1363109 h 1692226"/>
              <a:gd name="connsiteX14" fmla="*/ 8258477 w 9662615"/>
              <a:gd name="connsiteY14" fmla="*/ 1370666 h 1692226"/>
              <a:gd name="connsiteX15" fmla="*/ 8197961 w 9662615"/>
              <a:gd name="connsiteY15" fmla="*/ 1392804 h 1692226"/>
              <a:gd name="connsiteX16" fmla="*/ 8171196 w 9662615"/>
              <a:gd name="connsiteY16" fmla="*/ 1397216 h 1692226"/>
              <a:gd name="connsiteX17" fmla="*/ 8127667 w 9662615"/>
              <a:gd name="connsiteY17" fmla="*/ 1418254 h 1692226"/>
              <a:gd name="connsiteX18" fmla="*/ 7974579 w 9662615"/>
              <a:gd name="connsiteY18" fmla="*/ 1383439 h 1692226"/>
              <a:gd name="connsiteX19" fmla="*/ 7768351 w 9662615"/>
              <a:gd name="connsiteY19" fmla="*/ 1395051 h 1692226"/>
              <a:gd name="connsiteX20" fmla="*/ 7635985 w 9662615"/>
              <a:gd name="connsiteY20" fmla="*/ 1386363 h 1692226"/>
              <a:gd name="connsiteX21" fmla="*/ 7466069 w 9662615"/>
              <a:gd name="connsiteY21" fmla="*/ 1377654 h 1692226"/>
              <a:gd name="connsiteX22" fmla="*/ 7355642 w 9662615"/>
              <a:gd name="connsiteY22" fmla="*/ 1407761 h 1692226"/>
              <a:gd name="connsiteX23" fmla="*/ 7151610 w 9662615"/>
              <a:gd name="connsiteY23" fmla="*/ 1397856 h 1692226"/>
              <a:gd name="connsiteX24" fmla="*/ 7082147 w 9662615"/>
              <a:gd name="connsiteY24" fmla="*/ 1406113 h 1692226"/>
              <a:gd name="connsiteX25" fmla="*/ 7014958 w 9662615"/>
              <a:gd name="connsiteY25" fmla="*/ 1396883 h 1692226"/>
              <a:gd name="connsiteX26" fmla="*/ 6907567 w 9662615"/>
              <a:gd name="connsiteY26" fmla="*/ 1419149 h 1692226"/>
              <a:gd name="connsiteX27" fmla="*/ 6748428 w 9662615"/>
              <a:gd name="connsiteY27" fmla="*/ 1420308 h 1692226"/>
              <a:gd name="connsiteX28" fmla="*/ 6654257 w 9662615"/>
              <a:gd name="connsiteY28" fmla="*/ 1424143 h 1692226"/>
              <a:gd name="connsiteX29" fmla="*/ 6620123 w 9662615"/>
              <a:gd name="connsiteY29" fmla="*/ 1430535 h 1692226"/>
              <a:gd name="connsiteX30" fmla="*/ 6571355 w 9662615"/>
              <a:gd name="connsiteY30" fmla="*/ 1436144 h 1692226"/>
              <a:gd name="connsiteX31" fmla="*/ 6486557 w 9662615"/>
              <a:gd name="connsiteY31" fmla="*/ 1449861 h 1692226"/>
              <a:gd name="connsiteX32" fmla="*/ 6370419 w 9662615"/>
              <a:gd name="connsiteY32" fmla="*/ 1461649 h 1692226"/>
              <a:gd name="connsiteX33" fmla="*/ 6278839 w 9662615"/>
              <a:gd name="connsiteY33" fmla="*/ 1449160 h 1692226"/>
              <a:gd name="connsiteX34" fmla="*/ 6272455 w 9662615"/>
              <a:gd name="connsiteY34" fmla="*/ 1453191 h 1692226"/>
              <a:gd name="connsiteX35" fmla="*/ 6212659 w 9662615"/>
              <a:gd name="connsiteY35" fmla="*/ 1454850 h 1692226"/>
              <a:gd name="connsiteX36" fmla="*/ 6069317 w 9662615"/>
              <a:gd name="connsiteY36" fmla="*/ 1445838 h 1692226"/>
              <a:gd name="connsiteX37" fmla="*/ 5878477 w 9662615"/>
              <a:gd name="connsiteY37" fmla="*/ 1439180 h 1692226"/>
              <a:gd name="connsiteX38" fmla="*/ 5838387 w 9662615"/>
              <a:gd name="connsiteY38" fmla="*/ 1444679 h 1692226"/>
              <a:gd name="connsiteX39" fmla="*/ 5771136 w 9662615"/>
              <a:gd name="connsiteY39" fmla="*/ 1453639 h 1692226"/>
              <a:gd name="connsiteX40" fmla="*/ 5724081 w 9662615"/>
              <a:gd name="connsiteY40" fmla="*/ 1470431 h 1692226"/>
              <a:gd name="connsiteX41" fmla="*/ 5666577 w 9662615"/>
              <a:gd name="connsiteY41" fmla="*/ 1473921 h 1692226"/>
              <a:gd name="connsiteX42" fmla="*/ 5649068 w 9662615"/>
              <a:gd name="connsiteY42" fmla="*/ 1461676 h 1692226"/>
              <a:gd name="connsiteX43" fmla="*/ 5588902 w 9662615"/>
              <a:gd name="connsiteY43" fmla="*/ 1469647 h 1692226"/>
              <a:gd name="connsiteX44" fmla="*/ 5498090 w 9662615"/>
              <a:gd name="connsiteY44" fmla="*/ 1483173 h 1692226"/>
              <a:gd name="connsiteX45" fmla="*/ 5444641 w 9662615"/>
              <a:gd name="connsiteY45" fmla="*/ 1487602 h 1692226"/>
              <a:gd name="connsiteX46" fmla="*/ 5299812 w 9662615"/>
              <a:gd name="connsiteY46" fmla="*/ 1503362 h 1692226"/>
              <a:gd name="connsiteX47" fmla="*/ 5213947 w 9662615"/>
              <a:gd name="connsiteY47" fmla="*/ 1516637 h 1692226"/>
              <a:gd name="connsiteX48" fmla="*/ 5090342 w 9662615"/>
              <a:gd name="connsiteY48" fmla="*/ 1546680 h 1692226"/>
              <a:gd name="connsiteX49" fmla="*/ 5129812 w 9662615"/>
              <a:gd name="connsiteY49" fmla="*/ 1521277 h 1692226"/>
              <a:gd name="connsiteX50" fmla="*/ 5059484 w 9662615"/>
              <a:gd name="connsiteY50" fmla="*/ 1546802 h 1692226"/>
              <a:gd name="connsiteX51" fmla="*/ 5038524 w 9662615"/>
              <a:gd name="connsiteY51" fmla="*/ 1545675 h 1692226"/>
              <a:gd name="connsiteX52" fmla="*/ 5026564 w 9662615"/>
              <a:gd name="connsiteY52" fmla="*/ 1545376 h 1692226"/>
              <a:gd name="connsiteX53" fmla="*/ 4969433 w 9662615"/>
              <a:gd name="connsiteY53" fmla="*/ 1550865 h 1692226"/>
              <a:gd name="connsiteX54" fmla="*/ 4921303 w 9662615"/>
              <a:gd name="connsiteY54" fmla="*/ 1575379 h 1692226"/>
              <a:gd name="connsiteX55" fmla="*/ 4863775 w 9662615"/>
              <a:gd name="connsiteY55" fmla="*/ 1562633 h 1692226"/>
              <a:gd name="connsiteX56" fmla="*/ 4847242 w 9662615"/>
              <a:gd name="connsiteY56" fmla="*/ 1664826 h 1692226"/>
              <a:gd name="connsiteX57" fmla="*/ 4809131 w 9662615"/>
              <a:gd name="connsiteY57" fmla="*/ 1692226 h 1692226"/>
              <a:gd name="connsiteX58" fmla="*/ 4791466 w 9662615"/>
              <a:gd name="connsiteY58" fmla="*/ 1561324 h 1692226"/>
              <a:gd name="connsiteX59" fmla="*/ 4784247 w 9662615"/>
              <a:gd name="connsiteY59" fmla="*/ 1562342 h 1692226"/>
              <a:gd name="connsiteX60" fmla="*/ 4735334 w 9662615"/>
              <a:gd name="connsiteY60" fmla="*/ 1581778 h 1692226"/>
              <a:gd name="connsiteX61" fmla="*/ 4697562 w 9662615"/>
              <a:gd name="connsiteY61" fmla="*/ 1551206 h 1692226"/>
              <a:gd name="connsiteX62" fmla="*/ 4662664 w 9662615"/>
              <a:gd name="connsiteY62" fmla="*/ 1573162 h 1692226"/>
              <a:gd name="connsiteX63" fmla="*/ 4603028 w 9662615"/>
              <a:gd name="connsiteY63" fmla="*/ 1568821 h 1692226"/>
              <a:gd name="connsiteX64" fmla="*/ 4541612 w 9662615"/>
              <a:gd name="connsiteY64" fmla="*/ 1545262 h 1692226"/>
              <a:gd name="connsiteX65" fmla="*/ 4422155 w 9662615"/>
              <a:gd name="connsiteY65" fmla="*/ 1542059 h 1692226"/>
              <a:gd name="connsiteX66" fmla="*/ 4221826 w 9662615"/>
              <a:gd name="connsiteY66" fmla="*/ 1508923 h 1692226"/>
              <a:gd name="connsiteX67" fmla="*/ 4096601 w 9662615"/>
              <a:gd name="connsiteY67" fmla="*/ 1521563 h 1692226"/>
              <a:gd name="connsiteX68" fmla="*/ 3970635 w 9662615"/>
              <a:gd name="connsiteY68" fmla="*/ 1544815 h 1692226"/>
              <a:gd name="connsiteX69" fmla="*/ 3833906 w 9662615"/>
              <a:gd name="connsiteY69" fmla="*/ 1516637 h 1692226"/>
              <a:gd name="connsiteX70" fmla="*/ 3696258 w 9662615"/>
              <a:gd name="connsiteY70" fmla="*/ 1537563 h 1692226"/>
              <a:gd name="connsiteX71" fmla="*/ 3594070 w 9662615"/>
              <a:gd name="connsiteY71" fmla="*/ 1509422 h 1692226"/>
              <a:gd name="connsiteX72" fmla="*/ 3565233 w 9662615"/>
              <a:gd name="connsiteY72" fmla="*/ 1515122 h 1692226"/>
              <a:gd name="connsiteX73" fmla="*/ 3560267 w 9662615"/>
              <a:gd name="connsiteY73" fmla="*/ 1516288 h 1692226"/>
              <a:gd name="connsiteX74" fmla="*/ 3540258 w 9662615"/>
              <a:gd name="connsiteY74" fmla="*/ 1516976 h 1692226"/>
              <a:gd name="connsiteX75" fmla="*/ 3534780 w 9662615"/>
              <a:gd name="connsiteY75" fmla="*/ 1522141 h 1692226"/>
              <a:gd name="connsiteX76" fmla="*/ 3504783 w 9662615"/>
              <a:gd name="connsiteY76" fmla="*/ 1526739 h 1692226"/>
              <a:gd name="connsiteX77" fmla="*/ 3430805 w 9662615"/>
              <a:gd name="connsiteY77" fmla="*/ 1542521 h 1692226"/>
              <a:gd name="connsiteX78" fmla="*/ 3292707 w 9662615"/>
              <a:gd name="connsiteY78" fmla="*/ 1520490 h 1692226"/>
              <a:gd name="connsiteX79" fmla="*/ 3187872 w 9662615"/>
              <a:gd name="connsiteY79" fmla="*/ 1519991 h 1692226"/>
              <a:gd name="connsiteX80" fmla="*/ 3148026 w 9662615"/>
              <a:gd name="connsiteY80" fmla="*/ 1524777 h 1692226"/>
              <a:gd name="connsiteX81" fmla="*/ 3092394 w 9662615"/>
              <a:gd name="connsiteY81" fmla="*/ 1528115 h 1692226"/>
              <a:gd name="connsiteX82" fmla="*/ 2994200 w 9662615"/>
              <a:gd name="connsiteY82" fmla="*/ 1537857 h 1692226"/>
              <a:gd name="connsiteX83" fmla="*/ 2862301 w 9662615"/>
              <a:gd name="connsiteY83" fmla="*/ 1544250 h 1692226"/>
              <a:gd name="connsiteX84" fmla="*/ 2766335 w 9662615"/>
              <a:gd name="connsiteY84" fmla="*/ 1527662 h 1692226"/>
              <a:gd name="connsiteX85" fmla="*/ 2757836 w 9662615"/>
              <a:gd name="connsiteY85" fmla="*/ 1531371 h 1692226"/>
              <a:gd name="connsiteX86" fmla="*/ 2691555 w 9662615"/>
              <a:gd name="connsiteY86" fmla="*/ 1530283 h 1692226"/>
              <a:gd name="connsiteX87" fmla="*/ 2491676 w 9662615"/>
              <a:gd name="connsiteY87" fmla="*/ 1500859 h 1692226"/>
              <a:gd name="connsiteX88" fmla="*/ 2378036 w 9662615"/>
              <a:gd name="connsiteY88" fmla="*/ 1520645 h 1692226"/>
              <a:gd name="connsiteX89" fmla="*/ 2284269 w 9662615"/>
              <a:gd name="connsiteY89" fmla="*/ 1503068 h 1692226"/>
              <a:gd name="connsiteX90" fmla="*/ 2207104 w 9662615"/>
              <a:gd name="connsiteY90" fmla="*/ 1508888 h 1692226"/>
              <a:gd name="connsiteX91" fmla="*/ 2149226 w 9662615"/>
              <a:gd name="connsiteY91" fmla="*/ 1523409 h 1692226"/>
              <a:gd name="connsiteX92" fmla="*/ 2084783 w 9662615"/>
              <a:gd name="connsiteY92" fmla="*/ 1524245 h 1692226"/>
              <a:gd name="connsiteX93" fmla="*/ 2070075 w 9662615"/>
              <a:gd name="connsiteY93" fmla="*/ 1511285 h 1692226"/>
              <a:gd name="connsiteX94" fmla="*/ 2001057 w 9662615"/>
              <a:gd name="connsiteY94" fmla="*/ 1516449 h 1692226"/>
              <a:gd name="connsiteX95" fmla="*/ 1896330 w 9662615"/>
              <a:gd name="connsiteY95" fmla="*/ 1525725 h 1692226"/>
              <a:gd name="connsiteX96" fmla="*/ 1835994 w 9662615"/>
              <a:gd name="connsiteY96" fmla="*/ 1527678 h 1692226"/>
              <a:gd name="connsiteX97" fmla="*/ 1671119 w 9662615"/>
              <a:gd name="connsiteY97" fmla="*/ 1536701 h 1692226"/>
              <a:gd name="connsiteX98" fmla="*/ 1601337 w 9662615"/>
              <a:gd name="connsiteY98" fmla="*/ 1548552 h 1692226"/>
              <a:gd name="connsiteX99" fmla="*/ 1407755 w 9662615"/>
              <a:gd name="connsiteY99" fmla="*/ 1571444 h 1692226"/>
              <a:gd name="connsiteX100" fmla="*/ 1271994 w 9662615"/>
              <a:gd name="connsiteY100" fmla="*/ 1579471 h 1692226"/>
              <a:gd name="connsiteX101" fmla="*/ 1249226 w 9662615"/>
              <a:gd name="connsiteY101" fmla="*/ 1583140 h 1692226"/>
              <a:gd name="connsiteX102" fmla="*/ 1217719 w 9662615"/>
              <a:gd name="connsiteY102" fmla="*/ 1580863 h 1692226"/>
              <a:gd name="connsiteX103" fmla="*/ 1091432 w 9662615"/>
              <a:gd name="connsiteY103" fmla="*/ 1571003 h 1692226"/>
              <a:gd name="connsiteX104" fmla="*/ 992039 w 9662615"/>
              <a:gd name="connsiteY104" fmla="*/ 1556662 h 1692226"/>
              <a:gd name="connsiteX105" fmla="*/ 868264 w 9662615"/>
              <a:gd name="connsiteY105" fmla="*/ 1566392 h 1692226"/>
              <a:gd name="connsiteX106" fmla="*/ 792765 w 9662615"/>
              <a:gd name="connsiteY106" fmla="*/ 1563102 h 1692226"/>
              <a:gd name="connsiteX107" fmla="*/ 669055 w 9662615"/>
              <a:gd name="connsiteY107" fmla="*/ 1543638 h 1692226"/>
              <a:gd name="connsiteX108" fmla="*/ 506152 w 9662615"/>
              <a:gd name="connsiteY108" fmla="*/ 1549124 h 1692226"/>
              <a:gd name="connsiteX109" fmla="*/ 472797 w 9662615"/>
              <a:gd name="connsiteY109" fmla="*/ 1568904 h 1692226"/>
              <a:gd name="connsiteX110" fmla="*/ 427864 w 9662615"/>
              <a:gd name="connsiteY110" fmla="*/ 1580848 h 1692226"/>
              <a:gd name="connsiteX111" fmla="*/ 408381 w 9662615"/>
              <a:gd name="connsiteY111" fmla="*/ 1552940 h 1692226"/>
              <a:gd name="connsiteX112" fmla="*/ 267163 w 9662615"/>
              <a:gd name="connsiteY112" fmla="*/ 1531913 h 1692226"/>
              <a:gd name="connsiteX113" fmla="*/ 196644 w 9662615"/>
              <a:gd name="connsiteY113" fmla="*/ 1524565 h 1692226"/>
              <a:gd name="connsiteX114" fmla="*/ 86819 w 9662615"/>
              <a:gd name="connsiteY114" fmla="*/ 1519517 h 1692226"/>
              <a:gd name="connsiteX115" fmla="*/ 53369 w 9662615"/>
              <a:gd name="connsiteY115" fmla="*/ 1516853 h 1692226"/>
              <a:gd name="connsiteX116" fmla="*/ 2359 w 9662615"/>
              <a:gd name="connsiteY116" fmla="*/ 1515247 h 1692226"/>
              <a:gd name="connsiteX117" fmla="*/ 0 w 9662615"/>
              <a:gd name="connsiteY117" fmla="*/ 1514932 h 1692226"/>
              <a:gd name="connsiteX118" fmla="*/ 0 w 9662615"/>
              <a:gd name="connsiteY118" fmla="*/ 0 h 1692226"/>
              <a:gd name="connsiteX0" fmla="*/ 0 w 9662615"/>
              <a:gd name="connsiteY0" fmla="*/ 0 h 1692226"/>
              <a:gd name="connsiteX1" fmla="*/ 9662615 w 9662615"/>
              <a:gd name="connsiteY1" fmla="*/ 0 h 1692226"/>
              <a:gd name="connsiteX2" fmla="*/ 9662615 w 9662615"/>
              <a:gd name="connsiteY2" fmla="*/ 1280346 h 1692226"/>
              <a:gd name="connsiteX3" fmla="*/ 9658420 w 9662615"/>
              <a:gd name="connsiteY3" fmla="*/ 1280106 h 1692226"/>
              <a:gd name="connsiteX4" fmla="*/ 9469546 w 9662615"/>
              <a:gd name="connsiteY4" fmla="*/ 1289837 h 1692226"/>
              <a:gd name="connsiteX5" fmla="*/ 9385895 w 9662615"/>
              <a:gd name="connsiteY5" fmla="*/ 1269203 h 1692226"/>
              <a:gd name="connsiteX6" fmla="*/ 9144767 w 9662615"/>
              <a:gd name="connsiteY6" fmla="*/ 1264120 h 1692226"/>
              <a:gd name="connsiteX7" fmla="*/ 8837252 w 9662615"/>
              <a:gd name="connsiteY7" fmla="*/ 1350515 h 1692226"/>
              <a:gd name="connsiteX8" fmla="*/ 8705466 w 9662615"/>
              <a:gd name="connsiteY8" fmla="*/ 1342419 h 1692226"/>
              <a:gd name="connsiteX9" fmla="*/ 8652221 w 9662615"/>
              <a:gd name="connsiteY9" fmla="*/ 1326906 h 1692226"/>
              <a:gd name="connsiteX10" fmla="*/ 8632312 w 9662615"/>
              <a:gd name="connsiteY10" fmla="*/ 1326025 h 1692226"/>
              <a:gd name="connsiteX11" fmla="*/ 8591582 w 9662615"/>
              <a:gd name="connsiteY11" fmla="*/ 1341666 h 1692226"/>
              <a:gd name="connsiteX12" fmla="*/ 8537336 w 9662615"/>
              <a:gd name="connsiteY12" fmla="*/ 1341684 h 1692226"/>
              <a:gd name="connsiteX13" fmla="*/ 8472508 w 9662615"/>
              <a:gd name="connsiteY13" fmla="*/ 1363109 h 1692226"/>
              <a:gd name="connsiteX14" fmla="*/ 8258477 w 9662615"/>
              <a:gd name="connsiteY14" fmla="*/ 1370666 h 1692226"/>
              <a:gd name="connsiteX15" fmla="*/ 8197961 w 9662615"/>
              <a:gd name="connsiteY15" fmla="*/ 1392804 h 1692226"/>
              <a:gd name="connsiteX16" fmla="*/ 8171196 w 9662615"/>
              <a:gd name="connsiteY16" fmla="*/ 1397216 h 1692226"/>
              <a:gd name="connsiteX17" fmla="*/ 8127667 w 9662615"/>
              <a:gd name="connsiteY17" fmla="*/ 1418254 h 1692226"/>
              <a:gd name="connsiteX18" fmla="*/ 7974579 w 9662615"/>
              <a:gd name="connsiteY18" fmla="*/ 1383439 h 1692226"/>
              <a:gd name="connsiteX19" fmla="*/ 7768351 w 9662615"/>
              <a:gd name="connsiteY19" fmla="*/ 1395051 h 1692226"/>
              <a:gd name="connsiteX20" fmla="*/ 7635985 w 9662615"/>
              <a:gd name="connsiteY20" fmla="*/ 1386363 h 1692226"/>
              <a:gd name="connsiteX21" fmla="*/ 7466069 w 9662615"/>
              <a:gd name="connsiteY21" fmla="*/ 1377654 h 1692226"/>
              <a:gd name="connsiteX22" fmla="*/ 7355642 w 9662615"/>
              <a:gd name="connsiteY22" fmla="*/ 1407761 h 1692226"/>
              <a:gd name="connsiteX23" fmla="*/ 7151610 w 9662615"/>
              <a:gd name="connsiteY23" fmla="*/ 1397856 h 1692226"/>
              <a:gd name="connsiteX24" fmla="*/ 7082147 w 9662615"/>
              <a:gd name="connsiteY24" fmla="*/ 1406113 h 1692226"/>
              <a:gd name="connsiteX25" fmla="*/ 7014958 w 9662615"/>
              <a:gd name="connsiteY25" fmla="*/ 1396883 h 1692226"/>
              <a:gd name="connsiteX26" fmla="*/ 6907567 w 9662615"/>
              <a:gd name="connsiteY26" fmla="*/ 1419149 h 1692226"/>
              <a:gd name="connsiteX27" fmla="*/ 6748428 w 9662615"/>
              <a:gd name="connsiteY27" fmla="*/ 1420308 h 1692226"/>
              <a:gd name="connsiteX28" fmla="*/ 6654257 w 9662615"/>
              <a:gd name="connsiteY28" fmla="*/ 1424143 h 1692226"/>
              <a:gd name="connsiteX29" fmla="*/ 6620123 w 9662615"/>
              <a:gd name="connsiteY29" fmla="*/ 1430535 h 1692226"/>
              <a:gd name="connsiteX30" fmla="*/ 6571355 w 9662615"/>
              <a:gd name="connsiteY30" fmla="*/ 1436144 h 1692226"/>
              <a:gd name="connsiteX31" fmla="*/ 6486557 w 9662615"/>
              <a:gd name="connsiteY31" fmla="*/ 1449861 h 1692226"/>
              <a:gd name="connsiteX32" fmla="*/ 6370419 w 9662615"/>
              <a:gd name="connsiteY32" fmla="*/ 1461649 h 1692226"/>
              <a:gd name="connsiteX33" fmla="*/ 6278839 w 9662615"/>
              <a:gd name="connsiteY33" fmla="*/ 1449160 h 1692226"/>
              <a:gd name="connsiteX34" fmla="*/ 6272455 w 9662615"/>
              <a:gd name="connsiteY34" fmla="*/ 1453191 h 1692226"/>
              <a:gd name="connsiteX35" fmla="*/ 6212659 w 9662615"/>
              <a:gd name="connsiteY35" fmla="*/ 1454850 h 1692226"/>
              <a:gd name="connsiteX36" fmla="*/ 6069317 w 9662615"/>
              <a:gd name="connsiteY36" fmla="*/ 1445838 h 1692226"/>
              <a:gd name="connsiteX37" fmla="*/ 5878477 w 9662615"/>
              <a:gd name="connsiteY37" fmla="*/ 1439180 h 1692226"/>
              <a:gd name="connsiteX38" fmla="*/ 5838387 w 9662615"/>
              <a:gd name="connsiteY38" fmla="*/ 1444679 h 1692226"/>
              <a:gd name="connsiteX39" fmla="*/ 5771136 w 9662615"/>
              <a:gd name="connsiteY39" fmla="*/ 1453639 h 1692226"/>
              <a:gd name="connsiteX40" fmla="*/ 5724081 w 9662615"/>
              <a:gd name="connsiteY40" fmla="*/ 1470431 h 1692226"/>
              <a:gd name="connsiteX41" fmla="*/ 5666577 w 9662615"/>
              <a:gd name="connsiteY41" fmla="*/ 1473921 h 1692226"/>
              <a:gd name="connsiteX42" fmla="*/ 5649068 w 9662615"/>
              <a:gd name="connsiteY42" fmla="*/ 1461676 h 1692226"/>
              <a:gd name="connsiteX43" fmla="*/ 5588902 w 9662615"/>
              <a:gd name="connsiteY43" fmla="*/ 1469647 h 1692226"/>
              <a:gd name="connsiteX44" fmla="*/ 5498090 w 9662615"/>
              <a:gd name="connsiteY44" fmla="*/ 1483173 h 1692226"/>
              <a:gd name="connsiteX45" fmla="*/ 5444641 w 9662615"/>
              <a:gd name="connsiteY45" fmla="*/ 1487602 h 1692226"/>
              <a:gd name="connsiteX46" fmla="*/ 5299812 w 9662615"/>
              <a:gd name="connsiteY46" fmla="*/ 1503362 h 1692226"/>
              <a:gd name="connsiteX47" fmla="*/ 5213947 w 9662615"/>
              <a:gd name="connsiteY47" fmla="*/ 1516637 h 1692226"/>
              <a:gd name="connsiteX48" fmla="*/ 5090342 w 9662615"/>
              <a:gd name="connsiteY48" fmla="*/ 1546680 h 1692226"/>
              <a:gd name="connsiteX49" fmla="*/ 5129812 w 9662615"/>
              <a:gd name="connsiteY49" fmla="*/ 1521277 h 1692226"/>
              <a:gd name="connsiteX50" fmla="*/ 5059484 w 9662615"/>
              <a:gd name="connsiteY50" fmla="*/ 1546802 h 1692226"/>
              <a:gd name="connsiteX51" fmla="*/ 5038524 w 9662615"/>
              <a:gd name="connsiteY51" fmla="*/ 1545675 h 1692226"/>
              <a:gd name="connsiteX52" fmla="*/ 5026564 w 9662615"/>
              <a:gd name="connsiteY52" fmla="*/ 1545376 h 1692226"/>
              <a:gd name="connsiteX53" fmla="*/ 4969433 w 9662615"/>
              <a:gd name="connsiteY53" fmla="*/ 1550865 h 1692226"/>
              <a:gd name="connsiteX54" fmla="*/ 4921303 w 9662615"/>
              <a:gd name="connsiteY54" fmla="*/ 1575379 h 1692226"/>
              <a:gd name="connsiteX55" fmla="*/ 4871726 w 9662615"/>
              <a:gd name="connsiteY55" fmla="*/ 1570584 h 1692226"/>
              <a:gd name="connsiteX56" fmla="*/ 4847242 w 9662615"/>
              <a:gd name="connsiteY56" fmla="*/ 1664826 h 1692226"/>
              <a:gd name="connsiteX57" fmla="*/ 4809131 w 9662615"/>
              <a:gd name="connsiteY57" fmla="*/ 1692226 h 1692226"/>
              <a:gd name="connsiteX58" fmla="*/ 4791466 w 9662615"/>
              <a:gd name="connsiteY58" fmla="*/ 1561324 h 1692226"/>
              <a:gd name="connsiteX59" fmla="*/ 4784247 w 9662615"/>
              <a:gd name="connsiteY59" fmla="*/ 1562342 h 1692226"/>
              <a:gd name="connsiteX60" fmla="*/ 4735334 w 9662615"/>
              <a:gd name="connsiteY60" fmla="*/ 1581778 h 1692226"/>
              <a:gd name="connsiteX61" fmla="*/ 4697562 w 9662615"/>
              <a:gd name="connsiteY61" fmla="*/ 1551206 h 1692226"/>
              <a:gd name="connsiteX62" fmla="*/ 4662664 w 9662615"/>
              <a:gd name="connsiteY62" fmla="*/ 1573162 h 1692226"/>
              <a:gd name="connsiteX63" fmla="*/ 4603028 w 9662615"/>
              <a:gd name="connsiteY63" fmla="*/ 1568821 h 1692226"/>
              <a:gd name="connsiteX64" fmla="*/ 4541612 w 9662615"/>
              <a:gd name="connsiteY64" fmla="*/ 1545262 h 1692226"/>
              <a:gd name="connsiteX65" fmla="*/ 4422155 w 9662615"/>
              <a:gd name="connsiteY65" fmla="*/ 1542059 h 1692226"/>
              <a:gd name="connsiteX66" fmla="*/ 4221826 w 9662615"/>
              <a:gd name="connsiteY66" fmla="*/ 1508923 h 1692226"/>
              <a:gd name="connsiteX67" fmla="*/ 4096601 w 9662615"/>
              <a:gd name="connsiteY67" fmla="*/ 1521563 h 1692226"/>
              <a:gd name="connsiteX68" fmla="*/ 3970635 w 9662615"/>
              <a:gd name="connsiteY68" fmla="*/ 1544815 h 1692226"/>
              <a:gd name="connsiteX69" fmla="*/ 3833906 w 9662615"/>
              <a:gd name="connsiteY69" fmla="*/ 1516637 h 1692226"/>
              <a:gd name="connsiteX70" fmla="*/ 3696258 w 9662615"/>
              <a:gd name="connsiteY70" fmla="*/ 1537563 h 1692226"/>
              <a:gd name="connsiteX71" fmla="*/ 3594070 w 9662615"/>
              <a:gd name="connsiteY71" fmla="*/ 1509422 h 1692226"/>
              <a:gd name="connsiteX72" fmla="*/ 3565233 w 9662615"/>
              <a:gd name="connsiteY72" fmla="*/ 1515122 h 1692226"/>
              <a:gd name="connsiteX73" fmla="*/ 3560267 w 9662615"/>
              <a:gd name="connsiteY73" fmla="*/ 1516288 h 1692226"/>
              <a:gd name="connsiteX74" fmla="*/ 3540258 w 9662615"/>
              <a:gd name="connsiteY74" fmla="*/ 1516976 h 1692226"/>
              <a:gd name="connsiteX75" fmla="*/ 3534780 w 9662615"/>
              <a:gd name="connsiteY75" fmla="*/ 1522141 h 1692226"/>
              <a:gd name="connsiteX76" fmla="*/ 3504783 w 9662615"/>
              <a:gd name="connsiteY76" fmla="*/ 1526739 h 1692226"/>
              <a:gd name="connsiteX77" fmla="*/ 3430805 w 9662615"/>
              <a:gd name="connsiteY77" fmla="*/ 1542521 h 1692226"/>
              <a:gd name="connsiteX78" fmla="*/ 3292707 w 9662615"/>
              <a:gd name="connsiteY78" fmla="*/ 1520490 h 1692226"/>
              <a:gd name="connsiteX79" fmla="*/ 3187872 w 9662615"/>
              <a:gd name="connsiteY79" fmla="*/ 1519991 h 1692226"/>
              <a:gd name="connsiteX80" fmla="*/ 3148026 w 9662615"/>
              <a:gd name="connsiteY80" fmla="*/ 1524777 h 1692226"/>
              <a:gd name="connsiteX81" fmla="*/ 3092394 w 9662615"/>
              <a:gd name="connsiteY81" fmla="*/ 1528115 h 1692226"/>
              <a:gd name="connsiteX82" fmla="*/ 2994200 w 9662615"/>
              <a:gd name="connsiteY82" fmla="*/ 1537857 h 1692226"/>
              <a:gd name="connsiteX83" fmla="*/ 2862301 w 9662615"/>
              <a:gd name="connsiteY83" fmla="*/ 1544250 h 1692226"/>
              <a:gd name="connsiteX84" fmla="*/ 2766335 w 9662615"/>
              <a:gd name="connsiteY84" fmla="*/ 1527662 h 1692226"/>
              <a:gd name="connsiteX85" fmla="*/ 2757836 w 9662615"/>
              <a:gd name="connsiteY85" fmla="*/ 1531371 h 1692226"/>
              <a:gd name="connsiteX86" fmla="*/ 2691555 w 9662615"/>
              <a:gd name="connsiteY86" fmla="*/ 1530283 h 1692226"/>
              <a:gd name="connsiteX87" fmla="*/ 2491676 w 9662615"/>
              <a:gd name="connsiteY87" fmla="*/ 1500859 h 1692226"/>
              <a:gd name="connsiteX88" fmla="*/ 2378036 w 9662615"/>
              <a:gd name="connsiteY88" fmla="*/ 1520645 h 1692226"/>
              <a:gd name="connsiteX89" fmla="*/ 2284269 w 9662615"/>
              <a:gd name="connsiteY89" fmla="*/ 1503068 h 1692226"/>
              <a:gd name="connsiteX90" fmla="*/ 2207104 w 9662615"/>
              <a:gd name="connsiteY90" fmla="*/ 1508888 h 1692226"/>
              <a:gd name="connsiteX91" fmla="*/ 2149226 w 9662615"/>
              <a:gd name="connsiteY91" fmla="*/ 1523409 h 1692226"/>
              <a:gd name="connsiteX92" fmla="*/ 2084783 w 9662615"/>
              <a:gd name="connsiteY92" fmla="*/ 1524245 h 1692226"/>
              <a:gd name="connsiteX93" fmla="*/ 2070075 w 9662615"/>
              <a:gd name="connsiteY93" fmla="*/ 1511285 h 1692226"/>
              <a:gd name="connsiteX94" fmla="*/ 2001057 w 9662615"/>
              <a:gd name="connsiteY94" fmla="*/ 1516449 h 1692226"/>
              <a:gd name="connsiteX95" fmla="*/ 1896330 w 9662615"/>
              <a:gd name="connsiteY95" fmla="*/ 1525725 h 1692226"/>
              <a:gd name="connsiteX96" fmla="*/ 1835994 w 9662615"/>
              <a:gd name="connsiteY96" fmla="*/ 1527678 h 1692226"/>
              <a:gd name="connsiteX97" fmla="*/ 1671119 w 9662615"/>
              <a:gd name="connsiteY97" fmla="*/ 1536701 h 1692226"/>
              <a:gd name="connsiteX98" fmla="*/ 1601337 w 9662615"/>
              <a:gd name="connsiteY98" fmla="*/ 1548552 h 1692226"/>
              <a:gd name="connsiteX99" fmla="*/ 1407755 w 9662615"/>
              <a:gd name="connsiteY99" fmla="*/ 1571444 h 1692226"/>
              <a:gd name="connsiteX100" fmla="*/ 1271994 w 9662615"/>
              <a:gd name="connsiteY100" fmla="*/ 1579471 h 1692226"/>
              <a:gd name="connsiteX101" fmla="*/ 1249226 w 9662615"/>
              <a:gd name="connsiteY101" fmla="*/ 1583140 h 1692226"/>
              <a:gd name="connsiteX102" fmla="*/ 1217719 w 9662615"/>
              <a:gd name="connsiteY102" fmla="*/ 1580863 h 1692226"/>
              <a:gd name="connsiteX103" fmla="*/ 1091432 w 9662615"/>
              <a:gd name="connsiteY103" fmla="*/ 1571003 h 1692226"/>
              <a:gd name="connsiteX104" fmla="*/ 992039 w 9662615"/>
              <a:gd name="connsiteY104" fmla="*/ 1556662 h 1692226"/>
              <a:gd name="connsiteX105" fmla="*/ 868264 w 9662615"/>
              <a:gd name="connsiteY105" fmla="*/ 1566392 h 1692226"/>
              <a:gd name="connsiteX106" fmla="*/ 792765 w 9662615"/>
              <a:gd name="connsiteY106" fmla="*/ 1563102 h 1692226"/>
              <a:gd name="connsiteX107" fmla="*/ 669055 w 9662615"/>
              <a:gd name="connsiteY107" fmla="*/ 1543638 h 1692226"/>
              <a:gd name="connsiteX108" fmla="*/ 506152 w 9662615"/>
              <a:gd name="connsiteY108" fmla="*/ 1549124 h 1692226"/>
              <a:gd name="connsiteX109" fmla="*/ 472797 w 9662615"/>
              <a:gd name="connsiteY109" fmla="*/ 1568904 h 1692226"/>
              <a:gd name="connsiteX110" fmla="*/ 427864 w 9662615"/>
              <a:gd name="connsiteY110" fmla="*/ 1580848 h 1692226"/>
              <a:gd name="connsiteX111" fmla="*/ 408381 w 9662615"/>
              <a:gd name="connsiteY111" fmla="*/ 1552940 h 1692226"/>
              <a:gd name="connsiteX112" fmla="*/ 267163 w 9662615"/>
              <a:gd name="connsiteY112" fmla="*/ 1531913 h 1692226"/>
              <a:gd name="connsiteX113" fmla="*/ 196644 w 9662615"/>
              <a:gd name="connsiteY113" fmla="*/ 1524565 h 1692226"/>
              <a:gd name="connsiteX114" fmla="*/ 86819 w 9662615"/>
              <a:gd name="connsiteY114" fmla="*/ 1519517 h 1692226"/>
              <a:gd name="connsiteX115" fmla="*/ 53369 w 9662615"/>
              <a:gd name="connsiteY115" fmla="*/ 1516853 h 1692226"/>
              <a:gd name="connsiteX116" fmla="*/ 2359 w 9662615"/>
              <a:gd name="connsiteY116" fmla="*/ 1515247 h 1692226"/>
              <a:gd name="connsiteX117" fmla="*/ 0 w 9662615"/>
              <a:gd name="connsiteY117" fmla="*/ 1514932 h 1692226"/>
              <a:gd name="connsiteX118" fmla="*/ 0 w 9662615"/>
              <a:gd name="connsiteY118" fmla="*/ 0 h 1692226"/>
              <a:gd name="connsiteX0" fmla="*/ 0 w 9662615"/>
              <a:gd name="connsiteY0" fmla="*/ 0 h 1692226"/>
              <a:gd name="connsiteX1" fmla="*/ 9662615 w 9662615"/>
              <a:gd name="connsiteY1" fmla="*/ 0 h 1692226"/>
              <a:gd name="connsiteX2" fmla="*/ 9662615 w 9662615"/>
              <a:gd name="connsiteY2" fmla="*/ 1280346 h 1692226"/>
              <a:gd name="connsiteX3" fmla="*/ 9658420 w 9662615"/>
              <a:gd name="connsiteY3" fmla="*/ 1280106 h 1692226"/>
              <a:gd name="connsiteX4" fmla="*/ 9469546 w 9662615"/>
              <a:gd name="connsiteY4" fmla="*/ 1289837 h 1692226"/>
              <a:gd name="connsiteX5" fmla="*/ 9385895 w 9662615"/>
              <a:gd name="connsiteY5" fmla="*/ 1269203 h 1692226"/>
              <a:gd name="connsiteX6" fmla="*/ 9144767 w 9662615"/>
              <a:gd name="connsiteY6" fmla="*/ 1264120 h 1692226"/>
              <a:gd name="connsiteX7" fmla="*/ 8837252 w 9662615"/>
              <a:gd name="connsiteY7" fmla="*/ 1350515 h 1692226"/>
              <a:gd name="connsiteX8" fmla="*/ 8705466 w 9662615"/>
              <a:gd name="connsiteY8" fmla="*/ 1342419 h 1692226"/>
              <a:gd name="connsiteX9" fmla="*/ 8652221 w 9662615"/>
              <a:gd name="connsiteY9" fmla="*/ 1326906 h 1692226"/>
              <a:gd name="connsiteX10" fmla="*/ 8632312 w 9662615"/>
              <a:gd name="connsiteY10" fmla="*/ 1326025 h 1692226"/>
              <a:gd name="connsiteX11" fmla="*/ 8591582 w 9662615"/>
              <a:gd name="connsiteY11" fmla="*/ 1341666 h 1692226"/>
              <a:gd name="connsiteX12" fmla="*/ 8537336 w 9662615"/>
              <a:gd name="connsiteY12" fmla="*/ 1341684 h 1692226"/>
              <a:gd name="connsiteX13" fmla="*/ 8472508 w 9662615"/>
              <a:gd name="connsiteY13" fmla="*/ 1363109 h 1692226"/>
              <a:gd name="connsiteX14" fmla="*/ 8258477 w 9662615"/>
              <a:gd name="connsiteY14" fmla="*/ 1370666 h 1692226"/>
              <a:gd name="connsiteX15" fmla="*/ 8197961 w 9662615"/>
              <a:gd name="connsiteY15" fmla="*/ 1392804 h 1692226"/>
              <a:gd name="connsiteX16" fmla="*/ 8171196 w 9662615"/>
              <a:gd name="connsiteY16" fmla="*/ 1397216 h 1692226"/>
              <a:gd name="connsiteX17" fmla="*/ 8127667 w 9662615"/>
              <a:gd name="connsiteY17" fmla="*/ 1418254 h 1692226"/>
              <a:gd name="connsiteX18" fmla="*/ 7974579 w 9662615"/>
              <a:gd name="connsiteY18" fmla="*/ 1383439 h 1692226"/>
              <a:gd name="connsiteX19" fmla="*/ 7768351 w 9662615"/>
              <a:gd name="connsiteY19" fmla="*/ 1395051 h 1692226"/>
              <a:gd name="connsiteX20" fmla="*/ 7635985 w 9662615"/>
              <a:gd name="connsiteY20" fmla="*/ 1386363 h 1692226"/>
              <a:gd name="connsiteX21" fmla="*/ 7466069 w 9662615"/>
              <a:gd name="connsiteY21" fmla="*/ 1377654 h 1692226"/>
              <a:gd name="connsiteX22" fmla="*/ 7355642 w 9662615"/>
              <a:gd name="connsiteY22" fmla="*/ 1407761 h 1692226"/>
              <a:gd name="connsiteX23" fmla="*/ 7151610 w 9662615"/>
              <a:gd name="connsiteY23" fmla="*/ 1397856 h 1692226"/>
              <a:gd name="connsiteX24" fmla="*/ 7082147 w 9662615"/>
              <a:gd name="connsiteY24" fmla="*/ 1406113 h 1692226"/>
              <a:gd name="connsiteX25" fmla="*/ 7014958 w 9662615"/>
              <a:gd name="connsiteY25" fmla="*/ 1396883 h 1692226"/>
              <a:gd name="connsiteX26" fmla="*/ 6907567 w 9662615"/>
              <a:gd name="connsiteY26" fmla="*/ 1419149 h 1692226"/>
              <a:gd name="connsiteX27" fmla="*/ 6748428 w 9662615"/>
              <a:gd name="connsiteY27" fmla="*/ 1420308 h 1692226"/>
              <a:gd name="connsiteX28" fmla="*/ 6654257 w 9662615"/>
              <a:gd name="connsiteY28" fmla="*/ 1424143 h 1692226"/>
              <a:gd name="connsiteX29" fmla="*/ 6620123 w 9662615"/>
              <a:gd name="connsiteY29" fmla="*/ 1430535 h 1692226"/>
              <a:gd name="connsiteX30" fmla="*/ 6571355 w 9662615"/>
              <a:gd name="connsiteY30" fmla="*/ 1436144 h 1692226"/>
              <a:gd name="connsiteX31" fmla="*/ 6486557 w 9662615"/>
              <a:gd name="connsiteY31" fmla="*/ 1449861 h 1692226"/>
              <a:gd name="connsiteX32" fmla="*/ 6370419 w 9662615"/>
              <a:gd name="connsiteY32" fmla="*/ 1461649 h 1692226"/>
              <a:gd name="connsiteX33" fmla="*/ 6278839 w 9662615"/>
              <a:gd name="connsiteY33" fmla="*/ 1449160 h 1692226"/>
              <a:gd name="connsiteX34" fmla="*/ 6272455 w 9662615"/>
              <a:gd name="connsiteY34" fmla="*/ 1453191 h 1692226"/>
              <a:gd name="connsiteX35" fmla="*/ 6212659 w 9662615"/>
              <a:gd name="connsiteY35" fmla="*/ 1454850 h 1692226"/>
              <a:gd name="connsiteX36" fmla="*/ 6069317 w 9662615"/>
              <a:gd name="connsiteY36" fmla="*/ 1445838 h 1692226"/>
              <a:gd name="connsiteX37" fmla="*/ 5878477 w 9662615"/>
              <a:gd name="connsiteY37" fmla="*/ 1439180 h 1692226"/>
              <a:gd name="connsiteX38" fmla="*/ 5838387 w 9662615"/>
              <a:gd name="connsiteY38" fmla="*/ 1444679 h 1692226"/>
              <a:gd name="connsiteX39" fmla="*/ 5771136 w 9662615"/>
              <a:gd name="connsiteY39" fmla="*/ 1453639 h 1692226"/>
              <a:gd name="connsiteX40" fmla="*/ 5724081 w 9662615"/>
              <a:gd name="connsiteY40" fmla="*/ 1470431 h 1692226"/>
              <a:gd name="connsiteX41" fmla="*/ 5666577 w 9662615"/>
              <a:gd name="connsiteY41" fmla="*/ 1473921 h 1692226"/>
              <a:gd name="connsiteX42" fmla="*/ 5649068 w 9662615"/>
              <a:gd name="connsiteY42" fmla="*/ 1461676 h 1692226"/>
              <a:gd name="connsiteX43" fmla="*/ 5588902 w 9662615"/>
              <a:gd name="connsiteY43" fmla="*/ 1469647 h 1692226"/>
              <a:gd name="connsiteX44" fmla="*/ 5498090 w 9662615"/>
              <a:gd name="connsiteY44" fmla="*/ 1483173 h 1692226"/>
              <a:gd name="connsiteX45" fmla="*/ 5444641 w 9662615"/>
              <a:gd name="connsiteY45" fmla="*/ 1487602 h 1692226"/>
              <a:gd name="connsiteX46" fmla="*/ 5299812 w 9662615"/>
              <a:gd name="connsiteY46" fmla="*/ 1503362 h 1692226"/>
              <a:gd name="connsiteX47" fmla="*/ 5213947 w 9662615"/>
              <a:gd name="connsiteY47" fmla="*/ 1516637 h 1692226"/>
              <a:gd name="connsiteX48" fmla="*/ 5090342 w 9662615"/>
              <a:gd name="connsiteY48" fmla="*/ 1546680 h 1692226"/>
              <a:gd name="connsiteX49" fmla="*/ 5129812 w 9662615"/>
              <a:gd name="connsiteY49" fmla="*/ 1521277 h 1692226"/>
              <a:gd name="connsiteX50" fmla="*/ 5059484 w 9662615"/>
              <a:gd name="connsiteY50" fmla="*/ 1546802 h 1692226"/>
              <a:gd name="connsiteX51" fmla="*/ 5038524 w 9662615"/>
              <a:gd name="connsiteY51" fmla="*/ 1545675 h 1692226"/>
              <a:gd name="connsiteX52" fmla="*/ 5026564 w 9662615"/>
              <a:gd name="connsiteY52" fmla="*/ 1545376 h 1692226"/>
              <a:gd name="connsiteX53" fmla="*/ 4969433 w 9662615"/>
              <a:gd name="connsiteY53" fmla="*/ 1550865 h 1692226"/>
              <a:gd name="connsiteX54" fmla="*/ 4921303 w 9662615"/>
              <a:gd name="connsiteY54" fmla="*/ 1575379 h 1692226"/>
              <a:gd name="connsiteX55" fmla="*/ 4871726 w 9662615"/>
              <a:gd name="connsiteY55" fmla="*/ 1570584 h 1692226"/>
              <a:gd name="connsiteX56" fmla="*/ 4847242 w 9662615"/>
              <a:gd name="connsiteY56" fmla="*/ 1621094 h 1692226"/>
              <a:gd name="connsiteX57" fmla="*/ 4809131 w 9662615"/>
              <a:gd name="connsiteY57" fmla="*/ 1692226 h 1692226"/>
              <a:gd name="connsiteX58" fmla="*/ 4791466 w 9662615"/>
              <a:gd name="connsiteY58" fmla="*/ 1561324 h 1692226"/>
              <a:gd name="connsiteX59" fmla="*/ 4784247 w 9662615"/>
              <a:gd name="connsiteY59" fmla="*/ 1562342 h 1692226"/>
              <a:gd name="connsiteX60" fmla="*/ 4735334 w 9662615"/>
              <a:gd name="connsiteY60" fmla="*/ 1581778 h 1692226"/>
              <a:gd name="connsiteX61" fmla="*/ 4697562 w 9662615"/>
              <a:gd name="connsiteY61" fmla="*/ 1551206 h 1692226"/>
              <a:gd name="connsiteX62" fmla="*/ 4662664 w 9662615"/>
              <a:gd name="connsiteY62" fmla="*/ 1573162 h 1692226"/>
              <a:gd name="connsiteX63" fmla="*/ 4603028 w 9662615"/>
              <a:gd name="connsiteY63" fmla="*/ 1568821 h 1692226"/>
              <a:gd name="connsiteX64" fmla="*/ 4541612 w 9662615"/>
              <a:gd name="connsiteY64" fmla="*/ 1545262 h 1692226"/>
              <a:gd name="connsiteX65" fmla="*/ 4422155 w 9662615"/>
              <a:gd name="connsiteY65" fmla="*/ 1542059 h 1692226"/>
              <a:gd name="connsiteX66" fmla="*/ 4221826 w 9662615"/>
              <a:gd name="connsiteY66" fmla="*/ 1508923 h 1692226"/>
              <a:gd name="connsiteX67" fmla="*/ 4096601 w 9662615"/>
              <a:gd name="connsiteY67" fmla="*/ 1521563 h 1692226"/>
              <a:gd name="connsiteX68" fmla="*/ 3970635 w 9662615"/>
              <a:gd name="connsiteY68" fmla="*/ 1544815 h 1692226"/>
              <a:gd name="connsiteX69" fmla="*/ 3833906 w 9662615"/>
              <a:gd name="connsiteY69" fmla="*/ 1516637 h 1692226"/>
              <a:gd name="connsiteX70" fmla="*/ 3696258 w 9662615"/>
              <a:gd name="connsiteY70" fmla="*/ 1537563 h 1692226"/>
              <a:gd name="connsiteX71" fmla="*/ 3594070 w 9662615"/>
              <a:gd name="connsiteY71" fmla="*/ 1509422 h 1692226"/>
              <a:gd name="connsiteX72" fmla="*/ 3565233 w 9662615"/>
              <a:gd name="connsiteY72" fmla="*/ 1515122 h 1692226"/>
              <a:gd name="connsiteX73" fmla="*/ 3560267 w 9662615"/>
              <a:gd name="connsiteY73" fmla="*/ 1516288 h 1692226"/>
              <a:gd name="connsiteX74" fmla="*/ 3540258 w 9662615"/>
              <a:gd name="connsiteY74" fmla="*/ 1516976 h 1692226"/>
              <a:gd name="connsiteX75" fmla="*/ 3534780 w 9662615"/>
              <a:gd name="connsiteY75" fmla="*/ 1522141 h 1692226"/>
              <a:gd name="connsiteX76" fmla="*/ 3504783 w 9662615"/>
              <a:gd name="connsiteY76" fmla="*/ 1526739 h 1692226"/>
              <a:gd name="connsiteX77" fmla="*/ 3430805 w 9662615"/>
              <a:gd name="connsiteY77" fmla="*/ 1542521 h 1692226"/>
              <a:gd name="connsiteX78" fmla="*/ 3292707 w 9662615"/>
              <a:gd name="connsiteY78" fmla="*/ 1520490 h 1692226"/>
              <a:gd name="connsiteX79" fmla="*/ 3187872 w 9662615"/>
              <a:gd name="connsiteY79" fmla="*/ 1519991 h 1692226"/>
              <a:gd name="connsiteX80" fmla="*/ 3148026 w 9662615"/>
              <a:gd name="connsiteY80" fmla="*/ 1524777 h 1692226"/>
              <a:gd name="connsiteX81" fmla="*/ 3092394 w 9662615"/>
              <a:gd name="connsiteY81" fmla="*/ 1528115 h 1692226"/>
              <a:gd name="connsiteX82" fmla="*/ 2994200 w 9662615"/>
              <a:gd name="connsiteY82" fmla="*/ 1537857 h 1692226"/>
              <a:gd name="connsiteX83" fmla="*/ 2862301 w 9662615"/>
              <a:gd name="connsiteY83" fmla="*/ 1544250 h 1692226"/>
              <a:gd name="connsiteX84" fmla="*/ 2766335 w 9662615"/>
              <a:gd name="connsiteY84" fmla="*/ 1527662 h 1692226"/>
              <a:gd name="connsiteX85" fmla="*/ 2757836 w 9662615"/>
              <a:gd name="connsiteY85" fmla="*/ 1531371 h 1692226"/>
              <a:gd name="connsiteX86" fmla="*/ 2691555 w 9662615"/>
              <a:gd name="connsiteY86" fmla="*/ 1530283 h 1692226"/>
              <a:gd name="connsiteX87" fmla="*/ 2491676 w 9662615"/>
              <a:gd name="connsiteY87" fmla="*/ 1500859 h 1692226"/>
              <a:gd name="connsiteX88" fmla="*/ 2378036 w 9662615"/>
              <a:gd name="connsiteY88" fmla="*/ 1520645 h 1692226"/>
              <a:gd name="connsiteX89" fmla="*/ 2284269 w 9662615"/>
              <a:gd name="connsiteY89" fmla="*/ 1503068 h 1692226"/>
              <a:gd name="connsiteX90" fmla="*/ 2207104 w 9662615"/>
              <a:gd name="connsiteY90" fmla="*/ 1508888 h 1692226"/>
              <a:gd name="connsiteX91" fmla="*/ 2149226 w 9662615"/>
              <a:gd name="connsiteY91" fmla="*/ 1523409 h 1692226"/>
              <a:gd name="connsiteX92" fmla="*/ 2084783 w 9662615"/>
              <a:gd name="connsiteY92" fmla="*/ 1524245 h 1692226"/>
              <a:gd name="connsiteX93" fmla="*/ 2070075 w 9662615"/>
              <a:gd name="connsiteY93" fmla="*/ 1511285 h 1692226"/>
              <a:gd name="connsiteX94" fmla="*/ 2001057 w 9662615"/>
              <a:gd name="connsiteY94" fmla="*/ 1516449 h 1692226"/>
              <a:gd name="connsiteX95" fmla="*/ 1896330 w 9662615"/>
              <a:gd name="connsiteY95" fmla="*/ 1525725 h 1692226"/>
              <a:gd name="connsiteX96" fmla="*/ 1835994 w 9662615"/>
              <a:gd name="connsiteY96" fmla="*/ 1527678 h 1692226"/>
              <a:gd name="connsiteX97" fmla="*/ 1671119 w 9662615"/>
              <a:gd name="connsiteY97" fmla="*/ 1536701 h 1692226"/>
              <a:gd name="connsiteX98" fmla="*/ 1601337 w 9662615"/>
              <a:gd name="connsiteY98" fmla="*/ 1548552 h 1692226"/>
              <a:gd name="connsiteX99" fmla="*/ 1407755 w 9662615"/>
              <a:gd name="connsiteY99" fmla="*/ 1571444 h 1692226"/>
              <a:gd name="connsiteX100" fmla="*/ 1271994 w 9662615"/>
              <a:gd name="connsiteY100" fmla="*/ 1579471 h 1692226"/>
              <a:gd name="connsiteX101" fmla="*/ 1249226 w 9662615"/>
              <a:gd name="connsiteY101" fmla="*/ 1583140 h 1692226"/>
              <a:gd name="connsiteX102" fmla="*/ 1217719 w 9662615"/>
              <a:gd name="connsiteY102" fmla="*/ 1580863 h 1692226"/>
              <a:gd name="connsiteX103" fmla="*/ 1091432 w 9662615"/>
              <a:gd name="connsiteY103" fmla="*/ 1571003 h 1692226"/>
              <a:gd name="connsiteX104" fmla="*/ 992039 w 9662615"/>
              <a:gd name="connsiteY104" fmla="*/ 1556662 h 1692226"/>
              <a:gd name="connsiteX105" fmla="*/ 868264 w 9662615"/>
              <a:gd name="connsiteY105" fmla="*/ 1566392 h 1692226"/>
              <a:gd name="connsiteX106" fmla="*/ 792765 w 9662615"/>
              <a:gd name="connsiteY106" fmla="*/ 1563102 h 1692226"/>
              <a:gd name="connsiteX107" fmla="*/ 669055 w 9662615"/>
              <a:gd name="connsiteY107" fmla="*/ 1543638 h 1692226"/>
              <a:gd name="connsiteX108" fmla="*/ 506152 w 9662615"/>
              <a:gd name="connsiteY108" fmla="*/ 1549124 h 1692226"/>
              <a:gd name="connsiteX109" fmla="*/ 472797 w 9662615"/>
              <a:gd name="connsiteY109" fmla="*/ 1568904 h 1692226"/>
              <a:gd name="connsiteX110" fmla="*/ 427864 w 9662615"/>
              <a:gd name="connsiteY110" fmla="*/ 1580848 h 1692226"/>
              <a:gd name="connsiteX111" fmla="*/ 408381 w 9662615"/>
              <a:gd name="connsiteY111" fmla="*/ 1552940 h 1692226"/>
              <a:gd name="connsiteX112" fmla="*/ 267163 w 9662615"/>
              <a:gd name="connsiteY112" fmla="*/ 1531913 h 1692226"/>
              <a:gd name="connsiteX113" fmla="*/ 196644 w 9662615"/>
              <a:gd name="connsiteY113" fmla="*/ 1524565 h 1692226"/>
              <a:gd name="connsiteX114" fmla="*/ 86819 w 9662615"/>
              <a:gd name="connsiteY114" fmla="*/ 1519517 h 1692226"/>
              <a:gd name="connsiteX115" fmla="*/ 53369 w 9662615"/>
              <a:gd name="connsiteY115" fmla="*/ 1516853 h 1692226"/>
              <a:gd name="connsiteX116" fmla="*/ 2359 w 9662615"/>
              <a:gd name="connsiteY116" fmla="*/ 1515247 h 1692226"/>
              <a:gd name="connsiteX117" fmla="*/ 0 w 9662615"/>
              <a:gd name="connsiteY117" fmla="*/ 1514932 h 1692226"/>
              <a:gd name="connsiteX118" fmla="*/ 0 w 9662615"/>
              <a:gd name="connsiteY118" fmla="*/ 0 h 1692226"/>
              <a:gd name="connsiteX0" fmla="*/ 0 w 9662615"/>
              <a:gd name="connsiteY0" fmla="*/ 0 h 1621094"/>
              <a:gd name="connsiteX1" fmla="*/ 9662615 w 9662615"/>
              <a:gd name="connsiteY1" fmla="*/ 0 h 1621094"/>
              <a:gd name="connsiteX2" fmla="*/ 9662615 w 9662615"/>
              <a:gd name="connsiteY2" fmla="*/ 1280346 h 1621094"/>
              <a:gd name="connsiteX3" fmla="*/ 9658420 w 9662615"/>
              <a:gd name="connsiteY3" fmla="*/ 1280106 h 1621094"/>
              <a:gd name="connsiteX4" fmla="*/ 9469546 w 9662615"/>
              <a:gd name="connsiteY4" fmla="*/ 1289837 h 1621094"/>
              <a:gd name="connsiteX5" fmla="*/ 9385895 w 9662615"/>
              <a:gd name="connsiteY5" fmla="*/ 1269203 h 1621094"/>
              <a:gd name="connsiteX6" fmla="*/ 9144767 w 9662615"/>
              <a:gd name="connsiteY6" fmla="*/ 1264120 h 1621094"/>
              <a:gd name="connsiteX7" fmla="*/ 8837252 w 9662615"/>
              <a:gd name="connsiteY7" fmla="*/ 1350515 h 1621094"/>
              <a:gd name="connsiteX8" fmla="*/ 8705466 w 9662615"/>
              <a:gd name="connsiteY8" fmla="*/ 1342419 h 1621094"/>
              <a:gd name="connsiteX9" fmla="*/ 8652221 w 9662615"/>
              <a:gd name="connsiteY9" fmla="*/ 1326906 h 1621094"/>
              <a:gd name="connsiteX10" fmla="*/ 8632312 w 9662615"/>
              <a:gd name="connsiteY10" fmla="*/ 1326025 h 1621094"/>
              <a:gd name="connsiteX11" fmla="*/ 8591582 w 9662615"/>
              <a:gd name="connsiteY11" fmla="*/ 1341666 h 1621094"/>
              <a:gd name="connsiteX12" fmla="*/ 8537336 w 9662615"/>
              <a:gd name="connsiteY12" fmla="*/ 1341684 h 1621094"/>
              <a:gd name="connsiteX13" fmla="*/ 8472508 w 9662615"/>
              <a:gd name="connsiteY13" fmla="*/ 1363109 h 1621094"/>
              <a:gd name="connsiteX14" fmla="*/ 8258477 w 9662615"/>
              <a:gd name="connsiteY14" fmla="*/ 1370666 h 1621094"/>
              <a:gd name="connsiteX15" fmla="*/ 8197961 w 9662615"/>
              <a:gd name="connsiteY15" fmla="*/ 1392804 h 1621094"/>
              <a:gd name="connsiteX16" fmla="*/ 8171196 w 9662615"/>
              <a:gd name="connsiteY16" fmla="*/ 1397216 h 1621094"/>
              <a:gd name="connsiteX17" fmla="*/ 8127667 w 9662615"/>
              <a:gd name="connsiteY17" fmla="*/ 1418254 h 1621094"/>
              <a:gd name="connsiteX18" fmla="*/ 7974579 w 9662615"/>
              <a:gd name="connsiteY18" fmla="*/ 1383439 h 1621094"/>
              <a:gd name="connsiteX19" fmla="*/ 7768351 w 9662615"/>
              <a:gd name="connsiteY19" fmla="*/ 1395051 h 1621094"/>
              <a:gd name="connsiteX20" fmla="*/ 7635985 w 9662615"/>
              <a:gd name="connsiteY20" fmla="*/ 1386363 h 1621094"/>
              <a:gd name="connsiteX21" fmla="*/ 7466069 w 9662615"/>
              <a:gd name="connsiteY21" fmla="*/ 1377654 h 1621094"/>
              <a:gd name="connsiteX22" fmla="*/ 7355642 w 9662615"/>
              <a:gd name="connsiteY22" fmla="*/ 1407761 h 1621094"/>
              <a:gd name="connsiteX23" fmla="*/ 7151610 w 9662615"/>
              <a:gd name="connsiteY23" fmla="*/ 1397856 h 1621094"/>
              <a:gd name="connsiteX24" fmla="*/ 7082147 w 9662615"/>
              <a:gd name="connsiteY24" fmla="*/ 1406113 h 1621094"/>
              <a:gd name="connsiteX25" fmla="*/ 7014958 w 9662615"/>
              <a:gd name="connsiteY25" fmla="*/ 1396883 h 1621094"/>
              <a:gd name="connsiteX26" fmla="*/ 6907567 w 9662615"/>
              <a:gd name="connsiteY26" fmla="*/ 1419149 h 1621094"/>
              <a:gd name="connsiteX27" fmla="*/ 6748428 w 9662615"/>
              <a:gd name="connsiteY27" fmla="*/ 1420308 h 1621094"/>
              <a:gd name="connsiteX28" fmla="*/ 6654257 w 9662615"/>
              <a:gd name="connsiteY28" fmla="*/ 1424143 h 1621094"/>
              <a:gd name="connsiteX29" fmla="*/ 6620123 w 9662615"/>
              <a:gd name="connsiteY29" fmla="*/ 1430535 h 1621094"/>
              <a:gd name="connsiteX30" fmla="*/ 6571355 w 9662615"/>
              <a:gd name="connsiteY30" fmla="*/ 1436144 h 1621094"/>
              <a:gd name="connsiteX31" fmla="*/ 6486557 w 9662615"/>
              <a:gd name="connsiteY31" fmla="*/ 1449861 h 1621094"/>
              <a:gd name="connsiteX32" fmla="*/ 6370419 w 9662615"/>
              <a:gd name="connsiteY32" fmla="*/ 1461649 h 1621094"/>
              <a:gd name="connsiteX33" fmla="*/ 6278839 w 9662615"/>
              <a:gd name="connsiteY33" fmla="*/ 1449160 h 1621094"/>
              <a:gd name="connsiteX34" fmla="*/ 6272455 w 9662615"/>
              <a:gd name="connsiteY34" fmla="*/ 1453191 h 1621094"/>
              <a:gd name="connsiteX35" fmla="*/ 6212659 w 9662615"/>
              <a:gd name="connsiteY35" fmla="*/ 1454850 h 1621094"/>
              <a:gd name="connsiteX36" fmla="*/ 6069317 w 9662615"/>
              <a:gd name="connsiteY36" fmla="*/ 1445838 h 1621094"/>
              <a:gd name="connsiteX37" fmla="*/ 5878477 w 9662615"/>
              <a:gd name="connsiteY37" fmla="*/ 1439180 h 1621094"/>
              <a:gd name="connsiteX38" fmla="*/ 5838387 w 9662615"/>
              <a:gd name="connsiteY38" fmla="*/ 1444679 h 1621094"/>
              <a:gd name="connsiteX39" fmla="*/ 5771136 w 9662615"/>
              <a:gd name="connsiteY39" fmla="*/ 1453639 h 1621094"/>
              <a:gd name="connsiteX40" fmla="*/ 5724081 w 9662615"/>
              <a:gd name="connsiteY40" fmla="*/ 1470431 h 1621094"/>
              <a:gd name="connsiteX41" fmla="*/ 5666577 w 9662615"/>
              <a:gd name="connsiteY41" fmla="*/ 1473921 h 1621094"/>
              <a:gd name="connsiteX42" fmla="*/ 5649068 w 9662615"/>
              <a:gd name="connsiteY42" fmla="*/ 1461676 h 1621094"/>
              <a:gd name="connsiteX43" fmla="*/ 5588902 w 9662615"/>
              <a:gd name="connsiteY43" fmla="*/ 1469647 h 1621094"/>
              <a:gd name="connsiteX44" fmla="*/ 5498090 w 9662615"/>
              <a:gd name="connsiteY44" fmla="*/ 1483173 h 1621094"/>
              <a:gd name="connsiteX45" fmla="*/ 5444641 w 9662615"/>
              <a:gd name="connsiteY45" fmla="*/ 1487602 h 1621094"/>
              <a:gd name="connsiteX46" fmla="*/ 5299812 w 9662615"/>
              <a:gd name="connsiteY46" fmla="*/ 1503362 h 1621094"/>
              <a:gd name="connsiteX47" fmla="*/ 5213947 w 9662615"/>
              <a:gd name="connsiteY47" fmla="*/ 1516637 h 1621094"/>
              <a:gd name="connsiteX48" fmla="*/ 5090342 w 9662615"/>
              <a:gd name="connsiteY48" fmla="*/ 1546680 h 1621094"/>
              <a:gd name="connsiteX49" fmla="*/ 5129812 w 9662615"/>
              <a:gd name="connsiteY49" fmla="*/ 1521277 h 1621094"/>
              <a:gd name="connsiteX50" fmla="*/ 5059484 w 9662615"/>
              <a:gd name="connsiteY50" fmla="*/ 1546802 h 1621094"/>
              <a:gd name="connsiteX51" fmla="*/ 5038524 w 9662615"/>
              <a:gd name="connsiteY51" fmla="*/ 1545675 h 1621094"/>
              <a:gd name="connsiteX52" fmla="*/ 5026564 w 9662615"/>
              <a:gd name="connsiteY52" fmla="*/ 1545376 h 1621094"/>
              <a:gd name="connsiteX53" fmla="*/ 4969433 w 9662615"/>
              <a:gd name="connsiteY53" fmla="*/ 1550865 h 1621094"/>
              <a:gd name="connsiteX54" fmla="*/ 4921303 w 9662615"/>
              <a:gd name="connsiteY54" fmla="*/ 1575379 h 1621094"/>
              <a:gd name="connsiteX55" fmla="*/ 4871726 w 9662615"/>
              <a:gd name="connsiteY55" fmla="*/ 1570584 h 1621094"/>
              <a:gd name="connsiteX56" fmla="*/ 4847242 w 9662615"/>
              <a:gd name="connsiteY56" fmla="*/ 1621094 h 1621094"/>
              <a:gd name="connsiteX57" fmla="*/ 4821058 w 9662615"/>
              <a:gd name="connsiteY57" fmla="*/ 1553078 h 1621094"/>
              <a:gd name="connsiteX58" fmla="*/ 4791466 w 9662615"/>
              <a:gd name="connsiteY58" fmla="*/ 1561324 h 1621094"/>
              <a:gd name="connsiteX59" fmla="*/ 4784247 w 9662615"/>
              <a:gd name="connsiteY59" fmla="*/ 1562342 h 1621094"/>
              <a:gd name="connsiteX60" fmla="*/ 4735334 w 9662615"/>
              <a:gd name="connsiteY60" fmla="*/ 1581778 h 1621094"/>
              <a:gd name="connsiteX61" fmla="*/ 4697562 w 9662615"/>
              <a:gd name="connsiteY61" fmla="*/ 1551206 h 1621094"/>
              <a:gd name="connsiteX62" fmla="*/ 4662664 w 9662615"/>
              <a:gd name="connsiteY62" fmla="*/ 1573162 h 1621094"/>
              <a:gd name="connsiteX63" fmla="*/ 4603028 w 9662615"/>
              <a:gd name="connsiteY63" fmla="*/ 1568821 h 1621094"/>
              <a:gd name="connsiteX64" fmla="*/ 4541612 w 9662615"/>
              <a:gd name="connsiteY64" fmla="*/ 1545262 h 1621094"/>
              <a:gd name="connsiteX65" fmla="*/ 4422155 w 9662615"/>
              <a:gd name="connsiteY65" fmla="*/ 1542059 h 1621094"/>
              <a:gd name="connsiteX66" fmla="*/ 4221826 w 9662615"/>
              <a:gd name="connsiteY66" fmla="*/ 1508923 h 1621094"/>
              <a:gd name="connsiteX67" fmla="*/ 4096601 w 9662615"/>
              <a:gd name="connsiteY67" fmla="*/ 1521563 h 1621094"/>
              <a:gd name="connsiteX68" fmla="*/ 3970635 w 9662615"/>
              <a:gd name="connsiteY68" fmla="*/ 1544815 h 1621094"/>
              <a:gd name="connsiteX69" fmla="*/ 3833906 w 9662615"/>
              <a:gd name="connsiteY69" fmla="*/ 1516637 h 1621094"/>
              <a:gd name="connsiteX70" fmla="*/ 3696258 w 9662615"/>
              <a:gd name="connsiteY70" fmla="*/ 1537563 h 1621094"/>
              <a:gd name="connsiteX71" fmla="*/ 3594070 w 9662615"/>
              <a:gd name="connsiteY71" fmla="*/ 1509422 h 1621094"/>
              <a:gd name="connsiteX72" fmla="*/ 3565233 w 9662615"/>
              <a:gd name="connsiteY72" fmla="*/ 1515122 h 1621094"/>
              <a:gd name="connsiteX73" fmla="*/ 3560267 w 9662615"/>
              <a:gd name="connsiteY73" fmla="*/ 1516288 h 1621094"/>
              <a:gd name="connsiteX74" fmla="*/ 3540258 w 9662615"/>
              <a:gd name="connsiteY74" fmla="*/ 1516976 h 1621094"/>
              <a:gd name="connsiteX75" fmla="*/ 3534780 w 9662615"/>
              <a:gd name="connsiteY75" fmla="*/ 1522141 h 1621094"/>
              <a:gd name="connsiteX76" fmla="*/ 3504783 w 9662615"/>
              <a:gd name="connsiteY76" fmla="*/ 1526739 h 1621094"/>
              <a:gd name="connsiteX77" fmla="*/ 3430805 w 9662615"/>
              <a:gd name="connsiteY77" fmla="*/ 1542521 h 1621094"/>
              <a:gd name="connsiteX78" fmla="*/ 3292707 w 9662615"/>
              <a:gd name="connsiteY78" fmla="*/ 1520490 h 1621094"/>
              <a:gd name="connsiteX79" fmla="*/ 3187872 w 9662615"/>
              <a:gd name="connsiteY79" fmla="*/ 1519991 h 1621094"/>
              <a:gd name="connsiteX80" fmla="*/ 3148026 w 9662615"/>
              <a:gd name="connsiteY80" fmla="*/ 1524777 h 1621094"/>
              <a:gd name="connsiteX81" fmla="*/ 3092394 w 9662615"/>
              <a:gd name="connsiteY81" fmla="*/ 1528115 h 1621094"/>
              <a:gd name="connsiteX82" fmla="*/ 2994200 w 9662615"/>
              <a:gd name="connsiteY82" fmla="*/ 1537857 h 1621094"/>
              <a:gd name="connsiteX83" fmla="*/ 2862301 w 9662615"/>
              <a:gd name="connsiteY83" fmla="*/ 1544250 h 1621094"/>
              <a:gd name="connsiteX84" fmla="*/ 2766335 w 9662615"/>
              <a:gd name="connsiteY84" fmla="*/ 1527662 h 1621094"/>
              <a:gd name="connsiteX85" fmla="*/ 2757836 w 9662615"/>
              <a:gd name="connsiteY85" fmla="*/ 1531371 h 1621094"/>
              <a:gd name="connsiteX86" fmla="*/ 2691555 w 9662615"/>
              <a:gd name="connsiteY86" fmla="*/ 1530283 h 1621094"/>
              <a:gd name="connsiteX87" fmla="*/ 2491676 w 9662615"/>
              <a:gd name="connsiteY87" fmla="*/ 1500859 h 1621094"/>
              <a:gd name="connsiteX88" fmla="*/ 2378036 w 9662615"/>
              <a:gd name="connsiteY88" fmla="*/ 1520645 h 1621094"/>
              <a:gd name="connsiteX89" fmla="*/ 2284269 w 9662615"/>
              <a:gd name="connsiteY89" fmla="*/ 1503068 h 1621094"/>
              <a:gd name="connsiteX90" fmla="*/ 2207104 w 9662615"/>
              <a:gd name="connsiteY90" fmla="*/ 1508888 h 1621094"/>
              <a:gd name="connsiteX91" fmla="*/ 2149226 w 9662615"/>
              <a:gd name="connsiteY91" fmla="*/ 1523409 h 1621094"/>
              <a:gd name="connsiteX92" fmla="*/ 2084783 w 9662615"/>
              <a:gd name="connsiteY92" fmla="*/ 1524245 h 1621094"/>
              <a:gd name="connsiteX93" fmla="*/ 2070075 w 9662615"/>
              <a:gd name="connsiteY93" fmla="*/ 1511285 h 1621094"/>
              <a:gd name="connsiteX94" fmla="*/ 2001057 w 9662615"/>
              <a:gd name="connsiteY94" fmla="*/ 1516449 h 1621094"/>
              <a:gd name="connsiteX95" fmla="*/ 1896330 w 9662615"/>
              <a:gd name="connsiteY95" fmla="*/ 1525725 h 1621094"/>
              <a:gd name="connsiteX96" fmla="*/ 1835994 w 9662615"/>
              <a:gd name="connsiteY96" fmla="*/ 1527678 h 1621094"/>
              <a:gd name="connsiteX97" fmla="*/ 1671119 w 9662615"/>
              <a:gd name="connsiteY97" fmla="*/ 1536701 h 1621094"/>
              <a:gd name="connsiteX98" fmla="*/ 1601337 w 9662615"/>
              <a:gd name="connsiteY98" fmla="*/ 1548552 h 1621094"/>
              <a:gd name="connsiteX99" fmla="*/ 1407755 w 9662615"/>
              <a:gd name="connsiteY99" fmla="*/ 1571444 h 1621094"/>
              <a:gd name="connsiteX100" fmla="*/ 1271994 w 9662615"/>
              <a:gd name="connsiteY100" fmla="*/ 1579471 h 1621094"/>
              <a:gd name="connsiteX101" fmla="*/ 1249226 w 9662615"/>
              <a:gd name="connsiteY101" fmla="*/ 1583140 h 1621094"/>
              <a:gd name="connsiteX102" fmla="*/ 1217719 w 9662615"/>
              <a:gd name="connsiteY102" fmla="*/ 1580863 h 1621094"/>
              <a:gd name="connsiteX103" fmla="*/ 1091432 w 9662615"/>
              <a:gd name="connsiteY103" fmla="*/ 1571003 h 1621094"/>
              <a:gd name="connsiteX104" fmla="*/ 992039 w 9662615"/>
              <a:gd name="connsiteY104" fmla="*/ 1556662 h 1621094"/>
              <a:gd name="connsiteX105" fmla="*/ 868264 w 9662615"/>
              <a:gd name="connsiteY105" fmla="*/ 1566392 h 1621094"/>
              <a:gd name="connsiteX106" fmla="*/ 792765 w 9662615"/>
              <a:gd name="connsiteY106" fmla="*/ 1563102 h 1621094"/>
              <a:gd name="connsiteX107" fmla="*/ 669055 w 9662615"/>
              <a:gd name="connsiteY107" fmla="*/ 1543638 h 1621094"/>
              <a:gd name="connsiteX108" fmla="*/ 506152 w 9662615"/>
              <a:gd name="connsiteY108" fmla="*/ 1549124 h 1621094"/>
              <a:gd name="connsiteX109" fmla="*/ 472797 w 9662615"/>
              <a:gd name="connsiteY109" fmla="*/ 1568904 h 1621094"/>
              <a:gd name="connsiteX110" fmla="*/ 427864 w 9662615"/>
              <a:gd name="connsiteY110" fmla="*/ 1580848 h 1621094"/>
              <a:gd name="connsiteX111" fmla="*/ 408381 w 9662615"/>
              <a:gd name="connsiteY111" fmla="*/ 1552940 h 1621094"/>
              <a:gd name="connsiteX112" fmla="*/ 267163 w 9662615"/>
              <a:gd name="connsiteY112" fmla="*/ 1531913 h 1621094"/>
              <a:gd name="connsiteX113" fmla="*/ 196644 w 9662615"/>
              <a:gd name="connsiteY113" fmla="*/ 1524565 h 1621094"/>
              <a:gd name="connsiteX114" fmla="*/ 86819 w 9662615"/>
              <a:gd name="connsiteY114" fmla="*/ 1519517 h 1621094"/>
              <a:gd name="connsiteX115" fmla="*/ 53369 w 9662615"/>
              <a:gd name="connsiteY115" fmla="*/ 1516853 h 1621094"/>
              <a:gd name="connsiteX116" fmla="*/ 2359 w 9662615"/>
              <a:gd name="connsiteY116" fmla="*/ 1515247 h 1621094"/>
              <a:gd name="connsiteX117" fmla="*/ 0 w 9662615"/>
              <a:gd name="connsiteY117" fmla="*/ 1514932 h 1621094"/>
              <a:gd name="connsiteX118" fmla="*/ 0 w 9662615"/>
              <a:gd name="connsiteY118" fmla="*/ 0 h 1621094"/>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1303 w 9662615"/>
              <a:gd name="connsiteY54" fmla="*/ 1575379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5334 w 9662615"/>
              <a:gd name="connsiteY60" fmla="*/ 1581778 h 1583140"/>
              <a:gd name="connsiteX61" fmla="*/ 4697562 w 9662615"/>
              <a:gd name="connsiteY61" fmla="*/ 1551206 h 1583140"/>
              <a:gd name="connsiteX62" fmla="*/ 4662664 w 9662615"/>
              <a:gd name="connsiteY62" fmla="*/ 1573162 h 1583140"/>
              <a:gd name="connsiteX63" fmla="*/ 4603028 w 9662615"/>
              <a:gd name="connsiteY63" fmla="*/ 1568821 h 1583140"/>
              <a:gd name="connsiteX64" fmla="*/ 4541612 w 9662615"/>
              <a:gd name="connsiteY64" fmla="*/ 1545262 h 1583140"/>
              <a:gd name="connsiteX65" fmla="*/ 4422155 w 9662615"/>
              <a:gd name="connsiteY65" fmla="*/ 1542059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5334 w 9662615"/>
              <a:gd name="connsiteY60" fmla="*/ 1581778 h 1583140"/>
              <a:gd name="connsiteX61" fmla="*/ 4697562 w 9662615"/>
              <a:gd name="connsiteY61" fmla="*/ 1551206 h 1583140"/>
              <a:gd name="connsiteX62" fmla="*/ 4662664 w 9662615"/>
              <a:gd name="connsiteY62" fmla="*/ 1573162 h 1583140"/>
              <a:gd name="connsiteX63" fmla="*/ 4603028 w 9662615"/>
              <a:gd name="connsiteY63" fmla="*/ 1568821 h 1583140"/>
              <a:gd name="connsiteX64" fmla="*/ 4541612 w 9662615"/>
              <a:gd name="connsiteY64" fmla="*/ 1545262 h 1583140"/>
              <a:gd name="connsiteX65" fmla="*/ 4422155 w 9662615"/>
              <a:gd name="connsiteY65" fmla="*/ 1542059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97680"/>
              <a:gd name="connsiteX1" fmla="*/ 9662615 w 9662615"/>
              <a:gd name="connsiteY1" fmla="*/ 0 h 1597680"/>
              <a:gd name="connsiteX2" fmla="*/ 9662615 w 9662615"/>
              <a:gd name="connsiteY2" fmla="*/ 1280346 h 1597680"/>
              <a:gd name="connsiteX3" fmla="*/ 9658420 w 9662615"/>
              <a:gd name="connsiteY3" fmla="*/ 1280106 h 1597680"/>
              <a:gd name="connsiteX4" fmla="*/ 9469546 w 9662615"/>
              <a:gd name="connsiteY4" fmla="*/ 1289837 h 1597680"/>
              <a:gd name="connsiteX5" fmla="*/ 9385895 w 9662615"/>
              <a:gd name="connsiteY5" fmla="*/ 1269203 h 1597680"/>
              <a:gd name="connsiteX6" fmla="*/ 9144767 w 9662615"/>
              <a:gd name="connsiteY6" fmla="*/ 1264120 h 1597680"/>
              <a:gd name="connsiteX7" fmla="*/ 8837252 w 9662615"/>
              <a:gd name="connsiteY7" fmla="*/ 1350515 h 1597680"/>
              <a:gd name="connsiteX8" fmla="*/ 8705466 w 9662615"/>
              <a:gd name="connsiteY8" fmla="*/ 1342419 h 1597680"/>
              <a:gd name="connsiteX9" fmla="*/ 8652221 w 9662615"/>
              <a:gd name="connsiteY9" fmla="*/ 1326906 h 1597680"/>
              <a:gd name="connsiteX10" fmla="*/ 8632312 w 9662615"/>
              <a:gd name="connsiteY10" fmla="*/ 1326025 h 1597680"/>
              <a:gd name="connsiteX11" fmla="*/ 8591582 w 9662615"/>
              <a:gd name="connsiteY11" fmla="*/ 1341666 h 1597680"/>
              <a:gd name="connsiteX12" fmla="*/ 8537336 w 9662615"/>
              <a:gd name="connsiteY12" fmla="*/ 1341684 h 1597680"/>
              <a:gd name="connsiteX13" fmla="*/ 8472508 w 9662615"/>
              <a:gd name="connsiteY13" fmla="*/ 1363109 h 1597680"/>
              <a:gd name="connsiteX14" fmla="*/ 8258477 w 9662615"/>
              <a:gd name="connsiteY14" fmla="*/ 1370666 h 1597680"/>
              <a:gd name="connsiteX15" fmla="*/ 8197961 w 9662615"/>
              <a:gd name="connsiteY15" fmla="*/ 1392804 h 1597680"/>
              <a:gd name="connsiteX16" fmla="*/ 8171196 w 9662615"/>
              <a:gd name="connsiteY16" fmla="*/ 1397216 h 1597680"/>
              <a:gd name="connsiteX17" fmla="*/ 8127667 w 9662615"/>
              <a:gd name="connsiteY17" fmla="*/ 1418254 h 1597680"/>
              <a:gd name="connsiteX18" fmla="*/ 7974579 w 9662615"/>
              <a:gd name="connsiteY18" fmla="*/ 1383439 h 1597680"/>
              <a:gd name="connsiteX19" fmla="*/ 7768351 w 9662615"/>
              <a:gd name="connsiteY19" fmla="*/ 1395051 h 1597680"/>
              <a:gd name="connsiteX20" fmla="*/ 7635985 w 9662615"/>
              <a:gd name="connsiteY20" fmla="*/ 1386363 h 1597680"/>
              <a:gd name="connsiteX21" fmla="*/ 7466069 w 9662615"/>
              <a:gd name="connsiteY21" fmla="*/ 1377654 h 1597680"/>
              <a:gd name="connsiteX22" fmla="*/ 7355642 w 9662615"/>
              <a:gd name="connsiteY22" fmla="*/ 1407761 h 1597680"/>
              <a:gd name="connsiteX23" fmla="*/ 7151610 w 9662615"/>
              <a:gd name="connsiteY23" fmla="*/ 1397856 h 1597680"/>
              <a:gd name="connsiteX24" fmla="*/ 7082147 w 9662615"/>
              <a:gd name="connsiteY24" fmla="*/ 1406113 h 1597680"/>
              <a:gd name="connsiteX25" fmla="*/ 7014958 w 9662615"/>
              <a:gd name="connsiteY25" fmla="*/ 1396883 h 1597680"/>
              <a:gd name="connsiteX26" fmla="*/ 6907567 w 9662615"/>
              <a:gd name="connsiteY26" fmla="*/ 1419149 h 1597680"/>
              <a:gd name="connsiteX27" fmla="*/ 6748428 w 9662615"/>
              <a:gd name="connsiteY27" fmla="*/ 1420308 h 1597680"/>
              <a:gd name="connsiteX28" fmla="*/ 6654257 w 9662615"/>
              <a:gd name="connsiteY28" fmla="*/ 1424143 h 1597680"/>
              <a:gd name="connsiteX29" fmla="*/ 6620123 w 9662615"/>
              <a:gd name="connsiteY29" fmla="*/ 1430535 h 1597680"/>
              <a:gd name="connsiteX30" fmla="*/ 6571355 w 9662615"/>
              <a:gd name="connsiteY30" fmla="*/ 1436144 h 1597680"/>
              <a:gd name="connsiteX31" fmla="*/ 6486557 w 9662615"/>
              <a:gd name="connsiteY31" fmla="*/ 1449861 h 1597680"/>
              <a:gd name="connsiteX32" fmla="*/ 6370419 w 9662615"/>
              <a:gd name="connsiteY32" fmla="*/ 1461649 h 1597680"/>
              <a:gd name="connsiteX33" fmla="*/ 6278839 w 9662615"/>
              <a:gd name="connsiteY33" fmla="*/ 1449160 h 1597680"/>
              <a:gd name="connsiteX34" fmla="*/ 6272455 w 9662615"/>
              <a:gd name="connsiteY34" fmla="*/ 1453191 h 1597680"/>
              <a:gd name="connsiteX35" fmla="*/ 6212659 w 9662615"/>
              <a:gd name="connsiteY35" fmla="*/ 1454850 h 1597680"/>
              <a:gd name="connsiteX36" fmla="*/ 6069317 w 9662615"/>
              <a:gd name="connsiteY36" fmla="*/ 1445838 h 1597680"/>
              <a:gd name="connsiteX37" fmla="*/ 5878477 w 9662615"/>
              <a:gd name="connsiteY37" fmla="*/ 1439180 h 1597680"/>
              <a:gd name="connsiteX38" fmla="*/ 5838387 w 9662615"/>
              <a:gd name="connsiteY38" fmla="*/ 1444679 h 1597680"/>
              <a:gd name="connsiteX39" fmla="*/ 5771136 w 9662615"/>
              <a:gd name="connsiteY39" fmla="*/ 1453639 h 1597680"/>
              <a:gd name="connsiteX40" fmla="*/ 5724081 w 9662615"/>
              <a:gd name="connsiteY40" fmla="*/ 1470431 h 1597680"/>
              <a:gd name="connsiteX41" fmla="*/ 5666577 w 9662615"/>
              <a:gd name="connsiteY41" fmla="*/ 1473921 h 1597680"/>
              <a:gd name="connsiteX42" fmla="*/ 5649068 w 9662615"/>
              <a:gd name="connsiteY42" fmla="*/ 1461676 h 1597680"/>
              <a:gd name="connsiteX43" fmla="*/ 5588902 w 9662615"/>
              <a:gd name="connsiteY43" fmla="*/ 1469647 h 1597680"/>
              <a:gd name="connsiteX44" fmla="*/ 5498090 w 9662615"/>
              <a:gd name="connsiteY44" fmla="*/ 1483173 h 1597680"/>
              <a:gd name="connsiteX45" fmla="*/ 5444641 w 9662615"/>
              <a:gd name="connsiteY45" fmla="*/ 1487602 h 1597680"/>
              <a:gd name="connsiteX46" fmla="*/ 5299812 w 9662615"/>
              <a:gd name="connsiteY46" fmla="*/ 1503362 h 1597680"/>
              <a:gd name="connsiteX47" fmla="*/ 5213947 w 9662615"/>
              <a:gd name="connsiteY47" fmla="*/ 1516637 h 1597680"/>
              <a:gd name="connsiteX48" fmla="*/ 5090342 w 9662615"/>
              <a:gd name="connsiteY48" fmla="*/ 1546680 h 1597680"/>
              <a:gd name="connsiteX49" fmla="*/ 5129812 w 9662615"/>
              <a:gd name="connsiteY49" fmla="*/ 1521277 h 1597680"/>
              <a:gd name="connsiteX50" fmla="*/ 5059484 w 9662615"/>
              <a:gd name="connsiteY50" fmla="*/ 1546802 h 1597680"/>
              <a:gd name="connsiteX51" fmla="*/ 5038524 w 9662615"/>
              <a:gd name="connsiteY51" fmla="*/ 1545675 h 1597680"/>
              <a:gd name="connsiteX52" fmla="*/ 5026564 w 9662615"/>
              <a:gd name="connsiteY52" fmla="*/ 1545376 h 1597680"/>
              <a:gd name="connsiteX53" fmla="*/ 4969433 w 9662615"/>
              <a:gd name="connsiteY53" fmla="*/ 1550865 h 1597680"/>
              <a:gd name="connsiteX54" fmla="*/ 4929254 w 9662615"/>
              <a:gd name="connsiteY54" fmla="*/ 1563452 h 1597680"/>
              <a:gd name="connsiteX55" fmla="*/ 4871726 w 9662615"/>
              <a:gd name="connsiteY55" fmla="*/ 1570584 h 1597680"/>
              <a:gd name="connsiteX56" fmla="*/ 4843267 w 9662615"/>
              <a:gd name="connsiteY56" fmla="*/ 1561459 h 1597680"/>
              <a:gd name="connsiteX57" fmla="*/ 4821058 w 9662615"/>
              <a:gd name="connsiteY57" fmla="*/ 1553078 h 1597680"/>
              <a:gd name="connsiteX58" fmla="*/ 4791466 w 9662615"/>
              <a:gd name="connsiteY58" fmla="*/ 1561324 h 1597680"/>
              <a:gd name="connsiteX59" fmla="*/ 4784247 w 9662615"/>
              <a:gd name="connsiteY59" fmla="*/ 1562342 h 1597680"/>
              <a:gd name="connsiteX60" fmla="*/ 4743285 w 9662615"/>
              <a:gd name="connsiteY60" fmla="*/ 1597680 h 1597680"/>
              <a:gd name="connsiteX61" fmla="*/ 4697562 w 9662615"/>
              <a:gd name="connsiteY61" fmla="*/ 1551206 h 1597680"/>
              <a:gd name="connsiteX62" fmla="*/ 4662664 w 9662615"/>
              <a:gd name="connsiteY62" fmla="*/ 1573162 h 1597680"/>
              <a:gd name="connsiteX63" fmla="*/ 4603028 w 9662615"/>
              <a:gd name="connsiteY63" fmla="*/ 1568821 h 1597680"/>
              <a:gd name="connsiteX64" fmla="*/ 4541612 w 9662615"/>
              <a:gd name="connsiteY64" fmla="*/ 1545262 h 1597680"/>
              <a:gd name="connsiteX65" fmla="*/ 4422155 w 9662615"/>
              <a:gd name="connsiteY65" fmla="*/ 1542059 h 1597680"/>
              <a:gd name="connsiteX66" fmla="*/ 4221826 w 9662615"/>
              <a:gd name="connsiteY66" fmla="*/ 1508923 h 1597680"/>
              <a:gd name="connsiteX67" fmla="*/ 4096601 w 9662615"/>
              <a:gd name="connsiteY67" fmla="*/ 1521563 h 1597680"/>
              <a:gd name="connsiteX68" fmla="*/ 3970635 w 9662615"/>
              <a:gd name="connsiteY68" fmla="*/ 1544815 h 1597680"/>
              <a:gd name="connsiteX69" fmla="*/ 3833906 w 9662615"/>
              <a:gd name="connsiteY69" fmla="*/ 1516637 h 1597680"/>
              <a:gd name="connsiteX70" fmla="*/ 3696258 w 9662615"/>
              <a:gd name="connsiteY70" fmla="*/ 1537563 h 1597680"/>
              <a:gd name="connsiteX71" fmla="*/ 3594070 w 9662615"/>
              <a:gd name="connsiteY71" fmla="*/ 1509422 h 1597680"/>
              <a:gd name="connsiteX72" fmla="*/ 3565233 w 9662615"/>
              <a:gd name="connsiteY72" fmla="*/ 1515122 h 1597680"/>
              <a:gd name="connsiteX73" fmla="*/ 3560267 w 9662615"/>
              <a:gd name="connsiteY73" fmla="*/ 1516288 h 1597680"/>
              <a:gd name="connsiteX74" fmla="*/ 3540258 w 9662615"/>
              <a:gd name="connsiteY74" fmla="*/ 1516976 h 1597680"/>
              <a:gd name="connsiteX75" fmla="*/ 3534780 w 9662615"/>
              <a:gd name="connsiteY75" fmla="*/ 1522141 h 1597680"/>
              <a:gd name="connsiteX76" fmla="*/ 3504783 w 9662615"/>
              <a:gd name="connsiteY76" fmla="*/ 1526739 h 1597680"/>
              <a:gd name="connsiteX77" fmla="*/ 3430805 w 9662615"/>
              <a:gd name="connsiteY77" fmla="*/ 1542521 h 1597680"/>
              <a:gd name="connsiteX78" fmla="*/ 3292707 w 9662615"/>
              <a:gd name="connsiteY78" fmla="*/ 1520490 h 1597680"/>
              <a:gd name="connsiteX79" fmla="*/ 3187872 w 9662615"/>
              <a:gd name="connsiteY79" fmla="*/ 1519991 h 1597680"/>
              <a:gd name="connsiteX80" fmla="*/ 3148026 w 9662615"/>
              <a:gd name="connsiteY80" fmla="*/ 1524777 h 1597680"/>
              <a:gd name="connsiteX81" fmla="*/ 3092394 w 9662615"/>
              <a:gd name="connsiteY81" fmla="*/ 1528115 h 1597680"/>
              <a:gd name="connsiteX82" fmla="*/ 2994200 w 9662615"/>
              <a:gd name="connsiteY82" fmla="*/ 1537857 h 1597680"/>
              <a:gd name="connsiteX83" fmla="*/ 2862301 w 9662615"/>
              <a:gd name="connsiteY83" fmla="*/ 1544250 h 1597680"/>
              <a:gd name="connsiteX84" fmla="*/ 2766335 w 9662615"/>
              <a:gd name="connsiteY84" fmla="*/ 1527662 h 1597680"/>
              <a:gd name="connsiteX85" fmla="*/ 2757836 w 9662615"/>
              <a:gd name="connsiteY85" fmla="*/ 1531371 h 1597680"/>
              <a:gd name="connsiteX86" fmla="*/ 2691555 w 9662615"/>
              <a:gd name="connsiteY86" fmla="*/ 1530283 h 1597680"/>
              <a:gd name="connsiteX87" fmla="*/ 2491676 w 9662615"/>
              <a:gd name="connsiteY87" fmla="*/ 1500859 h 1597680"/>
              <a:gd name="connsiteX88" fmla="*/ 2378036 w 9662615"/>
              <a:gd name="connsiteY88" fmla="*/ 1520645 h 1597680"/>
              <a:gd name="connsiteX89" fmla="*/ 2284269 w 9662615"/>
              <a:gd name="connsiteY89" fmla="*/ 1503068 h 1597680"/>
              <a:gd name="connsiteX90" fmla="*/ 2207104 w 9662615"/>
              <a:gd name="connsiteY90" fmla="*/ 1508888 h 1597680"/>
              <a:gd name="connsiteX91" fmla="*/ 2149226 w 9662615"/>
              <a:gd name="connsiteY91" fmla="*/ 1523409 h 1597680"/>
              <a:gd name="connsiteX92" fmla="*/ 2084783 w 9662615"/>
              <a:gd name="connsiteY92" fmla="*/ 1524245 h 1597680"/>
              <a:gd name="connsiteX93" fmla="*/ 2070075 w 9662615"/>
              <a:gd name="connsiteY93" fmla="*/ 1511285 h 1597680"/>
              <a:gd name="connsiteX94" fmla="*/ 2001057 w 9662615"/>
              <a:gd name="connsiteY94" fmla="*/ 1516449 h 1597680"/>
              <a:gd name="connsiteX95" fmla="*/ 1896330 w 9662615"/>
              <a:gd name="connsiteY95" fmla="*/ 1525725 h 1597680"/>
              <a:gd name="connsiteX96" fmla="*/ 1835994 w 9662615"/>
              <a:gd name="connsiteY96" fmla="*/ 1527678 h 1597680"/>
              <a:gd name="connsiteX97" fmla="*/ 1671119 w 9662615"/>
              <a:gd name="connsiteY97" fmla="*/ 1536701 h 1597680"/>
              <a:gd name="connsiteX98" fmla="*/ 1601337 w 9662615"/>
              <a:gd name="connsiteY98" fmla="*/ 1548552 h 1597680"/>
              <a:gd name="connsiteX99" fmla="*/ 1407755 w 9662615"/>
              <a:gd name="connsiteY99" fmla="*/ 1571444 h 1597680"/>
              <a:gd name="connsiteX100" fmla="*/ 1271994 w 9662615"/>
              <a:gd name="connsiteY100" fmla="*/ 1579471 h 1597680"/>
              <a:gd name="connsiteX101" fmla="*/ 1249226 w 9662615"/>
              <a:gd name="connsiteY101" fmla="*/ 1583140 h 1597680"/>
              <a:gd name="connsiteX102" fmla="*/ 1217719 w 9662615"/>
              <a:gd name="connsiteY102" fmla="*/ 1580863 h 1597680"/>
              <a:gd name="connsiteX103" fmla="*/ 1091432 w 9662615"/>
              <a:gd name="connsiteY103" fmla="*/ 1571003 h 1597680"/>
              <a:gd name="connsiteX104" fmla="*/ 992039 w 9662615"/>
              <a:gd name="connsiteY104" fmla="*/ 1556662 h 1597680"/>
              <a:gd name="connsiteX105" fmla="*/ 868264 w 9662615"/>
              <a:gd name="connsiteY105" fmla="*/ 1566392 h 1597680"/>
              <a:gd name="connsiteX106" fmla="*/ 792765 w 9662615"/>
              <a:gd name="connsiteY106" fmla="*/ 1563102 h 1597680"/>
              <a:gd name="connsiteX107" fmla="*/ 669055 w 9662615"/>
              <a:gd name="connsiteY107" fmla="*/ 1543638 h 1597680"/>
              <a:gd name="connsiteX108" fmla="*/ 506152 w 9662615"/>
              <a:gd name="connsiteY108" fmla="*/ 1549124 h 1597680"/>
              <a:gd name="connsiteX109" fmla="*/ 472797 w 9662615"/>
              <a:gd name="connsiteY109" fmla="*/ 1568904 h 1597680"/>
              <a:gd name="connsiteX110" fmla="*/ 427864 w 9662615"/>
              <a:gd name="connsiteY110" fmla="*/ 1580848 h 1597680"/>
              <a:gd name="connsiteX111" fmla="*/ 408381 w 9662615"/>
              <a:gd name="connsiteY111" fmla="*/ 1552940 h 1597680"/>
              <a:gd name="connsiteX112" fmla="*/ 267163 w 9662615"/>
              <a:gd name="connsiteY112" fmla="*/ 1531913 h 1597680"/>
              <a:gd name="connsiteX113" fmla="*/ 196644 w 9662615"/>
              <a:gd name="connsiteY113" fmla="*/ 1524565 h 1597680"/>
              <a:gd name="connsiteX114" fmla="*/ 86819 w 9662615"/>
              <a:gd name="connsiteY114" fmla="*/ 1519517 h 1597680"/>
              <a:gd name="connsiteX115" fmla="*/ 53369 w 9662615"/>
              <a:gd name="connsiteY115" fmla="*/ 1516853 h 1597680"/>
              <a:gd name="connsiteX116" fmla="*/ 2359 w 9662615"/>
              <a:gd name="connsiteY116" fmla="*/ 1515247 h 1597680"/>
              <a:gd name="connsiteX117" fmla="*/ 0 w 9662615"/>
              <a:gd name="connsiteY117" fmla="*/ 1514932 h 1597680"/>
              <a:gd name="connsiteX118" fmla="*/ 0 w 9662615"/>
              <a:gd name="connsiteY118" fmla="*/ 0 h 1597680"/>
              <a:gd name="connsiteX0" fmla="*/ 0 w 9662615"/>
              <a:gd name="connsiteY0" fmla="*/ 0 h 1603753"/>
              <a:gd name="connsiteX1" fmla="*/ 9662615 w 9662615"/>
              <a:gd name="connsiteY1" fmla="*/ 0 h 1603753"/>
              <a:gd name="connsiteX2" fmla="*/ 9662615 w 9662615"/>
              <a:gd name="connsiteY2" fmla="*/ 1280346 h 1603753"/>
              <a:gd name="connsiteX3" fmla="*/ 9658420 w 9662615"/>
              <a:gd name="connsiteY3" fmla="*/ 1280106 h 1603753"/>
              <a:gd name="connsiteX4" fmla="*/ 9469546 w 9662615"/>
              <a:gd name="connsiteY4" fmla="*/ 1289837 h 1603753"/>
              <a:gd name="connsiteX5" fmla="*/ 9385895 w 9662615"/>
              <a:gd name="connsiteY5" fmla="*/ 1269203 h 1603753"/>
              <a:gd name="connsiteX6" fmla="*/ 9144767 w 9662615"/>
              <a:gd name="connsiteY6" fmla="*/ 1264120 h 1603753"/>
              <a:gd name="connsiteX7" fmla="*/ 8837252 w 9662615"/>
              <a:gd name="connsiteY7" fmla="*/ 1350515 h 1603753"/>
              <a:gd name="connsiteX8" fmla="*/ 8705466 w 9662615"/>
              <a:gd name="connsiteY8" fmla="*/ 1342419 h 1603753"/>
              <a:gd name="connsiteX9" fmla="*/ 8652221 w 9662615"/>
              <a:gd name="connsiteY9" fmla="*/ 1326906 h 1603753"/>
              <a:gd name="connsiteX10" fmla="*/ 8632312 w 9662615"/>
              <a:gd name="connsiteY10" fmla="*/ 1326025 h 1603753"/>
              <a:gd name="connsiteX11" fmla="*/ 8591582 w 9662615"/>
              <a:gd name="connsiteY11" fmla="*/ 1341666 h 1603753"/>
              <a:gd name="connsiteX12" fmla="*/ 8537336 w 9662615"/>
              <a:gd name="connsiteY12" fmla="*/ 1341684 h 1603753"/>
              <a:gd name="connsiteX13" fmla="*/ 8472508 w 9662615"/>
              <a:gd name="connsiteY13" fmla="*/ 1363109 h 1603753"/>
              <a:gd name="connsiteX14" fmla="*/ 8258477 w 9662615"/>
              <a:gd name="connsiteY14" fmla="*/ 1370666 h 1603753"/>
              <a:gd name="connsiteX15" fmla="*/ 8197961 w 9662615"/>
              <a:gd name="connsiteY15" fmla="*/ 1392804 h 1603753"/>
              <a:gd name="connsiteX16" fmla="*/ 8171196 w 9662615"/>
              <a:gd name="connsiteY16" fmla="*/ 1397216 h 1603753"/>
              <a:gd name="connsiteX17" fmla="*/ 8127667 w 9662615"/>
              <a:gd name="connsiteY17" fmla="*/ 1418254 h 1603753"/>
              <a:gd name="connsiteX18" fmla="*/ 7974579 w 9662615"/>
              <a:gd name="connsiteY18" fmla="*/ 1383439 h 1603753"/>
              <a:gd name="connsiteX19" fmla="*/ 7768351 w 9662615"/>
              <a:gd name="connsiteY19" fmla="*/ 1395051 h 1603753"/>
              <a:gd name="connsiteX20" fmla="*/ 7635985 w 9662615"/>
              <a:gd name="connsiteY20" fmla="*/ 1386363 h 1603753"/>
              <a:gd name="connsiteX21" fmla="*/ 7466069 w 9662615"/>
              <a:gd name="connsiteY21" fmla="*/ 1377654 h 1603753"/>
              <a:gd name="connsiteX22" fmla="*/ 7355642 w 9662615"/>
              <a:gd name="connsiteY22" fmla="*/ 1407761 h 1603753"/>
              <a:gd name="connsiteX23" fmla="*/ 7151610 w 9662615"/>
              <a:gd name="connsiteY23" fmla="*/ 1397856 h 1603753"/>
              <a:gd name="connsiteX24" fmla="*/ 7082147 w 9662615"/>
              <a:gd name="connsiteY24" fmla="*/ 1406113 h 1603753"/>
              <a:gd name="connsiteX25" fmla="*/ 7014958 w 9662615"/>
              <a:gd name="connsiteY25" fmla="*/ 1396883 h 1603753"/>
              <a:gd name="connsiteX26" fmla="*/ 6907567 w 9662615"/>
              <a:gd name="connsiteY26" fmla="*/ 1419149 h 1603753"/>
              <a:gd name="connsiteX27" fmla="*/ 6748428 w 9662615"/>
              <a:gd name="connsiteY27" fmla="*/ 1420308 h 1603753"/>
              <a:gd name="connsiteX28" fmla="*/ 6654257 w 9662615"/>
              <a:gd name="connsiteY28" fmla="*/ 1424143 h 1603753"/>
              <a:gd name="connsiteX29" fmla="*/ 6620123 w 9662615"/>
              <a:gd name="connsiteY29" fmla="*/ 1430535 h 1603753"/>
              <a:gd name="connsiteX30" fmla="*/ 6571355 w 9662615"/>
              <a:gd name="connsiteY30" fmla="*/ 1436144 h 1603753"/>
              <a:gd name="connsiteX31" fmla="*/ 6486557 w 9662615"/>
              <a:gd name="connsiteY31" fmla="*/ 1449861 h 1603753"/>
              <a:gd name="connsiteX32" fmla="*/ 6370419 w 9662615"/>
              <a:gd name="connsiteY32" fmla="*/ 1461649 h 1603753"/>
              <a:gd name="connsiteX33" fmla="*/ 6278839 w 9662615"/>
              <a:gd name="connsiteY33" fmla="*/ 1449160 h 1603753"/>
              <a:gd name="connsiteX34" fmla="*/ 6272455 w 9662615"/>
              <a:gd name="connsiteY34" fmla="*/ 1453191 h 1603753"/>
              <a:gd name="connsiteX35" fmla="*/ 6212659 w 9662615"/>
              <a:gd name="connsiteY35" fmla="*/ 1454850 h 1603753"/>
              <a:gd name="connsiteX36" fmla="*/ 6069317 w 9662615"/>
              <a:gd name="connsiteY36" fmla="*/ 1445838 h 1603753"/>
              <a:gd name="connsiteX37" fmla="*/ 5878477 w 9662615"/>
              <a:gd name="connsiteY37" fmla="*/ 1439180 h 1603753"/>
              <a:gd name="connsiteX38" fmla="*/ 5838387 w 9662615"/>
              <a:gd name="connsiteY38" fmla="*/ 1444679 h 1603753"/>
              <a:gd name="connsiteX39" fmla="*/ 5771136 w 9662615"/>
              <a:gd name="connsiteY39" fmla="*/ 1453639 h 1603753"/>
              <a:gd name="connsiteX40" fmla="*/ 5724081 w 9662615"/>
              <a:gd name="connsiteY40" fmla="*/ 1470431 h 1603753"/>
              <a:gd name="connsiteX41" fmla="*/ 5666577 w 9662615"/>
              <a:gd name="connsiteY41" fmla="*/ 1473921 h 1603753"/>
              <a:gd name="connsiteX42" fmla="*/ 5649068 w 9662615"/>
              <a:gd name="connsiteY42" fmla="*/ 1461676 h 1603753"/>
              <a:gd name="connsiteX43" fmla="*/ 5588902 w 9662615"/>
              <a:gd name="connsiteY43" fmla="*/ 1469647 h 1603753"/>
              <a:gd name="connsiteX44" fmla="*/ 5498090 w 9662615"/>
              <a:gd name="connsiteY44" fmla="*/ 1483173 h 1603753"/>
              <a:gd name="connsiteX45" fmla="*/ 5444641 w 9662615"/>
              <a:gd name="connsiteY45" fmla="*/ 1487602 h 1603753"/>
              <a:gd name="connsiteX46" fmla="*/ 5299812 w 9662615"/>
              <a:gd name="connsiteY46" fmla="*/ 1503362 h 1603753"/>
              <a:gd name="connsiteX47" fmla="*/ 5213947 w 9662615"/>
              <a:gd name="connsiteY47" fmla="*/ 1516637 h 1603753"/>
              <a:gd name="connsiteX48" fmla="*/ 5090342 w 9662615"/>
              <a:gd name="connsiteY48" fmla="*/ 1546680 h 1603753"/>
              <a:gd name="connsiteX49" fmla="*/ 5129812 w 9662615"/>
              <a:gd name="connsiteY49" fmla="*/ 1521277 h 1603753"/>
              <a:gd name="connsiteX50" fmla="*/ 5059484 w 9662615"/>
              <a:gd name="connsiteY50" fmla="*/ 1546802 h 1603753"/>
              <a:gd name="connsiteX51" fmla="*/ 5038524 w 9662615"/>
              <a:gd name="connsiteY51" fmla="*/ 1545675 h 1603753"/>
              <a:gd name="connsiteX52" fmla="*/ 5026564 w 9662615"/>
              <a:gd name="connsiteY52" fmla="*/ 1545376 h 1603753"/>
              <a:gd name="connsiteX53" fmla="*/ 4969433 w 9662615"/>
              <a:gd name="connsiteY53" fmla="*/ 1550865 h 1603753"/>
              <a:gd name="connsiteX54" fmla="*/ 4929254 w 9662615"/>
              <a:gd name="connsiteY54" fmla="*/ 1563452 h 1603753"/>
              <a:gd name="connsiteX55" fmla="*/ 4871726 w 9662615"/>
              <a:gd name="connsiteY55" fmla="*/ 1570584 h 1603753"/>
              <a:gd name="connsiteX56" fmla="*/ 4843267 w 9662615"/>
              <a:gd name="connsiteY56" fmla="*/ 1561459 h 1603753"/>
              <a:gd name="connsiteX57" fmla="*/ 4821058 w 9662615"/>
              <a:gd name="connsiteY57" fmla="*/ 1553078 h 1603753"/>
              <a:gd name="connsiteX58" fmla="*/ 4791466 w 9662615"/>
              <a:gd name="connsiteY58" fmla="*/ 1561324 h 1603753"/>
              <a:gd name="connsiteX59" fmla="*/ 4784247 w 9662615"/>
              <a:gd name="connsiteY59" fmla="*/ 1562342 h 1603753"/>
              <a:gd name="connsiteX60" fmla="*/ 4743285 w 9662615"/>
              <a:gd name="connsiteY60" fmla="*/ 1597680 h 1603753"/>
              <a:gd name="connsiteX61" fmla="*/ 4697562 w 9662615"/>
              <a:gd name="connsiteY61" fmla="*/ 1551206 h 1603753"/>
              <a:gd name="connsiteX62" fmla="*/ 4662664 w 9662615"/>
              <a:gd name="connsiteY62" fmla="*/ 1573162 h 1603753"/>
              <a:gd name="connsiteX63" fmla="*/ 4603028 w 9662615"/>
              <a:gd name="connsiteY63" fmla="*/ 1568821 h 1603753"/>
              <a:gd name="connsiteX64" fmla="*/ 4541612 w 9662615"/>
              <a:gd name="connsiteY64" fmla="*/ 1545262 h 1603753"/>
              <a:gd name="connsiteX65" fmla="*/ 4422155 w 9662615"/>
              <a:gd name="connsiteY65" fmla="*/ 1542059 h 1603753"/>
              <a:gd name="connsiteX66" fmla="*/ 4221826 w 9662615"/>
              <a:gd name="connsiteY66" fmla="*/ 1508923 h 1603753"/>
              <a:gd name="connsiteX67" fmla="*/ 4096601 w 9662615"/>
              <a:gd name="connsiteY67" fmla="*/ 1521563 h 1603753"/>
              <a:gd name="connsiteX68" fmla="*/ 3970635 w 9662615"/>
              <a:gd name="connsiteY68" fmla="*/ 1544815 h 1603753"/>
              <a:gd name="connsiteX69" fmla="*/ 3833906 w 9662615"/>
              <a:gd name="connsiteY69" fmla="*/ 1516637 h 1603753"/>
              <a:gd name="connsiteX70" fmla="*/ 3696258 w 9662615"/>
              <a:gd name="connsiteY70" fmla="*/ 1537563 h 1603753"/>
              <a:gd name="connsiteX71" fmla="*/ 3594070 w 9662615"/>
              <a:gd name="connsiteY71" fmla="*/ 1509422 h 1603753"/>
              <a:gd name="connsiteX72" fmla="*/ 3565233 w 9662615"/>
              <a:gd name="connsiteY72" fmla="*/ 1515122 h 1603753"/>
              <a:gd name="connsiteX73" fmla="*/ 3560267 w 9662615"/>
              <a:gd name="connsiteY73" fmla="*/ 1516288 h 1603753"/>
              <a:gd name="connsiteX74" fmla="*/ 3540258 w 9662615"/>
              <a:gd name="connsiteY74" fmla="*/ 1516976 h 1603753"/>
              <a:gd name="connsiteX75" fmla="*/ 3534780 w 9662615"/>
              <a:gd name="connsiteY75" fmla="*/ 1522141 h 1603753"/>
              <a:gd name="connsiteX76" fmla="*/ 3504783 w 9662615"/>
              <a:gd name="connsiteY76" fmla="*/ 1526739 h 1603753"/>
              <a:gd name="connsiteX77" fmla="*/ 3430805 w 9662615"/>
              <a:gd name="connsiteY77" fmla="*/ 1542521 h 1603753"/>
              <a:gd name="connsiteX78" fmla="*/ 3292707 w 9662615"/>
              <a:gd name="connsiteY78" fmla="*/ 1520490 h 1603753"/>
              <a:gd name="connsiteX79" fmla="*/ 3187872 w 9662615"/>
              <a:gd name="connsiteY79" fmla="*/ 1519991 h 1603753"/>
              <a:gd name="connsiteX80" fmla="*/ 3148026 w 9662615"/>
              <a:gd name="connsiteY80" fmla="*/ 1524777 h 1603753"/>
              <a:gd name="connsiteX81" fmla="*/ 3092394 w 9662615"/>
              <a:gd name="connsiteY81" fmla="*/ 1528115 h 1603753"/>
              <a:gd name="connsiteX82" fmla="*/ 2994200 w 9662615"/>
              <a:gd name="connsiteY82" fmla="*/ 1537857 h 1603753"/>
              <a:gd name="connsiteX83" fmla="*/ 2862301 w 9662615"/>
              <a:gd name="connsiteY83" fmla="*/ 1544250 h 1603753"/>
              <a:gd name="connsiteX84" fmla="*/ 2766335 w 9662615"/>
              <a:gd name="connsiteY84" fmla="*/ 1527662 h 1603753"/>
              <a:gd name="connsiteX85" fmla="*/ 2757836 w 9662615"/>
              <a:gd name="connsiteY85" fmla="*/ 1531371 h 1603753"/>
              <a:gd name="connsiteX86" fmla="*/ 2691555 w 9662615"/>
              <a:gd name="connsiteY86" fmla="*/ 1530283 h 1603753"/>
              <a:gd name="connsiteX87" fmla="*/ 2491676 w 9662615"/>
              <a:gd name="connsiteY87" fmla="*/ 1500859 h 1603753"/>
              <a:gd name="connsiteX88" fmla="*/ 2378036 w 9662615"/>
              <a:gd name="connsiteY88" fmla="*/ 1520645 h 1603753"/>
              <a:gd name="connsiteX89" fmla="*/ 2284269 w 9662615"/>
              <a:gd name="connsiteY89" fmla="*/ 1503068 h 1603753"/>
              <a:gd name="connsiteX90" fmla="*/ 2207104 w 9662615"/>
              <a:gd name="connsiteY90" fmla="*/ 1508888 h 1603753"/>
              <a:gd name="connsiteX91" fmla="*/ 2149226 w 9662615"/>
              <a:gd name="connsiteY91" fmla="*/ 1523409 h 1603753"/>
              <a:gd name="connsiteX92" fmla="*/ 2084783 w 9662615"/>
              <a:gd name="connsiteY92" fmla="*/ 1524245 h 1603753"/>
              <a:gd name="connsiteX93" fmla="*/ 2070075 w 9662615"/>
              <a:gd name="connsiteY93" fmla="*/ 1511285 h 1603753"/>
              <a:gd name="connsiteX94" fmla="*/ 2001057 w 9662615"/>
              <a:gd name="connsiteY94" fmla="*/ 1516449 h 1603753"/>
              <a:gd name="connsiteX95" fmla="*/ 1896330 w 9662615"/>
              <a:gd name="connsiteY95" fmla="*/ 1525725 h 1603753"/>
              <a:gd name="connsiteX96" fmla="*/ 1835994 w 9662615"/>
              <a:gd name="connsiteY96" fmla="*/ 1527678 h 1603753"/>
              <a:gd name="connsiteX97" fmla="*/ 1671119 w 9662615"/>
              <a:gd name="connsiteY97" fmla="*/ 1536701 h 1603753"/>
              <a:gd name="connsiteX98" fmla="*/ 1601337 w 9662615"/>
              <a:gd name="connsiteY98" fmla="*/ 1548552 h 1603753"/>
              <a:gd name="connsiteX99" fmla="*/ 1407755 w 9662615"/>
              <a:gd name="connsiteY99" fmla="*/ 1571444 h 1603753"/>
              <a:gd name="connsiteX100" fmla="*/ 1271994 w 9662615"/>
              <a:gd name="connsiteY100" fmla="*/ 1579471 h 1603753"/>
              <a:gd name="connsiteX101" fmla="*/ 1249226 w 9662615"/>
              <a:gd name="connsiteY101" fmla="*/ 1583140 h 1603753"/>
              <a:gd name="connsiteX102" fmla="*/ 1217719 w 9662615"/>
              <a:gd name="connsiteY102" fmla="*/ 1580863 h 1603753"/>
              <a:gd name="connsiteX103" fmla="*/ 1091432 w 9662615"/>
              <a:gd name="connsiteY103" fmla="*/ 1571003 h 1603753"/>
              <a:gd name="connsiteX104" fmla="*/ 992039 w 9662615"/>
              <a:gd name="connsiteY104" fmla="*/ 1556662 h 1603753"/>
              <a:gd name="connsiteX105" fmla="*/ 868264 w 9662615"/>
              <a:gd name="connsiteY105" fmla="*/ 1566392 h 1603753"/>
              <a:gd name="connsiteX106" fmla="*/ 792765 w 9662615"/>
              <a:gd name="connsiteY106" fmla="*/ 1563102 h 1603753"/>
              <a:gd name="connsiteX107" fmla="*/ 669055 w 9662615"/>
              <a:gd name="connsiteY107" fmla="*/ 1543638 h 1603753"/>
              <a:gd name="connsiteX108" fmla="*/ 506152 w 9662615"/>
              <a:gd name="connsiteY108" fmla="*/ 1549124 h 1603753"/>
              <a:gd name="connsiteX109" fmla="*/ 472797 w 9662615"/>
              <a:gd name="connsiteY109" fmla="*/ 1568904 h 1603753"/>
              <a:gd name="connsiteX110" fmla="*/ 427864 w 9662615"/>
              <a:gd name="connsiteY110" fmla="*/ 1580848 h 1603753"/>
              <a:gd name="connsiteX111" fmla="*/ 408381 w 9662615"/>
              <a:gd name="connsiteY111" fmla="*/ 1552940 h 1603753"/>
              <a:gd name="connsiteX112" fmla="*/ 267163 w 9662615"/>
              <a:gd name="connsiteY112" fmla="*/ 1531913 h 1603753"/>
              <a:gd name="connsiteX113" fmla="*/ 196644 w 9662615"/>
              <a:gd name="connsiteY113" fmla="*/ 1524565 h 1603753"/>
              <a:gd name="connsiteX114" fmla="*/ 86819 w 9662615"/>
              <a:gd name="connsiteY114" fmla="*/ 1519517 h 1603753"/>
              <a:gd name="connsiteX115" fmla="*/ 53369 w 9662615"/>
              <a:gd name="connsiteY115" fmla="*/ 1516853 h 1603753"/>
              <a:gd name="connsiteX116" fmla="*/ 2359 w 9662615"/>
              <a:gd name="connsiteY116" fmla="*/ 1515247 h 1603753"/>
              <a:gd name="connsiteX117" fmla="*/ 0 w 9662615"/>
              <a:gd name="connsiteY117" fmla="*/ 1514932 h 1603753"/>
              <a:gd name="connsiteX118" fmla="*/ 0 w 9662615"/>
              <a:gd name="connsiteY118" fmla="*/ 0 h 1603753"/>
              <a:gd name="connsiteX0" fmla="*/ 0 w 9662615"/>
              <a:gd name="connsiteY0" fmla="*/ 0 h 1603753"/>
              <a:gd name="connsiteX1" fmla="*/ 9662615 w 9662615"/>
              <a:gd name="connsiteY1" fmla="*/ 0 h 1603753"/>
              <a:gd name="connsiteX2" fmla="*/ 9662615 w 9662615"/>
              <a:gd name="connsiteY2" fmla="*/ 1280346 h 1603753"/>
              <a:gd name="connsiteX3" fmla="*/ 9658420 w 9662615"/>
              <a:gd name="connsiteY3" fmla="*/ 1280106 h 1603753"/>
              <a:gd name="connsiteX4" fmla="*/ 9469546 w 9662615"/>
              <a:gd name="connsiteY4" fmla="*/ 1289837 h 1603753"/>
              <a:gd name="connsiteX5" fmla="*/ 9385895 w 9662615"/>
              <a:gd name="connsiteY5" fmla="*/ 1269203 h 1603753"/>
              <a:gd name="connsiteX6" fmla="*/ 9144767 w 9662615"/>
              <a:gd name="connsiteY6" fmla="*/ 1264120 h 1603753"/>
              <a:gd name="connsiteX7" fmla="*/ 8837252 w 9662615"/>
              <a:gd name="connsiteY7" fmla="*/ 1350515 h 1603753"/>
              <a:gd name="connsiteX8" fmla="*/ 8705466 w 9662615"/>
              <a:gd name="connsiteY8" fmla="*/ 1342419 h 1603753"/>
              <a:gd name="connsiteX9" fmla="*/ 8652221 w 9662615"/>
              <a:gd name="connsiteY9" fmla="*/ 1326906 h 1603753"/>
              <a:gd name="connsiteX10" fmla="*/ 8632312 w 9662615"/>
              <a:gd name="connsiteY10" fmla="*/ 1326025 h 1603753"/>
              <a:gd name="connsiteX11" fmla="*/ 8591582 w 9662615"/>
              <a:gd name="connsiteY11" fmla="*/ 1341666 h 1603753"/>
              <a:gd name="connsiteX12" fmla="*/ 8537336 w 9662615"/>
              <a:gd name="connsiteY12" fmla="*/ 1341684 h 1603753"/>
              <a:gd name="connsiteX13" fmla="*/ 8472508 w 9662615"/>
              <a:gd name="connsiteY13" fmla="*/ 1363109 h 1603753"/>
              <a:gd name="connsiteX14" fmla="*/ 8258477 w 9662615"/>
              <a:gd name="connsiteY14" fmla="*/ 1370666 h 1603753"/>
              <a:gd name="connsiteX15" fmla="*/ 8197961 w 9662615"/>
              <a:gd name="connsiteY15" fmla="*/ 1392804 h 1603753"/>
              <a:gd name="connsiteX16" fmla="*/ 8171196 w 9662615"/>
              <a:gd name="connsiteY16" fmla="*/ 1397216 h 1603753"/>
              <a:gd name="connsiteX17" fmla="*/ 8127667 w 9662615"/>
              <a:gd name="connsiteY17" fmla="*/ 1418254 h 1603753"/>
              <a:gd name="connsiteX18" fmla="*/ 7974579 w 9662615"/>
              <a:gd name="connsiteY18" fmla="*/ 1383439 h 1603753"/>
              <a:gd name="connsiteX19" fmla="*/ 7768351 w 9662615"/>
              <a:gd name="connsiteY19" fmla="*/ 1395051 h 1603753"/>
              <a:gd name="connsiteX20" fmla="*/ 7635985 w 9662615"/>
              <a:gd name="connsiteY20" fmla="*/ 1386363 h 1603753"/>
              <a:gd name="connsiteX21" fmla="*/ 7466069 w 9662615"/>
              <a:gd name="connsiteY21" fmla="*/ 1377654 h 1603753"/>
              <a:gd name="connsiteX22" fmla="*/ 7355642 w 9662615"/>
              <a:gd name="connsiteY22" fmla="*/ 1407761 h 1603753"/>
              <a:gd name="connsiteX23" fmla="*/ 7151610 w 9662615"/>
              <a:gd name="connsiteY23" fmla="*/ 1397856 h 1603753"/>
              <a:gd name="connsiteX24" fmla="*/ 7082147 w 9662615"/>
              <a:gd name="connsiteY24" fmla="*/ 1406113 h 1603753"/>
              <a:gd name="connsiteX25" fmla="*/ 7014958 w 9662615"/>
              <a:gd name="connsiteY25" fmla="*/ 1396883 h 1603753"/>
              <a:gd name="connsiteX26" fmla="*/ 6907567 w 9662615"/>
              <a:gd name="connsiteY26" fmla="*/ 1419149 h 1603753"/>
              <a:gd name="connsiteX27" fmla="*/ 6748428 w 9662615"/>
              <a:gd name="connsiteY27" fmla="*/ 1420308 h 1603753"/>
              <a:gd name="connsiteX28" fmla="*/ 6654257 w 9662615"/>
              <a:gd name="connsiteY28" fmla="*/ 1424143 h 1603753"/>
              <a:gd name="connsiteX29" fmla="*/ 6620123 w 9662615"/>
              <a:gd name="connsiteY29" fmla="*/ 1430535 h 1603753"/>
              <a:gd name="connsiteX30" fmla="*/ 6571355 w 9662615"/>
              <a:gd name="connsiteY30" fmla="*/ 1436144 h 1603753"/>
              <a:gd name="connsiteX31" fmla="*/ 6486557 w 9662615"/>
              <a:gd name="connsiteY31" fmla="*/ 1449861 h 1603753"/>
              <a:gd name="connsiteX32" fmla="*/ 6370419 w 9662615"/>
              <a:gd name="connsiteY32" fmla="*/ 1461649 h 1603753"/>
              <a:gd name="connsiteX33" fmla="*/ 6278839 w 9662615"/>
              <a:gd name="connsiteY33" fmla="*/ 1449160 h 1603753"/>
              <a:gd name="connsiteX34" fmla="*/ 6272455 w 9662615"/>
              <a:gd name="connsiteY34" fmla="*/ 1453191 h 1603753"/>
              <a:gd name="connsiteX35" fmla="*/ 6212659 w 9662615"/>
              <a:gd name="connsiteY35" fmla="*/ 1454850 h 1603753"/>
              <a:gd name="connsiteX36" fmla="*/ 6069317 w 9662615"/>
              <a:gd name="connsiteY36" fmla="*/ 1445838 h 1603753"/>
              <a:gd name="connsiteX37" fmla="*/ 5878477 w 9662615"/>
              <a:gd name="connsiteY37" fmla="*/ 1439180 h 1603753"/>
              <a:gd name="connsiteX38" fmla="*/ 5838387 w 9662615"/>
              <a:gd name="connsiteY38" fmla="*/ 1444679 h 1603753"/>
              <a:gd name="connsiteX39" fmla="*/ 5771136 w 9662615"/>
              <a:gd name="connsiteY39" fmla="*/ 1453639 h 1603753"/>
              <a:gd name="connsiteX40" fmla="*/ 5724081 w 9662615"/>
              <a:gd name="connsiteY40" fmla="*/ 1470431 h 1603753"/>
              <a:gd name="connsiteX41" fmla="*/ 5666577 w 9662615"/>
              <a:gd name="connsiteY41" fmla="*/ 1473921 h 1603753"/>
              <a:gd name="connsiteX42" fmla="*/ 5649068 w 9662615"/>
              <a:gd name="connsiteY42" fmla="*/ 1461676 h 1603753"/>
              <a:gd name="connsiteX43" fmla="*/ 5588902 w 9662615"/>
              <a:gd name="connsiteY43" fmla="*/ 1469647 h 1603753"/>
              <a:gd name="connsiteX44" fmla="*/ 5498090 w 9662615"/>
              <a:gd name="connsiteY44" fmla="*/ 1483173 h 1603753"/>
              <a:gd name="connsiteX45" fmla="*/ 5444641 w 9662615"/>
              <a:gd name="connsiteY45" fmla="*/ 1487602 h 1603753"/>
              <a:gd name="connsiteX46" fmla="*/ 5299812 w 9662615"/>
              <a:gd name="connsiteY46" fmla="*/ 1503362 h 1603753"/>
              <a:gd name="connsiteX47" fmla="*/ 5213947 w 9662615"/>
              <a:gd name="connsiteY47" fmla="*/ 1516637 h 1603753"/>
              <a:gd name="connsiteX48" fmla="*/ 5090342 w 9662615"/>
              <a:gd name="connsiteY48" fmla="*/ 1546680 h 1603753"/>
              <a:gd name="connsiteX49" fmla="*/ 5129812 w 9662615"/>
              <a:gd name="connsiteY49" fmla="*/ 1521277 h 1603753"/>
              <a:gd name="connsiteX50" fmla="*/ 5059484 w 9662615"/>
              <a:gd name="connsiteY50" fmla="*/ 1546802 h 1603753"/>
              <a:gd name="connsiteX51" fmla="*/ 5038524 w 9662615"/>
              <a:gd name="connsiteY51" fmla="*/ 1545675 h 1603753"/>
              <a:gd name="connsiteX52" fmla="*/ 5026564 w 9662615"/>
              <a:gd name="connsiteY52" fmla="*/ 1545376 h 1603753"/>
              <a:gd name="connsiteX53" fmla="*/ 4969433 w 9662615"/>
              <a:gd name="connsiteY53" fmla="*/ 1550865 h 1603753"/>
              <a:gd name="connsiteX54" fmla="*/ 4929254 w 9662615"/>
              <a:gd name="connsiteY54" fmla="*/ 1563452 h 1603753"/>
              <a:gd name="connsiteX55" fmla="*/ 4871726 w 9662615"/>
              <a:gd name="connsiteY55" fmla="*/ 1570584 h 1603753"/>
              <a:gd name="connsiteX56" fmla="*/ 4843267 w 9662615"/>
              <a:gd name="connsiteY56" fmla="*/ 1561459 h 1603753"/>
              <a:gd name="connsiteX57" fmla="*/ 4821058 w 9662615"/>
              <a:gd name="connsiteY57" fmla="*/ 1553078 h 1603753"/>
              <a:gd name="connsiteX58" fmla="*/ 4791466 w 9662615"/>
              <a:gd name="connsiteY58" fmla="*/ 1561324 h 1603753"/>
              <a:gd name="connsiteX59" fmla="*/ 4784247 w 9662615"/>
              <a:gd name="connsiteY59" fmla="*/ 1562342 h 1603753"/>
              <a:gd name="connsiteX60" fmla="*/ 4743285 w 9662615"/>
              <a:gd name="connsiteY60" fmla="*/ 1597680 h 1603753"/>
              <a:gd name="connsiteX61" fmla="*/ 4697562 w 9662615"/>
              <a:gd name="connsiteY61" fmla="*/ 1551206 h 1603753"/>
              <a:gd name="connsiteX62" fmla="*/ 4662664 w 9662615"/>
              <a:gd name="connsiteY62" fmla="*/ 1573162 h 1603753"/>
              <a:gd name="connsiteX63" fmla="*/ 4603028 w 9662615"/>
              <a:gd name="connsiteY63" fmla="*/ 1568821 h 1603753"/>
              <a:gd name="connsiteX64" fmla="*/ 4541612 w 9662615"/>
              <a:gd name="connsiteY64" fmla="*/ 1545262 h 1603753"/>
              <a:gd name="connsiteX65" fmla="*/ 4422155 w 9662615"/>
              <a:gd name="connsiteY65" fmla="*/ 1542059 h 1603753"/>
              <a:gd name="connsiteX66" fmla="*/ 4221826 w 9662615"/>
              <a:gd name="connsiteY66" fmla="*/ 1508923 h 1603753"/>
              <a:gd name="connsiteX67" fmla="*/ 4096601 w 9662615"/>
              <a:gd name="connsiteY67" fmla="*/ 1521563 h 1603753"/>
              <a:gd name="connsiteX68" fmla="*/ 3970635 w 9662615"/>
              <a:gd name="connsiteY68" fmla="*/ 1544815 h 1603753"/>
              <a:gd name="connsiteX69" fmla="*/ 3833906 w 9662615"/>
              <a:gd name="connsiteY69" fmla="*/ 1516637 h 1603753"/>
              <a:gd name="connsiteX70" fmla="*/ 3696258 w 9662615"/>
              <a:gd name="connsiteY70" fmla="*/ 1537563 h 1603753"/>
              <a:gd name="connsiteX71" fmla="*/ 3594070 w 9662615"/>
              <a:gd name="connsiteY71" fmla="*/ 1509422 h 1603753"/>
              <a:gd name="connsiteX72" fmla="*/ 3565233 w 9662615"/>
              <a:gd name="connsiteY72" fmla="*/ 1515122 h 1603753"/>
              <a:gd name="connsiteX73" fmla="*/ 3560267 w 9662615"/>
              <a:gd name="connsiteY73" fmla="*/ 1516288 h 1603753"/>
              <a:gd name="connsiteX74" fmla="*/ 3540258 w 9662615"/>
              <a:gd name="connsiteY74" fmla="*/ 1516976 h 1603753"/>
              <a:gd name="connsiteX75" fmla="*/ 3534780 w 9662615"/>
              <a:gd name="connsiteY75" fmla="*/ 1522141 h 1603753"/>
              <a:gd name="connsiteX76" fmla="*/ 3504783 w 9662615"/>
              <a:gd name="connsiteY76" fmla="*/ 1526739 h 1603753"/>
              <a:gd name="connsiteX77" fmla="*/ 3430805 w 9662615"/>
              <a:gd name="connsiteY77" fmla="*/ 1542521 h 1603753"/>
              <a:gd name="connsiteX78" fmla="*/ 3292707 w 9662615"/>
              <a:gd name="connsiteY78" fmla="*/ 1520490 h 1603753"/>
              <a:gd name="connsiteX79" fmla="*/ 3187872 w 9662615"/>
              <a:gd name="connsiteY79" fmla="*/ 1519991 h 1603753"/>
              <a:gd name="connsiteX80" fmla="*/ 3148026 w 9662615"/>
              <a:gd name="connsiteY80" fmla="*/ 1524777 h 1603753"/>
              <a:gd name="connsiteX81" fmla="*/ 3092394 w 9662615"/>
              <a:gd name="connsiteY81" fmla="*/ 1528115 h 1603753"/>
              <a:gd name="connsiteX82" fmla="*/ 2994200 w 9662615"/>
              <a:gd name="connsiteY82" fmla="*/ 1537857 h 1603753"/>
              <a:gd name="connsiteX83" fmla="*/ 2862301 w 9662615"/>
              <a:gd name="connsiteY83" fmla="*/ 1544250 h 1603753"/>
              <a:gd name="connsiteX84" fmla="*/ 2766335 w 9662615"/>
              <a:gd name="connsiteY84" fmla="*/ 1527662 h 1603753"/>
              <a:gd name="connsiteX85" fmla="*/ 2757836 w 9662615"/>
              <a:gd name="connsiteY85" fmla="*/ 1531371 h 1603753"/>
              <a:gd name="connsiteX86" fmla="*/ 2691555 w 9662615"/>
              <a:gd name="connsiteY86" fmla="*/ 1530283 h 1603753"/>
              <a:gd name="connsiteX87" fmla="*/ 2491676 w 9662615"/>
              <a:gd name="connsiteY87" fmla="*/ 1500859 h 1603753"/>
              <a:gd name="connsiteX88" fmla="*/ 2378036 w 9662615"/>
              <a:gd name="connsiteY88" fmla="*/ 1520645 h 1603753"/>
              <a:gd name="connsiteX89" fmla="*/ 2284269 w 9662615"/>
              <a:gd name="connsiteY89" fmla="*/ 1503068 h 1603753"/>
              <a:gd name="connsiteX90" fmla="*/ 2207104 w 9662615"/>
              <a:gd name="connsiteY90" fmla="*/ 1508888 h 1603753"/>
              <a:gd name="connsiteX91" fmla="*/ 2149226 w 9662615"/>
              <a:gd name="connsiteY91" fmla="*/ 1523409 h 1603753"/>
              <a:gd name="connsiteX92" fmla="*/ 2084783 w 9662615"/>
              <a:gd name="connsiteY92" fmla="*/ 1524245 h 1603753"/>
              <a:gd name="connsiteX93" fmla="*/ 2070075 w 9662615"/>
              <a:gd name="connsiteY93" fmla="*/ 1511285 h 1603753"/>
              <a:gd name="connsiteX94" fmla="*/ 2001057 w 9662615"/>
              <a:gd name="connsiteY94" fmla="*/ 1516449 h 1603753"/>
              <a:gd name="connsiteX95" fmla="*/ 1896330 w 9662615"/>
              <a:gd name="connsiteY95" fmla="*/ 1525725 h 1603753"/>
              <a:gd name="connsiteX96" fmla="*/ 1835994 w 9662615"/>
              <a:gd name="connsiteY96" fmla="*/ 1527678 h 1603753"/>
              <a:gd name="connsiteX97" fmla="*/ 1671119 w 9662615"/>
              <a:gd name="connsiteY97" fmla="*/ 1536701 h 1603753"/>
              <a:gd name="connsiteX98" fmla="*/ 1601337 w 9662615"/>
              <a:gd name="connsiteY98" fmla="*/ 1548552 h 1603753"/>
              <a:gd name="connsiteX99" fmla="*/ 1407755 w 9662615"/>
              <a:gd name="connsiteY99" fmla="*/ 1571444 h 1603753"/>
              <a:gd name="connsiteX100" fmla="*/ 1271994 w 9662615"/>
              <a:gd name="connsiteY100" fmla="*/ 1579471 h 1603753"/>
              <a:gd name="connsiteX101" fmla="*/ 1249226 w 9662615"/>
              <a:gd name="connsiteY101" fmla="*/ 1583140 h 1603753"/>
              <a:gd name="connsiteX102" fmla="*/ 1217719 w 9662615"/>
              <a:gd name="connsiteY102" fmla="*/ 1580863 h 1603753"/>
              <a:gd name="connsiteX103" fmla="*/ 1091432 w 9662615"/>
              <a:gd name="connsiteY103" fmla="*/ 1571003 h 1603753"/>
              <a:gd name="connsiteX104" fmla="*/ 992039 w 9662615"/>
              <a:gd name="connsiteY104" fmla="*/ 1556662 h 1603753"/>
              <a:gd name="connsiteX105" fmla="*/ 868264 w 9662615"/>
              <a:gd name="connsiteY105" fmla="*/ 1566392 h 1603753"/>
              <a:gd name="connsiteX106" fmla="*/ 792765 w 9662615"/>
              <a:gd name="connsiteY106" fmla="*/ 1563102 h 1603753"/>
              <a:gd name="connsiteX107" fmla="*/ 669055 w 9662615"/>
              <a:gd name="connsiteY107" fmla="*/ 1543638 h 1603753"/>
              <a:gd name="connsiteX108" fmla="*/ 506152 w 9662615"/>
              <a:gd name="connsiteY108" fmla="*/ 1549124 h 1603753"/>
              <a:gd name="connsiteX109" fmla="*/ 472797 w 9662615"/>
              <a:gd name="connsiteY109" fmla="*/ 1568904 h 1603753"/>
              <a:gd name="connsiteX110" fmla="*/ 427864 w 9662615"/>
              <a:gd name="connsiteY110" fmla="*/ 1580848 h 1603753"/>
              <a:gd name="connsiteX111" fmla="*/ 408381 w 9662615"/>
              <a:gd name="connsiteY111" fmla="*/ 1552940 h 1603753"/>
              <a:gd name="connsiteX112" fmla="*/ 267163 w 9662615"/>
              <a:gd name="connsiteY112" fmla="*/ 1531913 h 1603753"/>
              <a:gd name="connsiteX113" fmla="*/ 196644 w 9662615"/>
              <a:gd name="connsiteY113" fmla="*/ 1524565 h 1603753"/>
              <a:gd name="connsiteX114" fmla="*/ 86819 w 9662615"/>
              <a:gd name="connsiteY114" fmla="*/ 1519517 h 1603753"/>
              <a:gd name="connsiteX115" fmla="*/ 53369 w 9662615"/>
              <a:gd name="connsiteY115" fmla="*/ 1516853 h 1603753"/>
              <a:gd name="connsiteX116" fmla="*/ 2359 w 9662615"/>
              <a:gd name="connsiteY116" fmla="*/ 1515247 h 1603753"/>
              <a:gd name="connsiteX117" fmla="*/ 0 w 9662615"/>
              <a:gd name="connsiteY117" fmla="*/ 1514932 h 1603753"/>
              <a:gd name="connsiteX118" fmla="*/ 0 w 9662615"/>
              <a:gd name="connsiteY118" fmla="*/ 0 h 1603753"/>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603028 w 9662615"/>
              <a:gd name="connsiteY63" fmla="*/ 1568821 h 1583140"/>
              <a:gd name="connsiteX64" fmla="*/ 4541612 w 9662615"/>
              <a:gd name="connsiteY64" fmla="*/ 1545262 h 1583140"/>
              <a:gd name="connsiteX65" fmla="*/ 4422155 w 9662615"/>
              <a:gd name="connsiteY65" fmla="*/ 1542059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603028 w 9662615"/>
              <a:gd name="connsiteY63" fmla="*/ 1568821 h 1583140"/>
              <a:gd name="connsiteX64" fmla="*/ 4541612 w 9662615"/>
              <a:gd name="connsiteY64" fmla="*/ 1545262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603028 w 9662615"/>
              <a:gd name="connsiteY63" fmla="*/ 1568821 h 1583140"/>
              <a:gd name="connsiteX64" fmla="*/ 4521734 w 9662615"/>
              <a:gd name="connsiteY64" fmla="*/ 1529359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603028 w 9662615"/>
              <a:gd name="connsiteY63" fmla="*/ 1568821 h 1583140"/>
              <a:gd name="connsiteX64" fmla="*/ 4521734 w 9662615"/>
              <a:gd name="connsiteY64" fmla="*/ 1529359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595077 w 9662615"/>
              <a:gd name="connsiteY63" fmla="*/ 1552918 h 1583140"/>
              <a:gd name="connsiteX64" fmla="*/ 4521734 w 9662615"/>
              <a:gd name="connsiteY64" fmla="*/ 1529359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595077 w 9662615"/>
              <a:gd name="connsiteY63" fmla="*/ 1552918 h 1583140"/>
              <a:gd name="connsiteX64" fmla="*/ 4521734 w 9662615"/>
              <a:gd name="connsiteY64" fmla="*/ 1529359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3966659 w 9662615"/>
              <a:gd name="connsiteY68" fmla="*/ 1528913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96499"/>
              <a:gd name="connsiteX1" fmla="*/ 9662615 w 9662615"/>
              <a:gd name="connsiteY1" fmla="*/ 0 h 1596499"/>
              <a:gd name="connsiteX2" fmla="*/ 9662615 w 9662615"/>
              <a:gd name="connsiteY2" fmla="*/ 1280346 h 1596499"/>
              <a:gd name="connsiteX3" fmla="*/ 9658420 w 9662615"/>
              <a:gd name="connsiteY3" fmla="*/ 1280106 h 1596499"/>
              <a:gd name="connsiteX4" fmla="*/ 9469546 w 9662615"/>
              <a:gd name="connsiteY4" fmla="*/ 1289837 h 1596499"/>
              <a:gd name="connsiteX5" fmla="*/ 9385895 w 9662615"/>
              <a:gd name="connsiteY5" fmla="*/ 1269203 h 1596499"/>
              <a:gd name="connsiteX6" fmla="*/ 9144767 w 9662615"/>
              <a:gd name="connsiteY6" fmla="*/ 1264120 h 1596499"/>
              <a:gd name="connsiteX7" fmla="*/ 8837252 w 9662615"/>
              <a:gd name="connsiteY7" fmla="*/ 1350515 h 1596499"/>
              <a:gd name="connsiteX8" fmla="*/ 8705466 w 9662615"/>
              <a:gd name="connsiteY8" fmla="*/ 1342419 h 1596499"/>
              <a:gd name="connsiteX9" fmla="*/ 8652221 w 9662615"/>
              <a:gd name="connsiteY9" fmla="*/ 1326906 h 1596499"/>
              <a:gd name="connsiteX10" fmla="*/ 8632312 w 9662615"/>
              <a:gd name="connsiteY10" fmla="*/ 1326025 h 1596499"/>
              <a:gd name="connsiteX11" fmla="*/ 8591582 w 9662615"/>
              <a:gd name="connsiteY11" fmla="*/ 1341666 h 1596499"/>
              <a:gd name="connsiteX12" fmla="*/ 8537336 w 9662615"/>
              <a:gd name="connsiteY12" fmla="*/ 1341684 h 1596499"/>
              <a:gd name="connsiteX13" fmla="*/ 8472508 w 9662615"/>
              <a:gd name="connsiteY13" fmla="*/ 1363109 h 1596499"/>
              <a:gd name="connsiteX14" fmla="*/ 8258477 w 9662615"/>
              <a:gd name="connsiteY14" fmla="*/ 1370666 h 1596499"/>
              <a:gd name="connsiteX15" fmla="*/ 8197961 w 9662615"/>
              <a:gd name="connsiteY15" fmla="*/ 1392804 h 1596499"/>
              <a:gd name="connsiteX16" fmla="*/ 8171196 w 9662615"/>
              <a:gd name="connsiteY16" fmla="*/ 1397216 h 1596499"/>
              <a:gd name="connsiteX17" fmla="*/ 8127667 w 9662615"/>
              <a:gd name="connsiteY17" fmla="*/ 1418254 h 1596499"/>
              <a:gd name="connsiteX18" fmla="*/ 7974579 w 9662615"/>
              <a:gd name="connsiteY18" fmla="*/ 1383439 h 1596499"/>
              <a:gd name="connsiteX19" fmla="*/ 7768351 w 9662615"/>
              <a:gd name="connsiteY19" fmla="*/ 1395051 h 1596499"/>
              <a:gd name="connsiteX20" fmla="*/ 7635985 w 9662615"/>
              <a:gd name="connsiteY20" fmla="*/ 1386363 h 1596499"/>
              <a:gd name="connsiteX21" fmla="*/ 7466069 w 9662615"/>
              <a:gd name="connsiteY21" fmla="*/ 1377654 h 1596499"/>
              <a:gd name="connsiteX22" fmla="*/ 7355642 w 9662615"/>
              <a:gd name="connsiteY22" fmla="*/ 1407761 h 1596499"/>
              <a:gd name="connsiteX23" fmla="*/ 7151610 w 9662615"/>
              <a:gd name="connsiteY23" fmla="*/ 1397856 h 1596499"/>
              <a:gd name="connsiteX24" fmla="*/ 7082147 w 9662615"/>
              <a:gd name="connsiteY24" fmla="*/ 1406113 h 1596499"/>
              <a:gd name="connsiteX25" fmla="*/ 7014958 w 9662615"/>
              <a:gd name="connsiteY25" fmla="*/ 1396883 h 1596499"/>
              <a:gd name="connsiteX26" fmla="*/ 6907567 w 9662615"/>
              <a:gd name="connsiteY26" fmla="*/ 1419149 h 1596499"/>
              <a:gd name="connsiteX27" fmla="*/ 6748428 w 9662615"/>
              <a:gd name="connsiteY27" fmla="*/ 1420308 h 1596499"/>
              <a:gd name="connsiteX28" fmla="*/ 6654257 w 9662615"/>
              <a:gd name="connsiteY28" fmla="*/ 1424143 h 1596499"/>
              <a:gd name="connsiteX29" fmla="*/ 6620123 w 9662615"/>
              <a:gd name="connsiteY29" fmla="*/ 1430535 h 1596499"/>
              <a:gd name="connsiteX30" fmla="*/ 6571355 w 9662615"/>
              <a:gd name="connsiteY30" fmla="*/ 1436144 h 1596499"/>
              <a:gd name="connsiteX31" fmla="*/ 6486557 w 9662615"/>
              <a:gd name="connsiteY31" fmla="*/ 1449861 h 1596499"/>
              <a:gd name="connsiteX32" fmla="*/ 6370419 w 9662615"/>
              <a:gd name="connsiteY32" fmla="*/ 1461649 h 1596499"/>
              <a:gd name="connsiteX33" fmla="*/ 6278839 w 9662615"/>
              <a:gd name="connsiteY33" fmla="*/ 1449160 h 1596499"/>
              <a:gd name="connsiteX34" fmla="*/ 6272455 w 9662615"/>
              <a:gd name="connsiteY34" fmla="*/ 1453191 h 1596499"/>
              <a:gd name="connsiteX35" fmla="*/ 6212659 w 9662615"/>
              <a:gd name="connsiteY35" fmla="*/ 1454850 h 1596499"/>
              <a:gd name="connsiteX36" fmla="*/ 6069317 w 9662615"/>
              <a:gd name="connsiteY36" fmla="*/ 1445838 h 1596499"/>
              <a:gd name="connsiteX37" fmla="*/ 5878477 w 9662615"/>
              <a:gd name="connsiteY37" fmla="*/ 1439180 h 1596499"/>
              <a:gd name="connsiteX38" fmla="*/ 5838387 w 9662615"/>
              <a:gd name="connsiteY38" fmla="*/ 1444679 h 1596499"/>
              <a:gd name="connsiteX39" fmla="*/ 5771136 w 9662615"/>
              <a:gd name="connsiteY39" fmla="*/ 1453639 h 1596499"/>
              <a:gd name="connsiteX40" fmla="*/ 5724081 w 9662615"/>
              <a:gd name="connsiteY40" fmla="*/ 1470431 h 1596499"/>
              <a:gd name="connsiteX41" fmla="*/ 5666577 w 9662615"/>
              <a:gd name="connsiteY41" fmla="*/ 1473921 h 1596499"/>
              <a:gd name="connsiteX42" fmla="*/ 5649068 w 9662615"/>
              <a:gd name="connsiteY42" fmla="*/ 1461676 h 1596499"/>
              <a:gd name="connsiteX43" fmla="*/ 5588902 w 9662615"/>
              <a:gd name="connsiteY43" fmla="*/ 1469647 h 1596499"/>
              <a:gd name="connsiteX44" fmla="*/ 5498090 w 9662615"/>
              <a:gd name="connsiteY44" fmla="*/ 1483173 h 1596499"/>
              <a:gd name="connsiteX45" fmla="*/ 5444641 w 9662615"/>
              <a:gd name="connsiteY45" fmla="*/ 1487602 h 1596499"/>
              <a:gd name="connsiteX46" fmla="*/ 5299812 w 9662615"/>
              <a:gd name="connsiteY46" fmla="*/ 1503362 h 1596499"/>
              <a:gd name="connsiteX47" fmla="*/ 5213947 w 9662615"/>
              <a:gd name="connsiteY47" fmla="*/ 1516637 h 1596499"/>
              <a:gd name="connsiteX48" fmla="*/ 5090342 w 9662615"/>
              <a:gd name="connsiteY48" fmla="*/ 1546680 h 1596499"/>
              <a:gd name="connsiteX49" fmla="*/ 5129812 w 9662615"/>
              <a:gd name="connsiteY49" fmla="*/ 1521277 h 1596499"/>
              <a:gd name="connsiteX50" fmla="*/ 5059484 w 9662615"/>
              <a:gd name="connsiteY50" fmla="*/ 1546802 h 1596499"/>
              <a:gd name="connsiteX51" fmla="*/ 5038524 w 9662615"/>
              <a:gd name="connsiteY51" fmla="*/ 1545675 h 1596499"/>
              <a:gd name="connsiteX52" fmla="*/ 5026564 w 9662615"/>
              <a:gd name="connsiteY52" fmla="*/ 1545376 h 1596499"/>
              <a:gd name="connsiteX53" fmla="*/ 4969433 w 9662615"/>
              <a:gd name="connsiteY53" fmla="*/ 1550865 h 1596499"/>
              <a:gd name="connsiteX54" fmla="*/ 4929254 w 9662615"/>
              <a:gd name="connsiteY54" fmla="*/ 1563452 h 1596499"/>
              <a:gd name="connsiteX55" fmla="*/ 4871726 w 9662615"/>
              <a:gd name="connsiteY55" fmla="*/ 1570584 h 1596499"/>
              <a:gd name="connsiteX56" fmla="*/ 4843267 w 9662615"/>
              <a:gd name="connsiteY56" fmla="*/ 1561459 h 1596499"/>
              <a:gd name="connsiteX57" fmla="*/ 4821058 w 9662615"/>
              <a:gd name="connsiteY57" fmla="*/ 1553078 h 1596499"/>
              <a:gd name="connsiteX58" fmla="*/ 4791466 w 9662615"/>
              <a:gd name="connsiteY58" fmla="*/ 1561324 h 1596499"/>
              <a:gd name="connsiteX59" fmla="*/ 4784247 w 9662615"/>
              <a:gd name="connsiteY59" fmla="*/ 1562342 h 1596499"/>
              <a:gd name="connsiteX60" fmla="*/ 4739309 w 9662615"/>
              <a:gd name="connsiteY60" fmla="*/ 1553948 h 1596499"/>
              <a:gd name="connsiteX61" fmla="*/ 4697562 w 9662615"/>
              <a:gd name="connsiteY61" fmla="*/ 1551206 h 1596499"/>
              <a:gd name="connsiteX62" fmla="*/ 4650737 w 9662615"/>
              <a:gd name="connsiteY62" fmla="*/ 1537381 h 1596499"/>
              <a:gd name="connsiteX63" fmla="*/ 4583150 w 9662615"/>
              <a:gd name="connsiteY63" fmla="*/ 1529064 h 1596499"/>
              <a:gd name="connsiteX64" fmla="*/ 4521734 w 9662615"/>
              <a:gd name="connsiteY64" fmla="*/ 1529359 h 1596499"/>
              <a:gd name="connsiteX65" fmla="*/ 4382398 w 9662615"/>
              <a:gd name="connsiteY65" fmla="*/ 1534108 h 1596499"/>
              <a:gd name="connsiteX66" fmla="*/ 4221826 w 9662615"/>
              <a:gd name="connsiteY66" fmla="*/ 1500972 h 1596499"/>
              <a:gd name="connsiteX67" fmla="*/ 4096601 w 9662615"/>
              <a:gd name="connsiteY67" fmla="*/ 1521563 h 1596499"/>
              <a:gd name="connsiteX68" fmla="*/ 3978586 w 9662615"/>
              <a:gd name="connsiteY68" fmla="*/ 1596499 h 1596499"/>
              <a:gd name="connsiteX69" fmla="*/ 3833906 w 9662615"/>
              <a:gd name="connsiteY69" fmla="*/ 1516637 h 1596499"/>
              <a:gd name="connsiteX70" fmla="*/ 3696258 w 9662615"/>
              <a:gd name="connsiteY70" fmla="*/ 1537563 h 1596499"/>
              <a:gd name="connsiteX71" fmla="*/ 3594070 w 9662615"/>
              <a:gd name="connsiteY71" fmla="*/ 1509422 h 1596499"/>
              <a:gd name="connsiteX72" fmla="*/ 3565233 w 9662615"/>
              <a:gd name="connsiteY72" fmla="*/ 1515122 h 1596499"/>
              <a:gd name="connsiteX73" fmla="*/ 3560267 w 9662615"/>
              <a:gd name="connsiteY73" fmla="*/ 1516288 h 1596499"/>
              <a:gd name="connsiteX74" fmla="*/ 3540258 w 9662615"/>
              <a:gd name="connsiteY74" fmla="*/ 1516976 h 1596499"/>
              <a:gd name="connsiteX75" fmla="*/ 3534780 w 9662615"/>
              <a:gd name="connsiteY75" fmla="*/ 1522141 h 1596499"/>
              <a:gd name="connsiteX76" fmla="*/ 3504783 w 9662615"/>
              <a:gd name="connsiteY76" fmla="*/ 1526739 h 1596499"/>
              <a:gd name="connsiteX77" fmla="*/ 3430805 w 9662615"/>
              <a:gd name="connsiteY77" fmla="*/ 1542521 h 1596499"/>
              <a:gd name="connsiteX78" fmla="*/ 3292707 w 9662615"/>
              <a:gd name="connsiteY78" fmla="*/ 1520490 h 1596499"/>
              <a:gd name="connsiteX79" fmla="*/ 3187872 w 9662615"/>
              <a:gd name="connsiteY79" fmla="*/ 1519991 h 1596499"/>
              <a:gd name="connsiteX80" fmla="*/ 3148026 w 9662615"/>
              <a:gd name="connsiteY80" fmla="*/ 1524777 h 1596499"/>
              <a:gd name="connsiteX81" fmla="*/ 3092394 w 9662615"/>
              <a:gd name="connsiteY81" fmla="*/ 1528115 h 1596499"/>
              <a:gd name="connsiteX82" fmla="*/ 2994200 w 9662615"/>
              <a:gd name="connsiteY82" fmla="*/ 1537857 h 1596499"/>
              <a:gd name="connsiteX83" fmla="*/ 2862301 w 9662615"/>
              <a:gd name="connsiteY83" fmla="*/ 1544250 h 1596499"/>
              <a:gd name="connsiteX84" fmla="*/ 2766335 w 9662615"/>
              <a:gd name="connsiteY84" fmla="*/ 1527662 h 1596499"/>
              <a:gd name="connsiteX85" fmla="*/ 2757836 w 9662615"/>
              <a:gd name="connsiteY85" fmla="*/ 1531371 h 1596499"/>
              <a:gd name="connsiteX86" fmla="*/ 2691555 w 9662615"/>
              <a:gd name="connsiteY86" fmla="*/ 1530283 h 1596499"/>
              <a:gd name="connsiteX87" fmla="*/ 2491676 w 9662615"/>
              <a:gd name="connsiteY87" fmla="*/ 1500859 h 1596499"/>
              <a:gd name="connsiteX88" fmla="*/ 2378036 w 9662615"/>
              <a:gd name="connsiteY88" fmla="*/ 1520645 h 1596499"/>
              <a:gd name="connsiteX89" fmla="*/ 2284269 w 9662615"/>
              <a:gd name="connsiteY89" fmla="*/ 1503068 h 1596499"/>
              <a:gd name="connsiteX90" fmla="*/ 2207104 w 9662615"/>
              <a:gd name="connsiteY90" fmla="*/ 1508888 h 1596499"/>
              <a:gd name="connsiteX91" fmla="*/ 2149226 w 9662615"/>
              <a:gd name="connsiteY91" fmla="*/ 1523409 h 1596499"/>
              <a:gd name="connsiteX92" fmla="*/ 2084783 w 9662615"/>
              <a:gd name="connsiteY92" fmla="*/ 1524245 h 1596499"/>
              <a:gd name="connsiteX93" fmla="*/ 2070075 w 9662615"/>
              <a:gd name="connsiteY93" fmla="*/ 1511285 h 1596499"/>
              <a:gd name="connsiteX94" fmla="*/ 2001057 w 9662615"/>
              <a:gd name="connsiteY94" fmla="*/ 1516449 h 1596499"/>
              <a:gd name="connsiteX95" fmla="*/ 1896330 w 9662615"/>
              <a:gd name="connsiteY95" fmla="*/ 1525725 h 1596499"/>
              <a:gd name="connsiteX96" fmla="*/ 1835994 w 9662615"/>
              <a:gd name="connsiteY96" fmla="*/ 1527678 h 1596499"/>
              <a:gd name="connsiteX97" fmla="*/ 1671119 w 9662615"/>
              <a:gd name="connsiteY97" fmla="*/ 1536701 h 1596499"/>
              <a:gd name="connsiteX98" fmla="*/ 1601337 w 9662615"/>
              <a:gd name="connsiteY98" fmla="*/ 1548552 h 1596499"/>
              <a:gd name="connsiteX99" fmla="*/ 1407755 w 9662615"/>
              <a:gd name="connsiteY99" fmla="*/ 1571444 h 1596499"/>
              <a:gd name="connsiteX100" fmla="*/ 1271994 w 9662615"/>
              <a:gd name="connsiteY100" fmla="*/ 1579471 h 1596499"/>
              <a:gd name="connsiteX101" fmla="*/ 1249226 w 9662615"/>
              <a:gd name="connsiteY101" fmla="*/ 1583140 h 1596499"/>
              <a:gd name="connsiteX102" fmla="*/ 1217719 w 9662615"/>
              <a:gd name="connsiteY102" fmla="*/ 1580863 h 1596499"/>
              <a:gd name="connsiteX103" fmla="*/ 1091432 w 9662615"/>
              <a:gd name="connsiteY103" fmla="*/ 1571003 h 1596499"/>
              <a:gd name="connsiteX104" fmla="*/ 992039 w 9662615"/>
              <a:gd name="connsiteY104" fmla="*/ 1556662 h 1596499"/>
              <a:gd name="connsiteX105" fmla="*/ 868264 w 9662615"/>
              <a:gd name="connsiteY105" fmla="*/ 1566392 h 1596499"/>
              <a:gd name="connsiteX106" fmla="*/ 792765 w 9662615"/>
              <a:gd name="connsiteY106" fmla="*/ 1563102 h 1596499"/>
              <a:gd name="connsiteX107" fmla="*/ 669055 w 9662615"/>
              <a:gd name="connsiteY107" fmla="*/ 1543638 h 1596499"/>
              <a:gd name="connsiteX108" fmla="*/ 506152 w 9662615"/>
              <a:gd name="connsiteY108" fmla="*/ 1549124 h 1596499"/>
              <a:gd name="connsiteX109" fmla="*/ 472797 w 9662615"/>
              <a:gd name="connsiteY109" fmla="*/ 1568904 h 1596499"/>
              <a:gd name="connsiteX110" fmla="*/ 427864 w 9662615"/>
              <a:gd name="connsiteY110" fmla="*/ 1580848 h 1596499"/>
              <a:gd name="connsiteX111" fmla="*/ 408381 w 9662615"/>
              <a:gd name="connsiteY111" fmla="*/ 1552940 h 1596499"/>
              <a:gd name="connsiteX112" fmla="*/ 267163 w 9662615"/>
              <a:gd name="connsiteY112" fmla="*/ 1531913 h 1596499"/>
              <a:gd name="connsiteX113" fmla="*/ 196644 w 9662615"/>
              <a:gd name="connsiteY113" fmla="*/ 1524565 h 1596499"/>
              <a:gd name="connsiteX114" fmla="*/ 86819 w 9662615"/>
              <a:gd name="connsiteY114" fmla="*/ 1519517 h 1596499"/>
              <a:gd name="connsiteX115" fmla="*/ 53369 w 9662615"/>
              <a:gd name="connsiteY115" fmla="*/ 1516853 h 1596499"/>
              <a:gd name="connsiteX116" fmla="*/ 2359 w 9662615"/>
              <a:gd name="connsiteY116" fmla="*/ 1515247 h 1596499"/>
              <a:gd name="connsiteX117" fmla="*/ 0 w 9662615"/>
              <a:gd name="connsiteY117" fmla="*/ 1514932 h 1596499"/>
              <a:gd name="connsiteX118" fmla="*/ 0 w 9662615"/>
              <a:gd name="connsiteY118" fmla="*/ 0 h 1596499"/>
              <a:gd name="connsiteX0" fmla="*/ 0 w 9662615"/>
              <a:gd name="connsiteY0" fmla="*/ 0 h 1600474"/>
              <a:gd name="connsiteX1" fmla="*/ 9662615 w 9662615"/>
              <a:gd name="connsiteY1" fmla="*/ 0 h 1600474"/>
              <a:gd name="connsiteX2" fmla="*/ 9662615 w 9662615"/>
              <a:gd name="connsiteY2" fmla="*/ 1280346 h 1600474"/>
              <a:gd name="connsiteX3" fmla="*/ 9658420 w 9662615"/>
              <a:gd name="connsiteY3" fmla="*/ 1280106 h 1600474"/>
              <a:gd name="connsiteX4" fmla="*/ 9469546 w 9662615"/>
              <a:gd name="connsiteY4" fmla="*/ 1289837 h 1600474"/>
              <a:gd name="connsiteX5" fmla="*/ 9385895 w 9662615"/>
              <a:gd name="connsiteY5" fmla="*/ 1269203 h 1600474"/>
              <a:gd name="connsiteX6" fmla="*/ 9144767 w 9662615"/>
              <a:gd name="connsiteY6" fmla="*/ 1264120 h 1600474"/>
              <a:gd name="connsiteX7" fmla="*/ 8837252 w 9662615"/>
              <a:gd name="connsiteY7" fmla="*/ 1350515 h 1600474"/>
              <a:gd name="connsiteX8" fmla="*/ 8705466 w 9662615"/>
              <a:gd name="connsiteY8" fmla="*/ 1342419 h 1600474"/>
              <a:gd name="connsiteX9" fmla="*/ 8652221 w 9662615"/>
              <a:gd name="connsiteY9" fmla="*/ 1326906 h 1600474"/>
              <a:gd name="connsiteX10" fmla="*/ 8632312 w 9662615"/>
              <a:gd name="connsiteY10" fmla="*/ 1326025 h 1600474"/>
              <a:gd name="connsiteX11" fmla="*/ 8591582 w 9662615"/>
              <a:gd name="connsiteY11" fmla="*/ 1341666 h 1600474"/>
              <a:gd name="connsiteX12" fmla="*/ 8537336 w 9662615"/>
              <a:gd name="connsiteY12" fmla="*/ 1341684 h 1600474"/>
              <a:gd name="connsiteX13" fmla="*/ 8472508 w 9662615"/>
              <a:gd name="connsiteY13" fmla="*/ 1363109 h 1600474"/>
              <a:gd name="connsiteX14" fmla="*/ 8258477 w 9662615"/>
              <a:gd name="connsiteY14" fmla="*/ 1370666 h 1600474"/>
              <a:gd name="connsiteX15" fmla="*/ 8197961 w 9662615"/>
              <a:gd name="connsiteY15" fmla="*/ 1392804 h 1600474"/>
              <a:gd name="connsiteX16" fmla="*/ 8171196 w 9662615"/>
              <a:gd name="connsiteY16" fmla="*/ 1397216 h 1600474"/>
              <a:gd name="connsiteX17" fmla="*/ 8127667 w 9662615"/>
              <a:gd name="connsiteY17" fmla="*/ 1418254 h 1600474"/>
              <a:gd name="connsiteX18" fmla="*/ 7974579 w 9662615"/>
              <a:gd name="connsiteY18" fmla="*/ 1383439 h 1600474"/>
              <a:gd name="connsiteX19" fmla="*/ 7768351 w 9662615"/>
              <a:gd name="connsiteY19" fmla="*/ 1395051 h 1600474"/>
              <a:gd name="connsiteX20" fmla="*/ 7635985 w 9662615"/>
              <a:gd name="connsiteY20" fmla="*/ 1386363 h 1600474"/>
              <a:gd name="connsiteX21" fmla="*/ 7466069 w 9662615"/>
              <a:gd name="connsiteY21" fmla="*/ 1377654 h 1600474"/>
              <a:gd name="connsiteX22" fmla="*/ 7355642 w 9662615"/>
              <a:gd name="connsiteY22" fmla="*/ 1407761 h 1600474"/>
              <a:gd name="connsiteX23" fmla="*/ 7151610 w 9662615"/>
              <a:gd name="connsiteY23" fmla="*/ 1397856 h 1600474"/>
              <a:gd name="connsiteX24" fmla="*/ 7082147 w 9662615"/>
              <a:gd name="connsiteY24" fmla="*/ 1406113 h 1600474"/>
              <a:gd name="connsiteX25" fmla="*/ 7014958 w 9662615"/>
              <a:gd name="connsiteY25" fmla="*/ 1396883 h 1600474"/>
              <a:gd name="connsiteX26" fmla="*/ 6907567 w 9662615"/>
              <a:gd name="connsiteY26" fmla="*/ 1419149 h 1600474"/>
              <a:gd name="connsiteX27" fmla="*/ 6748428 w 9662615"/>
              <a:gd name="connsiteY27" fmla="*/ 1420308 h 1600474"/>
              <a:gd name="connsiteX28" fmla="*/ 6654257 w 9662615"/>
              <a:gd name="connsiteY28" fmla="*/ 1424143 h 1600474"/>
              <a:gd name="connsiteX29" fmla="*/ 6620123 w 9662615"/>
              <a:gd name="connsiteY29" fmla="*/ 1430535 h 1600474"/>
              <a:gd name="connsiteX30" fmla="*/ 6571355 w 9662615"/>
              <a:gd name="connsiteY30" fmla="*/ 1436144 h 1600474"/>
              <a:gd name="connsiteX31" fmla="*/ 6486557 w 9662615"/>
              <a:gd name="connsiteY31" fmla="*/ 1449861 h 1600474"/>
              <a:gd name="connsiteX32" fmla="*/ 6370419 w 9662615"/>
              <a:gd name="connsiteY32" fmla="*/ 1461649 h 1600474"/>
              <a:gd name="connsiteX33" fmla="*/ 6278839 w 9662615"/>
              <a:gd name="connsiteY33" fmla="*/ 1449160 h 1600474"/>
              <a:gd name="connsiteX34" fmla="*/ 6272455 w 9662615"/>
              <a:gd name="connsiteY34" fmla="*/ 1453191 h 1600474"/>
              <a:gd name="connsiteX35" fmla="*/ 6212659 w 9662615"/>
              <a:gd name="connsiteY35" fmla="*/ 1454850 h 1600474"/>
              <a:gd name="connsiteX36" fmla="*/ 6069317 w 9662615"/>
              <a:gd name="connsiteY36" fmla="*/ 1445838 h 1600474"/>
              <a:gd name="connsiteX37" fmla="*/ 5878477 w 9662615"/>
              <a:gd name="connsiteY37" fmla="*/ 1439180 h 1600474"/>
              <a:gd name="connsiteX38" fmla="*/ 5838387 w 9662615"/>
              <a:gd name="connsiteY38" fmla="*/ 1444679 h 1600474"/>
              <a:gd name="connsiteX39" fmla="*/ 5771136 w 9662615"/>
              <a:gd name="connsiteY39" fmla="*/ 1453639 h 1600474"/>
              <a:gd name="connsiteX40" fmla="*/ 5724081 w 9662615"/>
              <a:gd name="connsiteY40" fmla="*/ 1470431 h 1600474"/>
              <a:gd name="connsiteX41" fmla="*/ 5666577 w 9662615"/>
              <a:gd name="connsiteY41" fmla="*/ 1473921 h 1600474"/>
              <a:gd name="connsiteX42" fmla="*/ 5649068 w 9662615"/>
              <a:gd name="connsiteY42" fmla="*/ 1461676 h 1600474"/>
              <a:gd name="connsiteX43" fmla="*/ 5588902 w 9662615"/>
              <a:gd name="connsiteY43" fmla="*/ 1469647 h 1600474"/>
              <a:gd name="connsiteX44" fmla="*/ 5498090 w 9662615"/>
              <a:gd name="connsiteY44" fmla="*/ 1483173 h 1600474"/>
              <a:gd name="connsiteX45" fmla="*/ 5444641 w 9662615"/>
              <a:gd name="connsiteY45" fmla="*/ 1487602 h 1600474"/>
              <a:gd name="connsiteX46" fmla="*/ 5299812 w 9662615"/>
              <a:gd name="connsiteY46" fmla="*/ 1503362 h 1600474"/>
              <a:gd name="connsiteX47" fmla="*/ 5213947 w 9662615"/>
              <a:gd name="connsiteY47" fmla="*/ 1516637 h 1600474"/>
              <a:gd name="connsiteX48" fmla="*/ 5090342 w 9662615"/>
              <a:gd name="connsiteY48" fmla="*/ 1546680 h 1600474"/>
              <a:gd name="connsiteX49" fmla="*/ 5129812 w 9662615"/>
              <a:gd name="connsiteY49" fmla="*/ 1521277 h 1600474"/>
              <a:gd name="connsiteX50" fmla="*/ 5059484 w 9662615"/>
              <a:gd name="connsiteY50" fmla="*/ 1546802 h 1600474"/>
              <a:gd name="connsiteX51" fmla="*/ 5038524 w 9662615"/>
              <a:gd name="connsiteY51" fmla="*/ 1545675 h 1600474"/>
              <a:gd name="connsiteX52" fmla="*/ 5026564 w 9662615"/>
              <a:gd name="connsiteY52" fmla="*/ 1545376 h 1600474"/>
              <a:gd name="connsiteX53" fmla="*/ 4969433 w 9662615"/>
              <a:gd name="connsiteY53" fmla="*/ 1550865 h 1600474"/>
              <a:gd name="connsiteX54" fmla="*/ 4929254 w 9662615"/>
              <a:gd name="connsiteY54" fmla="*/ 1563452 h 1600474"/>
              <a:gd name="connsiteX55" fmla="*/ 4871726 w 9662615"/>
              <a:gd name="connsiteY55" fmla="*/ 1570584 h 1600474"/>
              <a:gd name="connsiteX56" fmla="*/ 4843267 w 9662615"/>
              <a:gd name="connsiteY56" fmla="*/ 1561459 h 1600474"/>
              <a:gd name="connsiteX57" fmla="*/ 4821058 w 9662615"/>
              <a:gd name="connsiteY57" fmla="*/ 1553078 h 1600474"/>
              <a:gd name="connsiteX58" fmla="*/ 4791466 w 9662615"/>
              <a:gd name="connsiteY58" fmla="*/ 1561324 h 1600474"/>
              <a:gd name="connsiteX59" fmla="*/ 4784247 w 9662615"/>
              <a:gd name="connsiteY59" fmla="*/ 1562342 h 1600474"/>
              <a:gd name="connsiteX60" fmla="*/ 4739309 w 9662615"/>
              <a:gd name="connsiteY60" fmla="*/ 1553948 h 1600474"/>
              <a:gd name="connsiteX61" fmla="*/ 4697562 w 9662615"/>
              <a:gd name="connsiteY61" fmla="*/ 1551206 h 1600474"/>
              <a:gd name="connsiteX62" fmla="*/ 4650737 w 9662615"/>
              <a:gd name="connsiteY62" fmla="*/ 1537381 h 1600474"/>
              <a:gd name="connsiteX63" fmla="*/ 4583150 w 9662615"/>
              <a:gd name="connsiteY63" fmla="*/ 1529064 h 1600474"/>
              <a:gd name="connsiteX64" fmla="*/ 4521734 w 9662615"/>
              <a:gd name="connsiteY64" fmla="*/ 1529359 h 1600474"/>
              <a:gd name="connsiteX65" fmla="*/ 4382398 w 9662615"/>
              <a:gd name="connsiteY65" fmla="*/ 1534108 h 1600474"/>
              <a:gd name="connsiteX66" fmla="*/ 4221826 w 9662615"/>
              <a:gd name="connsiteY66" fmla="*/ 1500972 h 1600474"/>
              <a:gd name="connsiteX67" fmla="*/ 4096601 w 9662615"/>
              <a:gd name="connsiteY67" fmla="*/ 1521563 h 1600474"/>
              <a:gd name="connsiteX68" fmla="*/ 4046172 w 9662615"/>
              <a:gd name="connsiteY68" fmla="*/ 1600474 h 1600474"/>
              <a:gd name="connsiteX69" fmla="*/ 3833906 w 9662615"/>
              <a:gd name="connsiteY69" fmla="*/ 1516637 h 1600474"/>
              <a:gd name="connsiteX70" fmla="*/ 3696258 w 9662615"/>
              <a:gd name="connsiteY70" fmla="*/ 1537563 h 1600474"/>
              <a:gd name="connsiteX71" fmla="*/ 3594070 w 9662615"/>
              <a:gd name="connsiteY71" fmla="*/ 1509422 h 1600474"/>
              <a:gd name="connsiteX72" fmla="*/ 3565233 w 9662615"/>
              <a:gd name="connsiteY72" fmla="*/ 1515122 h 1600474"/>
              <a:gd name="connsiteX73" fmla="*/ 3560267 w 9662615"/>
              <a:gd name="connsiteY73" fmla="*/ 1516288 h 1600474"/>
              <a:gd name="connsiteX74" fmla="*/ 3540258 w 9662615"/>
              <a:gd name="connsiteY74" fmla="*/ 1516976 h 1600474"/>
              <a:gd name="connsiteX75" fmla="*/ 3534780 w 9662615"/>
              <a:gd name="connsiteY75" fmla="*/ 1522141 h 1600474"/>
              <a:gd name="connsiteX76" fmla="*/ 3504783 w 9662615"/>
              <a:gd name="connsiteY76" fmla="*/ 1526739 h 1600474"/>
              <a:gd name="connsiteX77" fmla="*/ 3430805 w 9662615"/>
              <a:gd name="connsiteY77" fmla="*/ 1542521 h 1600474"/>
              <a:gd name="connsiteX78" fmla="*/ 3292707 w 9662615"/>
              <a:gd name="connsiteY78" fmla="*/ 1520490 h 1600474"/>
              <a:gd name="connsiteX79" fmla="*/ 3187872 w 9662615"/>
              <a:gd name="connsiteY79" fmla="*/ 1519991 h 1600474"/>
              <a:gd name="connsiteX80" fmla="*/ 3148026 w 9662615"/>
              <a:gd name="connsiteY80" fmla="*/ 1524777 h 1600474"/>
              <a:gd name="connsiteX81" fmla="*/ 3092394 w 9662615"/>
              <a:gd name="connsiteY81" fmla="*/ 1528115 h 1600474"/>
              <a:gd name="connsiteX82" fmla="*/ 2994200 w 9662615"/>
              <a:gd name="connsiteY82" fmla="*/ 1537857 h 1600474"/>
              <a:gd name="connsiteX83" fmla="*/ 2862301 w 9662615"/>
              <a:gd name="connsiteY83" fmla="*/ 1544250 h 1600474"/>
              <a:gd name="connsiteX84" fmla="*/ 2766335 w 9662615"/>
              <a:gd name="connsiteY84" fmla="*/ 1527662 h 1600474"/>
              <a:gd name="connsiteX85" fmla="*/ 2757836 w 9662615"/>
              <a:gd name="connsiteY85" fmla="*/ 1531371 h 1600474"/>
              <a:gd name="connsiteX86" fmla="*/ 2691555 w 9662615"/>
              <a:gd name="connsiteY86" fmla="*/ 1530283 h 1600474"/>
              <a:gd name="connsiteX87" fmla="*/ 2491676 w 9662615"/>
              <a:gd name="connsiteY87" fmla="*/ 1500859 h 1600474"/>
              <a:gd name="connsiteX88" fmla="*/ 2378036 w 9662615"/>
              <a:gd name="connsiteY88" fmla="*/ 1520645 h 1600474"/>
              <a:gd name="connsiteX89" fmla="*/ 2284269 w 9662615"/>
              <a:gd name="connsiteY89" fmla="*/ 1503068 h 1600474"/>
              <a:gd name="connsiteX90" fmla="*/ 2207104 w 9662615"/>
              <a:gd name="connsiteY90" fmla="*/ 1508888 h 1600474"/>
              <a:gd name="connsiteX91" fmla="*/ 2149226 w 9662615"/>
              <a:gd name="connsiteY91" fmla="*/ 1523409 h 1600474"/>
              <a:gd name="connsiteX92" fmla="*/ 2084783 w 9662615"/>
              <a:gd name="connsiteY92" fmla="*/ 1524245 h 1600474"/>
              <a:gd name="connsiteX93" fmla="*/ 2070075 w 9662615"/>
              <a:gd name="connsiteY93" fmla="*/ 1511285 h 1600474"/>
              <a:gd name="connsiteX94" fmla="*/ 2001057 w 9662615"/>
              <a:gd name="connsiteY94" fmla="*/ 1516449 h 1600474"/>
              <a:gd name="connsiteX95" fmla="*/ 1896330 w 9662615"/>
              <a:gd name="connsiteY95" fmla="*/ 1525725 h 1600474"/>
              <a:gd name="connsiteX96" fmla="*/ 1835994 w 9662615"/>
              <a:gd name="connsiteY96" fmla="*/ 1527678 h 1600474"/>
              <a:gd name="connsiteX97" fmla="*/ 1671119 w 9662615"/>
              <a:gd name="connsiteY97" fmla="*/ 1536701 h 1600474"/>
              <a:gd name="connsiteX98" fmla="*/ 1601337 w 9662615"/>
              <a:gd name="connsiteY98" fmla="*/ 1548552 h 1600474"/>
              <a:gd name="connsiteX99" fmla="*/ 1407755 w 9662615"/>
              <a:gd name="connsiteY99" fmla="*/ 1571444 h 1600474"/>
              <a:gd name="connsiteX100" fmla="*/ 1271994 w 9662615"/>
              <a:gd name="connsiteY100" fmla="*/ 1579471 h 1600474"/>
              <a:gd name="connsiteX101" fmla="*/ 1249226 w 9662615"/>
              <a:gd name="connsiteY101" fmla="*/ 1583140 h 1600474"/>
              <a:gd name="connsiteX102" fmla="*/ 1217719 w 9662615"/>
              <a:gd name="connsiteY102" fmla="*/ 1580863 h 1600474"/>
              <a:gd name="connsiteX103" fmla="*/ 1091432 w 9662615"/>
              <a:gd name="connsiteY103" fmla="*/ 1571003 h 1600474"/>
              <a:gd name="connsiteX104" fmla="*/ 992039 w 9662615"/>
              <a:gd name="connsiteY104" fmla="*/ 1556662 h 1600474"/>
              <a:gd name="connsiteX105" fmla="*/ 868264 w 9662615"/>
              <a:gd name="connsiteY105" fmla="*/ 1566392 h 1600474"/>
              <a:gd name="connsiteX106" fmla="*/ 792765 w 9662615"/>
              <a:gd name="connsiteY106" fmla="*/ 1563102 h 1600474"/>
              <a:gd name="connsiteX107" fmla="*/ 669055 w 9662615"/>
              <a:gd name="connsiteY107" fmla="*/ 1543638 h 1600474"/>
              <a:gd name="connsiteX108" fmla="*/ 506152 w 9662615"/>
              <a:gd name="connsiteY108" fmla="*/ 1549124 h 1600474"/>
              <a:gd name="connsiteX109" fmla="*/ 472797 w 9662615"/>
              <a:gd name="connsiteY109" fmla="*/ 1568904 h 1600474"/>
              <a:gd name="connsiteX110" fmla="*/ 427864 w 9662615"/>
              <a:gd name="connsiteY110" fmla="*/ 1580848 h 1600474"/>
              <a:gd name="connsiteX111" fmla="*/ 408381 w 9662615"/>
              <a:gd name="connsiteY111" fmla="*/ 1552940 h 1600474"/>
              <a:gd name="connsiteX112" fmla="*/ 267163 w 9662615"/>
              <a:gd name="connsiteY112" fmla="*/ 1531913 h 1600474"/>
              <a:gd name="connsiteX113" fmla="*/ 196644 w 9662615"/>
              <a:gd name="connsiteY113" fmla="*/ 1524565 h 1600474"/>
              <a:gd name="connsiteX114" fmla="*/ 86819 w 9662615"/>
              <a:gd name="connsiteY114" fmla="*/ 1519517 h 1600474"/>
              <a:gd name="connsiteX115" fmla="*/ 53369 w 9662615"/>
              <a:gd name="connsiteY115" fmla="*/ 1516853 h 1600474"/>
              <a:gd name="connsiteX116" fmla="*/ 2359 w 9662615"/>
              <a:gd name="connsiteY116" fmla="*/ 1515247 h 1600474"/>
              <a:gd name="connsiteX117" fmla="*/ 0 w 9662615"/>
              <a:gd name="connsiteY117" fmla="*/ 1514932 h 1600474"/>
              <a:gd name="connsiteX118" fmla="*/ 0 w 9662615"/>
              <a:gd name="connsiteY118" fmla="*/ 0 h 1600474"/>
              <a:gd name="connsiteX0" fmla="*/ 0 w 9662615"/>
              <a:gd name="connsiteY0" fmla="*/ 0 h 1679987"/>
              <a:gd name="connsiteX1" fmla="*/ 9662615 w 9662615"/>
              <a:gd name="connsiteY1" fmla="*/ 0 h 1679987"/>
              <a:gd name="connsiteX2" fmla="*/ 9662615 w 9662615"/>
              <a:gd name="connsiteY2" fmla="*/ 1280346 h 1679987"/>
              <a:gd name="connsiteX3" fmla="*/ 9658420 w 9662615"/>
              <a:gd name="connsiteY3" fmla="*/ 1280106 h 1679987"/>
              <a:gd name="connsiteX4" fmla="*/ 9469546 w 9662615"/>
              <a:gd name="connsiteY4" fmla="*/ 1289837 h 1679987"/>
              <a:gd name="connsiteX5" fmla="*/ 9385895 w 9662615"/>
              <a:gd name="connsiteY5" fmla="*/ 1269203 h 1679987"/>
              <a:gd name="connsiteX6" fmla="*/ 9144767 w 9662615"/>
              <a:gd name="connsiteY6" fmla="*/ 1264120 h 1679987"/>
              <a:gd name="connsiteX7" fmla="*/ 8837252 w 9662615"/>
              <a:gd name="connsiteY7" fmla="*/ 1350515 h 1679987"/>
              <a:gd name="connsiteX8" fmla="*/ 8705466 w 9662615"/>
              <a:gd name="connsiteY8" fmla="*/ 1342419 h 1679987"/>
              <a:gd name="connsiteX9" fmla="*/ 8652221 w 9662615"/>
              <a:gd name="connsiteY9" fmla="*/ 1326906 h 1679987"/>
              <a:gd name="connsiteX10" fmla="*/ 8632312 w 9662615"/>
              <a:gd name="connsiteY10" fmla="*/ 1326025 h 1679987"/>
              <a:gd name="connsiteX11" fmla="*/ 8591582 w 9662615"/>
              <a:gd name="connsiteY11" fmla="*/ 1341666 h 1679987"/>
              <a:gd name="connsiteX12" fmla="*/ 8537336 w 9662615"/>
              <a:gd name="connsiteY12" fmla="*/ 1341684 h 1679987"/>
              <a:gd name="connsiteX13" fmla="*/ 8472508 w 9662615"/>
              <a:gd name="connsiteY13" fmla="*/ 1363109 h 1679987"/>
              <a:gd name="connsiteX14" fmla="*/ 8258477 w 9662615"/>
              <a:gd name="connsiteY14" fmla="*/ 1370666 h 1679987"/>
              <a:gd name="connsiteX15" fmla="*/ 8197961 w 9662615"/>
              <a:gd name="connsiteY15" fmla="*/ 1392804 h 1679987"/>
              <a:gd name="connsiteX16" fmla="*/ 8171196 w 9662615"/>
              <a:gd name="connsiteY16" fmla="*/ 1397216 h 1679987"/>
              <a:gd name="connsiteX17" fmla="*/ 8127667 w 9662615"/>
              <a:gd name="connsiteY17" fmla="*/ 1418254 h 1679987"/>
              <a:gd name="connsiteX18" fmla="*/ 7974579 w 9662615"/>
              <a:gd name="connsiteY18" fmla="*/ 1383439 h 1679987"/>
              <a:gd name="connsiteX19" fmla="*/ 7768351 w 9662615"/>
              <a:gd name="connsiteY19" fmla="*/ 1395051 h 1679987"/>
              <a:gd name="connsiteX20" fmla="*/ 7635985 w 9662615"/>
              <a:gd name="connsiteY20" fmla="*/ 1386363 h 1679987"/>
              <a:gd name="connsiteX21" fmla="*/ 7466069 w 9662615"/>
              <a:gd name="connsiteY21" fmla="*/ 1377654 h 1679987"/>
              <a:gd name="connsiteX22" fmla="*/ 7355642 w 9662615"/>
              <a:gd name="connsiteY22" fmla="*/ 1407761 h 1679987"/>
              <a:gd name="connsiteX23" fmla="*/ 7151610 w 9662615"/>
              <a:gd name="connsiteY23" fmla="*/ 1397856 h 1679987"/>
              <a:gd name="connsiteX24" fmla="*/ 7082147 w 9662615"/>
              <a:gd name="connsiteY24" fmla="*/ 1406113 h 1679987"/>
              <a:gd name="connsiteX25" fmla="*/ 7014958 w 9662615"/>
              <a:gd name="connsiteY25" fmla="*/ 1396883 h 1679987"/>
              <a:gd name="connsiteX26" fmla="*/ 6907567 w 9662615"/>
              <a:gd name="connsiteY26" fmla="*/ 1419149 h 1679987"/>
              <a:gd name="connsiteX27" fmla="*/ 6748428 w 9662615"/>
              <a:gd name="connsiteY27" fmla="*/ 1420308 h 1679987"/>
              <a:gd name="connsiteX28" fmla="*/ 6654257 w 9662615"/>
              <a:gd name="connsiteY28" fmla="*/ 1424143 h 1679987"/>
              <a:gd name="connsiteX29" fmla="*/ 6620123 w 9662615"/>
              <a:gd name="connsiteY29" fmla="*/ 1430535 h 1679987"/>
              <a:gd name="connsiteX30" fmla="*/ 6571355 w 9662615"/>
              <a:gd name="connsiteY30" fmla="*/ 1436144 h 1679987"/>
              <a:gd name="connsiteX31" fmla="*/ 6486557 w 9662615"/>
              <a:gd name="connsiteY31" fmla="*/ 1449861 h 1679987"/>
              <a:gd name="connsiteX32" fmla="*/ 6370419 w 9662615"/>
              <a:gd name="connsiteY32" fmla="*/ 1461649 h 1679987"/>
              <a:gd name="connsiteX33" fmla="*/ 6278839 w 9662615"/>
              <a:gd name="connsiteY33" fmla="*/ 1449160 h 1679987"/>
              <a:gd name="connsiteX34" fmla="*/ 6272455 w 9662615"/>
              <a:gd name="connsiteY34" fmla="*/ 1453191 h 1679987"/>
              <a:gd name="connsiteX35" fmla="*/ 6212659 w 9662615"/>
              <a:gd name="connsiteY35" fmla="*/ 1454850 h 1679987"/>
              <a:gd name="connsiteX36" fmla="*/ 6069317 w 9662615"/>
              <a:gd name="connsiteY36" fmla="*/ 1445838 h 1679987"/>
              <a:gd name="connsiteX37" fmla="*/ 5878477 w 9662615"/>
              <a:gd name="connsiteY37" fmla="*/ 1439180 h 1679987"/>
              <a:gd name="connsiteX38" fmla="*/ 5838387 w 9662615"/>
              <a:gd name="connsiteY38" fmla="*/ 1444679 h 1679987"/>
              <a:gd name="connsiteX39" fmla="*/ 5771136 w 9662615"/>
              <a:gd name="connsiteY39" fmla="*/ 1453639 h 1679987"/>
              <a:gd name="connsiteX40" fmla="*/ 5724081 w 9662615"/>
              <a:gd name="connsiteY40" fmla="*/ 1470431 h 1679987"/>
              <a:gd name="connsiteX41" fmla="*/ 5666577 w 9662615"/>
              <a:gd name="connsiteY41" fmla="*/ 1473921 h 1679987"/>
              <a:gd name="connsiteX42" fmla="*/ 5649068 w 9662615"/>
              <a:gd name="connsiteY42" fmla="*/ 1461676 h 1679987"/>
              <a:gd name="connsiteX43" fmla="*/ 5588902 w 9662615"/>
              <a:gd name="connsiteY43" fmla="*/ 1469647 h 1679987"/>
              <a:gd name="connsiteX44" fmla="*/ 5498090 w 9662615"/>
              <a:gd name="connsiteY44" fmla="*/ 1483173 h 1679987"/>
              <a:gd name="connsiteX45" fmla="*/ 5444641 w 9662615"/>
              <a:gd name="connsiteY45" fmla="*/ 1487602 h 1679987"/>
              <a:gd name="connsiteX46" fmla="*/ 5299812 w 9662615"/>
              <a:gd name="connsiteY46" fmla="*/ 1503362 h 1679987"/>
              <a:gd name="connsiteX47" fmla="*/ 5213947 w 9662615"/>
              <a:gd name="connsiteY47" fmla="*/ 1516637 h 1679987"/>
              <a:gd name="connsiteX48" fmla="*/ 5090342 w 9662615"/>
              <a:gd name="connsiteY48" fmla="*/ 1546680 h 1679987"/>
              <a:gd name="connsiteX49" fmla="*/ 5129812 w 9662615"/>
              <a:gd name="connsiteY49" fmla="*/ 1521277 h 1679987"/>
              <a:gd name="connsiteX50" fmla="*/ 5059484 w 9662615"/>
              <a:gd name="connsiteY50" fmla="*/ 1546802 h 1679987"/>
              <a:gd name="connsiteX51" fmla="*/ 5038524 w 9662615"/>
              <a:gd name="connsiteY51" fmla="*/ 1545675 h 1679987"/>
              <a:gd name="connsiteX52" fmla="*/ 5026564 w 9662615"/>
              <a:gd name="connsiteY52" fmla="*/ 1545376 h 1679987"/>
              <a:gd name="connsiteX53" fmla="*/ 4969433 w 9662615"/>
              <a:gd name="connsiteY53" fmla="*/ 1550865 h 1679987"/>
              <a:gd name="connsiteX54" fmla="*/ 4929254 w 9662615"/>
              <a:gd name="connsiteY54" fmla="*/ 1563452 h 1679987"/>
              <a:gd name="connsiteX55" fmla="*/ 4871726 w 9662615"/>
              <a:gd name="connsiteY55" fmla="*/ 1570584 h 1679987"/>
              <a:gd name="connsiteX56" fmla="*/ 4843267 w 9662615"/>
              <a:gd name="connsiteY56" fmla="*/ 1561459 h 1679987"/>
              <a:gd name="connsiteX57" fmla="*/ 4821058 w 9662615"/>
              <a:gd name="connsiteY57" fmla="*/ 1553078 h 1679987"/>
              <a:gd name="connsiteX58" fmla="*/ 4791466 w 9662615"/>
              <a:gd name="connsiteY58" fmla="*/ 1561324 h 1679987"/>
              <a:gd name="connsiteX59" fmla="*/ 4784247 w 9662615"/>
              <a:gd name="connsiteY59" fmla="*/ 1562342 h 1679987"/>
              <a:gd name="connsiteX60" fmla="*/ 4739309 w 9662615"/>
              <a:gd name="connsiteY60" fmla="*/ 1553948 h 1679987"/>
              <a:gd name="connsiteX61" fmla="*/ 4697562 w 9662615"/>
              <a:gd name="connsiteY61" fmla="*/ 1551206 h 1679987"/>
              <a:gd name="connsiteX62" fmla="*/ 4650737 w 9662615"/>
              <a:gd name="connsiteY62" fmla="*/ 1537381 h 1679987"/>
              <a:gd name="connsiteX63" fmla="*/ 4583150 w 9662615"/>
              <a:gd name="connsiteY63" fmla="*/ 1529064 h 1679987"/>
              <a:gd name="connsiteX64" fmla="*/ 4521734 w 9662615"/>
              <a:gd name="connsiteY64" fmla="*/ 1529359 h 1679987"/>
              <a:gd name="connsiteX65" fmla="*/ 4382398 w 9662615"/>
              <a:gd name="connsiteY65" fmla="*/ 1534108 h 1679987"/>
              <a:gd name="connsiteX66" fmla="*/ 4221826 w 9662615"/>
              <a:gd name="connsiteY66" fmla="*/ 1500972 h 1679987"/>
              <a:gd name="connsiteX67" fmla="*/ 4096601 w 9662615"/>
              <a:gd name="connsiteY67" fmla="*/ 1521563 h 1679987"/>
              <a:gd name="connsiteX68" fmla="*/ 3879195 w 9662615"/>
              <a:gd name="connsiteY68" fmla="*/ 1679987 h 1679987"/>
              <a:gd name="connsiteX69" fmla="*/ 3833906 w 9662615"/>
              <a:gd name="connsiteY69" fmla="*/ 1516637 h 1679987"/>
              <a:gd name="connsiteX70" fmla="*/ 3696258 w 9662615"/>
              <a:gd name="connsiteY70" fmla="*/ 1537563 h 1679987"/>
              <a:gd name="connsiteX71" fmla="*/ 3594070 w 9662615"/>
              <a:gd name="connsiteY71" fmla="*/ 1509422 h 1679987"/>
              <a:gd name="connsiteX72" fmla="*/ 3565233 w 9662615"/>
              <a:gd name="connsiteY72" fmla="*/ 1515122 h 1679987"/>
              <a:gd name="connsiteX73" fmla="*/ 3560267 w 9662615"/>
              <a:gd name="connsiteY73" fmla="*/ 1516288 h 1679987"/>
              <a:gd name="connsiteX74" fmla="*/ 3540258 w 9662615"/>
              <a:gd name="connsiteY74" fmla="*/ 1516976 h 1679987"/>
              <a:gd name="connsiteX75" fmla="*/ 3534780 w 9662615"/>
              <a:gd name="connsiteY75" fmla="*/ 1522141 h 1679987"/>
              <a:gd name="connsiteX76" fmla="*/ 3504783 w 9662615"/>
              <a:gd name="connsiteY76" fmla="*/ 1526739 h 1679987"/>
              <a:gd name="connsiteX77" fmla="*/ 3430805 w 9662615"/>
              <a:gd name="connsiteY77" fmla="*/ 1542521 h 1679987"/>
              <a:gd name="connsiteX78" fmla="*/ 3292707 w 9662615"/>
              <a:gd name="connsiteY78" fmla="*/ 1520490 h 1679987"/>
              <a:gd name="connsiteX79" fmla="*/ 3187872 w 9662615"/>
              <a:gd name="connsiteY79" fmla="*/ 1519991 h 1679987"/>
              <a:gd name="connsiteX80" fmla="*/ 3148026 w 9662615"/>
              <a:gd name="connsiteY80" fmla="*/ 1524777 h 1679987"/>
              <a:gd name="connsiteX81" fmla="*/ 3092394 w 9662615"/>
              <a:gd name="connsiteY81" fmla="*/ 1528115 h 1679987"/>
              <a:gd name="connsiteX82" fmla="*/ 2994200 w 9662615"/>
              <a:gd name="connsiteY82" fmla="*/ 1537857 h 1679987"/>
              <a:gd name="connsiteX83" fmla="*/ 2862301 w 9662615"/>
              <a:gd name="connsiteY83" fmla="*/ 1544250 h 1679987"/>
              <a:gd name="connsiteX84" fmla="*/ 2766335 w 9662615"/>
              <a:gd name="connsiteY84" fmla="*/ 1527662 h 1679987"/>
              <a:gd name="connsiteX85" fmla="*/ 2757836 w 9662615"/>
              <a:gd name="connsiteY85" fmla="*/ 1531371 h 1679987"/>
              <a:gd name="connsiteX86" fmla="*/ 2691555 w 9662615"/>
              <a:gd name="connsiteY86" fmla="*/ 1530283 h 1679987"/>
              <a:gd name="connsiteX87" fmla="*/ 2491676 w 9662615"/>
              <a:gd name="connsiteY87" fmla="*/ 1500859 h 1679987"/>
              <a:gd name="connsiteX88" fmla="*/ 2378036 w 9662615"/>
              <a:gd name="connsiteY88" fmla="*/ 1520645 h 1679987"/>
              <a:gd name="connsiteX89" fmla="*/ 2284269 w 9662615"/>
              <a:gd name="connsiteY89" fmla="*/ 1503068 h 1679987"/>
              <a:gd name="connsiteX90" fmla="*/ 2207104 w 9662615"/>
              <a:gd name="connsiteY90" fmla="*/ 1508888 h 1679987"/>
              <a:gd name="connsiteX91" fmla="*/ 2149226 w 9662615"/>
              <a:gd name="connsiteY91" fmla="*/ 1523409 h 1679987"/>
              <a:gd name="connsiteX92" fmla="*/ 2084783 w 9662615"/>
              <a:gd name="connsiteY92" fmla="*/ 1524245 h 1679987"/>
              <a:gd name="connsiteX93" fmla="*/ 2070075 w 9662615"/>
              <a:gd name="connsiteY93" fmla="*/ 1511285 h 1679987"/>
              <a:gd name="connsiteX94" fmla="*/ 2001057 w 9662615"/>
              <a:gd name="connsiteY94" fmla="*/ 1516449 h 1679987"/>
              <a:gd name="connsiteX95" fmla="*/ 1896330 w 9662615"/>
              <a:gd name="connsiteY95" fmla="*/ 1525725 h 1679987"/>
              <a:gd name="connsiteX96" fmla="*/ 1835994 w 9662615"/>
              <a:gd name="connsiteY96" fmla="*/ 1527678 h 1679987"/>
              <a:gd name="connsiteX97" fmla="*/ 1671119 w 9662615"/>
              <a:gd name="connsiteY97" fmla="*/ 1536701 h 1679987"/>
              <a:gd name="connsiteX98" fmla="*/ 1601337 w 9662615"/>
              <a:gd name="connsiteY98" fmla="*/ 1548552 h 1679987"/>
              <a:gd name="connsiteX99" fmla="*/ 1407755 w 9662615"/>
              <a:gd name="connsiteY99" fmla="*/ 1571444 h 1679987"/>
              <a:gd name="connsiteX100" fmla="*/ 1271994 w 9662615"/>
              <a:gd name="connsiteY100" fmla="*/ 1579471 h 1679987"/>
              <a:gd name="connsiteX101" fmla="*/ 1249226 w 9662615"/>
              <a:gd name="connsiteY101" fmla="*/ 1583140 h 1679987"/>
              <a:gd name="connsiteX102" fmla="*/ 1217719 w 9662615"/>
              <a:gd name="connsiteY102" fmla="*/ 1580863 h 1679987"/>
              <a:gd name="connsiteX103" fmla="*/ 1091432 w 9662615"/>
              <a:gd name="connsiteY103" fmla="*/ 1571003 h 1679987"/>
              <a:gd name="connsiteX104" fmla="*/ 992039 w 9662615"/>
              <a:gd name="connsiteY104" fmla="*/ 1556662 h 1679987"/>
              <a:gd name="connsiteX105" fmla="*/ 868264 w 9662615"/>
              <a:gd name="connsiteY105" fmla="*/ 1566392 h 1679987"/>
              <a:gd name="connsiteX106" fmla="*/ 792765 w 9662615"/>
              <a:gd name="connsiteY106" fmla="*/ 1563102 h 1679987"/>
              <a:gd name="connsiteX107" fmla="*/ 669055 w 9662615"/>
              <a:gd name="connsiteY107" fmla="*/ 1543638 h 1679987"/>
              <a:gd name="connsiteX108" fmla="*/ 506152 w 9662615"/>
              <a:gd name="connsiteY108" fmla="*/ 1549124 h 1679987"/>
              <a:gd name="connsiteX109" fmla="*/ 472797 w 9662615"/>
              <a:gd name="connsiteY109" fmla="*/ 1568904 h 1679987"/>
              <a:gd name="connsiteX110" fmla="*/ 427864 w 9662615"/>
              <a:gd name="connsiteY110" fmla="*/ 1580848 h 1679987"/>
              <a:gd name="connsiteX111" fmla="*/ 408381 w 9662615"/>
              <a:gd name="connsiteY111" fmla="*/ 1552940 h 1679987"/>
              <a:gd name="connsiteX112" fmla="*/ 267163 w 9662615"/>
              <a:gd name="connsiteY112" fmla="*/ 1531913 h 1679987"/>
              <a:gd name="connsiteX113" fmla="*/ 196644 w 9662615"/>
              <a:gd name="connsiteY113" fmla="*/ 1524565 h 1679987"/>
              <a:gd name="connsiteX114" fmla="*/ 86819 w 9662615"/>
              <a:gd name="connsiteY114" fmla="*/ 1519517 h 1679987"/>
              <a:gd name="connsiteX115" fmla="*/ 53369 w 9662615"/>
              <a:gd name="connsiteY115" fmla="*/ 1516853 h 1679987"/>
              <a:gd name="connsiteX116" fmla="*/ 2359 w 9662615"/>
              <a:gd name="connsiteY116" fmla="*/ 1515247 h 1679987"/>
              <a:gd name="connsiteX117" fmla="*/ 0 w 9662615"/>
              <a:gd name="connsiteY117" fmla="*/ 1514932 h 1679987"/>
              <a:gd name="connsiteX118" fmla="*/ 0 w 9662615"/>
              <a:gd name="connsiteY118" fmla="*/ 0 h 1679987"/>
              <a:gd name="connsiteX0" fmla="*/ 0 w 9662615"/>
              <a:gd name="connsiteY0" fmla="*/ 0 h 1648182"/>
              <a:gd name="connsiteX1" fmla="*/ 9662615 w 9662615"/>
              <a:gd name="connsiteY1" fmla="*/ 0 h 1648182"/>
              <a:gd name="connsiteX2" fmla="*/ 9662615 w 9662615"/>
              <a:gd name="connsiteY2" fmla="*/ 1280346 h 1648182"/>
              <a:gd name="connsiteX3" fmla="*/ 9658420 w 9662615"/>
              <a:gd name="connsiteY3" fmla="*/ 1280106 h 1648182"/>
              <a:gd name="connsiteX4" fmla="*/ 9469546 w 9662615"/>
              <a:gd name="connsiteY4" fmla="*/ 1289837 h 1648182"/>
              <a:gd name="connsiteX5" fmla="*/ 9385895 w 9662615"/>
              <a:gd name="connsiteY5" fmla="*/ 1269203 h 1648182"/>
              <a:gd name="connsiteX6" fmla="*/ 9144767 w 9662615"/>
              <a:gd name="connsiteY6" fmla="*/ 1264120 h 1648182"/>
              <a:gd name="connsiteX7" fmla="*/ 8837252 w 9662615"/>
              <a:gd name="connsiteY7" fmla="*/ 1350515 h 1648182"/>
              <a:gd name="connsiteX8" fmla="*/ 8705466 w 9662615"/>
              <a:gd name="connsiteY8" fmla="*/ 1342419 h 1648182"/>
              <a:gd name="connsiteX9" fmla="*/ 8652221 w 9662615"/>
              <a:gd name="connsiteY9" fmla="*/ 1326906 h 1648182"/>
              <a:gd name="connsiteX10" fmla="*/ 8632312 w 9662615"/>
              <a:gd name="connsiteY10" fmla="*/ 1326025 h 1648182"/>
              <a:gd name="connsiteX11" fmla="*/ 8591582 w 9662615"/>
              <a:gd name="connsiteY11" fmla="*/ 1341666 h 1648182"/>
              <a:gd name="connsiteX12" fmla="*/ 8537336 w 9662615"/>
              <a:gd name="connsiteY12" fmla="*/ 1341684 h 1648182"/>
              <a:gd name="connsiteX13" fmla="*/ 8472508 w 9662615"/>
              <a:gd name="connsiteY13" fmla="*/ 1363109 h 1648182"/>
              <a:gd name="connsiteX14" fmla="*/ 8258477 w 9662615"/>
              <a:gd name="connsiteY14" fmla="*/ 1370666 h 1648182"/>
              <a:gd name="connsiteX15" fmla="*/ 8197961 w 9662615"/>
              <a:gd name="connsiteY15" fmla="*/ 1392804 h 1648182"/>
              <a:gd name="connsiteX16" fmla="*/ 8171196 w 9662615"/>
              <a:gd name="connsiteY16" fmla="*/ 1397216 h 1648182"/>
              <a:gd name="connsiteX17" fmla="*/ 8127667 w 9662615"/>
              <a:gd name="connsiteY17" fmla="*/ 1418254 h 1648182"/>
              <a:gd name="connsiteX18" fmla="*/ 7974579 w 9662615"/>
              <a:gd name="connsiteY18" fmla="*/ 1383439 h 1648182"/>
              <a:gd name="connsiteX19" fmla="*/ 7768351 w 9662615"/>
              <a:gd name="connsiteY19" fmla="*/ 1395051 h 1648182"/>
              <a:gd name="connsiteX20" fmla="*/ 7635985 w 9662615"/>
              <a:gd name="connsiteY20" fmla="*/ 1386363 h 1648182"/>
              <a:gd name="connsiteX21" fmla="*/ 7466069 w 9662615"/>
              <a:gd name="connsiteY21" fmla="*/ 1377654 h 1648182"/>
              <a:gd name="connsiteX22" fmla="*/ 7355642 w 9662615"/>
              <a:gd name="connsiteY22" fmla="*/ 1407761 h 1648182"/>
              <a:gd name="connsiteX23" fmla="*/ 7151610 w 9662615"/>
              <a:gd name="connsiteY23" fmla="*/ 1397856 h 1648182"/>
              <a:gd name="connsiteX24" fmla="*/ 7082147 w 9662615"/>
              <a:gd name="connsiteY24" fmla="*/ 1406113 h 1648182"/>
              <a:gd name="connsiteX25" fmla="*/ 7014958 w 9662615"/>
              <a:gd name="connsiteY25" fmla="*/ 1396883 h 1648182"/>
              <a:gd name="connsiteX26" fmla="*/ 6907567 w 9662615"/>
              <a:gd name="connsiteY26" fmla="*/ 1419149 h 1648182"/>
              <a:gd name="connsiteX27" fmla="*/ 6748428 w 9662615"/>
              <a:gd name="connsiteY27" fmla="*/ 1420308 h 1648182"/>
              <a:gd name="connsiteX28" fmla="*/ 6654257 w 9662615"/>
              <a:gd name="connsiteY28" fmla="*/ 1424143 h 1648182"/>
              <a:gd name="connsiteX29" fmla="*/ 6620123 w 9662615"/>
              <a:gd name="connsiteY29" fmla="*/ 1430535 h 1648182"/>
              <a:gd name="connsiteX30" fmla="*/ 6571355 w 9662615"/>
              <a:gd name="connsiteY30" fmla="*/ 1436144 h 1648182"/>
              <a:gd name="connsiteX31" fmla="*/ 6486557 w 9662615"/>
              <a:gd name="connsiteY31" fmla="*/ 1449861 h 1648182"/>
              <a:gd name="connsiteX32" fmla="*/ 6370419 w 9662615"/>
              <a:gd name="connsiteY32" fmla="*/ 1461649 h 1648182"/>
              <a:gd name="connsiteX33" fmla="*/ 6278839 w 9662615"/>
              <a:gd name="connsiteY33" fmla="*/ 1449160 h 1648182"/>
              <a:gd name="connsiteX34" fmla="*/ 6272455 w 9662615"/>
              <a:gd name="connsiteY34" fmla="*/ 1453191 h 1648182"/>
              <a:gd name="connsiteX35" fmla="*/ 6212659 w 9662615"/>
              <a:gd name="connsiteY35" fmla="*/ 1454850 h 1648182"/>
              <a:gd name="connsiteX36" fmla="*/ 6069317 w 9662615"/>
              <a:gd name="connsiteY36" fmla="*/ 1445838 h 1648182"/>
              <a:gd name="connsiteX37" fmla="*/ 5878477 w 9662615"/>
              <a:gd name="connsiteY37" fmla="*/ 1439180 h 1648182"/>
              <a:gd name="connsiteX38" fmla="*/ 5838387 w 9662615"/>
              <a:gd name="connsiteY38" fmla="*/ 1444679 h 1648182"/>
              <a:gd name="connsiteX39" fmla="*/ 5771136 w 9662615"/>
              <a:gd name="connsiteY39" fmla="*/ 1453639 h 1648182"/>
              <a:gd name="connsiteX40" fmla="*/ 5724081 w 9662615"/>
              <a:gd name="connsiteY40" fmla="*/ 1470431 h 1648182"/>
              <a:gd name="connsiteX41" fmla="*/ 5666577 w 9662615"/>
              <a:gd name="connsiteY41" fmla="*/ 1473921 h 1648182"/>
              <a:gd name="connsiteX42" fmla="*/ 5649068 w 9662615"/>
              <a:gd name="connsiteY42" fmla="*/ 1461676 h 1648182"/>
              <a:gd name="connsiteX43" fmla="*/ 5588902 w 9662615"/>
              <a:gd name="connsiteY43" fmla="*/ 1469647 h 1648182"/>
              <a:gd name="connsiteX44" fmla="*/ 5498090 w 9662615"/>
              <a:gd name="connsiteY44" fmla="*/ 1483173 h 1648182"/>
              <a:gd name="connsiteX45" fmla="*/ 5444641 w 9662615"/>
              <a:gd name="connsiteY45" fmla="*/ 1487602 h 1648182"/>
              <a:gd name="connsiteX46" fmla="*/ 5299812 w 9662615"/>
              <a:gd name="connsiteY46" fmla="*/ 1503362 h 1648182"/>
              <a:gd name="connsiteX47" fmla="*/ 5213947 w 9662615"/>
              <a:gd name="connsiteY47" fmla="*/ 1516637 h 1648182"/>
              <a:gd name="connsiteX48" fmla="*/ 5090342 w 9662615"/>
              <a:gd name="connsiteY48" fmla="*/ 1546680 h 1648182"/>
              <a:gd name="connsiteX49" fmla="*/ 5129812 w 9662615"/>
              <a:gd name="connsiteY49" fmla="*/ 1521277 h 1648182"/>
              <a:gd name="connsiteX50" fmla="*/ 5059484 w 9662615"/>
              <a:gd name="connsiteY50" fmla="*/ 1546802 h 1648182"/>
              <a:gd name="connsiteX51" fmla="*/ 5038524 w 9662615"/>
              <a:gd name="connsiteY51" fmla="*/ 1545675 h 1648182"/>
              <a:gd name="connsiteX52" fmla="*/ 5026564 w 9662615"/>
              <a:gd name="connsiteY52" fmla="*/ 1545376 h 1648182"/>
              <a:gd name="connsiteX53" fmla="*/ 4969433 w 9662615"/>
              <a:gd name="connsiteY53" fmla="*/ 1550865 h 1648182"/>
              <a:gd name="connsiteX54" fmla="*/ 4929254 w 9662615"/>
              <a:gd name="connsiteY54" fmla="*/ 1563452 h 1648182"/>
              <a:gd name="connsiteX55" fmla="*/ 4871726 w 9662615"/>
              <a:gd name="connsiteY55" fmla="*/ 1570584 h 1648182"/>
              <a:gd name="connsiteX56" fmla="*/ 4843267 w 9662615"/>
              <a:gd name="connsiteY56" fmla="*/ 1561459 h 1648182"/>
              <a:gd name="connsiteX57" fmla="*/ 4821058 w 9662615"/>
              <a:gd name="connsiteY57" fmla="*/ 1553078 h 1648182"/>
              <a:gd name="connsiteX58" fmla="*/ 4791466 w 9662615"/>
              <a:gd name="connsiteY58" fmla="*/ 1561324 h 1648182"/>
              <a:gd name="connsiteX59" fmla="*/ 4784247 w 9662615"/>
              <a:gd name="connsiteY59" fmla="*/ 1562342 h 1648182"/>
              <a:gd name="connsiteX60" fmla="*/ 4739309 w 9662615"/>
              <a:gd name="connsiteY60" fmla="*/ 1553948 h 1648182"/>
              <a:gd name="connsiteX61" fmla="*/ 4697562 w 9662615"/>
              <a:gd name="connsiteY61" fmla="*/ 1551206 h 1648182"/>
              <a:gd name="connsiteX62" fmla="*/ 4650737 w 9662615"/>
              <a:gd name="connsiteY62" fmla="*/ 1537381 h 1648182"/>
              <a:gd name="connsiteX63" fmla="*/ 4583150 w 9662615"/>
              <a:gd name="connsiteY63" fmla="*/ 1529064 h 1648182"/>
              <a:gd name="connsiteX64" fmla="*/ 4521734 w 9662615"/>
              <a:gd name="connsiteY64" fmla="*/ 1529359 h 1648182"/>
              <a:gd name="connsiteX65" fmla="*/ 4382398 w 9662615"/>
              <a:gd name="connsiteY65" fmla="*/ 1534108 h 1648182"/>
              <a:gd name="connsiteX66" fmla="*/ 4221826 w 9662615"/>
              <a:gd name="connsiteY66" fmla="*/ 1500972 h 1648182"/>
              <a:gd name="connsiteX67" fmla="*/ 4096601 w 9662615"/>
              <a:gd name="connsiteY67" fmla="*/ 1521563 h 1648182"/>
              <a:gd name="connsiteX68" fmla="*/ 4058099 w 9662615"/>
              <a:gd name="connsiteY68" fmla="*/ 1648182 h 1648182"/>
              <a:gd name="connsiteX69" fmla="*/ 3833906 w 9662615"/>
              <a:gd name="connsiteY69" fmla="*/ 1516637 h 1648182"/>
              <a:gd name="connsiteX70" fmla="*/ 3696258 w 9662615"/>
              <a:gd name="connsiteY70" fmla="*/ 1537563 h 1648182"/>
              <a:gd name="connsiteX71" fmla="*/ 3594070 w 9662615"/>
              <a:gd name="connsiteY71" fmla="*/ 1509422 h 1648182"/>
              <a:gd name="connsiteX72" fmla="*/ 3565233 w 9662615"/>
              <a:gd name="connsiteY72" fmla="*/ 1515122 h 1648182"/>
              <a:gd name="connsiteX73" fmla="*/ 3560267 w 9662615"/>
              <a:gd name="connsiteY73" fmla="*/ 1516288 h 1648182"/>
              <a:gd name="connsiteX74" fmla="*/ 3540258 w 9662615"/>
              <a:gd name="connsiteY74" fmla="*/ 1516976 h 1648182"/>
              <a:gd name="connsiteX75" fmla="*/ 3534780 w 9662615"/>
              <a:gd name="connsiteY75" fmla="*/ 1522141 h 1648182"/>
              <a:gd name="connsiteX76" fmla="*/ 3504783 w 9662615"/>
              <a:gd name="connsiteY76" fmla="*/ 1526739 h 1648182"/>
              <a:gd name="connsiteX77" fmla="*/ 3430805 w 9662615"/>
              <a:gd name="connsiteY77" fmla="*/ 1542521 h 1648182"/>
              <a:gd name="connsiteX78" fmla="*/ 3292707 w 9662615"/>
              <a:gd name="connsiteY78" fmla="*/ 1520490 h 1648182"/>
              <a:gd name="connsiteX79" fmla="*/ 3187872 w 9662615"/>
              <a:gd name="connsiteY79" fmla="*/ 1519991 h 1648182"/>
              <a:gd name="connsiteX80" fmla="*/ 3148026 w 9662615"/>
              <a:gd name="connsiteY80" fmla="*/ 1524777 h 1648182"/>
              <a:gd name="connsiteX81" fmla="*/ 3092394 w 9662615"/>
              <a:gd name="connsiteY81" fmla="*/ 1528115 h 1648182"/>
              <a:gd name="connsiteX82" fmla="*/ 2994200 w 9662615"/>
              <a:gd name="connsiteY82" fmla="*/ 1537857 h 1648182"/>
              <a:gd name="connsiteX83" fmla="*/ 2862301 w 9662615"/>
              <a:gd name="connsiteY83" fmla="*/ 1544250 h 1648182"/>
              <a:gd name="connsiteX84" fmla="*/ 2766335 w 9662615"/>
              <a:gd name="connsiteY84" fmla="*/ 1527662 h 1648182"/>
              <a:gd name="connsiteX85" fmla="*/ 2757836 w 9662615"/>
              <a:gd name="connsiteY85" fmla="*/ 1531371 h 1648182"/>
              <a:gd name="connsiteX86" fmla="*/ 2691555 w 9662615"/>
              <a:gd name="connsiteY86" fmla="*/ 1530283 h 1648182"/>
              <a:gd name="connsiteX87" fmla="*/ 2491676 w 9662615"/>
              <a:gd name="connsiteY87" fmla="*/ 1500859 h 1648182"/>
              <a:gd name="connsiteX88" fmla="*/ 2378036 w 9662615"/>
              <a:gd name="connsiteY88" fmla="*/ 1520645 h 1648182"/>
              <a:gd name="connsiteX89" fmla="*/ 2284269 w 9662615"/>
              <a:gd name="connsiteY89" fmla="*/ 1503068 h 1648182"/>
              <a:gd name="connsiteX90" fmla="*/ 2207104 w 9662615"/>
              <a:gd name="connsiteY90" fmla="*/ 1508888 h 1648182"/>
              <a:gd name="connsiteX91" fmla="*/ 2149226 w 9662615"/>
              <a:gd name="connsiteY91" fmla="*/ 1523409 h 1648182"/>
              <a:gd name="connsiteX92" fmla="*/ 2084783 w 9662615"/>
              <a:gd name="connsiteY92" fmla="*/ 1524245 h 1648182"/>
              <a:gd name="connsiteX93" fmla="*/ 2070075 w 9662615"/>
              <a:gd name="connsiteY93" fmla="*/ 1511285 h 1648182"/>
              <a:gd name="connsiteX94" fmla="*/ 2001057 w 9662615"/>
              <a:gd name="connsiteY94" fmla="*/ 1516449 h 1648182"/>
              <a:gd name="connsiteX95" fmla="*/ 1896330 w 9662615"/>
              <a:gd name="connsiteY95" fmla="*/ 1525725 h 1648182"/>
              <a:gd name="connsiteX96" fmla="*/ 1835994 w 9662615"/>
              <a:gd name="connsiteY96" fmla="*/ 1527678 h 1648182"/>
              <a:gd name="connsiteX97" fmla="*/ 1671119 w 9662615"/>
              <a:gd name="connsiteY97" fmla="*/ 1536701 h 1648182"/>
              <a:gd name="connsiteX98" fmla="*/ 1601337 w 9662615"/>
              <a:gd name="connsiteY98" fmla="*/ 1548552 h 1648182"/>
              <a:gd name="connsiteX99" fmla="*/ 1407755 w 9662615"/>
              <a:gd name="connsiteY99" fmla="*/ 1571444 h 1648182"/>
              <a:gd name="connsiteX100" fmla="*/ 1271994 w 9662615"/>
              <a:gd name="connsiteY100" fmla="*/ 1579471 h 1648182"/>
              <a:gd name="connsiteX101" fmla="*/ 1249226 w 9662615"/>
              <a:gd name="connsiteY101" fmla="*/ 1583140 h 1648182"/>
              <a:gd name="connsiteX102" fmla="*/ 1217719 w 9662615"/>
              <a:gd name="connsiteY102" fmla="*/ 1580863 h 1648182"/>
              <a:gd name="connsiteX103" fmla="*/ 1091432 w 9662615"/>
              <a:gd name="connsiteY103" fmla="*/ 1571003 h 1648182"/>
              <a:gd name="connsiteX104" fmla="*/ 992039 w 9662615"/>
              <a:gd name="connsiteY104" fmla="*/ 1556662 h 1648182"/>
              <a:gd name="connsiteX105" fmla="*/ 868264 w 9662615"/>
              <a:gd name="connsiteY105" fmla="*/ 1566392 h 1648182"/>
              <a:gd name="connsiteX106" fmla="*/ 792765 w 9662615"/>
              <a:gd name="connsiteY106" fmla="*/ 1563102 h 1648182"/>
              <a:gd name="connsiteX107" fmla="*/ 669055 w 9662615"/>
              <a:gd name="connsiteY107" fmla="*/ 1543638 h 1648182"/>
              <a:gd name="connsiteX108" fmla="*/ 506152 w 9662615"/>
              <a:gd name="connsiteY108" fmla="*/ 1549124 h 1648182"/>
              <a:gd name="connsiteX109" fmla="*/ 472797 w 9662615"/>
              <a:gd name="connsiteY109" fmla="*/ 1568904 h 1648182"/>
              <a:gd name="connsiteX110" fmla="*/ 427864 w 9662615"/>
              <a:gd name="connsiteY110" fmla="*/ 1580848 h 1648182"/>
              <a:gd name="connsiteX111" fmla="*/ 408381 w 9662615"/>
              <a:gd name="connsiteY111" fmla="*/ 1552940 h 1648182"/>
              <a:gd name="connsiteX112" fmla="*/ 267163 w 9662615"/>
              <a:gd name="connsiteY112" fmla="*/ 1531913 h 1648182"/>
              <a:gd name="connsiteX113" fmla="*/ 196644 w 9662615"/>
              <a:gd name="connsiteY113" fmla="*/ 1524565 h 1648182"/>
              <a:gd name="connsiteX114" fmla="*/ 86819 w 9662615"/>
              <a:gd name="connsiteY114" fmla="*/ 1519517 h 1648182"/>
              <a:gd name="connsiteX115" fmla="*/ 53369 w 9662615"/>
              <a:gd name="connsiteY115" fmla="*/ 1516853 h 1648182"/>
              <a:gd name="connsiteX116" fmla="*/ 2359 w 9662615"/>
              <a:gd name="connsiteY116" fmla="*/ 1515247 h 1648182"/>
              <a:gd name="connsiteX117" fmla="*/ 0 w 9662615"/>
              <a:gd name="connsiteY117" fmla="*/ 1514932 h 1648182"/>
              <a:gd name="connsiteX118" fmla="*/ 0 w 9662615"/>
              <a:gd name="connsiteY118" fmla="*/ 0 h 1648182"/>
              <a:gd name="connsiteX0" fmla="*/ 0 w 9662615"/>
              <a:gd name="connsiteY0" fmla="*/ 0 h 1648182"/>
              <a:gd name="connsiteX1" fmla="*/ 9662615 w 9662615"/>
              <a:gd name="connsiteY1" fmla="*/ 0 h 1648182"/>
              <a:gd name="connsiteX2" fmla="*/ 9662615 w 9662615"/>
              <a:gd name="connsiteY2" fmla="*/ 1280346 h 1648182"/>
              <a:gd name="connsiteX3" fmla="*/ 9658420 w 9662615"/>
              <a:gd name="connsiteY3" fmla="*/ 1280106 h 1648182"/>
              <a:gd name="connsiteX4" fmla="*/ 9469546 w 9662615"/>
              <a:gd name="connsiteY4" fmla="*/ 1289837 h 1648182"/>
              <a:gd name="connsiteX5" fmla="*/ 9385895 w 9662615"/>
              <a:gd name="connsiteY5" fmla="*/ 1269203 h 1648182"/>
              <a:gd name="connsiteX6" fmla="*/ 9144767 w 9662615"/>
              <a:gd name="connsiteY6" fmla="*/ 1264120 h 1648182"/>
              <a:gd name="connsiteX7" fmla="*/ 8837252 w 9662615"/>
              <a:gd name="connsiteY7" fmla="*/ 1350515 h 1648182"/>
              <a:gd name="connsiteX8" fmla="*/ 8705466 w 9662615"/>
              <a:gd name="connsiteY8" fmla="*/ 1342419 h 1648182"/>
              <a:gd name="connsiteX9" fmla="*/ 8652221 w 9662615"/>
              <a:gd name="connsiteY9" fmla="*/ 1326906 h 1648182"/>
              <a:gd name="connsiteX10" fmla="*/ 8632312 w 9662615"/>
              <a:gd name="connsiteY10" fmla="*/ 1326025 h 1648182"/>
              <a:gd name="connsiteX11" fmla="*/ 8591582 w 9662615"/>
              <a:gd name="connsiteY11" fmla="*/ 1341666 h 1648182"/>
              <a:gd name="connsiteX12" fmla="*/ 8537336 w 9662615"/>
              <a:gd name="connsiteY12" fmla="*/ 1341684 h 1648182"/>
              <a:gd name="connsiteX13" fmla="*/ 8472508 w 9662615"/>
              <a:gd name="connsiteY13" fmla="*/ 1363109 h 1648182"/>
              <a:gd name="connsiteX14" fmla="*/ 8258477 w 9662615"/>
              <a:gd name="connsiteY14" fmla="*/ 1370666 h 1648182"/>
              <a:gd name="connsiteX15" fmla="*/ 8197961 w 9662615"/>
              <a:gd name="connsiteY15" fmla="*/ 1392804 h 1648182"/>
              <a:gd name="connsiteX16" fmla="*/ 8171196 w 9662615"/>
              <a:gd name="connsiteY16" fmla="*/ 1397216 h 1648182"/>
              <a:gd name="connsiteX17" fmla="*/ 8127667 w 9662615"/>
              <a:gd name="connsiteY17" fmla="*/ 1418254 h 1648182"/>
              <a:gd name="connsiteX18" fmla="*/ 7974579 w 9662615"/>
              <a:gd name="connsiteY18" fmla="*/ 1383439 h 1648182"/>
              <a:gd name="connsiteX19" fmla="*/ 7768351 w 9662615"/>
              <a:gd name="connsiteY19" fmla="*/ 1395051 h 1648182"/>
              <a:gd name="connsiteX20" fmla="*/ 7635985 w 9662615"/>
              <a:gd name="connsiteY20" fmla="*/ 1386363 h 1648182"/>
              <a:gd name="connsiteX21" fmla="*/ 7466069 w 9662615"/>
              <a:gd name="connsiteY21" fmla="*/ 1377654 h 1648182"/>
              <a:gd name="connsiteX22" fmla="*/ 7355642 w 9662615"/>
              <a:gd name="connsiteY22" fmla="*/ 1407761 h 1648182"/>
              <a:gd name="connsiteX23" fmla="*/ 7151610 w 9662615"/>
              <a:gd name="connsiteY23" fmla="*/ 1397856 h 1648182"/>
              <a:gd name="connsiteX24" fmla="*/ 7082147 w 9662615"/>
              <a:gd name="connsiteY24" fmla="*/ 1406113 h 1648182"/>
              <a:gd name="connsiteX25" fmla="*/ 7014958 w 9662615"/>
              <a:gd name="connsiteY25" fmla="*/ 1396883 h 1648182"/>
              <a:gd name="connsiteX26" fmla="*/ 6907567 w 9662615"/>
              <a:gd name="connsiteY26" fmla="*/ 1419149 h 1648182"/>
              <a:gd name="connsiteX27" fmla="*/ 6748428 w 9662615"/>
              <a:gd name="connsiteY27" fmla="*/ 1420308 h 1648182"/>
              <a:gd name="connsiteX28" fmla="*/ 6654257 w 9662615"/>
              <a:gd name="connsiteY28" fmla="*/ 1424143 h 1648182"/>
              <a:gd name="connsiteX29" fmla="*/ 6620123 w 9662615"/>
              <a:gd name="connsiteY29" fmla="*/ 1430535 h 1648182"/>
              <a:gd name="connsiteX30" fmla="*/ 6571355 w 9662615"/>
              <a:gd name="connsiteY30" fmla="*/ 1436144 h 1648182"/>
              <a:gd name="connsiteX31" fmla="*/ 6486557 w 9662615"/>
              <a:gd name="connsiteY31" fmla="*/ 1449861 h 1648182"/>
              <a:gd name="connsiteX32" fmla="*/ 6370419 w 9662615"/>
              <a:gd name="connsiteY32" fmla="*/ 1461649 h 1648182"/>
              <a:gd name="connsiteX33" fmla="*/ 6278839 w 9662615"/>
              <a:gd name="connsiteY33" fmla="*/ 1449160 h 1648182"/>
              <a:gd name="connsiteX34" fmla="*/ 6272455 w 9662615"/>
              <a:gd name="connsiteY34" fmla="*/ 1453191 h 1648182"/>
              <a:gd name="connsiteX35" fmla="*/ 6212659 w 9662615"/>
              <a:gd name="connsiteY35" fmla="*/ 1454850 h 1648182"/>
              <a:gd name="connsiteX36" fmla="*/ 6069317 w 9662615"/>
              <a:gd name="connsiteY36" fmla="*/ 1445838 h 1648182"/>
              <a:gd name="connsiteX37" fmla="*/ 5878477 w 9662615"/>
              <a:gd name="connsiteY37" fmla="*/ 1439180 h 1648182"/>
              <a:gd name="connsiteX38" fmla="*/ 5838387 w 9662615"/>
              <a:gd name="connsiteY38" fmla="*/ 1444679 h 1648182"/>
              <a:gd name="connsiteX39" fmla="*/ 5771136 w 9662615"/>
              <a:gd name="connsiteY39" fmla="*/ 1453639 h 1648182"/>
              <a:gd name="connsiteX40" fmla="*/ 5724081 w 9662615"/>
              <a:gd name="connsiteY40" fmla="*/ 1470431 h 1648182"/>
              <a:gd name="connsiteX41" fmla="*/ 5666577 w 9662615"/>
              <a:gd name="connsiteY41" fmla="*/ 1473921 h 1648182"/>
              <a:gd name="connsiteX42" fmla="*/ 5649068 w 9662615"/>
              <a:gd name="connsiteY42" fmla="*/ 1461676 h 1648182"/>
              <a:gd name="connsiteX43" fmla="*/ 5588902 w 9662615"/>
              <a:gd name="connsiteY43" fmla="*/ 1469647 h 1648182"/>
              <a:gd name="connsiteX44" fmla="*/ 5498090 w 9662615"/>
              <a:gd name="connsiteY44" fmla="*/ 1483173 h 1648182"/>
              <a:gd name="connsiteX45" fmla="*/ 5444641 w 9662615"/>
              <a:gd name="connsiteY45" fmla="*/ 1487602 h 1648182"/>
              <a:gd name="connsiteX46" fmla="*/ 5299812 w 9662615"/>
              <a:gd name="connsiteY46" fmla="*/ 1503362 h 1648182"/>
              <a:gd name="connsiteX47" fmla="*/ 5213947 w 9662615"/>
              <a:gd name="connsiteY47" fmla="*/ 1516637 h 1648182"/>
              <a:gd name="connsiteX48" fmla="*/ 5090342 w 9662615"/>
              <a:gd name="connsiteY48" fmla="*/ 1546680 h 1648182"/>
              <a:gd name="connsiteX49" fmla="*/ 5129812 w 9662615"/>
              <a:gd name="connsiteY49" fmla="*/ 1521277 h 1648182"/>
              <a:gd name="connsiteX50" fmla="*/ 5059484 w 9662615"/>
              <a:gd name="connsiteY50" fmla="*/ 1546802 h 1648182"/>
              <a:gd name="connsiteX51" fmla="*/ 5038524 w 9662615"/>
              <a:gd name="connsiteY51" fmla="*/ 1545675 h 1648182"/>
              <a:gd name="connsiteX52" fmla="*/ 5026564 w 9662615"/>
              <a:gd name="connsiteY52" fmla="*/ 1545376 h 1648182"/>
              <a:gd name="connsiteX53" fmla="*/ 4969433 w 9662615"/>
              <a:gd name="connsiteY53" fmla="*/ 1550865 h 1648182"/>
              <a:gd name="connsiteX54" fmla="*/ 4929254 w 9662615"/>
              <a:gd name="connsiteY54" fmla="*/ 1563452 h 1648182"/>
              <a:gd name="connsiteX55" fmla="*/ 4871726 w 9662615"/>
              <a:gd name="connsiteY55" fmla="*/ 1570584 h 1648182"/>
              <a:gd name="connsiteX56" fmla="*/ 4843267 w 9662615"/>
              <a:gd name="connsiteY56" fmla="*/ 1561459 h 1648182"/>
              <a:gd name="connsiteX57" fmla="*/ 4821058 w 9662615"/>
              <a:gd name="connsiteY57" fmla="*/ 1553078 h 1648182"/>
              <a:gd name="connsiteX58" fmla="*/ 4791466 w 9662615"/>
              <a:gd name="connsiteY58" fmla="*/ 1561324 h 1648182"/>
              <a:gd name="connsiteX59" fmla="*/ 4784247 w 9662615"/>
              <a:gd name="connsiteY59" fmla="*/ 1562342 h 1648182"/>
              <a:gd name="connsiteX60" fmla="*/ 4739309 w 9662615"/>
              <a:gd name="connsiteY60" fmla="*/ 1553948 h 1648182"/>
              <a:gd name="connsiteX61" fmla="*/ 4697562 w 9662615"/>
              <a:gd name="connsiteY61" fmla="*/ 1551206 h 1648182"/>
              <a:gd name="connsiteX62" fmla="*/ 4650737 w 9662615"/>
              <a:gd name="connsiteY62" fmla="*/ 1537381 h 1648182"/>
              <a:gd name="connsiteX63" fmla="*/ 4583150 w 9662615"/>
              <a:gd name="connsiteY63" fmla="*/ 1529064 h 1648182"/>
              <a:gd name="connsiteX64" fmla="*/ 4521734 w 9662615"/>
              <a:gd name="connsiteY64" fmla="*/ 1529359 h 1648182"/>
              <a:gd name="connsiteX65" fmla="*/ 4382398 w 9662615"/>
              <a:gd name="connsiteY65" fmla="*/ 1534108 h 1648182"/>
              <a:gd name="connsiteX66" fmla="*/ 4221826 w 9662615"/>
              <a:gd name="connsiteY66" fmla="*/ 1500972 h 1648182"/>
              <a:gd name="connsiteX67" fmla="*/ 4096601 w 9662615"/>
              <a:gd name="connsiteY67" fmla="*/ 1521563 h 1648182"/>
              <a:gd name="connsiteX68" fmla="*/ 4058099 w 9662615"/>
              <a:gd name="connsiteY68" fmla="*/ 1648182 h 1648182"/>
              <a:gd name="connsiteX69" fmla="*/ 3833906 w 9662615"/>
              <a:gd name="connsiteY69" fmla="*/ 1516637 h 1648182"/>
              <a:gd name="connsiteX70" fmla="*/ 3696258 w 9662615"/>
              <a:gd name="connsiteY70" fmla="*/ 1537563 h 1648182"/>
              <a:gd name="connsiteX71" fmla="*/ 3594070 w 9662615"/>
              <a:gd name="connsiteY71" fmla="*/ 1509422 h 1648182"/>
              <a:gd name="connsiteX72" fmla="*/ 3565233 w 9662615"/>
              <a:gd name="connsiteY72" fmla="*/ 1515122 h 1648182"/>
              <a:gd name="connsiteX73" fmla="*/ 3560267 w 9662615"/>
              <a:gd name="connsiteY73" fmla="*/ 1516288 h 1648182"/>
              <a:gd name="connsiteX74" fmla="*/ 3540258 w 9662615"/>
              <a:gd name="connsiteY74" fmla="*/ 1516976 h 1648182"/>
              <a:gd name="connsiteX75" fmla="*/ 3534780 w 9662615"/>
              <a:gd name="connsiteY75" fmla="*/ 1522141 h 1648182"/>
              <a:gd name="connsiteX76" fmla="*/ 3504783 w 9662615"/>
              <a:gd name="connsiteY76" fmla="*/ 1526739 h 1648182"/>
              <a:gd name="connsiteX77" fmla="*/ 3430805 w 9662615"/>
              <a:gd name="connsiteY77" fmla="*/ 1542521 h 1648182"/>
              <a:gd name="connsiteX78" fmla="*/ 3292707 w 9662615"/>
              <a:gd name="connsiteY78" fmla="*/ 1520490 h 1648182"/>
              <a:gd name="connsiteX79" fmla="*/ 3187872 w 9662615"/>
              <a:gd name="connsiteY79" fmla="*/ 1519991 h 1648182"/>
              <a:gd name="connsiteX80" fmla="*/ 3148026 w 9662615"/>
              <a:gd name="connsiteY80" fmla="*/ 1524777 h 1648182"/>
              <a:gd name="connsiteX81" fmla="*/ 3092394 w 9662615"/>
              <a:gd name="connsiteY81" fmla="*/ 1528115 h 1648182"/>
              <a:gd name="connsiteX82" fmla="*/ 2994200 w 9662615"/>
              <a:gd name="connsiteY82" fmla="*/ 1537857 h 1648182"/>
              <a:gd name="connsiteX83" fmla="*/ 2862301 w 9662615"/>
              <a:gd name="connsiteY83" fmla="*/ 1544250 h 1648182"/>
              <a:gd name="connsiteX84" fmla="*/ 2766335 w 9662615"/>
              <a:gd name="connsiteY84" fmla="*/ 1527662 h 1648182"/>
              <a:gd name="connsiteX85" fmla="*/ 2757836 w 9662615"/>
              <a:gd name="connsiteY85" fmla="*/ 1531371 h 1648182"/>
              <a:gd name="connsiteX86" fmla="*/ 2691555 w 9662615"/>
              <a:gd name="connsiteY86" fmla="*/ 1530283 h 1648182"/>
              <a:gd name="connsiteX87" fmla="*/ 2491676 w 9662615"/>
              <a:gd name="connsiteY87" fmla="*/ 1500859 h 1648182"/>
              <a:gd name="connsiteX88" fmla="*/ 2378036 w 9662615"/>
              <a:gd name="connsiteY88" fmla="*/ 1520645 h 1648182"/>
              <a:gd name="connsiteX89" fmla="*/ 2284269 w 9662615"/>
              <a:gd name="connsiteY89" fmla="*/ 1503068 h 1648182"/>
              <a:gd name="connsiteX90" fmla="*/ 2207104 w 9662615"/>
              <a:gd name="connsiteY90" fmla="*/ 1508888 h 1648182"/>
              <a:gd name="connsiteX91" fmla="*/ 2149226 w 9662615"/>
              <a:gd name="connsiteY91" fmla="*/ 1523409 h 1648182"/>
              <a:gd name="connsiteX92" fmla="*/ 2084783 w 9662615"/>
              <a:gd name="connsiteY92" fmla="*/ 1524245 h 1648182"/>
              <a:gd name="connsiteX93" fmla="*/ 2070075 w 9662615"/>
              <a:gd name="connsiteY93" fmla="*/ 1511285 h 1648182"/>
              <a:gd name="connsiteX94" fmla="*/ 2001057 w 9662615"/>
              <a:gd name="connsiteY94" fmla="*/ 1516449 h 1648182"/>
              <a:gd name="connsiteX95" fmla="*/ 1896330 w 9662615"/>
              <a:gd name="connsiteY95" fmla="*/ 1525725 h 1648182"/>
              <a:gd name="connsiteX96" fmla="*/ 1835994 w 9662615"/>
              <a:gd name="connsiteY96" fmla="*/ 1527678 h 1648182"/>
              <a:gd name="connsiteX97" fmla="*/ 1671119 w 9662615"/>
              <a:gd name="connsiteY97" fmla="*/ 1536701 h 1648182"/>
              <a:gd name="connsiteX98" fmla="*/ 1601337 w 9662615"/>
              <a:gd name="connsiteY98" fmla="*/ 1548552 h 1648182"/>
              <a:gd name="connsiteX99" fmla="*/ 1407755 w 9662615"/>
              <a:gd name="connsiteY99" fmla="*/ 1571444 h 1648182"/>
              <a:gd name="connsiteX100" fmla="*/ 1271994 w 9662615"/>
              <a:gd name="connsiteY100" fmla="*/ 1579471 h 1648182"/>
              <a:gd name="connsiteX101" fmla="*/ 1249226 w 9662615"/>
              <a:gd name="connsiteY101" fmla="*/ 1583140 h 1648182"/>
              <a:gd name="connsiteX102" fmla="*/ 1217719 w 9662615"/>
              <a:gd name="connsiteY102" fmla="*/ 1580863 h 1648182"/>
              <a:gd name="connsiteX103" fmla="*/ 1091432 w 9662615"/>
              <a:gd name="connsiteY103" fmla="*/ 1571003 h 1648182"/>
              <a:gd name="connsiteX104" fmla="*/ 992039 w 9662615"/>
              <a:gd name="connsiteY104" fmla="*/ 1556662 h 1648182"/>
              <a:gd name="connsiteX105" fmla="*/ 868264 w 9662615"/>
              <a:gd name="connsiteY105" fmla="*/ 1566392 h 1648182"/>
              <a:gd name="connsiteX106" fmla="*/ 792765 w 9662615"/>
              <a:gd name="connsiteY106" fmla="*/ 1563102 h 1648182"/>
              <a:gd name="connsiteX107" fmla="*/ 669055 w 9662615"/>
              <a:gd name="connsiteY107" fmla="*/ 1543638 h 1648182"/>
              <a:gd name="connsiteX108" fmla="*/ 506152 w 9662615"/>
              <a:gd name="connsiteY108" fmla="*/ 1549124 h 1648182"/>
              <a:gd name="connsiteX109" fmla="*/ 472797 w 9662615"/>
              <a:gd name="connsiteY109" fmla="*/ 1568904 h 1648182"/>
              <a:gd name="connsiteX110" fmla="*/ 427864 w 9662615"/>
              <a:gd name="connsiteY110" fmla="*/ 1580848 h 1648182"/>
              <a:gd name="connsiteX111" fmla="*/ 408381 w 9662615"/>
              <a:gd name="connsiteY111" fmla="*/ 1552940 h 1648182"/>
              <a:gd name="connsiteX112" fmla="*/ 267163 w 9662615"/>
              <a:gd name="connsiteY112" fmla="*/ 1531913 h 1648182"/>
              <a:gd name="connsiteX113" fmla="*/ 196644 w 9662615"/>
              <a:gd name="connsiteY113" fmla="*/ 1524565 h 1648182"/>
              <a:gd name="connsiteX114" fmla="*/ 86819 w 9662615"/>
              <a:gd name="connsiteY114" fmla="*/ 1519517 h 1648182"/>
              <a:gd name="connsiteX115" fmla="*/ 53369 w 9662615"/>
              <a:gd name="connsiteY115" fmla="*/ 1516853 h 1648182"/>
              <a:gd name="connsiteX116" fmla="*/ 2359 w 9662615"/>
              <a:gd name="connsiteY116" fmla="*/ 1515247 h 1648182"/>
              <a:gd name="connsiteX117" fmla="*/ 0 w 9662615"/>
              <a:gd name="connsiteY117" fmla="*/ 1514932 h 1648182"/>
              <a:gd name="connsiteX118" fmla="*/ 0 w 9662615"/>
              <a:gd name="connsiteY118" fmla="*/ 0 h 1648182"/>
              <a:gd name="connsiteX0" fmla="*/ 0 w 9662615"/>
              <a:gd name="connsiteY0" fmla="*/ 0 h 1723719"/>
              <a:gd name="connsiteX1" fmla="*/ 9662615 w 9662615"/>
              <a:gd name="connsiteY1" fmla="*/ 0 h 1723719"/>
              <a:gd name="connsiteX2" fmla="*/ 9662615 w 9662615"/>
              <a:gd name="connsiteY2" fmla="*/ 1280346 h 1723719"/>
              <a:gd name="connsiteX3" fmla="*/ 9658420 w 9662615"/>
              <a:gd name="connsiteY3" fmla="*/ 1280106 h 1723719"/>
              <a:gd name="connsiteX4" fmla="*/ 9469546 w 9662615"/>
              <a:gd name="connsiteY4" fmla="*/ 1289837 h 1723719"/>
              <a:gd name="connsiteX5" fmla="*/ 9385895 w 9662615"/>
              <a:gd name="connsiteY5" fmla="*/ 1269203 h 1723719"/>
              <a:gd name="connsiteX6" fmla="*/ 9144767 w 9662615"/>
              <a:gd name="connsiteY6" fmla="*/ 1264120 h 1723719"/>
              <a:gd name="connsiteX7" fmla="*/ 8837252 w 9662615"/>
              <a:gd name="connsiteY7" fmla="*/ 1350515 h 1723719"/>
              <a:gd name="connsiteX8" fmla="*/ 8705466 w 9662615"/>
              <a:gd name="connsiteY8" fmla="*/ 1342419 h 1723719"/>
              <a:gd name="connsiteX9" fmla="*/ 8652221 w 9662615"/>
              <a:gd name="connsiteY9" fmla="*/ 1326906 h 1723719"/>
              <a:gd name="connsiteX10" fmla="*/ 8632312 w 9662615"/>
              <a:gd name="connsiteY10" fmla="*/ 1326025 h 1723719"/>
              <a:gd name="connsiteX11" fmla="*/ 8591582 w 9662615"/>
              <a:gd name="connsiteY11" fmla="*/ 1341666 h 1723719"/>
              <a:gd name="connsiteX12" fmla="*/ 8537336 w 9662615"/>
              <a:gd name="connsiteY12" fmla="*/ 1341684 h 1723719"/>
              <a:gd name="connsiteX13" fmla="*/ 8472508 w 9662615"/>
              <a:gd name="connsiteY13" fmla="*/ 1363109 h 1723719"/>
              <a:gd name="connsiteX14" fmla="*/ 8258477 w 9662615"/>
              <a:gd name="connsiteY14" fmla="*/ 1370666 h 1723719"/>
              <a:gd name="connsiteX15" fmla="*/ 8197961 w 9662615"/>
              <a:gd name="connsiteY15" fmla="*/ 1392804 h 1723719"/>
              <a:gd name="connsiteX16" fmla="*/ 8171196 w 9662615"/>
              <a:gd name="connsiteY16" fmla="*/ 1397216 h 1723719"/>
              <a:gd name="connsiteX17" fmla="*/ 8127667 w 9662615"/>
              <a:gd name="connsiteY17" fmla="*/ 1418254 h 1723719"/>
              <a:gd name="connsiteX18" fmla="*/ 7974579 w 9662615"/>
              <a:gd name="connsiteY18" fmla="*/ 1383439 h 1723719"/>
              <a:gd name="connsiteX19" fmla="*/ 7768351 w 9662615"/>
              <a:gd name="connsiteY19" fmla="*/ 1395051 h 1723719"/>
              <a:gd name="connsiteX20" fmla="*/ 7635985 w 9662615"/>
              <a:gd name="connsiteY20" fmla="*/ 1386363 h 1723719"/>
              <a:gd name="connsiteX21" fmla="*/ 7466069 w 9662615"/>
              <a:gd name="connsiteY21" fmla="*/ 1377654 h 1723719"/>
              <a:gd name="connsiteX22" fmla="*/ 7355642 w 9662615"/>
              <a:gd name="connsiteY22" fmla="*/ 1407761 h 1723719"/>
              <a:gd name="connsiteX23" fmla="*/ 7151610 w 9662615"/>
              <a:gd name="connsiteY23" fmla="*/ 1397856 h 1723719"/>
              <a:gd name="connsiteX24" fmla="*/ 7082147 w 9662615"/>
              <a:gd name="connsiteY24" fmla="*/ 1406113 h 1723719"/>
              <a:gd name="connsiteX25" fmla="*/ 7014958 w 9662615"/>
              <a:gd name="connsiteY25" fmla="*/ 1396883 h 1723719"/>
              <a:gd name="connsiteX26" fmla="*/ 6907567 w 9662615"/>
              <a:gd name="connsiteY26" fmla="*/ 1419149 h 1723719"/>
              <a:gd name="connsiteX27" fmla="*/ 6748428 w 9662615"/>
              <a:gd name="connsiteY27" fmla="*/ 1420308 h 1723719"/>
              <a:gd name="connsiteX28" fmla="*/ 6654257 w 9662615"/>
              <a:gd name="connsiteY28" fmla="*/ 1424143 h 1723719"/>
              <a:gd name="connsiteX29" fmla="*/ 6620123 w 9662615"/>
              <a:gd name="connsiteY29" fmla="*/ 1430535 h 1723719"/>
              <a:gd name="connsiteX30" fmla="*/ 6571355 w 9662615"/>
              <a:gd name="connsiteY30" fmla="*/ 1436144 h 1723719"/>
              <a:gd name="connsiteX31" fmla="*/ 6486557 w 9662615"/>
              <a:gd name="connsiteY31" fmla="*/ 1449861 h 1723719"/>
              <a:gd name="connsiteX32" fmla="*/ 6370419 w 9662615"/>
              <a:gd name="connsiteY32" fmla="*/ 1461649 h 1723719"/>
              <a:gd name="connsiteX33" fmla="*/ 6278839 w 9662615"/>
              <a:gd name="connsiteY33" fmla="*/ 1449160 h 1723719"/>
              <a:gd name="connsiteX34" fmla="*/ 6272455 w 9662615"/>
              <a:gd name="connsiteY34" fmla="*/ 1453191 h 1723719"/>
              <a:gd name="connsiteX35" fmla="*/ 6212659 w 9662615"/>
              <a:gd name="connsiteY35" fmla="*/ 1454850 h 1723719"/>
              <a:gd name="connsiteX36" fmla="*/ 6069317 w 9662615"/>
              <a:gd name="connsiteY36" fmla="*/ 1445838 h 1723719"/>
              <a:gd name="connsiteX37" fmla="*/ 5878477 w 9662615"/>
              <a:gd name="connsiteY37" fmla="*/ 1439180 h 1723719"/>
              <a:gd name="connsiteX38" fmla="*/ 5838387 w 9662615"/>
              <a:gd name="connsiteY38" fmla="*/ 1444679 h 1723719"/>
              <a:gd name="connsiteX39" fmla="*/ 5771136 w 9662615"/>
              <a:gd name="connsiteY39" fmla="*/ 1453639 h 1723719"/>
              <a:gd name="connsiteX40" fmla="*/ 5724081 w 9662615"/>
              <a:gd name="connsiteY40" fmla="*/ 1470431 h 1723719"/>
              <a:gd name="connsiteX41" fmla="*/ 5666577 w 9662615"/>
              <a:gd name="connsiteY41" fmla="*/ 1473921 h 1723719"/>
              <a:gd name="connsiteX42" fmla="*/ 5649068 w 9662615"/>
              <a:gd name="connsiteY42" fmla="*/ 1461676 h 1723719"/>
              <a:gd name="connsiteX43" fmla="*/ 5588902 w 9662615"/>
              <a:gd name="connsiteY43" fmla="*/ 1469647 h 1723719"/>
              <a:gd name="connsiteX44" fmla="*/ 5498090 w 9662615"/>
              <a:gd name="connsiteY44" fmla="*/ 1483173 h 1723719"/>
              <a:gd name="connsiteX45" fmla="*/ 5444641 w 9662615"/>
              <a:gd name="connsiteY45" fmla="*/ 1487602 h 1723719"/>
              <a:gd name="connsiteX46" fmla="*/ 5299812 w 9662615"/>
              <a:gd name="connsiteY46" fmla="*/ 1503362 h 1723719"/>
              <a:gd name="connsiteX47" fmla="*/ 5213947 w 9662615"/>
              <a:gd name="connsiteY47" fmla="*/ 1516637 h 1723719"/>
              <a:gd name="connsiteX48" fmla="*/ 5090342 w 9662615"/>
              <a:gd name="connsiteY48" fmla="*/ 1546680 h 1723719"/>
              <a:gd name="connsiteX49" fmla="*/ 5129812 w 9662615"/>
              <a:gd name="connsiteY49" fmla="*/ 1521277 h 1723719"/>
              <a:gd name="connsiteX50" fmla="*/ 5059484 w 9662615"/>
              <a:gd name="connsiteY50" fmla="*/ 1546802 h 1723719"/>
              <a:gd name="connsiteX51" fmla="*/ 5038524 w 9662615"/>
              <a:gd name="connsiteY51" fmla="*/ 1545675 h 1723719"/>
              <a:gd name="connsiteX52" fmla="*/ 5026564 w 9662615"/>
              <a:gd name="connsiteY52" fmla="*/ 1545376 h 1723719"/>
              <a:gd name="connsiteX53" fmla="*/ 4969433 w 9662615"/>
              <a:gd name="connsiteY53" fmla="*/ 1550865 h 1723719"/>
              <a:gd name="connsiteX54" fmla="*/ 4929254 w 9662615"/>
              <a:gd name="connsiteY54" fmla="*/ 1563452 h 1723719"/>
              <a:gd name="connsiteX55" fmla="*/ 4871726 w 9662615"/>
              <a:gd name="connsiteY55" fmla="*/ 1570584 h 1723719"/>
              <a:gd name="connsiteX56" fmla="*/ 4843267 w 9662615"/>
              <a:gd name="connsiteY56" fmla="*/ 1561459 h 1723719"/>
              <a:gd name="connsiteX57" fmla="*/ 4821058 w 9662615"/>
              <a:gd name="connsiteY57" fmla="*/ 1553078 h 1723719"/>
              <a:gd name="connsiteX58" fmla="*/ 4791466 w 9662615"/>
              <a:gd name="connsiteY58" fmla="*/ 1561324 h 1723719"/>
              <a:gd name="connsiteX59" fmla="*/ 4784247 w 9662615"/>
              <a:gd name="connsiteY59" fmla="*/ 1562342 h 1723719"/>
              <a:gd name="connsiteX60" fmla="*/ 4739309 w 9662615"/>
              <a:gd name="connsiteY60" fmla="*/ 1553948 h 1723719"/>
              <a:gd name="connsiteX61" fmla="*/ 4697562 w 9662615"/>
              <a:gd name="connsiteY61" fmla="*/ 1551206 h 1723719"/>
              <a:gd name="connsiteX62" fmla="*/ 4650737 w 9662615"/>
              <a:gd name="connsiteY62" fmla="*/ 1537381 h 1723719"/>
              <a:gd name="connsiteX63" fmla="*/ 4583150 w 9662615"/>
              <a:gd name="connsiteY63" fmla="*/ 1529064 h 1723719"/>
              <a:gd name="connsiteX64" fmla="*/ 4521734 w 9662615"/>
              <a:gd name="connsiteY64" fmla="*/ 1529359 h 1723719"/>
              <a:gd name="connsiteX65" fmla="*/ 4382398 w 9662615"/>
              <a:gd name="connsiteY65" fmla="*/ 1534108 h 1723719"/>
              <a:gd name="connsiteX66" fmla="*/ 4221826 w 9662615"/>
              <a:gd name="connsiteY66" fmla="*/ 1500972 h 1723719"/>
              <a:gd name="connsiteX67" fmla="*/ 4096601 w 9662615"/>
              <a:gd name="connsiteY67" fmla="*/ 1521563 h 1723719"/>
              <a:gd name="connsiteX68" fmla="*/ 3970635 w 9662615"/>
              <a:gd name="connsiteY68" fmla="*/ 1723719 h 1723719"/>
              <a:gd name="connsiteX69" fmla="*/ 3833906 w 9662615"/>
              <a:gd name="connsiteY69" fmla="*/ 1516637 h 1723719"/>
              <a:gd name="connsiteX70" fmla="*/ 3696258 w 9662615"/>
              <a:gd name="connsiteY70" fmla="*/ 1537563 h 1723719"/>
              <a:gd name="connsiteX71" fmla="*/ 3594070 w 9662615"/>
              <a:gd name="connsiteY71" fmla="*/ 1509422 h 1723719"/>
              <a:gd name="connsiteX72" fmla="*/ 3565233 w 9662615"/>
              <a:gd name="connsiteY72" fmla="*/ 1515122 h 1723719"/>
              <a:gd name="connsiteX73" fmla="*/ 3560267 w 9662615"/>
              <a:gd name="connsiteY73" fmla="*/ 1516288 h 1723719"/>
              <a:gd name="connsiteX74" fmla="*/ 3540258 w 9662615"/>
              <a:gd name="connsiteY74" fmla="*/ 1516976 h 1723719"/>
              <a:gd name="connsiteX75" fmla="*/ 3534780 w 9662615"/>
              <a:gd name="connsiteY75" fmla="*/ 1522141 h 1723719"/>
              <a:gd name="connsiteX76" fmla="*/ 3504783 w 9662615"/>
              <a:gd name="connsiteY76" fmla="*/ 1526739 h 1723719"/>
              <a:gd name="connsiteX77" fmla="*/ 3430805 w 9662615"/>
              <a:gd name="connsiteY77" fmla="*/ 1542521 h 1723719"/>
              <a:gd name="connsiteX78" fmla="*/ 3292707 w 9662615"/>
              <a:gd name="connsiteY78" fmla="*/ 1520490 h 1723719"/>
              <a:gd name="connsiteX79" fmla="*/ 3187872 w 9662615"/>
              <a:gd name="connsiteY79" fmla="*/ 1519991 h 1723719"/>
              <a:gd name="connsiteX80" fmla="*/ 3148026 w 9662615"/>
              <a:gd name="connsiteY80" fmla="*/ 1524777 h 1723719"/>
              <a:gd name="connsiteX81" fmla="*/ 3092394 w 9662615"/>
              <a:gd name="connsiteY81" fmla="*/ 1528115 h 1723719"/>
              <a:gd name="connsiteX82" fmla="*/ 2994200 w 9662615"/>
              <a:gd name="connsiteY82" fmla="*/ 1537857 h 1723719"/>
              <a:gd name="connsiteX83" fmla="*/ 2862301 w 9662615"/>
              <a:gd name="connsiteY83" fmla="*/ 1544250 h 1723719"/>
              <a:gd name="connsiteX84" fmla="*/ 2766335 w 9662615"/>
              <a:gd name="connsiteY84" fmla="*/ 1527662 h 1723719"/>
              <a:gd name="connsiteX85" fmla="*/ 2757836 w 9662615"/>
              <a:gd name="connsiteY85" fmla="*/ 1531371 h 1723719"/>
              <a:gd name="connsiteX86" fmla="*/ 2691555 w 9662615"/>
              <a:gd name="connsiteY86" fmla="*/ 1530283 h 1723719"/>
              <a:gd name="connsiteX87" fmla="*/ 2491676 w 9662615"/>
              <a:gd name="connsiteY87" fmla="*/ 1500859 h 1723719"/>
              <a:gd name="connsiteX88" fmla="*/ 2378036 w 9662615"/>
              <a:gd name="connsiteY88" fmla="*/ 1520645 h 1723719"/>
              <a:gd name="connsiteX89" fmla="*/ 2284269 w 9662615"/>
              <a:gd name="connsiteY89" fmla="*/ 1503068 h 1723719"/>
              <a:gd name="connsiteX90" fmla="*/ 2207104 w 9662615"/>
              <a:gd name="connsiteY90" fmla="*/ 1508888 h 1723719"/>
              <a:gd name="connsiteX91" fmla="*/ 2149226 w 9662615"/>
              <a:gd name="connsiteY91" fmla="*/ 1523409 h 1723719"/>
              <a:gd name="connsiteX92" fmla="*/ 2084783 w 9662615"/>
              <a:gd name="connsiteY92" fmla="*/ 1524245 h 1723719"/>
              <a:gd name="connsiteX93" fmla="*/ 2070075 w 9662615"/>
              <a:gd name="connsiteY93" fmla="*/ 1511285 h 1723719"/>
              <a:gd name="connsiteX94" fmla="*/ 2001057 w 9662615"/>
              <a:gd name="connsiteY94" fmla="*/ 1516449 h 1723719"/>
              <a:gd name="connsiteX95" fmla="*/ 1896330 w 9662615"/>
              <a:gd name="connsiteY95" fmla="*/ 1525725 h 1723719"/>
              <a:gd name="connsiteX96" fmla="*/ 1835994 w 9662615"/>
              <a:gd name="connsiteY96" fmla="*/ 1527678 h 1723719"/>
              <a:gd name="connsiteX97" fmla="*/ 1671119 w 9662615"/>
              <a:gd name="connsiteY97" fmla="*/ 1536701 h 1723719"/>
              <a:gd name="connsiteX98" fmla="*/ 1601337 w 9662615"/>
              <a:gd name="connsiteY98" fmla="*/ 1548552 h 1723719"/>
              <a:gd name="connsiteX99" fmla="*/ 1407755 w 9662615"/>
              <a:gd name="connsiteY99" fmla="*/ 1571444 h 1723719"/>
              <a:gd name="connsiteX100" fmla="*/ 1271994 w 9662615"/>
              <a:gd name="connsiteY100" fmla="*/ 1579471 h 1723719"/>
              <a:gd name="connsiteX101" fmla="*/ 1249226 w 9662615"/>
              <a:gd name="connsiteY101" fmla="*/ 1583140 h 1723719"/>
              <a:gd name="connsiteX102" fmla="*/ 1217719 w 9662615"/>
              <a:gd name="connsiteY102" fmla="*/ 1580863 h 1723719"/>
              <a:gd name="connsiteX103" fmla="*/ 1091432 w 9662615"/>
              <a:gd name="connsiteY103" fmla="*/ 1571003 h 1723719"/>
              <a:gd name="connsiteX104" fmla="*/ 992039 w 9662615"/>
              <a:gd name="connsiteY104" fmla="*/ 1556662 h 1723719"/>
              <a:gd name="connsiteX105" fmla="*/ 868264 w 9662615"/>
              <a:gd name="connsiteY105" fmla="*/ 1566392 h 1723719"/>
              <a:gd name="connsiteX106" fmla="*/ 792765 w 9662615"/>
              <a:gd name="connsiteY106" fmla="*/ 1563102 h 1723719"/>
              <a:gd name="connsiteX107" fmla="*/ 669055 w 9662615"/>
              <a:gd name="connsiteY107" fmla="*/ 1543638 h 1723719"/>
              <a:gd name="connsiteX108" fmla="*/ 506152 w 9662615"/>
              <a:gd name="connsiteY108" fmla="*/ 1549124 h 1723719"/>
              <a:gd name="connsiteX109" fmla="*/ 472797 w 9662615"/>
              <a:gd name="connsiteY109" fmla="*/ 1568904 h 1723719"/>
              <a:gd name="connsiteX110" fmla="*/ 427864 w 9662615"/>
              <a:gd name="connsiteY110" fmla="*/ 1580848 h 1723719"/>
              <a:gd name="connsiteX111" fmla="*/ 408381 w 9662615"/>
              <a:gd name="connsiteY111" fmla="*/ 1552940 h 1723719"/>
              <a:gd name="connsiteX112" fmla="*/ 267163 w 9662615"/>
              <a:gd name="connsiteY112" fmla="*/ 1531913 h 1723719"/>
              <a:gd name="connsiteX113" fmla="*/ 196644 w 9662615"/>
              <a:gd name="connsiteY113" fmla="*/ 1524565 h 1723719"/>
              <a:gd name="connsiteX114" fmla="*/ 86819 w 9662615"/>
              <a:gd name="connsiteY114" fmla="*/ 1519517 h 1723719"/>
              <a:gd name="connsiteX115" fmla="*/ 53369 w 9662615"/>
              <a:gd name="connsiteY115" fmla="*/ 1516853 h 1723719"/>
              <a:gd name="connsiteX116" fmla="*/ 2359 w 9662615"/>
              <a:gd name="connsiteY116" fmla="*/ 1515247 h 1723719"/>
              <a:gd name="connsiteX117" fmla="*/ 0 w 9662615"/>
              <a:gd name="connsiteY117" fmla="*/ 1514932 h 1723719"/>
              <a:gd name="connsiteX118" fmla="*/ 0 w 9662615"/>
              <a:gd name="connsiteY118" fmla="*/ 0 h 1723719"/>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37764 w 9662615"/>
              <a:gd name="connsiteY49" fmla="*/ 1481521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177807 w 9662615"/>
              <a:gd name="connsiteY48" fmla="*/ 1526802 h 1583140"/>
              <a:gd name="connsiteX49" fmla="*/ 5137764 w 9662615"/>
              <a:gd name="connsiteY49" fmla="*/ 1481521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976400 w 9662615"/>
              <a:gd name="connsiteY7" fmla="*/ 1326661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976400 w 9662615"/>
              <a:gd name="connsiteY7" fmla="*/ 1326661 h 1583140"/>
              <a:gd name="connsiteX8" fmla="*/ 8784979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976400 w 9662615"/>
              <a:gd name="connsiteY7" fmla="*/ 1326661 h 1583140"/>
              <a:gd name="connsiteX8" fmla="*/ 8784979 w 9662615"/>
              <a:gd name="connsiteY8" fmla="*/ 1342419 h 1583140"/>
              <a:gd name="connsiteX9" fmla="*/ 8695953 w 9662615"/>
              <a:gd name="connsiteY9" fmla="*/ 1346784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976400 w 9662615"/>
              <a:gd name="connsiteY7" fmla="*/ 1326661 h 1583140"/>
              <a:gd name="connsiteX8" fmla="*/ 8784979 w 9662615"/>
              <a:gd name="connsiteY8" fmla="*/ 1342419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976400 w 9662615"/>
              <a:gd name="connsiteY7" fmla="*/ 1326661 h 1583140"/>
              <a:gd name="connsiteX8" fmla="*/ 8784979 w 9662615"/>
              <a:gd name="connsiteY8" fmla="*/ 1342419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976400 w 9662615"/>
              <a:gd name="connsiteY7" fmla="*/ 1326661 h 1583140"/>
              <a:gd name="connsiteX8" fmla="*/ 8784979 w 9662615"/>
              <a:gd name="connsiteY8" fmla="*/ 1342419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784979 w 9662615"/>
              <a:gd name="connsiteY8" fmla="*/ 1342419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18664 w 9662615"/>
              <a:gd name="connsiteY3" fmla="*/ 1331789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871726 w 9662615"/>
              <a:gd name="connsiteY54" fmla="*/ 1570584 h 1583140"/>
              <a:gd name="connsiteX55" fmla="*/ 4843267 w 9662615"/>
              <a:gd name="connsiteY55" fmla="*/ 1561459 h 1583140"/>
              <a:gd name="connsiteX56" fmla="*/ 4821058 w 9662615"/>
              <a:gd name="connsiteY56" fmla="*/ 1553078 h 1583140"/>
              <a:gd name="connsiteX57" fmla="*/ 4791466 w 9662615"/>
              <a:gd name="connsiteY57" fmla="*/ 1561324 h 1583140"/>
              <a:gd name="connsiteX58" fmla="*/ 4784247 w 9662615"/>
              <a:gd name="connsiteY58" fmla="*/ 1562342 h 1583140"/>
              <a:gd name="connsiteX59" fmla="*/ 4739309 w 9662615"/>
              <a:gd name="connsiteY59" fmla="*/ 1553948 h 1583140"/>
              <a:gd name="connsiteX60" fmla="*/ 4697562 w 9662615"/>
              <a:gd name="connsiteY60" fmla="*/ 1551206 h 1583140"/>
              <a:gd name="connsiteX61" fmla="*/ 4650737 w 9662615"/>
              <a:gd name="connsiteY61" fmla="*/ 1537381 h 1583140"/>
              <a:gd name="connsiteX62" fmla="*/ 4583150 w 9662615"/>
              <a:gd name="connsiteY62" fmla="*/ 1529064 h 1583140"/>
              <a:gd name="connsiteX63" fmla="*/ 4521734 w 9662615"/>
              <a:gd name="connsiteY63" fmla="*/ 1529359 h 1583140"/>
              <a:gd name="connsiteX64" fmla="*/ 4382398 w 9662615"/>
              <a:gd name="connsiteY64" fmla="*/ 1534108 h 1583140"/>
              <a:gd name="connsiteX65" fmla="*/ 4221826 w 9662615"/>
              <a:gd name="connsiteY65" fmla="*/ 1500972 h 1583140"/>
              <a:gd name="connsiteX66" fmla="*/ 4096601 w 9662615"/>
              <a:gd name="connsiteY66" fmla="*/ 1521563 h 1583140"/>
              <a:gd name="connsiteX67" fmla="*/ 4002441 w 9662615"/>
              <a:gd name="connsiteY67" fmla="*/ 1528912 h 1583140"/>
              <a:gd name="connsiteX68" fmla="*/ 3833906 w 9662615"/>
              <a:gd name="connsiteY68" fmla="*/ 1516637 h 1583140"/>
              <a:gd name="connsiteX69" fmla="*/ 3763845 w 9662615"/>
              <a:gd name="connsiteY69" fmla="*/ 1501782 h 1583140"/>
              <a:gd name="connsiteX70" fmla="*/ 3641778 w 9662615"/>
              <a:gd name="connsiteY70" fmla="*/ 1505446 h 1583140"/>
              <a:gd name="connsiteX71" fmla="*/ 3565233 w 9662615"/>
              <a:gd name="connsiteY71" fmla="*/ 1515122 h 1583140"/>
              <a:gd name="connsiteX72" fmla="*/ 3560267 w 9662615"/>
              <a:gd name="connsiteY72" fmla="*/ 1516288 h 1583140"/>
              <a:gd name="connsiteX73" fmla="*/ 3540258 w 9662615"/>
              <a:gd name="connsiteY73" fmla="*/ 1516976 h 1583140"/>
              <a:gd name="connsiteX74" fmla="*/ 3534780 w 9662615"/>
              <a:gd name="connsiteY74" fmla="*/ 1522141 h 1583140"/>
              <a:gd name="connsiteX75" fmla="*/ 3504783 w 9662615"/>
              <a:gd name="connsiteY75" fmla="*/ 1526739 h 1583140"/>
              <a:gd name="connsiteX76" fmla="*/ 3430805 w 9662615"/>
              <a:gd name="connsiteY76" fmla="*/ 1542521 h 1583140"/>
              <a:gd name="connsiteX77" fmla="*/ 3292707 w 9662615"/>
              <a:gd name="connsiteY77" fmla="*/ 1520490 h 1583140"/>
              <a:gd name="connsiteX78" fmla="*/ 3187872 w 9662615"/>
              <a:gd name="connsiteY78" fmla="*/ 1519991 h 1583140"/>
              <a:gd name="connsiteX79" fmla="*/ 3148026 w 9662615"/>
              <a:gd name="connsiteY79" fmla="*/ 1524777 h 1583140"/>
              <a:gd name="connsiteX80" fmla="*/ 3092394 w 9662615"/>
              <a:gd name="connsiteY80" fmla="*/ 1528115 h 1583140"/>
              <a:gd name="connsiteX81" fmla="*/ 2994200 w 9662615"/>
              <a:gd name="connsiteY81" fmla="*/ 1537857 h 1583140"/>
              <a:gd name="connsiteX82" fmla="*/ 2862301 w 9662615"/>
              <a:gd name="connsiteY82" fmla="*/ 1544250 h 1583140"/>
              <a:gd name="connsiteX83" fmla="*/ 2766335 w 9662615"/>
              <a:gd name="connsiteY83" fmla="*/ 1527662 h 1583140"/>
              <a:gd name="connsiteX84" fmla="*/ 2757836 w 9662615"/>
              <a:gd name="connsiteY84" fmla="*/ 1531371 h 1583140"/>
              <a:gd name="connsiteX85" fmla="*/ 2691555 w 9662615"/>
              <a:gd name="connsiteY85" fmla="*/ 1530283 h 1583140"/>
              <a:gd name="connsiteX86" fmla="*/ 2491676 w 9662615"/>
              <a:gd name="connsiteY86" fmla="*/ 1500859 h 1583140"/>
              <a:gd name="connsiteX87" fmla="*/ 2378036 w 9662615"/>
              <a:gd name="connsiteY87" fmla="*/ 1520645 h 1583140"/>
              <a:gd name="connsiteX88" fmla="*/ 2284269 w 9662615"/>
              <a:gd name="connsiteY88" fmla="*/ 1503068 h 1583140"/>
              <a:gd name="connsiteX89" fmla="*/ 2207104 w 9662615"/>
              <a:gd name="connsiteY89" fmla="*/ 1508888 h 1583140"/>
              <a:gd name="connsiteX90" fmla="*/ 2149226 w 9662615"/>
              <a:gd name="connsiteY90" fmla="*/ 1523409 h 1583140"/>
              <a:gd name="connsiteX91" fmla="*/ 2084783 w 9662615"/>
              <a:gd name="connsiteY91" fmla="*/ 1524245 h 1583140"/>
              <a:gd name="connsiteX92" fmla="*/ 2070075 w 9662615"/>
              <a:gd name="connsiteY92" fmla="*/ 1511285 h 1583140"/>
              <a:gd name="connsiteX93" fmla="*/ 2001057 w 9662615"/>
              <a:gd name="connsiteY93" fmla="*/ 1516449 h 1583140"/>
              <a:gd name="connsiteX94" fmla="*/ 1896330 w 9662615"/>
              <a:gd name="connsiteY94" fmla="*/ 1525725 h 1583140"/>
              <a:gd name="connsiteX95" fmla="*/ 1835994 w 9662615"/>
              <a:gd name="connsiteY95" fmla="*/ 1527678 h 1583140"/>
              <a:gd name="connsiteX96" fmla="*/ 1671119 w 9662615"/>
              <a:gd name="connsiteY96" fmla="*/ 1536701 h 1583140"/>
              <a:gd name="connsiteX97" fmla="*/ 1601337 w 9662615"/>
              <a:gd name="connsiteY97" fmla="*/ 1548552 h 1583140"/>
              <a:gd name="connsiteX98" fmla="*/ 1407755 w 9662615"/>
              <a:gd name="connsiteY98" fmla="*/ 1571444 h 1583140"/>
              <a:gd name="connsiteX99" fmla="*/ 1271994 w 9662615"/>
              <a:gd name="connsiteY99" fmla="*/ 1579471 h 1583140"/>
              <a:gd name="connsiteX100" fmla="*/ 1249226 w 9662615"/>
              <a:gd name="connsiteY100" fmla="*/ 1583140 h 1583140"/>
              <a:gd name="connsiteX101" fmla="*/ 1217719 w 9662615"/>
              <a:gd name="connsiteY101" fmla="*/ 1580863 h 1583140"/>
              <a:gd name="connsiteX102" fmla="*/ 1091432 w 9662615"/>
              <a:gd name="connsiteY102" fmla="*/ 1571003 h 1583140"/>
              <a:gd name="connsiteX103" fmla="*/ 992039 w 9662615"/>
              <a:gd name="connsiteY103" fmla="*/ 1556662 h 1583140"/>
              <a:gd name="connsiteX104" fmla="*/ 868264 w 9662615"/>
              <a:gd name="connsiteY104" fmla="*/ 1566392 h 1583140"/>
              <a:gd name="connsiteX105" fmla="*/ 792765 w 9662615"/>
              <a:gd name="connsiteY105" fmla="*/ 1563102 h 1583140"/>
              <a:gd name="connsiteX106" fmla="*/ 669055 w 9662615"/>
              <a:gd name="connsiteY106" fmla="*/ 1543638 h 1583140"/>
              <a:gd name="connsiteX107" fmla="*/ 506152 w 9662615"/>
              <a:gd name="connsiteY107" fmla="*/ 1549124 h 1583140"/>
              <a:gd name="connsiteX108" fmla="*/ 472797 w 9662615"/>
              <a:gd name="connsiteY108" fmla="*/ 1568904 h 1583140"/>
              <a:gd name="connsiteX109" fmla="*/ 427864 w 9662615"/>
              <a:gd name="connsiteY109" fmla="*/ 1580848 h 1583140"/>
              <a:gd name="connsiteX110" fmla="*/ 408381 w 9662615"/>
              <a:gd name="connsiteY110" fmla="*/ 1552940 h 1583140"/>
              <a:gd name="connsiteX111" fmla="*/ 267163 w 9662615"/>
              <a:gd name="connsiteY111" fmla="*/ 1531913 h 1583140"/>
              <a:gd name="connsiteX112" fmla="*/ 196644 w 9662615"/>
              <a:gd name="connsiteY112" fmla="*/ 1524565 h 1583140"/>
              <a:gd name="connsiteX113" fmla="*/ 86819 w 9662615"/>
              <a:gd name="connsiteY113" fmla="*/ 1519517 h 1583140"/>
              <a:gd name="connsiteX114" fmla="*/ 53369 w 9662615"/>
              <a:gd name="connsiteY114" fmla="*/ 1516853 h 1583140"/>
              <a:gd name="connsiteX115" fmla="*/ 2359 w 9662615"/>
              <a:gd name="connsiteY115" fmla="*/ 1515247 h 1583140"/>
              <a:gd name="connsiteX116" fmla="*/ 0 w 9662615"/>
              <a:gd name="connsiteY116" fmla="*/ 1514932 h 1583140"/>
              <a:gd name="connsiteX117" fmla="*/ 0 w 9662615"/>
              <a:gd name="connsiteY117"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871726 w 9662615"/>
              <a:gd name="connsiteY54" fmla="*/ 1570584 h 1583140"/>
              <a:gd name="connsiteX55" fmla="*/ 4843267 w 9662615"/>
              <a:gd name="connsiteY55" fmla="*/ 1561459 h 1583140"/>
              <a:gd name="connsiteX56" fmla="*/ 4821058 w 9662615"/>
              <a:gd name="connsiteY56" fmla="*/ 1553078 h 1583140"/>
              <a:gd name="connsiteX57" fmla="*/ 4791466 w 9662615"/>
              <a:gd name="connsiteY57" fmla="*/ 1561324 h 1583140"/>
              <a:gd name="connsiteX58" fmla="*/ 4784247 w 9662615"/>
              <a:gd name="connsiteY58" fmla="*/ 1562342 h 1583140"/>
              <a:gd name="connsiteX59" fmla="*/ 4739309 w 9662615"/>
              <a:gd name="connsiteY59" fmla="*/ 1553948 h 1583140"/>
              <a:gd name="connsiteX60" fmla="*/ 4697562 w 9662615"/>
              <a:gd name="connsiteY60" fmla="*/ 1551206 h 1583140"/>
              <a:gd name="connsiteX61" fmla="*/ 4650737 w 9662615"/>
              <a:gd name="connsiteY61" fmla="*/ 1537381 h 1583140"/>
              <a:gd name="connsiteX62" fmla="*/ 4583150 w 9662615"/>
              <a:gd name="connsiteY62" fmla="*/ 1529064 h 1583140"/>
              <a:gd name="connsiteX63" fmla="*/ 4521734 w 9662615"/>
              <a:gd name="connsiteY63" fmla="*/ 1529359 h 1583140"/>
              <a:gd name="connsiteX64" fmla="*/ 4382398 w 9662615"/>
              <a:gd name="connsiteY64" fmla="*/ 1534108 h 1583140"/>
              <a:gd name="connsiteX65" fmla="*/ 4221826 w 9662615"/>
              <a:gd name="connsiteY65" fmla="*/ 1500972 h 1583140"/>
              <a:gd name="connsiteX66" fmla="*/ 4096601 w 9662615"/>
              <a:gd name="connsiteY66" fmla="*/ 1521563 h 1583140"/>
              <a:gd name="connsiteX67" fmla="*/ 4002441 w 9662615"/>
              <a:gd name="connsiteY67" fmla="*/ 1528912 h 1583140"/>
              <a:gd name="connsiteX68" fmla="*/ 3833906 w 9662615"/>
              <a:gd name="connsiteY68" fmla="*/ 1516637 h 1583140"/>
              <a:gd name="connsiteX69" fmla="*/ 3763845 w 9662615"/>
              <a:gd name="connsiteY69" fmla="*/ 1501782 h 1583140"/>
              <a:gd name="connsiteX70" fmla="*/ 3641778 w 9662615"/>
              <a:gd name="connsiteY70" fmla="*/ 1505446 h 1583140"/>
              <a:gd name="connsiteX71" fmla="*/ 3565233 w 9662615"/>
              <a:gd name="connsiteY71" fmla="*/ 1515122 h 1583140"/>
              <a:gd name="connsiteX72" fmla="*/ 3560267 w 9662615"/>
              <a:gd name="connsiteY72" fmla="*/ 1516288 h 1583140"/>
              <a:gd name="connsiteX73" fmla="*/ 3540258 w 9662615"/>
              <a:gd name="connsiteY73" fmla="*/ 1516976 h 1583140"/>
              <a:gd name="connsiteX74" fmla="*/ 3534780 w 9662615"/>
              <a:gd name="connsiteY74" fmla="*/ 1522141 h 1583140"/>
              <a:gd name="connsiteX75" fmla="*/ 3504783 w 9662615"/>
              <a:gd name="connsiteY75" fmla="*/ 1526739 h 1583140"/>
              <a:gd name="connsiteX76" fmla="*/ 3430805 w 9662615"/>
              <a:gd name="connsiteY76" fmla="*/ 1542521 h 1583140"/>
              <a:gd name="connsiteX77" fmla="*/ 3292707 w 9662615"/>
              <a:gd name="connsiteY77" fmla="*/ 1520490 h 1583140"/>
              <a:gd name="connsiteX78" fmla="*/ 3187872 w 9662615"/>
              <a:gd name="connsiteY78" fmla="*/ 1519991 h 1583140"/>
              <a:gd name="connsiteX79" fmla="*/ 3148026 w 9662615"/>
              <a:gd name="connsiteY79" fmla="*/ 1524777 h 1583140"/>
              <a:gd name="connsiteX80" fmla="*/ 3092394 w 9662615"/>
              <a:gd name="connsiteY80" fmla="*/ 1528115 h 1583140"/>
              <a:gd name="connsiteX81" fmla="*/ 2994200 w 9662615"/>
              <a:gd name="connsiteY81" fmla="*/ 1537857 h 1583140"/>
              <a:gd name="connsiteX82" fmla="*/ 2862301 w 9662615"/>
              <a:gd name="connsiteY82" fmla="*/ 1544250 h 1583140"/>
              <a:gd name="connsiteX83" fmla="*/ 2766335 w 9662615"/>
              <a:gd name="connsiteY83" fmla="*/ 1527662 h 1583140"/>
              <a:gd name="connsiteX84" fmla="*/ 2757836 w 9662615"/>
              <a:gd name="connsiteY84" fmla="*/ 1531371 h 1583140"/>
              <a:gd name="connsiteX85" fmla="*/ 2691555 w 9662615"/>
              <a:gd name="connsiteY85" fmla="*/ 1530283 h 1583140"/>
              <a:gd name="connsiteX86" fmla="*/ 2491676 w 9662615"/>
              <a:gd name="connsiteY86" fmla="*/ 1500859 h 1583140"/>
              <a:gd name="connsiteX87" fmla="*/ 2378036 w 9662615"/>
              <a:gd name="connsiteY87" fmla="*/ 1520645 h 1583140"/>
              <a:gd name="connsiteX88" fmla="*/ 2284269 w 9662615"/>
              <a:gd name="connsiteY88" fmla="*/ 1503068 h 1583140"/>
              <a:gd name="connsiteX89" fmla="*/ 2207104 w 9662615"/>
              <a:gd name="connsiteY89" fmla="*/ 1508888 h 1583140"/>
              <a:gd name="connsiteX90" fmla="*/ 2149226 w 9662615"/>
              <a:gd name="connsiteY90" fmla="*/ 1523409 h 1583140"/>
              <a:gd name="connsiteX91" fmla="*/ 2084783 w 9662615"/>
              <a:gd name="connsiteY91" fmla="*/ 1524245 h 1583140"/>
              <a:gd name="connsiteX92" fmla="*/ 2070075 w 9662615"/>
              <a:gd name="connsiteY92" fmla="*/ 1511285 h 1583140"/>
              <a:gd name="connsiteX93" fmla="*/ 2001057 w 9662615"/>
              <a:gd name="connsiteY93" fmla="*/ 1516449 h 1583140"/>
              <a:gd name="connsiteX94" fmla="*/ 1896330 w 9662615"/>
              <a:gd name="connsiteY94" fmla="*/ 1525725 h 1583140"/>
              <a:gd name="connsiteX95" fmla="*/ 1835994 w 9662615"/>
              <a:gd name="connsiteY95" fmla="*/ 1527678 h 1583140"/>
              <a:gd name="connsiteX96" fmla="*/ 1671119 w 9662615"/>
              <a:gd name="connsiteY96" fmla="*/ 1536701 h 1583140"/>
              <a:gd name="connsiteX97" fmla="*/ 1601337 w 9662615"/>
              <a:gd name="connsiteY97" fmla="*/ 1548552 h 1583140"/>
              <a:gd name="connsiteX98" fmla="*/ 1407755 w 9662615"/>
              <a:gd name="connsiteY98" fmla="*/ 1571444 h 1583140"/>
              <a:gd name="connsiteX99" fmla="*/ 1271994 w 9662615"/>
              <a:gd name="connsiteY99" fmla="*/ 1579471 h 1583140"/>
              <a:gd name="connsiteX100" fmla="*/ 1249226 w 9662615"/>
              <a:gd name="connsiteY100" fmla="*/ 1583140 h 1583140"/>
              <a:gd name="connsiteX101" fmla="*/ 1217719 w 9662615"/>
              <a:gd name="connsiteY101" fmla="*/ 1580863 h 1583140"/>
              <a:gd name="connsiteX102" fmla="*/ 1091432 w 9662615"/>
              <a:gd name="connsiteY102" fmla="*/ 1571003 h 1583140"/>
              <a:gd name="connsiteX103" fmla="*/ 992039 w 9662615"/>
              <a:gd name="connsiteY103" fmla="*/ 1556662 h 1583140"/>
              <a:gd name="connsiteX104" fmla="*/ 868264 w 9662615"/>
              <a:gd name="connsiteY104" fmla="*/ 1566392 h 1583140"/>
              <a:gd name="connsiteX105" fmla="*/ 792765 w 9662615"/>
              <a:gd name="connsiteY105" fmla="*/ 1563102 h 1583140"/>
              <a:gd name="connsiteX106" fmla="*/ 669055 w 9662615"/>
              <a:gd name="connsiteY106" fmla="*/ 1543638 h 1583140"/>
              <a:gd name="connsiteX107" fmla="*/ 506152 w 9662615"/>
              <a:gd name="connsiteY107" fmla="*/ 1549124 h 1583140"/>
              <a:gd name="connsiteX108" fmla="*/ 472797 w 9662615"/>
              <a:gd name="connsiteY108" fmla="*/ 1568904 h 1583140"/>
              <a:gd name="connsiteX109" fmla="*/ 427864 w 9662615"/>
              <a:gd name="connsiteY109" fmla="*/ 1580848 h 1583140"/>
              <a:gd name="connsiteX110" fmla="*/ 336819 w 9662615"/>
              <a:gd name="connsiteY110" fmla="*/ 1560892 h 1583140"/>
              <a:gd name="connsiteX111" fmla="*/ 267163 w 9662615"/>
              <a:gd name="connsiteY111" fmla="*/ 1531913 h 1583140"/>
              <a:gd name="connsiteX112" fmla="*/ 196644 w 9662615"/>
              <a:gd name="connsiteY112" fmla="*/ 1524565 h 1583140"/>
              <a:gd name="connsiteX113" fmla="*/ 86819 w 9662615"/>
              <a:gd name="connsiteY113" fmla="*/ 1519517 h 1583140"/>
              <a:gd name="connsiteX114" fmla="*/ 53369 w 9662615"/>
              <a:gd name="connsiteY114" fmla="*/ 1516853 h 1583140"/>
              <a:gd name="connsiteX115" fmla="*/ 2359 w 9662615"/>
              <a:gd name="connsiteY115" fmla="*/ 1515247 h 1583140"/>
              <a:gd name="connsiteX116" fmla="*/ 0 w 9662615"/>
              <a:gd name="connsiteY116" fmla="*/ 1514932 h 1583140"/>
              <a:gd name="connsiteX117" fmla="*/ 0 w 9662615"/>
              <a:gd name="connsiteY117"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871726 w 9662615"/>
              <a:gd name="connsiteY54" fmla="*/ 1570584 h 1583140"/>
              <a:gd name="connsiteX55" fmla="*/ 4843267 w 9662615"/>
              <a:gd name="connsiteY55" fmla="*/ 1561459 h 1583140"/>
              <a:gd name="connsiteX56" fmla="*/ 4821058 w 9662615"/>
              <a:gd name="connsiteY56" fmla="*/ 1553078 h 1583140"/>
              <a:gd name="connsiteX57" fmla="*/ 4791466 w 9662615"/>
              <a:gd name="connsiteY57" fmla="*/ 1561324 h 1583140"/>
              <a:gd name="connsiteX58" fmla="*/ 4784247 w 9662615"/>
              <a:gd name="connsiteY58" fmla="*/ 1562342 h 1583140"/>
              <a:gd name="connsiteX59" fmla="*/ 4739309 w 9662615"/>
              <a:gd name="connsiteY59" fmla="*/ 1553948 h 1583140"/>
              <a:gd name="connsiteX60" fmla="*/ 4697562 w 9662615"/>
              <a:gd name="connsiteY60" fmla="*/ 1551206 h 1583140"/>
              <a:gd name="connsiteX61" fmla="*/ 4650737 w 9662615"/>
              <a:gd name="connsiteY61" fmla="*/ 1537381 h 1583140"/>
              <a:gd name="connsiteX62" fmla="*/ 4583150 w 9662615"/>
              <a:gd name="connsiteY62" fmla="*/ 1529064 h 1583140"/>
              <a:gd name="connsiteX63" fmla="*/ 4521734 w 9662615"/>
              <a:gd name="connsiteY63" fmla="*/ 1529359 h 1583140"/>
              <a:gd name="connsiteX64" fmla="*/ 4382398 w 9662615"/>
              <a:gd name="connsiteY64" fmla="*/ 1534108 h 1583140"/>
              <a:gd name="connsiteX65" fmla="*/ 4221826 w 9662615"/>
              <a:gd name="connsiteY65" fmla="*/ 1500972 h 1583140"/>
              <a:gd name="connsiteX66" fmla="*/ 4096601 w 9662615"/>
              <a:gd name="connsiteY66" fmla="*/ 1521563 h 1583140"/>
              <a:gd name="connsiteX67" fmla="*/ 4002441 w 9662615"/>
              <a:gd name="connsiteY67" fmla="*/ 1528912 h 1583140"/>
              <a:gd name="connsiteX68" fmla="*/ 3833906 w 9662615"/>
              <a:gd name="connsiteY68" fmla="*/ 1516637 h 1583140"/>
              <a:gd name="connsiteX69" fmla="*/ 3763845 w 9662615"/>
              <a:gd name="connsiteY69" fmla="*/ 1501782 h 1583140"/>
              <a:gd name="connsiteX70" fmla="*/ 3641778 w 9662615"/>
              <a:gd name="connsiteY70" fmla="*/ 1505446 h 1583140"/>
              <a:gd name="connsiteX71" fmla="*/ 3565233 w 9662615"/>
              <a:gd name="connsiteY71" fmla="*/ 1515122 h 1583140"/>
              <a:gd name="connsiteX72" fmla="*/ 3560267 w 9662615"/>
              <a:gd name="connsiteY72" fmla="*/ 1516288 h 1583140"/>
              <a:gd name="connsiteX73" fmla="*/ 3540258 w 9662615"/>
              <a:gd name="connsiteY73" fmla="*/ 1516976 h 1583140"/>
              <a:gd name="connsiteX74" fmla="*/ 3534780 w 9662615"/>
              <a:gd name="connsiteY74" fmla="*/ 1522141 h 1583140"/>
              <a:gd name="connsiteX75" fmla="*/ 3504783 w 9662615"/>
              <a:gd name="connsiteY75" fmla="*/ 1526739 h 1583140"/>
              <a:gd name="connsiteX76" fmla="*/ 3430805 w 9662615"/>
              <a:gd name="connsiteY76" fmla="*/ 1542521 h 1583140"/>
              <a:gd name="connsiteX77" fmla="*/ 3292707 w 9662615"/>
              <a:gd name="connsiteY77" fmla="*/ 1520490 h 1583140"/>
              <a:gd name="connsiteX78" fmla="*/ 3187872 w 9662615"/>
              <a:gd name="connsiteY78" fmla="*/ 1519991 h 1583140"/>
              <a:gd name="connsiteX79" fmla="*/ 3148026 w 9662615"/>
              <a:gd name="connsiteY79" fmla="*/ 1524777 h 1583140"/>
              <a:gd name="connsiteX80" fmla="*/ 3092394 w 9662615"/>
              <a:gd name="connsiteY80" fmla="*/ 1528115 h 1583140"/>
              <a:gd name="connsiteX81" fmla="*/ 2994200 w 9662615"/>
              <a:gd name="connsiteY81" fmla="*/ 1537857 h 1583140"/>
              <a:gd name="connsiteX82" fmla="*/ 2862301 w 9662615"/>
              <a:gd name="connsiteY82" fmla="*/ 1544250 h 1583140"/>
              <a:gd name="connsiteX83" fmla="*/ 2766335 w 9662615"/>
              <a:gd name="connsiteY83" fmla="*/ 1527662 h 1583140"/>
              <a:gd name="connsiteX84" fmla="*/ 2757836 w 9662615"/>
              <a:gd name="connsiteY84" fmla="*/ 1531371 h 1583140"/>
              <a:gd name="connsiteX85" fmla="*/ 2691555 w 9662615"/>
              <a:gd name="connsiteY85" fmla="*/ 1530283 h 1583140"/>
              <a:gd name="connsiteX86" fmla="*/ 2491676 w 9662615"/>
              <a:gd name="connsiteY86" fmla="*/ 1500859 h 1583140"/>
              <a:gd name="connsiteX87" fmla="*/ 2378036 w 9662615"/>
              <a:gd name="connsiteY87" fmla="*/ 1520645 h 1583140"/>
              <a:gd name="connsiteX88" fmla="*/ 2284269 w 9662615"/>
              <a:gd name="connsiteY88" fmla="*/ 1503068 h 1583140"/>
              <a:gd name="connsiteX89" fmla="*/ 2207104 w 9662615"/>
              <a:gd name="connsiteY89" fmla="*/ 1508888 h 1583140"/>
              <a:gd name="connsiteX90" fmla="*/ 2149226 w 9662615"/>
              <a:gd name="connsiteY90" fmla="*/ 1523409 h 1583140"/>
              <a:gd name="connsiteX91" fmla="*/ 2084783 w 9662615"/>
              <a:gd name="connsiteY91" fmla="*/ 1524245 h 1583140"/>
              <a:gd name="connsiteX92" fmla="*/ 2070075 w 9662615"/>
              <a:gd name="connsiteY92" fmla="*/ 1511285 h 1583140"/>
              <a:gd name="connsiteX93" fmla="*/ 2001057 w 9662615"/>
              <a:gd name="connsiteY93" fmla="*/ 1516449 h 1583140"/>
              <a:gd name="connsiteX94" fmla="*/ 1896330 w 9662615"/>
              <a:gd name="connsiteY94" fmla="*/ 1525725 h 1583140"/>
              <a:gd name="connsiteX95" fmla="*/ 1835994 w 9662615"/>
              <a:gd name="connsiteY95" fmla="*/ 1527678 h 1583140"/>
              <a:gd name="connsiteX96" fmla="*/ 1671119 w 9662615"/>
              <a:gd name="connsiteY96" fmla="*/ 1536701 h 1583140"/>
              <a:gd name="connsiteX97" fmla="*/ 1601337 w 9662615"/>
              <a:gd name="connsiteY97" fmla="*/ 1548552 h 1583140"/>
              <a:gd name="connsiteX98" fmla="*/ 1407755 w 9662615"/>
              <a:gd name="connsiteY98" fmla="*/ 1571444 h 1583140"/>
              <a:gd name="connsiteX99" fmla="*/ 1271994 w 9662615"/>
              <a:gd name="connsiteY99" fmla="*/ 1579471 h 1583140"/>
              <a:gd name="connsiteX100" fmla="*/ 1249226 w 9662615"/>
              <a:gd name="connsiteY100" fmla="*/ 1583140 h 1583140"/>
              <a:gd name="connsiteX101" fmla="*/ 1217719 w 9662615"/>
              <a:gd name="connsiteY101" fmla="*/ 1580863 h 1583140"/>
              <a:gd name="connsiteX102" fmla="*/ 1091432 w 9662615"/>
              <a:gd name="connsiteY102" fmla="*/ 1571003 h 1583140"/>
              <a:gd name="connsiteX103" fmla="*/ 992039 w 9662615"/>
              <a:gd name="connsiteY103" fmla="*/ 1556662 h 1583140"/>
              <a:gd name="connsiteX104" fmla="*/ 868264 w 9662615"/>
              <a:gd name="connsiteY104" fmla="*/ 1566392 h 1583140"/>
              <a:gd name="connsiteX105" fmla="*/ 792765 w 9662615"/>
              <a:gd name="connsiteY105" fmla="*/ 1563102 h 1583140"/>
              <a:gd name="connsiteX106" fmla="*/ 669055 w 9662615"/>
              <a:gd name="connsiteY106" fmla="*/ 1543638 h 1583140"/>
              <a:gd name="connsiteX107" fmla="*/ 506152 w 9662615"/>
              <a:gd name="connsiteY107" fmla="*/ 1549124 h 1583140"/>
              <a:gd name="connsiteX108" fmla="*/ 472797 w 9662615"/>
              <a:gd name="connsiteY108" fmla="*/ 1568904 h 1583140"/>
              <a:gd name="connsiteX109" fmla="*/ 396059 w 9662615"/>
              <a:gd name="connsiteY109" fmla="*/ 1560970 h 1583140"/>
              <a:gd name="connsiteX110" fmla="*/ 336819 w 9662615"/>
              <a:gd name="connsiteY110" fmla="*/ 1560892 h 1583140"/>
              <a:gd name="connsiteX111" fmla="*/ 267163 w 9662615"/>
              <a:gd name="connsiteY111" fmla="*/ 1531913 h 1583140"/>
              <a:gd name="connsiteX112" fmla="*/ 196644 w 9662615"/>
              <a:gd name="connsiteY112" fmla="*/ 1524565 h 1583140"/>
              <a:gd name="connsiteX113" fmla="*/ 86819 w 9662615"/>
              <a:gd name="connsiteY113" fmla="*/ 1519517 h 1583140"/>
              <a:gd name="connsiteX114" fmla="*/ 53369 w 9662615"/>
              <a:gd name="connsiteY114" fmla="*/ 1516853 h 1583140"/>
              <a:gd name="connsiteX115" fmla="*/ 2359 w 9662615"/>
              <a:gd name="connsiteY115" fmla="*/ 1515247 h 1583140"/>
              <a:gd name="connsiteX116" fmla="*/ 0 w 9662615"/>
              <a:gd name="connsiteY116" fmla="*/ 1514932 h 1583140"/>
              <a:gd name="connsiteX117" fmla="*/ 0 w 9662615"/>
              <a:gd name="connsiteY117"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871726 w 9662615"/>
              <a:gd name="connsiteY54" fmla="*/ 1570584 h 1583140"/>
              <a:gd name="connsiteX55" fmla="*/ 4843267 w 9662615"/>
              <a:gd name="connsiteY55" fmla="*/ 1561459 h 1583140"/>
              <a:gd name="connsiteX56" fmla="*/ 4821058 w 9662615"/>
              <a:gd name="connsiteY56" fmla="*/ 1553078 h 1583140"/>
              <a:gd name="connsiteX57" fmla="*/ 4791466 w 9662615"/>
              <a:gd name="connsiteY57" fmla="*/ 1561324 h 1583140"/>
              <a:gd name="connsiteX58" fmla="*/ 4784247 w 9662615"/>
              <a:gd name="connsiteY58" fmla="*/ 1562342 h 1583140"/>
              <a:gd name="connsiteX59" fmla="*/ 4739309 w 9662615"/>
              <a:gd name="connsiteY59" fmla="*/ 1553948 h 1583140"/>
              <a:gd name="connsiteX60" fmla="*/ 4697562 w 9662615"/>
              <a:gd name="connsiteY60" fmla="*/ 1551206 h 1583140"/>
              <a:gd name="connsiteX61" fmla="*/ 4650737 w 9662615"/>
              <a:gd name="connsiteY61" fmla="*/ 1537381 h 1583140"/>
              <a:gd name="connsiteX62" fmla="*/ 4583150 w 9662615"/>
              <a:gd name="connsiteY62" fmla="*/ 1529064 h 1583140"/>
              <a:gd name="connsiteX63" fmla="*/ 4521734 w 9662615"/>
              <a:gd name="connsiteY63" fmla="*/ 1529359 h 1583140"/>
              <a:gd name="connsiteX64" fmla="*/ 4382398 w 9662615"/>
              <a:gd name="connsiteY64" fmla="*/ 1534108 h 1583140"/>
              <a:gd name="connsiteX65" fmla="*/ 4221826 w 9662615"/>
              <a:gd name="connsiteY65" fmla="*/ 1500972 h 1583140"/>
              <a:gd name="connsiteX66" fmla="*/ 4096601 w 9662615"/>
              <a:gd name="connsiteY66" fmla="*/ 1521563 h 1583140"/>
              <a:gd name="connsiteX67" fmla="*/ 4002441 w 9662615"/>
              <a:gd name="connsiteY67" fmla="*/ 1528912 h 1583140"/>
              <a:gd name="connsiteX68" fmla="*/ 3833906 w 9662615"/>
              <a:gd name="connsiteY68" fmla="*/ 1516637 h 1583140"/>
              <a:gd name="connsiteX69" fmla="*/ 3763845 w 9662615"/>
              <a:gd name="connsiteY69" fmla="*/ 1501782 h 1583140"/>
              <a:gd name="connsiteX70" fmla="*/ 3641778 w 9662615"/>
              <a:gd name="connsiteY70" fmla="*/ 1505446 h 1583140"/>
              <a:gd name="connsiteX71" fmla="*/ 3565233 w 9662615"/>
              <a:gd name="connsiteY71" fmla="*/ 1515122 h 1583140"/>
              <a:gd name="connsiteX72" fmla="*/ 3560267 w 9662615"/>
              <a:gd name="connsiteY72" fmla="*/ 1516288 h 1583140"/>
              <a:gd name="connsiteX73" fmla="*/ 3540258 w 9662615"/>
              <a:gd name="connsiteY73" fmla="*/ 1516976 h 1583140"/>
              <a:gd name="connsiteX74" fmla="*/ 3534780 w 9662615"/>
              <a:gd name="connsiteY74" fmla="*/ 1522141 h 1583140"/>
              <a:gd name="connsiteX75" fmla="*/ 3504783 w 9662615"/>
              <a:gd name="connsiteY75" fmla="*/ 1526739 h 1583140"/>
              <a:gd name="connsiteX76" fmla="*/ 3430805 w 9662615"/>
              <a:gd name="connsiteY76" fmla="*/ 1542521 h 1583140"/>
              <a:gd name="connsiteX77" fmla="*/ 3292707 w 9662615"/>
              <a:gd name="connsiteY77" fmla="*/ 1520490 h 1583140"/>
              <a:gd name="connsiteX78" fmla="*/ 3187872 w 9662615"/>
              <a:gd name="connsiteY78" fmla="*/ 1519991 h 1583140"/>
              <a:gd name="connsiteX79" fmla="*/ 3148026 w 9662615"/>
              <a:gd name="connsiteY79" fmla="*/ 1524777 h 1583140"/>
              <a:gd name="connsiteX80" fmla="*/ 3092394 w 9662615"/>
              <a:gd name="connsiteY80" fmla="*/ 1528115 h 1583140"/>
              <a:gd name="connsiteX81" fmla="*/ 2994200 w 9662615"/>
              <a:gd name="connsiteY81" fmla="*/ 1537857 h 1583140"/>
              <a:gd name="connsiteX82" fmla="*/ 2862301 w 9662615"/>
              <a:gd name="connsiteY82" fmla="*/ 1544250 h 1583140"/>
              <a:gd name="connsiteX83" fmla="*/ 2766335 w 9662615"/>
              <a:gd name="connsiteY83" fmla="*/ 1527662 h 1583140"/>
              <a:gd name="connsiteX84" fmla="*/ 2757836 w 9662615"/>
              <a:gd name="connsiteY84" fmla="*/ 1531371 h 1583140"/>
              <a:gd name="connsiteX85" fmla="*/ 2691555 w 9662615"/>
              <a:gd name="connsiteY85" fmla="*/ 1530283 h 1583140"/>
              <a:gd name="connsiteX86" fmla="*/ 2491676 w 9662615"/>
              <a:gd name="connsiteY86" fmla="*/ 1500859 h 1583140"/>
              <a:gd name="connsiteX87" fmla="*/ 2378036 w 9662615"/>
              <a:gd name="connsiteY87" fmla="*/ 1520645 h 1583140"/>
              <a:gd name="connsiteX88" fmla="*/ 2284269 w 9662615"/>
              <a:gd name="connsiteY88" fmla="*/ 1503068 h 1583140"/>
              <a:gd name="connsiteX89" fmla="*/ 2207104 w 9662615"/>
              <a:gd name="connsiteY89" fmla="*/ 1508888 h 1583140"/>
              <a:gd name="connsiteX90" fmla="*/ 2149226 w 9662615"/>
              <a:gd name="connsiteY90" fmla="*/ 1523409 h 1583140"/>
              <a:gd name="connsiteX91" fmla="*/ 2084783 w 9662615"/>
              <a:gd name="connsiteY91" fmla="*/ 1524245 h 1583140"/>
              <a:gd name="connsiteX92" fmla="*/ 2070075 w 9662615"/>
              <a:gd name="connsiteY92" fmla="*/ 1511285 h 1583140"/>
              <a:gd name="connsiteX93" fmla="*/ 2001057 w 9662615"/>
              <a:gd name="connsiteY93" fmla="*/ 1516449 h 1583140"/>
              <a:gd name="connsiteX94" fmla="*/ 1896330 w 9662615"/>
              <a:gd name="connsiteY94" fmla="*/ 1525725 h 1583140"/>
              <a:gd name="connsiteX95" fmla="*/ 1835994 w 9662615"/>
              <a:gd name="connsiteY95" fmla="*/ 1527678 h 1583140"/>
              <a:gd name="connsiteX96" fmla="*/ 1671119 w 9662615"/>
              <a:gd name="connsiteY96" fmla="*/ 1536701 h 1583140"/>
              <a:gd name="connsiteX97" fmla="*/ 1601337 w 9662615"/>
              <a:gd name="connsiteY97" fmla="*/ 1548552 h 1583140"/>
              <a:gd name="connsiteX98" fmla="*/ 1407755 w 9662615"/>
              <a:gd name="connsiteY98" fmla="*/ 1571444 h 1583140"/>
              <a:gd name="connsiteX99" fmla="*/ 1271994 w 9662615"/>
              <a:gd name="connsiteY99" fmla="*/ 1579471 h 1583140"/>
              <a:gd name="connsiteX100" fmla="*/ 1249226 w 9662615"/>
              <a:gd name="connsiteY100" fmla="*/ 1583140 h 1583140"/>
              <a:gd name="connsiteX101" fmla="*/ 1217719 w 9662615"/>
              <a:gd name="connsiteY101" fmla="*/ 1580863 h 1583140"/>
              <a:gd name="connsiteX102" fmla="*/ 1091432 w 9662615"/>
              <a:gd name="connsiteY102" fmla="*/ 1571003 h 1583140"/>
              <a:gd name="connsiteX103" fmla="*/ 992039 w 9662615"/>
              <a:gd name="connsiteY103" fmla="*/ 1556662 h 1583140"/>
              <a:gd name="connsiteX104" fmla="*/ 868264 w 9662615"/>
              <a:gd name="connsiteY104" fmla="*/ 1566392 h 1583140"/>
              <a:gd name="connsiteX105" fmla="*/ 792765 w 9662615"/>
              <a:gd name="connsiteY105" fmla="*/ 1563102 h 1583140"/>
              <a:gd name="connsiteX106" fmla="*/ 669055 w 9662615"/>
              <a:gd name="connsiteY106" fmla="*/ 1543638 h 1583140"/>
              <a:gd name="connsiteX107" fmla="*/ 541933 w 9662615"/>
              <a:gd name="connsiteY107" fmla="*/ 1561051 h 1583140"/>
              <a:gd name="connsiteX108" fmla="*/ 472797 w 9662615"/>
              <a:gd name="connsiteY108" fmla="*/ 1568904 h 1583140"/>
              <a:gd name="connsiteX109" fmla="*/ 396059 w 9662615"/>
              <a:gd name="connsiteY109" fmla="*/ 1560970 h 1583140"/>
              <a:gd name="connsiteX110" fmla="*/ 336819 w 9662615"/>
              <a:gd name="connsiteY110" fmla="*/ 1560892 h 1583140"/>
              <a:gd name="connsiteX111" fmla="*/ 267163 w 9662615"/>
              <a:gd name="connsiteY111" fmla="*/ 1531913 h 1583140"/>
              <a:gd name="connsiteX112" fmla="*/ 196644 w 9662615"/>
              <a:gd name="connsiteY112" fmla="*/ 1524565 h 1583140"/>
              <a:gd name="connsiteX113" fmla="*/ 86819 w 9662615"/>
              <a:gd name="connsiteY113" fmla="*/ 1519517 h 1583140"/>
              <a:gd name="connsiteX114" fmla="*/ 53369 w 9662615"/>
              <a:gd name="connsiteY114" fmla="*/ 1516853 h 1583140"/>
              <a:gd name="connsiteX115" fmla="*/ 2359 w 9662615"/>
              <a:gd name="connsiteY115" fmla="*/ 1515247 h 1583140"/>
              <a:gd name="connsiteX116" fmla="*/ 0 w 9662615"/>
              <a:gd name="connsiteY116" fmla="*/ 1514932 h 1583140"/>
              <a:gd name="connsiteX117" fmla="*/ 0 w 9662615"/>
              <a:gd name="connsiteY117"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871726 w 9662615"/>
              <a:gd name="connsiteY54" fmla="*/ 1570584 h 1583140"/>
              <a:gd name="connsiteX55" fmla="*/ 4843267 w 9662615"/>
              <a:gd name="connsiteY55" fmla="*/ 1561459 h 1583140"/>
              <a:gd name="connsiteX56" fmla="*/ 4821058 w 9662615"/>
              <a:gd name="connsiteY56" fmla="*/ 1553078 h 1583140"/>
              <a:gd name="connsiteX57" fmla="*/ 4791466 w 9662615"/>
              <a:gd name="connsiteY57" fmla="*/ 1561324 h 1583140"/>
              <a:gd name="connsiteX58" fmla="*/ 4784247 w 9662615"/>
              <a:gd name="connsiteY58" fmla="*/ 1562342 h 1583140"/>
              <a:gd name="connsiteX59" fmla="*/ 4739309 w 9662615"/>
              <a:gd name="connsiteY59" fmla="*/ 1553948 h 1583140"/>
              <a:gd name="connsiteX60" fmla="*/ 4697562 w 9662615"/>
              <a:gd name="connsiteY60" fmla="*/ 1551206 h 1583140"/>
              <a:gd name="connsiteX61" fmla="*/ 4650737 w 9662615"/>
              <a:gd name="connsiteY61" fmla="*/ 1537381 h 1583140"/>
              <a:gd name="connsiteX62" fmla="*/ 4583150 w 9662615"/>
              <a:gd name="connsiteY62" fmla="*/ 1529064 h 1583140"/>
              <a:gd name="connsiteX63" fmla="*/ 4521734 w 9662615"/>
              <a:gd name="connsiteY63" fmla="*/ 1529359 h 1583140"/>
              <a:gd name="connsiteX64" fmla="*/ 4382398 w 9662615"/>
              <a:gd name="connsiteY64" fmla="*/ 1534108 h 1583140"/>
              <a:gd name="connsiteX65" fmla="*/ 4221826 w 9662615"/>
              <a:gd name="connsiteY65" fmla="*/ 1500972 h 1583140"/>
              <a:gd name="connsiteX66" fmla="*/ 4096601 w 9662615"/>
              <a:gd name="connsiteY66" fmla="*/ 1521563 h 1583140"/>
              <a:gd name="connsiteX67" fmla="*/ 4002441 w 9662615"/>
              <a:gd name="connsiteY67" fmla="*/ 1528912 h 1583140"/>
              <a:gd name="connsiteX68" fmla="*/ 3833906 w 9662615"/>
              <a:gd name="connsiteY68" fmla="*/ 1516637 h 1583140"/>
              <a:gd name="connsiteX69" fmla="*/ 3763845 w 9662615"/>
              <a:gd name="connsiteY69" fmla="*/ 1501782 h 1583140"/>
              <a:gd name="connsiteX70" fmla="*/ 3641778 w 9662615"/>
              <a:gd name="connsiteY70" fmla="*/ 1505446 h 1583140"/>
              <a:gd name="connsiteX71" fmla="*/ 3565233 w 9662615"/>
              <a:gd name="connsiteY71" fmla="*/ 1515122 h 1583140"/>
              <a:gd name="connsiteX72" fmla="*/ 3560267 w 9662615"/>
              <a:gd name="connsiteY72" fmla="*/ 1516288 h 1583140"/>
              <a:gd name="connsiteX73" fmla="*/ 3540258 w 9662615"/>
              <a:gd name="connsiteY73" fmla="*/ 1516976 h 1583140"/>
              <a:gd name="connsiteX74" fmla="*/ 3534780 w 9662615"/>
              <a:gd name="connsiteY74" fmla="*/ 1522141 h 1583140"/>
              <a:gd name="connsiteX75" fmla="*/ 3504783 w 9662615"/>
              <a:gd name="connsiteY75" fmla="*/ 1526739 h 1583140"/>
              <a:gd name="connsiteX76" fmla="*/ 3430805 w 9662615"/>
              <a:gd name="connsiteY76" fmla="*/ 1542521 h 1583140"/>
              <a:gd name="connsiteX77" fmla="*/ 3292707 w 9662615"/>
              <a:gd name="connsiteY77" fmla="*/ 1520490 h 1583140"/>
              <a:gd name="connsiteX78" fmla="*/ 3187872 w 9662615"/>
              <a:gd name="connsiteY78" fmla="*/ 1519991 h 1583140"/>
              <a:gd name="connsiteX79" fmla="*/ 3148026 w 9662615"/>
              <a:gd name="connsiteY79" fmla="*/ 1524777 h 1583140"/>
              <a:gd name="connsiteX80" fmla="*/ 3092394 w 9662615"/>
              <a:gd name="connsiteY80" fmla="*/ 1528115 h 1583140"/>
              <a:gd name="connsiteX81" fmla="*/ 2994200 w 9662615"/>
              <a:gd name="connsiteY81" fmla="*/ 1537857 h 1583140"/>
              <a:gd name="connsiteX82" fmla="*/ 2862301 w 9662615"/>
              <a:gd name="connsiteY82" fmla="*/ 1544250 h 1583140"/>
              <a:gd name="connsiteX83" fmla="*/ 2766335 w 9662615"/>
              <a:gd name="connsiteY83" fmla="*/ 1527662 h 1583140"/>
              <a:gd name="connsiteX84" fmla="*/ 2757836 w 9662615"/>
              <a:gd name="connsiteY84" fmla="*/ 1531371 h 1583140"/>
              <a:gd name="connsiteX85" fmla="*/ 2691555 w 9662615"/>
              <a:gd name="connsiteY85" fmla="*/ 1530283 h 1583140"/>
              <a:gd name="connsiteX86" fmla="*/ 2491676 w 9662615"/>
              <a:gd name="connsiteY86" fmla="*/ 1500859 h 1583140"/>
              <a:gd name="connsiteX87" fmla="*/ 2378036 w 9662615"/>
              <a:gd name="connsiteY87" fmla="*/ 1520645 h 1583140"/>
              <a:gd name="connsiteX88" fmla="*/ 2284269 w 9662615"/>
              <a:gd name="connsiteY88" fmla="*/ 1503068 h 1583140"/>
              <a:gd name="connsiteX89" fmla="*/ 2207104 w 9662615"/>
              <a:gd name="connsiteY89" fmla="*/ 1508888 h 1583140"/>
              <a:gd name="connsiteX90" fmla="*/ 2149226 w 9662615"/>
              <a:gd name="connsiteY90" fmla="*/ 1523409 h 1583140"/>
              <a:gd name="connsiteX91" fmla="*/ 2084783 w 9662615"/>
              <a:gd name="connsiteY91" fmla="*/ 1524245 h 1583140"/>
              <a:gd name="connsiteX92" fmla="*/ 2070075 w 9662615"/>
              <a:gd name="connsiteY92" fmla="*/ 1511285 h 1583140"/>
              <a:gd name="connsiteX93" fmla="*/ 2001057 w 9662615"/>
              <a:gd name="connsiteY93" fmla="*/ 1516449 h 1583140"/>
              <a:gd name="connsiteX94" fmla="*/ 1896330 w 9662615"/>
              <a:gd name="connsiteY94" fmla="*/ 1525725 h 1583140"/>
              <a:gd name="connsiteX95" fmla="*/ 1835994 w 9662615"/>
              <a:gd name="connsiteY95" fmla="*/ 1527678 h 1583140"/>
              <a:gd name="connsiteX96" fmla="*/ 1671119 w 9662615"/>
              <a:gd name="connsiteY96" fmla="*/ 1536701 h 1583140"/>
              <a:gd name="connsiteX97" fmla="*/ 1601337 w 9662615"/>
              <a:gd name="connsiteY97" fmla="*/ 1548552 h 1583140"/>
              <a:gd name="connsiteX98" fmla="*/ 1407755 w 9662615"/>
              <a:gd name="connsiteY98" fmla="*/ 1571444 h 1583140"/>
              <a:gd name="connsiteX99" fmla="*/ 1271994 w 9662615"/>
              <a:gd name="connsiteY99" fmla="*/ 1579471 h 1583140"/>
              <a:gd name="connsiteX100" fmla="*/ 1249226 w 9662615"/>
              <a:gd name="connsiteY100" fmla="*/ 1583140 h 1583140"/>
              <a:gd name="connsiteX101" fmla="*/ 1217719 w 9662615"/>
              <a:gd name="connsiteY101" fmla="*/ 1580863 h 1583140"/>
              <a:gd name="connsiteX102" fmla="*/ 1091432 w 9662615"/>
              <a:gd name="connsiteY102" fmla="*/ 1571003 h 1583140"/>
              <a:gd name="connsiteX103" fmla="*/ 992039 w 9662615"/>
              <a:gd name="connsiteY103" fmla="*/ 1556662 h 1583140"/>
              <a:gd name="connsiteX104" fmla="*/ 868264 w 9662615"/>
              <a:gd name="connsiteY104" fmla="*/ 1566392 h 1583140"/>
              <a:gd name="connsiteX105" fmla="*/ 792765 w 9662615"/>
              <a:gd name="connsiteY105" fmla="*/ 1563102 h 1583140"/>
              <a:gd name="connsiteX106" fmla="*/ 653153 w 9662615"/>
              <a:gd name="connsiteY106" fmla="*/ 1563516 h 1583140"/>
              <a:gd name="connsiteX107" fmla="*/ 541933 w 9662615"/>
              <a:gd name="connsiteY107" fmla="*/ 1561051 h 1583140"/>
              <a:gd name="connsiteX108" fmla="*/ 472797 w 9662615"/>
              <a:gd name="connsiteY108" fmla="*/ 1568904 h 1583140"/>
              <a:gd name="connsiteX109" fmla="*/ 396059 w 9662615"/>
              <a:gd name="connsiteY109" fmla="*/ 1560970 h 1583140"/>
              <a:gd name="connsiteX110" fmla="*/ 336819 w 9662615"/>
              <a:gd name="connsiteY110" fmla="*/ 1560892 h 1583140"/>
              <a:gd name="connsiteX111" fmla="*/ 267163 w 9662615"/>
              <a:gd name="connsiteY111" fmla="*/ 1531913 h 1583140"/>
              <a:gd name="connsiteX112" fmla="*/ 196644 w 9662615"/>
              <a:gd name="connsiteY112" fmla="*/ 1524565 h 1583140"/>
              <a:gd name="connsiteX113" fmla="*/ 86819 w 9662615"/>
              <a:gd name="connsiteY113" fmla="*/ 1519517 h 1583140"/>
              <a:gd name="connsiteX114" fmla="*/ 53369 w 9662615"/>
              <a:gd name="connsiteY114" fmla="*/ 1516853 h 1583140"/>
              <a:gd name="connsiteX115" fmla="*/ 2359 w 9662615"/>
              <a:gd name="connsiteY115" fmla="*/ 1515247 h 1583140"/>
              <a:gd name="connsiteX116" fmla="*/ 0 w 9662615"/>
              <a:gd name="connsiteY116" fmla="*/ 1514932 h 1583140"/>
              <a:gd name="connsiteX117" fmla="*/ 0 w 9662615"/>
              <a:gd name="connsiteY117"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871726 w 9662615"/>
              <a:gd name="connsiteY54" fmla="*/ 1570584 h 1583140"/>
              <a:gd name="connsiteX55" fmla="*/ 4843267 w 9662615"/>
              <a:gd name="connsiteY55" fmla="*/ 1561459 h 1583140"/>
              <a:gd name="connsiteX56" fmla="*/ 4821058 w 9662615"/>
              <a:gd name="connsiteY56" fmla="*/ 1553078 h 1583140"/>
              <a:gd name="connsiteX57" fmla="*/ 4791466 w 9662615"/>
              <a:gd name="connsiteY57" fmla="*/ 1561324 h 1583140"/>
              <a:gd name="connsiteX58" fmla="*/ 4784247 w 9662615"/>
              <a:gd name="connsiteY58" fmla="*/ 1562342 h 1583140"/>
              <a:gd name="connsiteX59" fmla="*/ 4739309 w 9662615"/>
              <a:gd name="connsiteY59" fmla="*/ 1553948 h 1583140"/>
              <a:gd name="connsiteX60" fmla="*/ 4697562 w 9662615"/>
              <a:gd name="connsiteY60" fmla="*/ 1551206 h 1583140"/>
              <a:gd name="connsiteX61" fmla="*/ 4650737 w 9662615"/>
              <a:gd name="connsiteY61" fmla="*/ 1537381 h 1583140"/>
              <a:gd name="connsiteX62" fmla="*/ 4583150 w 9662615"/>
              <a:gd name="connsiteY62" fmla="*/ 1529064 h 1583140"/>
              <a:gd name="connsiteX63" fmla="*/ 4521734 w 9662615"/>
              <a:gd name="connsiteY63" fmla="*/ 1529359 h 1583140"/>
              <a:gd name="connsiteX64" fmla="*/ 4382398 w 9662615"/>
              <a:gd name="connsiteY64" fmla="*/ 1534108 h 1583140"/>
              <a:gd name="connsiteX65" fmla="*/ 4221826 w 9662615"/>
              <a:gd name="connsiteY65" fmla="*/ 1500972 h 1583140"/>
              <a:gd name="connsiteX66" fmla="*/ 4096601 w 9662615"/>
              <a:gd name="connsiteY66" fmla="*/ 1521563 h 1583140"/>
              <a:gd name="connsiteX67" fmla="*/ 4002441 w 9662615"/>
              <a:gd name="connsiteY67" fmla="*/ 1528912 h 1583140"/>
              <a:gd name="connsiteX68" fmla="*/ 3833906 w 9662615"/>
              <a:gd name="connsiteY68" fmla="*/ 1516637 h 1583140"/>
              <a:gd name="connsiteX69" fmla="*/ 3763845 w 9662615"/>
              <a:gd name="connsiteY69" fmla="*/ 1501782 h 1583140"/>
              <a:gd name="connsiteX70" fmla="*/ 3641778 w 9662615"/>
              <a:gd name="connsiteY70" fmla="*/ 1505446 h 1583140"/>
              <a:gd name="connsiteX71" fmla="*/ 3565233 w 9662615"/>
              <a:gd name="connsiteY71" fmla="*/ 1515122 h 1583140"/>
              <a:gd name="connsiteX72" fmla="*/ 3560267 w 9662615"/>
              <a:gd name="connsiteY72" fmla="*/ 1516288 h 1583140"/>
              <a:gd name="connsiteX73" fmla="*/ 3540258 w 9662615"/>
              <a:gd name="connsiteY73" fmla="*/ 1516976 h 1583140"/>
              <a:gd name="connsiteX74" fmla="*/ 3534780 w 9662615"/>
              <a:gd name="connsiteY74" fmla="*/ 1522141 h 1583140"/>
              <a:gd name="connsiteX75" fmla="*/ 3504783 w 9662615"/>
              <a:gd name="connsiteY75" fmla="*/ 1526739 h 1583140"/>
              <a:gd name="connsiteX76" fmla="*/ 3430805 w 9662615"/>
              <a:gd name="connsiteY76" fmla="*/ 1542521 h 1583140"/>
              <a:gd name="connsiteX77" fmla="*/ 3292707 w 9662615"/>
              <a:gd name="connsiteY77" fmla="*/ 1520490 h 1583140"/>
              <a:gd name="connsiteX78" fmla="*/ 3187872 w 9662615"/>
              <a:gd name="connsiteY78" fmla="*/ 1519991 h 1583140"/>
              <a:gd name="connsiteX79" fmla="*/ 3148026 w 9662615"/>
              <a:gd name="connsiteY79" fmla="*/ 1524777 h 1583140"/>
              <a:gd name="connsiteX80" fmla="*/ 3092394 w 9662615"/>
              <a:gd name="connsiteY80" fmla="*/ 1528115 h 1583140"/>
              <a:gd name="connsiteX81" fmla="*/ 2994200 w 9662615"/>
              <a:gd name="connsiteY81" fmla="*/ 1537857 h 1583140"/>
              <a:gd name="connsiteX82" fmla="*/ 2862301 w 9662615"/>
              <a:gd name="connsiteY82" fmla="*/ 1544250 h 1583140"/>
              <a:gd name="connsiteX83" fmla="*/ 2766335 w 9662615"/>
              <a:gd name="connsiteY83" fmla="*/ 1527662 h 1583140"/>
              <a:gd name="connsiteX84" fmla="*/ 2757836 w 9662615"/>
              <a:gd name="connsiteY84" fmla="*/ 1531371 h 1583140"/>
              <a:gd name="connsiteX85" fmla="*/ 2691555 w 9662615"/>
              <a:gd name="connsiteY85" fmla="*/ 1530283 h 1583140"/>
              <a:gd name="connsiteX86" fmla="*/ 2491676 w 9662615"/>
              <a:gd name="connsiteY86" fmla="*/ 1500859 h 1583140"/>
              <a:gd name="connsiteX87" fmla="*/ 2378036 w 9662615"/>
              <a:gd name="connsiteY87" fmla="*/ 1520645 h 1583140"/>
              <a:gd name="connsiteX88" fmla="*/ 2284269 w 9662615"/>
              <a:gd name="connsiteY88" fmla="*/ 1503068 h 1583140"/>
              <a:gd name="connsiteX89" fmla="*/ 2207104 w 9662615"/>
              <a:gd name="connsiteY89" fmla="*/ 1508888 h 1583140"/>
              <a:gd name="connsiteX90" fmla="*/ 2149226 w 9662615"/>
              <a:gd name="connsiteY90" fmla="*/ 1523409 h 1583140"/>
              <a:gd name="connsiteX91" fmla="*/ 2084783 w 9662615"/>
              <a:gd name="connsiteY91" fmla="*/ 1524245 h 1583140"/>
              <a:gd name="connsiteX92" fmla="*/ 2070075 w 9662615"/>
              <a:gd name="connsiteY92" fmla="*/ 1511285 h 1583140"/>
              <a:gd name="connsiteX93" fmla="*/ 2001057 w 9662615"/>
              <a:gd name="connsiteY93" fmla="*/ 1516449 h 1583140"/>
              <a:gd name="connsiteX94" fmla="*/ 1896330 w 9662615"/>
              <a:gd name="connsiteY94" fmla="*/ 1525725 h 1583140"/>
              <a:gd name="connsiteX95" fmla="*/ 1835994 w 9662615"/>
              <a:gd name="connsiteY95" fmla="*/ 1527678 h 1583140"/>
              <a:gd name="connsiteX96" fmla="*/ 1671119 w 9662615"/>
              <a:gd name="connsiteY96" fmla="*/ 1536701 h 1583140"/>
              <a:gd name="connsiteX97" fmla="*/ 1601337 w 9662615"/>
              <a:gd name="connsiteY97" fmla="*/ 1548552 h 1583140"/>
              <a:gd name="connsiteX98" fmla="*/ 1407755 w 9662615"/>
              <a:gd name="connsiteY98" fmla="*/ 1571444 h 1583140"/>
              <a:gd name="connsiteX99" fmla="*/ 1271994 w 9662615"/>
              <a:gd name="connsiteY99" fmla="*/ 1579471 h 1583140"/>
              <a:gd name="connsiteX100" fmla="*/ 1249226 w 9662615"/>
              <a:gd name="connsiteY100" fmla="*/ 1583140 h 1583140"/>
              <a:gd name="connsiteX101" fmla="*/ 1217719 w 9662615"/>
              <a:gd name="connsiteY101" fmla="*/ 1580863 h 1583140"/>
              <a:gd name="connsiteX102" fmla="*/ 1091432 w 9662615"/>
              <a:gd name="connsiteY102" fmla="*/ 1571003 h 1583140"/>
              <a:gd name="connsiteX103" fmla="*/ 940355 w 9662615"/>
              <a:gd name="connsiteY103" fmla="*/ 1560638 h 1583140"/>
              <a:gd name="connsiteX104" fmla="*/ 868264 w 9662615"/>
              <a:gd name="connsiteY104" fmla="*/ 1566392 h 1583140"/>
              <a:gd name="connsiteX105" fmla="*/ 792765 w 9662615"/>
              <a:gd name="connsiteY105" fmla="*/ 1563102 h 1583140"/>
              <a:gd name="connsiteX106" fmla="*/ 653153 w 9662615"/>
              <a:gd name="connsiteY106" fmla="*/ 1563516 h 1583140"/>
              <a:gd name="connsiteX107" fmla="*/ 541933 w 9662615"/>
              <a:gd name="connsiteY107" fmla="*/ 1561051 h 1583140"/>
              <a:gd name="connsiteX108" fmla="*/ 472797 w 9662615"/>
              <a:gd name="connsiteY108" fmla="*/ 1568904 h 1583140"/>
              <a:gd name="connsiteX109" fmla="*/ 396059 w 9662615"/>
              <a:gd name="connsiteY109" fmla="*/ 1560970 h 1583140"/>
              <a:gd name="connsiteX110" fmla="*/ 336819 w 9662615"/>
              <a:gd name="connsiteY110" fmla="*/ 1560892 h 1583140"/>
              <a:gd name="connsiteX111" fmla="*/ 267163 w 9662615"/>
              <a:gd name="connsiteY111" fmla="*/ 1531913 h 1583140"/>
              <a:gd name="connsiteX112" fmla="*/ 196644 w 9662615"/>
              <a:gd name="connsiteY112" fmla="*/ 1524565 h 1583140"/>
              <a:gd name="connsiteX113" fmla="*/ 86819 w 9662615"/>
              <a:gd name="connsiteY113" fmla="*/ 1519517 h 1583140"/>
              <a:gd name="connsiteX114" fmla="*/ 53369 w 9662615"/>
              <a:gd name="connsiteY114" fmla="*/ 1516853 h 1583140"/>
              <a:gd name="connsiteX115" fmla="*/ 2359 w 9662615"/>
              <a:gd name="connsiteY115" fmla="*/ 1515247 h 1583140"/>
              <a:gd name="connsiteX116" fmla="*/ 0 w 9662615"/>
              <a:gd name="connsiteY116" fmla="*/ 1514932 h 1583140"/>
              <a:gd name="connsiteX117" fmla="*/ 0 w 9662615"/>
              <a:gd name="connsiteY117" fmla="*/ 0 h 1583140"/>
              <a:gd name="connsiteX0" fmla="*/ 0 w 9662615"/>
              <a:gd name="connsiteY0" fmla="*/ 0 h 1592811"/>
              <a:gd name="connsiteX1" fmla="*/ 9662615 w 9662615"/>
              <a:gd name="connsiteY1" fmla="*/ 0 h 1592811"/>
              <a:gd name="connsiteX2" fmla="*/ 9662615 w 9662615"/>
              <a:gd name="connsiteY2" fmla="*/ 1280346 h 1592811"/>
              <a:gd name="connsiteX3" fmla="*/ 9551077 w 9662615"/>
              <a:gd name="connsiteY3" fmla="*/ 1292033 h 1592811"/>
              <a:gd name="connsiteX4" fmla="*/ 9469546 w 9662615"/>
              <a:gd name="connsiteY4" fmla="*/ 1289837 h 1592811"/>
              <a:gd name="connsiteX5" fmla="*/ 9326260 w 9662615"/>
              <a:gd name="connsiteY5" fmla="*/ 1277155 h 1592811"/>
              <a:gd name="connsiteX6" fmla="*/ 9144767 w 9662615"/>
              <a:gd name="connsiteY6" fmla="*/ 1264120 h 1592811"/>
              <a:gd name="connsiteX7" fmla="*/ 8976400 w 9662615"/>
              <a:gd name="connsiteY7" fmla="*/ 1326661 h 1592811"/>
              <a:gd name="connsiteX8" fmla="*/ 8828711 w 9662615"/>
              <a:gd name="connsiteY8" fmla="*/ 1346394 h 1592811"/>
              <a:gd name="connsiteX9" fmla="*/ 8695953 w 9662615"/>
              <a:gd name="connsiteY9" fmla="*/ 1346784 h 1592811"/>
              <a:gd name="connsiteX10" fmla="*/ 8652191 w 9662615"/>
              <a:gd name="connsiteY10" fmla="*/ 1345903 h 1592811"/>
              <a:gd name="connsiteX11" fmla="*/ 8591582 w 9662615"/>
              <a:gd name="connsiteY11" fmla="*/ 1341666 h 1592811"/>
              <a:gd name="connsiteX12" fmla="*/ 8537336 w 9662615"/>
              <a:gd name="connsiteY12" fmla="*/ 1341684 h 1592811"/>
              <a:gd name="connsiteX13" fmla="*/ 8416849 w 9662615"/>
              <a:gd name="connsiteY13" fmla="*/ 1367085 h 1592811"/>
              <a:gd name="connsiteX14" fmla="*/ 8278355 w 9662615"/>
              <a:gd name="connsiteY14" fmla="*/ 1386569 h 1592811"/>
              <a:gd name="connsiteX15" fmla="*/ 8197961 w 9662615"/>
              <a:gd name="connsiteY15" fmla="*/ 1392804 h 1592811"/>
              <a:gd name="connsiteX16" fmla="*/ 8171196 w 9662615"/>
              <a:gd name="connsiteY16" fmla="*/ 1397216 h 1592811"/>
              <a:gd name="connsiteX17" fmla="*/ 8087910 w 9662615"/>
              <a:gd name="connsiteY17" fmla="*/ 1386449 h 1592811"/>
              <a:gd name="connsiteX18" fmla="*/ 7974579 w 9662615"/>
              <a:gd name="connsiteY18" fmla="*/ 1383439 h 1592811"/>
              <a:gd name="connsiteX19" fmla="*/ 7768351 w 9662615"/>
              <a:gd name="connsiteY19" fmla="*/ 1395051 h 1592811"/>
              <a:gd name="connsiteX20" fmla="*/ 7635985 w 9662615"/>
              <a:gd name="connsiteY20" fmla="*/ 1386363 h 1592811"/>
              <a:gd name="connsiteX21" fmla="*/ 7466069 w 9662615"/>
              <a:gd name="connsiteY21" fmla="*/ 1377654 h 1592811"/>
              <a:gd name="connsiteX22" fmla="*/ 7355642 w 9662615"/>
              <a:gd name="connsiteY22" fmla="*/ 1407761 h 1592811"/>
              <a:gd name="connsiteX23" fmla="*/ 7215220 w 9662615"/>
              <a:gd name="connsiteY23" fmla="*/ 1397856 h 1592811"/>
              <a:gd name="connsiteX24" fmla="*/ 7082147 w 9662615"/>
              <a:gd name="connsiteY24" fmla="*/ 1406113 h 1592811"/>
              <a:gd name="connsiteX25" fmla="*/ 6987129 w 9662615"/>
              <a:gd name="connsiteY25" fmla="*/ 1404834 h 1592811"/>
              <a:gd name="connsiteX26" fmla="*/ 6907567 w 9662615"/>
              <a:gd name="connsiteY26" fmla="*/ 1419149 h 1592811"/>
              <a:gd name="connsiteX27" fmla="*/ 6748428 w 9662615"/>
              <a:gd name="connsiteY27" fmla="*/ 1420308 h 1592811"/>
              <a:gd name="connsiteX28" fmla="*/ 6654257 w 9662615"/>
              <a:gd name="connsiteY28" fmla="*/ 1424143 h 1592811"/>
              <a:gd name="connsiteX29" fmla="*/ 6620123 w 9662615"/>
              <a:gd name="connsiteY29" fmla="*/ 1430535 h 1592811"/>
              <a:gd name="connsiteX30" fmla="*/ 6571355 w 9662615"/>
              <a:gd name="connsiteY30" fmla="*/ 1436144 h 1592811"/>
              <a:gd name="connsiteX31" fmla="*/ 6486557 w 9662615"/>
              <a:gd name="connsiteY31" fmla="*/ 1449861 h 1592811"/>
              <a:gd name="connsiteX32" fmla="*/ 6370419 w 9662615"/>
              <a:gd name="connsiteY32" fmla="*/ 1461649 h 1592811"/>
              <a:gd name="connsiteX33" fmla="*/ 6278839 w 9662615"/>
              <a:gd name="connsiteY33" fmla="*/ 1449160 h 1592811"/>
              <a:gd name="connsiteX34" fmla="*/ 6272455 w 9662615"/>
              <a:gd name="connsiteY34" fmla="*/ 1453191 h 1592811"/>
              <a:gd name="connsiteX35" fmla="*/ 6212659 w 9662615"/>
              <a:gd name="connsiteY35" fmla="*/ 1454850 h 1592811"/>
              <a:gd name="connsiteX36" fmla="*/ 6069317 w 9662615"/>
              <a:gd name="connsiteY36" fmla="*/ 1445838 h 1592811"/>
              <a:gd name="connsiteX37" fmla="*/ 5878477 w 9662615"/>
              <a:gd name="connsiteY37" fmla="*/ 1439180 h 1592811"/>
              <a:gd name="connsiteX38" fmla="*/ 5838387 w 9662615"/>
              <a:gd name="connsiteY38" fmla="*/ 1444679 h 1592811"/>
              <a:gd name="connsiteX39" fmla="*/ 5771136 w 9662615"/>
              <a:gd name="connsiteY39" fmla="*/ 1453639 h 1592811"/>
              <a:gd name="connsiteX40" fmla="*/ 5724081 w 9662615"/>
              <a:gd name="connsiteY40" fmla="*/ 1470431 h 1592811"/>
              <a:gd name="connsiteX41" fmla="*/ 5666577 w 9662615"/>
              <a:gd name="connsiteY41" fmla="*/ 1473921 h 1592811"/>
              <a:gd name="connsiteX42" fmla="*/ 5649068 w 9662615"/>
              <a:gd name="connsiteY42" fmla="*/ 1461676 h 1592811"/>
              <a:gd name="connsiteX43" fmla="*/ 5588902 w 9662615"/>
              <a:gd name="connsiteY43" fmla="*/ 1469647 h 1592811"/>
              <a:gd name="connsiteX44" fmla="*/ 5498090 w 9662615"/>
              <a:gd name="connsiteY44" fmla="*/ 1483173 h 1592811"/>
              <a:gd name="connsiteX45" fmla="*/ 5444641 w 9662615"/>
              <a:gd name="connsiteY45" fmla="*/ 1487602 h 1592811"/>
              <a:gd name="connsiteX46" fmla="*/ 5299812 w 9662615"/>
              <a:gd name="connsiteY46" fmla="*/ 1503362 h 1592811"/>
              <a:gd name="connsiteX47" fmla="*/ 5245752 w 9662615"/>
              <a:gd name="connsiteY47" fmla="*/ 1520612 h 1592811"/>
              <a:gd name="connsiteX48" fmla="*/ 5177807 w 9662615"/>
              <a:gd name="connsiteY48" fmla="*/ 1526802 h 1592811"/>
              <a:gd name="connsiteX49" fmla="*/ 5113910 w 9662615"/>
              <a:gd name="connsiteY49" fmla="*/ 1533205 h 1592811"/>
              <a:gd name="connsiteX50" fmla="*/ 5059484 w 9662615"/>
              <a:gd name="connsiteY50" fmla="*/ 1546802 h 1592811"/>
              <a:gd name="connsiteX51" fmla="*/ 5038524 w 9662615"/>
              <a:gd name="connsiteY51" fmla="*/ 1545675 h 1592811"/>
              <a:gd name="connsiteX52" fmla="*/ 5026564 w 9662615"/>
              <a:gd name="connsiteY52" fmla="*/ 1545376 h 1592811"/>
              <a:gd name="connsiteX53" fmla="*/ 4969433 w 9662615"/>
              <a:gd name="connsiteY53" fmla="*/ 1550865 h 1592811"/>
              <a:gd name="connsiteX54" fmla="*/ 4871726 w 9662615"/>
              <a:gd name="connsiteY54" fmla="*/ 1570584 h 1592811"/>
              <a:gd name="connsiteX55" fmla="*/ 4843267 w 9662615"/>
              <a:gd name="connsiteY55" fmla="*/ 1561459 h 1592811"/>
              <a:gd name="connsiteX56" fmla="*/ 4821058 w 9662615"/>
              <a:gd name="connsiteY56" fmla="*/ 1553078 h 1592811"/>
              <a:gd name="connsiteX57" fmla="*/ 4791466 w 9662615"/>
              <a:gd name="connsiteY57" fmla="*/ 1561324 h 1592811"/>
              <a:gd name="connsiteX58" fmla="*/ 4784247 w 9662615"/>
              <a:gd name="connsiteY58" fmla="*/ 1562342 h 1592811"/>
              <a:gd name="connsiteX59" fmla="*/ 4739309 w 9662615"/>
              <a:gd name="connsiteY59" fmla="*/ 1553948 h 1592811"/>
              <a:gd name="connsiteX60" fmla="*/ 4697562 w 9662615"/>
              <a:gd name="connsiteY60" fmla="*/ 1551206 h 1592811"/>
              <a:gd name="connsiteX61" fmla="*/ 4650737 w 9662615"/>
              <a:gd name="connsiteY61" fmla="*/ 1537381 h 1592811"/>
              <a:gd name="connsiteX62" fmla="*/ 4583150 w 9662615"/>
              <a:gd name="connsiteY62" fmla="*/ 1529064 h 1592811"/>
              <a:gd name="connsiteX63" fmla="*/ 4521734 w 9662615"/>
              <a:gd name="connsiteY63" fmla="*/ 1529359 h 1592811"/>
              <a:gd name="connsiteX64" fmla="*/ 4382398 w 9662615"/>
              <a:gd name="connsiteY64" fmla="*/ 1534108 h 1592811"/>
              <a:gd name="connsiteX65" fmla="*/ 4221826 w 9662615"/>
              <a:gd name="connsiteY65" fmla="*/ 1500972 h 1592811"/>
              <a:gd name="connsiteX66" fmla="*/ 4096601 w 9662615"/>
              <a:gd name="connsiteY66" fmla="*/ 1521563 h 1592811"/>
              <a:gd name="connsiteX67" fmla="*/ 4002441 w 9662615"/>
              <a:gd name="connsiteY67" fmla="*/ 1528912 h 1592811"/>
              <a:gd name="connsiteX68" fmla="*/ 3833906 w 9662615"/>
              <a:gd name="connsiteY68" fmla="*/ 1516637 h 1592811"/>
              <a:gd name="connsiteX69" fmla="*/ 3763845 w 9662615"/>
              <a:gd name="connsiteY69" fmla="*/ 1501782 h 1592811"/>
              <a:gd name="connsiteX70" fmla="*/ 3641778 w 9662615"/>
              <a:gd name="connsiteY70" fmla="*/ 1505446 h 1592811"/>
              <a:gd name="connsiteX71" fmla="*/ 3565233 w 9662615"/>
              <a:gd name="connsiteY71" fmla="*/ 1515122 h 1592811"/>
              <a:gd name="connsiteX72" fmla="*/ 3560267 w 9662615"/>
              <a:gd name="connsiteY72" fmla="*/ 1516288 h 1592811"/>
              <a:gd name="connsiteX73" fmla="*/ 3540258 w 9662615"/>
              <a:gd name="connsiteY73" fmla="*/ 1516976 h 1592811"/>
              <a:gd name="connsiteX74" fmla="*/ 3534780 w 9662615"/>
              <a:gd name="connsiteY74" fmla="*/ 1522141 h 1592811"/>
              <a:gd name="connsiteX75" fmla="*/ 3504783 w 9662615"/>
              <a:gd name="connsiteY75" fmla="*/ 1526739 h 1592811"/>
              <a:gd name="connsiteX76" fmla="*/ 3430805 w 9662615"/>
              <a:gd name="connsiteY76" fmla="*/ 1542521 h 1592811"/>
              <a:gd name="connsiteX77" fmla="*/ 3292707 w 9662615"/>
              <a:gd name="connsiteY77" fmla="*/ 1520490 h 1592811"/>
              <a:gd name="connsiteX78" fmla="*/ 3187872 w 9662615"/>
              <a:gd name="connsiteY78" fmla="*/ 1519991 h 1592811"/>
              <a:gd name="connsiteX79" fmla="*/ 3148026 w 9662615"/>
              <a:gd name="connsiteY79" fmla="*/ 1524777 h 1592811"/>
              <a:gd name="connsiteX80" fmla="*/ 3092394 w 9662615"/>
              <a:gd name="connsiteY80" fmla="*/ 1528115 h 1592811"/>
              <a:gd name="connsiteX81" fmla="*/ 2994200 w 9662615"/>
              <a:gd name="connsiteY81" fmla="*/ 1537857 h 1592811"/>
              <a:gd name="connsiteX82" fmla="*/ 2862301 w 9662615"/>
              <a:gd name="connsiteY82" fmla="*/ 1544250 h 1592811"/>
              <a:gd name="connsiteX83" fmla="*/ 2766335 w 9662615"/>
              <a:gd name="connsiteY83" fmla="*/ 1527662 h 1592811"/>
              <a:gd name="connsiteX84" fmla="*/ 2757836 w 9662615"/>
              <a:gd name="connsiteY84" fmla="*/ 1531371 h 1592811"/>
              <a:gd name="connsiteX85" fmla="*/ 2691555 w 9662615"/>
              <a:gd name="connsiteY85" fmla="*/ 1530283 h 1592811"/>
              <a:gd name="connsiteX86" fmla="*/ 2491676 w 9662615"/>
              <a:gd name="connsiteY86" fmla="*/ 1500859 h 1592811"/>
              <a:gd name="connsiteX87" fmla="*/ 2378036 w 9662615"/>
              <a:gd name="connsiteY87" fmla="*/ 1520645 h 1592811"/>
              <a:gd name="connsiteX88" fmla="*/ 2284269 w 9662615"/>
              <a:gd name="connsiteY88" fmla="*/ 1503068 h 1592811"/>
              <a:gd name="connsiteX89" fmla="*/ 2207104 w 9662615"/>
              <a:gd name="connsiteY89" fmla="*/ 1508888 h 1592811"/>
              <a:gd name="connsiteX90" fmla="*/ 2149226 w 9662615"/>
              <a:gd name="connsiteY90" fmla="*/ 1523409 h 1592811"/>
              <a:gd name="connsiteX91" fmla="*/ 2084783 w 9662615"/>
              <a:gd name="connsiteY91" fmla="*/ 1524245 h 1592811"/>
              <a:gd name="connsiteX92" fmla="*/ 2070075 w 9662615"/>
              <a:gd name="connsiteY92" fmla="*/ 1511285 h 1592811"/>
              <a:gd name="connsiteX93" fmla="*/ 2001057 w 9662615"/>
              <a:gd name="connsiteY93" fmla="*/ 1516449 h 1592811"/>
              <a:gd name="connsiteX94" fmla="*/ 1896330 w 9662615"/>
              <a:gd name="connsiteY94" fmla="*/ 1525725 h 1592811"/>
              <a:gd name="connsiteX95" fmla="*/ 1835994 w 9662615"/>
              <a:gd name="connsiteY95" fmla="*/ 1527678 h 1592811"/>
              <a:gd name="connsiteX96" fmla="*/ 1671119 w 9662615"/>
              <a:gd name="connsiteY96" fmla="*/ 1536701 h 1592811"/>
              <a:gd name="connsiteX97" fmla="*/ 1601337 w 9662615"/>
              <a:gd name="connsiteY97" fmla="*/ 1548552 h 1592811"/>
              <a:gd name="connsiteX98" fmla="*/ 1407755 w 9662615"/>
              <a:gd name="connsiteY98" fmla="*/ 1571444 h 1592811"/>
              <a:gd name="connsiteX99" fmla="*/ 1271994 w 9662615"/>
              <a:gd name="connsiteY99" fmla="*/ 1579471 h 1592811"/>
              <a:gd name="connsiteX100" fmla="*/ 1249226 w 9662615"/>
              <a:gd name="connsiteY100" fmla="*/ 1583140 h 1592811"/>
              <a:gd name="connsiteX101" fmla="*/ 1181938 w 9662615"/>
              <a:gd name="connsiteY101" fmla="*/ 1592789 h 1592811"/>
              <a:gd name="connsiteX102" fmla="*/ 1091432 w 9662615"/>
              <a:gd name="connsiteY102" fmla="*/ 1571003 h 1592811"/>
              <a:gd name="connsiteX103" fmla="*/ 940355 w 9662615"/>
              <a:gd name="connsiteY103" fmla="*/ 1560638 h 1592811"/>
              <a:gd name="connsiteX104" fmla="*/ 868264 w 9662615"/>
              <a:gd name="connsiteY104" fmla="*/ 1566392 h 1592811"/>
              <a:gd name="connsiteX105" fmla="*/ 792765 w 9662615"/>
              <a:gd name="connsiteY105" fmla="*/ 1563102 h 1592811"/>
              <a:gd name="connsiteX106" fmla="*/ 653153 w 9662615"/>
              <a:gd name="connsiteY106" fmla="*/ 1563516 h 1592811"/>
              <a:gd name="connsiteX107" fmla="*/ 541933 w 9662615"/>
              <a:gd name="connsiteY107" fmla="*/ 1561051 h 1592811"/>
              <a:gd name="connsiteX108" fmla="*/ 472797 w 9662615"/>
              <a:gd name="connsiteY108" fmla="*/ 1568904 h 1592811"/>
              <a:gd name="connsiteX109" fmla="*/ 396059 w 9662615"/>
              <a:gd name="connsiteY109" fmla="*/ 1560970 h 1592811"/>
              <a:gd name="connsiteX110" fmla="*/ 336819 w 9662615"/>
              <a:gd name="connsiteY110" fmla="*/ 1560892 h 1592811"/>
              <a:gd name="connsiteX111" fmla="*/ 267163 w 9662615"/>
              <a:gd name="connsiteY111" fmla="*/ 1531913 h 1592811"/>
              <a:gd name="connsiteX112" fmla="*/ 196644 w 9662615"/>
              <a:gd name="connsiteY112" fmla="*/ 1524565 h 1592811"/>
              <a:gd name="connsiteX113" fmla="*/ 86819 w 9662615"/>
              <a:gd name="connsiteY113" fmla="*/ 1519517 h 1592811"/>
              <a:gd name="connsiteX114" fmla="*/ 53369 w 9662615"/>
              <a:gd name="connsiteY114" fmla="*/ 1516853 h 1592811"/>
              <a:gd name="connsiteX115" fmla="*/ 2359 w 9662615"/>
              <a:gd name="connsiteY115" fmla="*/ 1515247 h 1592811"/>
              <a:gd name="connsiteX116" fmla="*/ 0 w 9662615"/>
              <a:gd name="connsiteY116" fmla="*/ 1514932 h 1592811"/>
              <a:gd name="connsiteX117" fmla="*/ 0 w 9662615"/>
              <a:gd name="connsiteY117" fmla="*/ 0 h 1592811"/>
              <a:gd name="connsiteX0" fmla="*/ 0 w 9662615"/>
              <a:gd name="connsiteY0" fmla="*/ 0 h 1592811"/>
              <a:gd name="connsiteX1" fmla="*/ 9662615 w 9662615"/>
              <a:gd name="connsiteY1" fmla="*/ 0 h 1592811"/>
              <a:gd name="connsiteX2" fmla="*/ 9662615 w 9662615"/>
              <a:gd name="connsiteY2" fmla="*/ 1280346 h 1592811"/>
              <a:gd name="connsiteX3" fmla="*/ 9551077 w 9662615"/>
              <a:gd name="connsiteY3" fmla="*/ 1292033 h 1592811"/>
              <a:gd name="connsiteX4" fmla="*/ 9469546 w 9662615"/>
              <a:gd name="connsiteY4" fmla="*/ 1289837 h 1592811"/>
              <a:gd name="connsiteX5" fmla="*/ 9326260 w 9662615"/>
              <a:gd name="connsiteY5" fmla="*/ 1277155 h 1592811"/>
              <a:gd name="connsiteX6" fmla="*/ 9144767 w 9662615"/>
              <a:gd name="connsiteY6" fmla="*/ 1264120 h 1592811"/>
              <a:gd name="connsiteX7" fmla="*/ 8976400 w 9662615"/>
              <a:gd name="connsiteY7" fmla="*/ 1326661 h 1592811"/>
              <a:gd name="connsiteX8" fmla="*/ 8828711 w 9662615"/>
              <a:gd name="connsiteY8" fmla="*/ 1346394 h 1592811"/>
              <a:gd name="connsiteX9" fmla="*/ 8695953 w 9662615"/>
              <a:gd name="connsiteY9" fmla="*/ 1346784 h 1592811"/>
              <a:gd name="connsiteX10" fmla="*/ 8652191 w 9662615"/>
              <a:gd name="connsiteY10" fmla="*/ 1345903 h 1592811"/>
              <a:gd name="connsiteX11" fmla="*/ 8591582 w 9662615"/>
              <a:gd name="connsiteY11" fmla="*/ 1341666 h 1592811"/>
              <a:gd name="connsiteX12" fmla="*/ 8537336 w 9662615"/>
              <a:gd name="connsiteY12" fmla="*/ 1341684 h 1592811"/>
              <a:gd name="connsiteX13" fmla="*/ 8416849 w 9662615"/>
              <a:gd name="connsiteY13" fmla="*/ 1367085 h 1592811"/>
              <a:gd name="connsiteX14" fmla="*/ 8278355 w 9662615"/>
              <a:gd name="connsiteY14" fmla="*/ 1386569 h 1592811"/>
              <a:gd name="connsiteX15" fmla="*/ 8197961 w 9662615"/>
              <a:gd name="connsiteY15" fmla="*/ 1392804 h 1592811"/>
              <a:gd name="connsiteX16" fmla="*/ 8171196 w 9662615"/>
              <a:gd name="connsiteY16" fmla="*/ 1397216 h 1592811"/>
              <a:gd name="connsiteX17" fmla="*/ 8087910 w 9662615"/>
              <a:gd name="connsiteY17" fmla="*/ 1386449 h 1592811"/>
              <a:gd name="connsiteX18" fmla="*/ 7974579 w 9662615"/>
              <a:gd name="connsiteY18" fmla="*/ 1383439 h 1592811"/>
              <a:gd name="connsiteX19" fmla="*/ 7768351 w 9662615"/>
              <a:gd name="connsiteY19" fmla="*/ 1395051 h 1592811"/>
              <a:gd name="connsiteX20" fmla="*/ 7635985 w 9662615"/>
              <a:gd name="connsiteY20" fmla="*/ 1386363 h 1592811"/>
              <a:gd name="connsiteX21" fmla="*/ 7466069 w 9662615"/>
              <a:gd name="connsiteY21" fmla="*/ 1377654 h 1592811"/>
              <a:gd name="connsiteX22" fmla="*/ 7355642 w 9662615"/>
              <a:gd name="connsiteY22" fmla="*/ 1407761 h 1592811"/>
              <a:gd name="connsiteX23" fmla="*/ 7215220 w 9662615"/>
              <a:gd name="connsiteY23" fmla="*/ 1397856 h 1592811"/>
              <a:gd name="connsiteX24" fmla="*/ 7082147 w 9662615"/>
              <a:gd name="connsiteY24" fmla="*/ 1406113 h 1592811"/>
              <a:gd name="connsiteX25" fmla="*/ 6987129 w 9662615"/>
              <a:gd name="connsiteY25" fmla="*/ 1404834 h 1592811"/>
              <a:gd name="connsiteX26" fmla="*/ 6907567 w 9662615"/>
              <a:gd name="connsiteY26" fmla="*/ 1419149 h 1592811"/>
              <a:gd name="connsiteX27" fmla="*/ 6748428 w 9662615"/>
              <a:gd name="connsiteY27" fmla="*/ 1420308 h 1592811"/>
              <a:gd name="connsiteX28" fmla="*/ 6654257 w 9662615"/>
              <a:gd name="connsiteY28" fmla="*/ 1424143 h 1592811"/>
              <a:gd name="connsiteX29" fmla="*/ 6620123 w 9662615"/>
              <a:gd name="connsiteY29" fmla="*/ 1430535 h 1592811"/>
              <a:gd name="connsiteX30" fmla="*/ 6571355 w 9662615"/>
              <a:gd name="connsiteY30" fmla="*/ 1436144 h 1592811"/>
              <a:gd name="connsiteX31" fmla="*/ 6486557 w 9662615"/>
              <a:gd name="connsiteY31" fmla="*/ 1449861 h 1592811"/>
              <a:gd name="connsiteX32" fmla="*/ 6370419 w 9662615"/>
              <a:gd name="connsiteY32" fmla="*/ 1461649 h 1592811"/>
              <a:gd name="connsiteX33" fmla="*/ 6278839 w 9662615"/>
              <a:gd name="connsiteY33" fmla="*/ 1449160 h 1592811"/>
              <a:gd name="connsiteX34" fmla="*/ 6272455 w 9662615"/>
              <a:gd name="connsiteY34" fmla="*/ 1453191 h 1592811"/>
              <a:gd name="connsiteX35" fmla="*/ 6212659 w 9662615"/>
              <a:gd name="connsiteY35" fmla="*/ 1454850 h 1592811"/>
              <a:gd name="connsiteX36" fmla="*/ 6069317 w 9662615"/>
              <a:gd name="connsiteY36" fmla="*/ 1445838 h 1592811"/>
              <a:gd name="connsiteX37" fmla="*/ 5878477 w 9662615"/>
              <a:gd name="connsiteY37" fmla="*/ 1439180 h 1592811"/>
              <a:gd name="connsiteX38" fmla="*/ 5838387 w 9662615"/>
              <a:gd name="connsiteY38" fmla="*/ 1444679 h 1592811"/>
              <a:gd name="connsiteX39" fmla="*/ 5771136 w 9662615"/>
              <a:gd name="connsiteY39" fmla="*/ 1453639 h 1592811"/>
              <a:gd name="connsiteX40" fmla="*/ 5724081 w 9662615"/>
              <a:gd name="connsiteY40" fmla="*/ 1470431 h 1592811"/>
              <a:gd name="connsiteX41" fmla="*/ 5666577 w 9662615"/>
              <a:gd name="connsiteY41" fmla="*/ 1473921 h 1592811"/>
              <a:gd name="connsiteX42" fmla="*/ 5649068 w 9662615"/>
              <a:gd name="connsiteY42" fmla="*/ 1461676 h 1592811"/>
              <a:gd name="connsiteX43" fmla="*/ 5588902 w 9662615"/>
              <a:gd name="connsiteY43" fmla="*/ 1469647 h 1592811"/>
              <a:gd name="connsiteX44" fmla="*/ 5498090 w 9662615"/>
              <a:gd name="connsiteY44" fmla="*/ 1483173 h 1592811"/>
              <a:gd name="connsiteX45" fmla="*/ 5444641 w 9662615"/>
              <a:gd name="connsiteY45" fmla="*/ 1487602 h 1592811"/>
              <a:gd name="connsiteX46" fmla="*/ 5299812 w 9662615"/>
              <a:gd name="connsiteY46" fmla="*/ 1503362 h 1592811"/>
              <a:gd name="connsiteX47" fmla="*/ 5245752 w 9662615"/>
              <a:gd name="connsiteY47" fmla="*/ 1520612 h 1592811"/>
              <a:gd name="connsiteX48" fmla="*/ 5177807 w 9662615"/>
              <a:gd name="connsiteY48" fmla="*/ 1526802 h 1592811"/>
              <a:gd name="connsiteX49" fmla="*/ 5113910 w 9662615"/>
              <a:gd name="connsiteY49" fmla="*/ 1533205 h 1592811"/>
              <a:gd name="connsiteX50" fmla="*/ 5059484 w 9662615"/>
              <a:gd name="connsiteY50" fmla="*/ 1546802 h 1592811"/>
              <a:gd name="connsiteX51" fmla="*/ 5038524 w 9662615"/>
              <a:gd name="connsiteY51" fmla="*/ 1545675 h 1592811"/>
              <a:gd name="connsiteX52" fmla="*/ 5026564 w 9662615"/>
              <a:gd name="connsiteY52" fmla="*/ 1545376 h 1592811"/>
              <a:gd name="connsiteX53" fmla="*/ 4969433 w 9662615"/>
              <a:gd name="connsiteY53" fmla="*/ 1550865 h 1592811"/>
              <a:gd name="connsiteX54" fmla="*/ 4871726 w 9662615"/>
              <a:gd name="connsiteY54" fmla="*/ 1570584 h 1592811"/>
              <a:gd name="connsiteX55" fmla="*/ 4843267 w 9662615"/>
              <a:gd name="connsiteY55" fmla="*/ 1561459 h 1592811"/>
              <a:gd name="connsiteX56" fmla="*/ 4821058 w 9662615"/>
              <a:gd name="connsiteY56" fmla="*/ 1553078 h 1592811"/>
              <a:gd name="connsiteX57" fmla="*/ 4791466 w 9662615"/>
              <a:gd name="connsiteY57" fmla="*/ 1561324 h 1592811"/>
              <a:gd name="connsiteX58" fmla="*/ 4784247 w 9662615"/>
              <a:gd name="connsiteY58" fmla="*/ 1562342 h 1592811"/>
              <a:gd name="connsiteX59" fmla="*/ 4739309 w 9662615"/>
              <a:gd name="connsiteY59" fmla="*/ 1553948 h 1592811"/>
              <a:gd name="connsiteX60" fmla="*/ 4697562 w 9662615"/>
              <a:gd name="connsiteY60" fmla="*/ 1551206 h 1592811"/>
              <a:gd name="connsiteX61" fmla="*/ 4650737 w 9662615"/>
              <a:gd name="connsiteY61" fmla="*/ 1537381 h 1592811"/>
              <a:gd name="connsiteX62" fmla="*/ 4583150 w 9662615"/>
              <a:gd name="connsiteY62" fmla="*/ 1529064 h 1592811"/>
              <a:gd name="connsiteX63" fmla="*/ 4521734 w 9662615"/>
              <a:gd name="connsiteY63" fmla="*/ 1529359 h 1592811"/>
              <a:gd name="connsiteX64" fmla="*/ 4382398 w 9662615"/>
              <a:gd name="connsiteY64" fmla="*/ 1534108 h 1592811"/>
              <a:gd name="connsiteX65" fmla="*/ 4221826 w 9662615"/>
              <a:gd name="connsiteY65" fmla="*/ 1500972 h 1592811"/>
              <a:gd name="connsiteX66" fmla="*/ 4096601 w 9662615"/>
              <a:gd name="connsiteY66" fmla="*/ 1521563 h 1592811"/>
              <a:gd name="connsiteX67" fmla="*/ 4002441 w 9662615"/>
              <a:gd name="connsiteY67" fmla="*/ 1528912 h 1592811"/>
              <a:gd name="connsiteX68" fmla="*/ 3833906 w 9662615"/>
              <a:gd name="connsiteY68" fmla="*/ 1516637 h 1592811"/>
              <a:gd name="connsiteX69" fmla="*/ 3763845 w 9662615"/>
              <a:gd name="connsiteY69" fmla="*/ 1501782 h 1592811"/>
              <a:gd name="connsiteX70" fmla="*/ 3641778 w 9662615"/>
              <a:gd name="connsiteY70" fmla="*/ 1505446 h 1592811"/>
              <a:gd name="connsiteX71" fmla="*/ 3565233 w 9662615"/>
              <a:gd name="connsiteY71" fmla="*/ 1515122 h 1592811"/>
              <a:gd name="connsiteX72" fmla="*/ 3560267 w 9662615"/>
              <a:gd name="connsiteY72" fmla="*/ 1516288 h 1592811"/>
              <a:gd name="connsiteX73" fmla="*/ 3540258 w 9662615"/>
              <a:gd name="connsiteY73" fmla="*/ 1516976 h 1592811"/>
              <a:gd name="connsiteX74" fmla="*/ 3534780 w 9662615"/>
              <a:gd name="connsiteY74" fmla="*/ 1522141 h 1592811"/>
              <a:gd name="connsiteX75" fmla="*/ 3504783 w 9662615"/>
              <a:gd name="connsiteY75" fmla="*/ 1526739 h 1592811"/>
              <a:gd name="connsiteX76" fmla="*/ 3430805 w 9662615"/>
              <a:gd name="connsiteY76" fmla="*/ 1542521 h 1592811"/>
              <a:gd name="connsiteX77" fmla="*/ 3292707 w 9662615"/>
              <a:gd name="connsiteY77" fmla="*/ 1520490 h 1592811"/>
              <a:gd name="connsiteX78" fmla="*/ 3187872 w 9662615"/>
              <a:gd name="connsiteY78" fmla="*/ 1519991 h 1592811"/>
              <a:gd name="connsiteX79" fmla="*/ 3148026 w 9662615"/>
              <a:gd name="connsiteY79" fmla="*/ 1524777 h 1592811"/>
              <a:gd name="connsiteX80" fmla="*/ 3092394 w 9662615"/>
              <a:gd name="connsiteY80" fmla="*/ 1528115 h 1592811"/>
              <a:gd name="connsiteX81" fmla="*/ 2994200 w 9662615"/>
              <a:gd name="connsiteY81" fmla="*/ 1537857 h 1592811"/>
              <a:gd name="connsiteX82" fmla="*/ 2862301 w 9662615"/>
              <a:gd name="connsiteY82" fmla="*/ 1544250 h 1592811"/>
              <a:gd name="connsiteX83" fmla="*/ 2766335 w 9662615"/>
              <a:gd name="connsiteY83" fmla="*/ 1527662 h 1592811"/>
              <a:gd name="connsiteX84" fmla="*/ 2757836 w 9662615"/>
              <a:gd name="connsiteY84" fmla="*/ 1531371 h 1592811"/>
              <a:gd name="connsiteX85" fmla="*/ 2691555 w 9662615"/>
              <a:gd name="connsiteY85" fmla="*/ 1530283 h 1592811"/>
              <a:gd name="connsiteX86" fmla="*/ 2491676 w 9662615"/>
              <a:gd name="connsiteY86" fmla="*/ 1500859 h 1592811"/>
              <a:gd name="connsiteX87" fmla="*/ 2378036 w 9662615"/>
              <a:gd name="connsiteY87" fmla="*/ 1520645 h 1592811"/>
              <a:gd name="connsiteX88" fmla="*/ 2284269 w 9662615"/>
              <a:gd name="connsiteY88" fmla="*/ 1503068 h 1592811"/>
              <a:gd name="connsiteX89" fmla="*/ 2207104 w 9662615"/>
              <a:gd name="connsiteY89" fmla="*/ 1508888 h 1592811"/>
              <a:gd name="connsiteX90" fmla="*/ 2149226 w 9662615"/>
              <a:gd name="connsiteY90" fmla="*/ 1523409 h 1592811"/>
              <a:gd name="connsiteX91" fmla="*/ 2084783 w 9662615"/>
              <a:gd name="connsiteY91" fmla="*/ 1524245 h 1592811"/>
              <a:gd name="connsiteX92" fmla="*/ 2070075 w 9662615"/>
              <a:gd name="connsiteY92" fmla="*/ 1511285 h 1592811"/>
              <a:gd name="connsiteX93" fmla="*/ 2001057 w 9662615"/>
              <a:gd name="connsiteY93" fmla="*/ 1516449 h 1592811"/>
              <a:gd name="connsiteX94" fmla="*/ 1896330 w 9662615"/>
              <a:gd name="connsiteY94" fmla="*/ 1525725 h 1592811"/>
              <a:gd name="connsiteX95" fmla="*/ 1835994 w 9662615"/>
              <a:gd name="connsiteY95" fmla="*/ 1527678 h 1592811"/>
              <a:gd name="connsiteX96" fmla="*/ 1671119 w 9662615"/>
              <a:gd name="connsiteY96" fmla="*/ 1536701 h 1592811"/>
              <a:gd name="connsiteX97" fmla="*/ 1601337 w 9662615"/>
              <a:gd name="connsiteY97" fmla="*/ 1548552 h 1592811"/>
              <a:gd name="connsiteX98" fmla="*/ 1407755 w 9662615"/>
              <a:gd name="connsiteY98" fmla="*/ 1571444 h 1592811"/>
              <a:gd name="connsiteX99" fmla="*/ 1291872 w 9662615"/>
              <a:gd name="connsiteY99" fmla="*/ 1579471 h 1592811"/>
              <a:gd name="connsiteX100" fmla="*/ 1249226 w 9662615"/>
              <a:gd name="connsiteY100" fmla="*/ 1583140 h 1592811"/>
              <a:gd name="connsiteX101" fmla="*/ 1181938 w 9662615"/>
              <a:gd name="connsiteY101" fmla="*/ 1592789 h 1592811"/>
              <a:gd name="connsiteX102" fmla="*/ 1091432 w 9662615"/>
              <a:gd name="connsiteY102" fmla="*/ 1571003 h 1592811"/>
              <a:gd name="connsiteX103" fmla="*/ 940355 w 9662615"/>
              <a:gd name="connsiteY103" fmla="*/ 1560638 h 1592811"/>
              <a:gd name="connsiteX104" fmla="*/ 868264 w 9662615"/>
              <a:gd name="connsiteY104" fmla="*/ 1566392 h 1592811"/>
              <a:gd name="connsiteX105" fmla="*/ 792765 w 9662615"/>
              <a:gd name="connsiteY105" fmla="*/ 1563102 h 1592811"/>
              <a:gd name="connsiteX106" fmla="*/ 653153 w 9662615"/>
              <a:gd name="connsiteY106" fmla="*/ 1563516 h 1592811"/>
              <a:gd name="connsiteX107" fmla="*/ 541933 w 9662615"/>
              <a:gd name="connsiteY107" fmla="*/ 1561051 h 1592811"/>
              <a:gd name="connsiteX108" fmla="*/ 472797 w 9662615"/>
              <a:gd name="connsiteY108" fmla="*/ 1568904 h 1592811"/>
              <a:gd name="connsiteX109" fmla="*/ 396059 w 9662615"/>
              <a:gd name="connsiteY109" fmla="*/ 1560970 h 1592811"/>
              <a:gd name="connsiteX110" fmla="*/ 336819 w 9662615"/>
              <a:gd name="connsiteY110" fmla="*/ 1560892 h 1592811"/>
              <a:gd name="connsiteX111" fmla="*/ 267163 w 9662615"/>
              <a:gd name="connsiteY111" fmla="*/ 1531913 h 1592811"/>
              <a:gd name="connsiteX112" fmla="*/ 196644 w 9662615"/>
              <a:gd name="connsiteY112" fmla="*/ 1524565 h 1592811"/>
              <a:gd name="connsiteX113" fmla="*/ 86819 w 9662615"/>
              <a:gd name="connsiteY113" fmla="*/ 1519517 h 1592811"/>
              <a:gd name="connsiteX114" fmla="*/ 53369 w 9662615"/>
              <a:gd name="connsiteY114" fmla="*/ 1516853 h 1592811"/>
              <a:gd name="connsiteX115" fmla="*/ 2359 w 9662615"/>
              <a:gd name="connsiteY115" fmla="*/ 1515247 h 1592811"/>
              <a:gd name="connsiteX116" fmla="*/ 0 w 9662615"/>
              <a:gd name="connsiteY116" fmla="*/ 1514932 h 1592811"/>
              <a:gd name="connsiteX117" fmla="*/ 0 w 9662615"/>
              <a:gd name="connsiteY117" fmla="*/ 0 h 1592811"/>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41778 w 9662615"/>
              <a:gd name="connsiteY70" fmla="*/ 1505446 h 1603018"/>
              <a:gd name="connsiteX71" fmla="*/ 3565233 w 9662615"/>
              <a:gd name="connsiteY71" fmla="*/ 1515122 h 1603018"/>
              <a:gd name="connsiteX72" fmla="*/ 3560267 w 9662615"/>
              <a:gd name="connsiteY72" fmla="*/ 1516288 h 1603018"/>
              <a:gd name="connsiteX73" fmla="*/ 3540258 w 9662615"/>
              <a:gd name="connsiteY73" fmla="*/ 1516976 h 1603018"/>
              <a:gd name="connsiteX74" fmla="*/ 3534780 w 9662615"/>
              <a:gd name="connsiteY74" fmla="*/ 1522141 h 1603018"/>
              <a:gd name="connsiteX75" fmla="*/ 3504783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601337 w 9662615"/>
              <a:gd name="connsiteY97" fmla="*/ 1548552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41778 w 9662615"/>
              <a:gd name="connsiteY70" fmla="*/ 1505446 h 1603018"/>
              <a:gd name="connsiteX71" fmla="*/ 3565233 w 9662615"/>
              <a:gd name="connsiteY71" fmla="*/ 1515122 h 1603018"/>
              <a:gd name="connsiteX72" fmla="*/ 3560267 w 9662615"/>
              <a:gd name="connsiteY72" fmla="*/ 1516288 h 1603018"/>
              <a:gd name="connsiteX73" fmla="*/ 3540258 w 9662615"/>
              <a:gd name="connsiteY73" fmla="*/ 1516976 h 1603018"/>
              <a:gd name="connsiteX74" fmla="*/ 3534780 w 9662615"/>
              <a:gd name="connsiteY74" fmla="*/ 1522141 h 1603018"/>
              <a:gd name="connsiteX75" fmla="*/ 3504783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41778 w 9662615"/>
              <a:gd name="connsiteY70" fmla="*/ 1505446 h 1603018"/>
              <a:gd name="connsiteX71" fmla="*/ 3565233 w 9662615"/>
              <a:gd name="connsiteY71" fmla="*/ 1515122 h 1603018"/>
              <a:gd name="connsiteX72" fmla="*/ 3560267 w 9662615"/>
              <a:gd name="connsiteY72" fmla="*/ 1516288 h 1603018"/>
              <a:gd name="connsiteX73" fmla="*/ 3540258 w 9662615"/>
              <a:gd name="connsiteY73" fmla="*/ 1516976 h 1603018"/>
              <a:gd name="connsiteX74" fmla="*/ 3534780 w 9662615"/>
              <a:gd name="connsiteY74" fmla="*/ 1522141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41778 w 9662615"/>
              <a:gd name="connsiteY70" fmla="*/ 1505446 h 1603018"/>
              <a:gd name="connsiteX71" fmla="*/ 3565233 w 9662615"/>
              <a:gd name="connsiteY71" fmla="*/ 1515122 h 1603018"/>
              <a:gd name="connsiteX72" fmla="*/ 3560267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41778 w 9662615"/>
              <a:gd name="connsiteY70" fmla="*/ 1505446 h 1603018"/>
              <a:gd name="connsiteX71" fmla="*/ 3612941 w 9662615"/>
              <a:gd name="connsiteY71" fmla="*/ 1411755 h 1603018"/>
              <a:gd name="connsiteX72" fmla="*/ 3560267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41778 w 9662615"/>
              <a:gd name="connsiteY70" fmla="*/ 1505446 h 1603018"/>
              <a:gd name="connsiteX71" fmla="*/ 3612941 w 9662615"/>
              <a:gd name="connsiteY71" fmla="*/ 141175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12941 w 9662615"/>
              <a:gd name="connsiteY71" fmla="*/ 141175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320049 w 9662615"/>
              <a:gd name="connsiteY88" fmla="*/ 1511019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320049 w 9662615"/>
              <a:gd name="connsiteY88" fmla="*/ 1511019 h 1603018"/>
              <a:gd name="connsiteX89" fmla="*/ 2238909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320049 w 9662615"/>
              <a:gd name="connsiteY88" fmla="*/ 1511019 h 1603018"/>
              <a:gd name="connsiteX89" fmla="*/ 2238909 w 9662615"/>
              <a:gd name="connsiteY89" fmla="*/ 1508888 h 1603018"/>
              <a:gd name="connsiteX90" fmla="*/ 2181031 w 9662615"/>
              <a:gd name="connsiteY90" fmla="*/ 1531361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320049 w 9662615"/>
              <a:gd name="connsiteY88" fmla="*/ 1511019 h 1603018"/>
              <a:gd name="connsiteX89" fmla="*/ 2238909 w 9662615"/>
              <a:gd name="connsiteY89" fmla="*/ 1508888 h 1603018"/>
              <a:gd name="connsiteX90" fmla="*/ 2181031 w 9662615"/>
              <a:gd name="connsiteY90" fmla="*/ 1531361 h 1603018"/>
              <a:gd name="connsiteX91" fmla="*/ 211261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320049 w 9662615"/>
              <a:gd name="connsiteY88" fmla="*/ 1511019 h 1603018"/>
              <a:gd name="connsiteX89" fmla="*/ 2238909 w 9662615"/>
              <a:gd name="connsiteY89" fmla="*/ 1508888 h 1603018"/>
              <a:gd name="connsiteX90" fmla="*/ 2181031 w 9662615"/>
              <a:gd name="connsiteY90" fmla="*/ 1531361 h 1603018"/>
              <a:gd name="connsiteX91" fmla="*/ 2112613 w 9662615"/>
              <a:gd name="connsiteY91" fmla="*/ 1524245 h 1603018"/>
              <a:gd name="connsiteX92" fmla="*/ 2046221 w 9662615"/>
              <a:gd name="connsiteY92" fmla="*/ 1523212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320049 w 9662615"/>
              <a:gd name="connsiteY88" fmla="*/ 1511019 h 1603018"/>
              <a:gd name="connsiteX89" fmla="*/ 2238909 w 9662615"/>
              <a:gd name="connsiteY89" fmla="*/ 1508888 h 1603018"/>
              <a:gd name="connsiteX90" fmla="*/ 2181031 w 9662615"/>
              <a:gd name="connsiteY90" fmla="*/ 1531361 h 1603018"/>
              <a:gd name="connsiteX91" fmla="*/ 2112613 w 9662615"/>
              <a:gd name="connsiteY91" fmla="*/ 1524245 h 1603018"/>
              <a:gd name="connsiteX92" fmla="*/ 2046221 w 9662615"/>
              <a:gd name="connsiteY92" fmla="*/ 1523212 h 1603018"/>
              <a:gd name="connsiteX93" fmla="*/ 2001057 w 9662615"/>
              <a:gd name="connsiteY93" fmla="*/ 1516449 h 1603018"/>
              <a:gd name="connsiteX94" fmla="*/ 1920184 w 9662615"/>
              <a:gd name="connsiteY94" fmla="*/ 1533676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9662615" h="1603018">
                <a:moveTo>
                  <a:pt x="0" y="0"/>
                </a:moveTo>
                <a:lnTo>
                  <a:pt x="9662615" y="0"/>
                </a:lnTo>
                <a:lnTo>
                  <a:pt x="9662615" y="1280346"/>
                </a:lnTo>
                <a:lnTo>
                  <a:pt x="9551077" y="1292033"/>
                </a:lnTo>
                <a:cubicBezTo>
                  <a:pt x="9489925" y="1291588"/>
                  <a:pt x="9543615" y="1296257"/>
                  <a:pt x="9469546" y="1289837"/>
                </a:cubicBezTo>
                <a:cubicBezTo>
                  <a:pt x="9413040" y="1331485"/>
                  <a:pt x="9340031" y="1268376"/>
                  <a:pt x="9326260" y="1277155"/>
                </a:cubicBezTo>
                <a:cubicBezTo>
                  <a:pt x="9234251" y="1284900"/>
                  <a:pt x="9225377" y="1258935"/>
                  <a:pt x="9144767" y="1264120"/>
                </a:cubicBezTo>
                <a:cubicBezTo>
                  <a:pt x="9159115" y="1310075"/>
                  <a:pt x="9066692" y="1304806"/>
                  <a:pt x="8976400" y="1326661"/>
                </a:cubicBezTo>
                <a:cubicBezTo>
                  <a:pt x="8931920" y="1325947"/>
                  <a:pt x="8871807" y="1351060"/>
                  <a:pt x="8828711" y="1346394"/>
                </a:cubicBezTo>
                <a:cubicBezTo>
                  <a:pt x="8809650" y="1326213"/>
                  <a:pt x="8718313" y="1358527"/>
                  <a:pt x="8695953" y="1346784"/>
                </a:cubicBezTo>
                <a:cubicBezTo>
                  <a:pt x="8694290" y="1355317"/>
                  <a:pt x="8661526" y="1349865"/>
                  <a:pt x="8652191" y="1345903"/>
                </a:cubicBezTo>
                <a:cubicBezTo>
                  <a:pt x="8641363" y="1349626"/>
                  <a:pt x="8603292" y="1341304"/>
                  <a:pt x="8591582" y="1341666"/>
                </a:cubicBezTo>
                <a:cubicBezTo>
                  <a:pt x="8568421" y="1323004"/>
                  <a:pt x="8565847" y="1352287"/>
                  <a:pt x="8537336" y="1341684"/>
                </a:cubicBezTo>
                <a:cubicBezTo>
                  <a:pt x="8524809" y="1348019"/>
                  <a:pt x="8445703" y="1377667"/>
                  <a:pt x="8416849" y="1367085"/>
                </a:cubicBezTo>
                <a:cubicBezTo>
                  <a:pt x="8350736" y="1379599"/>
                  <a:pt x="8346589" y="1391624"/>
                  <a:pt x="8278355" y="1386569"/>
                </a:cubicBezTo>
                <a:cubicBezTo>
                  <a:pt x="8268756" y="1398649"/>
                  <a:pt x="8183331" y="1371185"/>
                  <a:pt x="8197961" y="1392804"/>
                </a:cubicBezTo>
                <a:cubicBezTo>
                  <a:pt x="8175189" y="1391748"/>
                  <a:pt x="8158503" y="1383145"/>
                  <a:pt x="8171196" y="1397216"/>
                </a:cubicBezTo>
                <a:cubicBezTo>
                  <a:pt x="8141821" y="1397466"/>
                  <a:pt x="8125626" y="1386947"/>
                  <a:pt x="8087910" y="1386449"/>
                </a:cubicBezTo>
                <a:cubicBezTo>
                  <a:pt x="8029319" y="1362701"/>
                  <a:pt x="8020916" y="1407035"/>
                  <a:pt x="7974579" y="1383439"/>
                </a:cubicBezTo>
                <a:cubicBezTo>
                  <a:pt x="7912074" y="1402493"/>
                  <a:pt x="7841761" y="1389550"/>
                  <a:pt x="7768351" y="1395051"/>
                </a:cubicBezTo>
                <a:cubicBezTo>
                  <a:pt x="7741665" y="1390266"/>
                  <a:pt x="7663663" y="1410813"/>
                  <a:pt x="7635985" y="1386363"/>
                </a:cubicBezTo>
                <a:cubicBezTo>
                  <a:pt x="7646173" y="1415707"/>
                  <a:pt x="7542198" y="1378410"/>
                  <a:pt x="7466069" y="1377654"/>
                </a:cubicBezTo>
                <a:cubicBezTo>
                  <a:pt x="7427626" y="1403818"/>
                  <a:pt x="7337822" y="1398948"/>
                  <a:pt x="7355642" y="1407761"/>
                </a:cubicBezTo>
                <a:cubicBezTo>
                  <a:pt x="7270634" y="1390553"/>
                  <a:pt x="7306340" y="1403822"/>
                  <a:pt x="7215220" y="1397856"/>
                </a:cubicBezTo>
                <a:cubicBezTo>
                  <a:pt x="7175381" y="1421457"/>
                  <a:pt x="7122339" y="1428094"/>
                  <a:pt x="7082147" y="1406113"/>
                </a:cubicBezTo>
                <a:cubicBezTo>
                  <a:pt x="7040624" y="1425217"/>
                  <a:pt x="7029993" y="1391726"/>
                  <a:pt x="6987129" y="1404834"/>
                </a:cubicBezTo>
                <a:cubicBezTo>
                  <a:pt x="6953477" y="1411964"/>
                  <a:pt x="6957479" y="1421694"/>
                  <a:pt x="6907567" y="1419149"/>
                </a:cubicBezTo>
                <a:cubicBezTo>
                  <a:pt x="6863513" y="1408514"/>
                  <a:pt x="6803088" y="1434619"/>
                  <a:pt x="6748428" y="1420308"/>
                </a:cubicBezTo>
                <a:cubicBezTo>
                  <a:pt x="6728317" y="1416860"/>
                  <a:pt x="6666046" y="1417296"/>
                  <a:pt x="6654257" y="1424143"/>
                </a:cubicBezTo>
                <a:cubicBezTo>
                  <a:pt x="6641271" y="1425628"/>
                  <a:pt x="6626125" y="1423202"/>
                  <a:pt x="6620123" y="1430535"/>
                </a:cubicBezTo>
                <a:cubicBezTo>
                  <a:pt x="6610208" y="1439359"/>
                  <a:pt x="6564906" y="1425734"/>
                  <a:pt x="6571355" y="1436144"/>
                </a:cubicBezTo>
                <a:cubicBezTo>
                  <a:pt x="6539188" y="1426808"/>
                  <a:pt x="6513602" y="1445293"/>
                  <a:pt x="6486557" y="1449861"/>
                </a:cubicBezTo>
                <a:cubicBezTo>
                  <a:pt x="6461221" y="1440598"/>
                  <a:pt x="6429457" y="1459319"/>
                  <a:pt x="6370419" y="1461649"/>
                </a:cubicBezTo>
                <a:cubicBezTo>
                  <a:pt x="6342558" y="1450937"/>
                  <a:pt x="6330664" y="1463365"/>
                  <a:pt x="6278839" y="1449160"/>
                </a:cubicBezTo>
                <a:cubicBezTo>
                  <a:pt x="6277206" y="1450621"/>
                  <a:pt x="6275057" y="1451978"/>
                  <a:pt x="6272455" y="1453191"/>
                </a:cubicBezTo>
                <a:cubicBezTo>
                  <a:pt x="6257338" y="1460236"/>
                  <a:pt x="6230567" y="1460979"/>
                  <a:pt x="6212659" y="1454850"/>
                </a:cubicBezTo>
                <a:cubicBezTo>
                  <a:pt x="6130994" y="1436046"/>
                  <a:pt x="6135790" y="1448771"/>
                  <a:pt x="6069317" y="1445838"/>
                </a:cubicBezTo>
                <a:cubicBezTo>
                  <a:pt x="5994738" y="1444791"/>
                  <a:pt x="5975991" y="1456673"/>
                  <a:pt x="5878477" y="1439180"/>
                </a:cubicBezTo>
                <a:cubicBezTo>
                  <a:pt x="5870803" y="1447519"/>
                  <a:pt x="5859206" y="1448153"/>
                  <a:pt x="5838387" y="1444679"/>
                </a:cubicBezTo>
                <a:cubicBezTo>
                  <a:pt x="5802317" y="1444778"/>
                  <a:pt x="5810848" y="1465165"/>
                  <a:pt x="5771136" y="1453639"/>
                </a:cubicBezTo>
                <a:cubicBezTo>
                  <a:pt x="5780732" y="1464484"/>
                  <a:pt x="5704275" y="1459369"/>
                  <a:pt x="5724081" y="1470431"/>
                </a:cubicBezTo>
                <a:cubicBezTo>
                  <a:pt x="5703536" y="1480946"/>
                  <a:pt x="5687323" y="1464719"/>
                  <a:pt x="5666577" y="1473921"/>
                </a:cubicBezTo>
                <a:cubicBezTo>
                  <a:pt x="5640974" y="1476520"/>
                  <a:pt x="5678275" y="1461854"/>
                  <a:pt x="5649068" y="1461676"/>
                </a:cubicBezTo>
                <a:cubicBezTo>
                  <a:pt x="5614218" y="1463443"/>
                  <a:pt x="5608578" y="1443299"/>
                  <a:pt x="5588902" y="1469647"/>
                </a:cubicBezTo>
                <a:cubicBezTo>
                  <a:pt x="5550386" y="1464321"/>
                  <a:pt x="5546573" y="1476049"/>
                  <a:pt x="5498090" y="1483173"/>
                </a:cubicBezTo>
                <a:cubicBezTo>
                  <a:pt x="5475226" y="1477314"/>
                  <a:pt x="5459293" y="1480930"/>
                  <a:pt x="5444641" y="1487602"/>
                </a:cubicBezTo>
                <a:cubicBezTo>
                  <a:pt x="5395328" y="1487320"/>
                  <a:pt x="5353572" y="1498007"/>
                  <a:pt x="5299812" y="1503362"/>
                </a:cubicBezTo>
                <a:cubicBezTo>
                  <a:pt x="5238326" y="1497756"/>
                  <a:pt x="5303225" y="1514963"/>
                  <a:pt x="5245752" y="1520612"/>
                </a:cubicBezTo>
                <a:cubicBezTo>
                  <a:pt x="5190753" y="1507732"/>
                  <a:pt x="5205712" y="1518627"/>
                  <a:pt x="5177807" y="1526802"/>
                </a:cubicBezTo>
                <a:lnTo>
                  <a:pt x="5113910" y="1533205"/>
                </a:lnTo>
                <a:lnTo>
                  <a:pt x="5059484" y="1546802"/>
                </a:lnTo>
                <a:lnTo>
                  <a:pt x="5038524" y="1545675"/>
                </a:lnTo>
                <a:lnTo>
                  <a:pt x="5026564" y="1545376"/>
                </a:lnTo>
                <a:cubicBezTo>
                  <a:pt x="5006873" y="1544046"/>
                  <a:pt x="4987701" y="1552900"/>
                  <a:pt x="4969433" y="1550865"/>
                </a:cubicBezTo>
                <a:cubicBezTo>
                  <a:pt x="4943627" y="1555066"/>
                  <a:pt x="4892754" y="1568818"/>
                  <a:pt x="4871726" y="1570584"/>
                </a:cubicBezTo>
                <a:cubicBezTo>
                  <a:pt x="4863638" y="1570310"/>
                  <a:pt x="4846771" y="1559566"/>
                  <a:pt x="4843267" y="1561459"/>
                </a:cubicBezTo>
                <a:lnTo>
                  <a:pt x="4821058" y="1553078"/>
                </a:lnTo>
                <a:lnTo>
                  <a:pt x="4791466" y="1561324"/>
                </a:lnTo>
                <a:lnTo>
                  <a:pt x="4784247" y="1562342"/>
                </a:lnTo>
                <a:cubicBezTo>
                  <a:pt x="4770593" y="1574121"/>
                  <a:pt x="4776816" y="1558072"/>
                  <a:pt x="4739309" y="1553948"/>
                </a:cubicBezTo>
                <a:cubicBezTo>
                  <a:pt x="4684311" y="1578213"/>
                  <a:pt x="4712803" y="1566697"/>
                  <a:pt x="4697562" y="1551206"/>
                </a:cubicBezTo>
                <a:lnTo>
                  <a:pt x="4650737" y="1537381"/>
                </a:lnTo>
                <a:cubicBezTo>
                  <a:pt x="4628208" y="1530633"/>
                  <a:pt x="4609654" y="1567617"/>
                  <a:pt x="4583150" y="1529064"/>
                </a:cubicBezTo>
                <a:cubicBezTo>
                  <a:pt x="4575879" y="1527088"/>
                  <a:pt x="4527005" y="1532552"/>
                  <a:pt x="4521734" y="1529359"/>
                </a:cubicBezTo>
                <a:cubicBezTo>
                  <a:pt x="4457980" y="1517590"/>
                  <a:pt x="4465052" y="1532003"/>
                  <a:pt x="4382398" y="1534108"/>
                </a:cubicBezTo>
                <a:cubicBezTo>
                  <a:pt x="4347480" y="1506889"/>
                  <a:pt x="4310783" y="1494709"/>
                  <a:pt x="4221826" y="1500972"/>
                </a:cubicBezTo>
                <a:cubicBezTo>
                  <a:pt x="4174471" y="1526598"/>
                  <a:pt x="4136675" y="1542031"/>
                  <a:pt x="4096601" y="1521563"/>
                </a:cubicBezTo>
                <a:cubicBezTo>
                  <a:pt x="4015086" y="1550501"/>
                  <a:pt x="3986123" y="1519347"/>
                  <a:pt x="4002441" y="1528912"/>
                </a:cubicBezTo>
                <a:cubicBezTo>
                  <a:pt x="3967120" y="1539744"/>
                  <a:pt x="3931774" y="1526729"/>
                  <a:pt x="3833906" y="1516637"/>
                </a:cubicBezTo>
                <a:cubicBezTo>
                  <a:pt x="3781438" y="1538249"/>
                  <a:pt x="3822855" y="1526006"/>
                  <a:pt x="3763845" y="1501782"/>
                </a:cubicBezTo>
                <a:cubicBezTo>
                  <a:pt x="3734533" y="1525292"/>
                  <a:pt x="3677359" y="1524487"/>
                  <a:pt x="3673583" y="1501471"/>
                </a:cubicBezTo>
                <a:cubicBezTo>
                  <a:pt x="3663687" y="1502855"/>
                  <a:pt x="3650245" y="1528777"/>
                  <a:pt x="3640771" y="1531025"/>
                </a:cubicBezTo>
                <a:lnTo>
                  <a:pt x="3576170" y="1516288"/>
                </a:lnTo>
                <a:lnTo>
                  <a:pt x="3540258" y="1516976"/>
                </a:lnTo>
                <a:lnTo>
                  <a:pt x="3522853" y="1538044"/>
                </a:lnTo>
                <a:lnTo>
                  <a:pt x="3480929" y="1526739"/>
                </a:lnTo>
                <a:cubicBezTo>
                  <a:pt x="3469671" y="1527693"/>
                  <a:pt x="3444273" y="1543724"/>
                  <a:pt x="3430805" y="1542521"/>
                </a:cubicBezTo>
                <a:cubicBezTo>
                  <a:pt x="3386352" y="1529947"/>
                  <a:pt x="3347457" y="1537200"/>
                  <a:pt x="3292707" y="1520490"/>
                </a:cubicBezTo>
                <a:cubicBezTo>
                  <a:pt x="3271897" y="1516147"/>
                  <a:pt x="3203347" y="1513732"/>
                  <a:pt x="3187872" y="1519991"/>
                </a:cubicBezTo>
                <a:cubicBezTo>
                  <a:pt x="3173062" y="1520872"/>
                  <a:pt x="3157325" y="1517771"/>
                  <a:pt x="3148026" y="1524777"/>
                </a:cubicBezTo>
                <a:cubicBezTo>
                  <a:pt x="3133878" y="1533085"/>
                  <a:pt x="3089156" y="1517485"/>
                  <a:pt x="3092394" y="1528115"/>
                </a:cubicBezTo>
                <a:cubicBezTo>
                  <a:pt x="3060512" y="1517374"/>
                  <a:pt x="3025593" y="1534558"/>
                  <a:pt x="2994200" y="1537857"/>
                </a:cubicBezTo>
                <a:cubicBezTo>
                  <a:pt x="2969798" y="1527501"/>
                  <a:pt x="2927999" y="1544636"/>
                  <a:pt x="2862301" y="1544250"/>
                </a:cubicBezTo>
                <a:cubicBezTo>
                  <a:pt x="2835658" y="1532340"/>
                  <a:pt x="2818008" y="1544135"/>
                  <a:pt x="2766335" y="1527662"/>
                </a:cubicBezTo>
                <a:cubicBezTo>
                  <a:pt x="2764004" y="1529036"/>
                  <a:pt x="2761142" y="1530285"/>
                  <a:pt x="2757836" y="1531371"/>
                </a:cubicBezTo>
                <a:cubicBezTo>
                  <a:pt x="2738633" y="1537675"/>
                  <a:pt x="2708957" y="1537188"/>
                  <a:pt x="2691555" y="1530283"/>
                </a:cubicBezTo>
                <a:cubicBezTo>
                  <a:pt x="2608810" y="1507878"/>
                  <a:pt x="2611304" y="1510787"/>
                  <a:pt x="2539383" y="1504835"/>
                </a:cubicBezTo>
                <a:cubicBezTo>
                  <a:pt x="2457862" y="1500384"/>
                  <a:pt x="2478670" y="1542474"/>
                  <a:pt x="2378036" y="1520645"/>
                </a:cubicBezTo>
                <a:cubicBezTo>
                  <a:pt x="2366529" y="1528574"/>
                  <a:pt x="2341629" y="1515421"/>
                  <a:pt x="2320049" y="1511019"/>
                </a:cubicBezTo>
                <a:cubicBezTo>
                  <a:pt x="2280399" y="1509467"/>
                  <a:pt x="2278267" y="1522148"/>
                  <a:pt x="2238909" y="1508888"/>
                </a:cubicBezTo>
                <a:cubicBezTo>
                  <a:pt x="2245444" y="1520095"/>
                  <a:pt x="2163364" y="1519472"/>
                  <a:pt x="2181031" y="1531361"/>
                </a:cubicBezTo>
                <a:cubicBezTo>
                  <a:pt x="2154585" y="1540861"/>
                  <a:pt x="2138796" y="1516056"/>
                  <a:pt x="2112613" y="1524245"/>
                </a:cubicBezTo>
                <a:cubicBezTo>
                  <a:pt x="2083537" y="1525655"/>
                  <a:pt x="2078233" y="1524725"/>
                  <a:pt x="2046221" y="1523212"/>
                </a:cubicBezTo>
                <a:cubicBezTo>
                  <a:pt x="2007296" y="1523373"/>
                  <a:pt x="2032394" y="1491187"/>
                  <a:pt x="2001057" y="1516449"/>
                </a:cubicBezTo>
                <a:cubicBezTo>
                  <a:pt x="1960724" y="1509398"/>
                  <a:pt x="1976058" y="1528820"/>
                  <a:pt x="1920184" y="1533676"/>
                </a:cubicBezTo>
                <a:cubicBezTo>
                  <a:pt x="1897238" y="1526813"/>
                  <a:pt x="1877505" y="1527174"/>
                  <a:pt x="1835994" y="1527678"/>
                </a:cubicBezTo>
                <a:cubicBezTo>
                  <a:pt x="1794483" y="1528182"/>
                  <a:pt x="1726077" y="1533693"/>
                  <a:pt x="1671119" y="1536701"/>
                </a:cubicBezTo>
                <a:cubicBezTo>
                  <a:pt x="1605663" y="1528324"/>
                  <a:pt x="1630763" y="1553523"/>
                  <a:pt x="1565556" y="1556503"/>
                </a:cubicBezTo>
                <a:cubicBezTo>
                  <a:pt x="1501959" y="1539013"/>
                  <a:pt x="1462468" y="1572800"/>
                  <a:pt x="1407755" y="1571444"/>
                </a:cubicBezTo>
                <a:cubicBezTo>
                  <a:pt x="1319286" y="1555448"/>
                  <a:pt x="1429251" y="1585263"/>
                  <a:pt x="1291872" y="1579471"/>
                </a:cubicBezTo>
                <a:cubicBezTo>
                  <a:pt x="1284192" y="1576816"/>
                  <a:pt x="1243590" y="1599390"/>
                  <a:pt x="1245251" y="1603018"/>
                </a:cubicBezTo>
                <a:cubicBezTo>
                  <a:pt x="1236562" y="1601891"/>
                  <a:pt x="1184091" y="1586977"/>
                  <a:pt x="1181938" y="1592789"/>
                </a:cubicBezTo>
                <a:cubicBezTo>
                  <a:pt x="1138153" y="1593474"/>
                  <a:pt x="1130439" y="1578153"/>
                  <a:pt x="1091432" y="1571003"/>
                </a:cubicBezTo>
                <a:cubicBezTo>
                  <a:pt x="1007000" y="1580980"/>
                  <a:pt x="1001377" y="1557850"/>
                  <a:pt x="940355" y="1560638"/>
                </a:cubicBezTo>
                <a:cubicBezTo>
                  <a:pt x="891367" y="1572083"/>
                  <a:pt x="924846" y="1558773"/>
                  <a:pt x="868264" y="1566392"/>
                </a:cubicBezTo>
                <a:cubicBezTo>
                  <a:pt x="848640" y="1547574"/>
                  <a:pt x="814997" y="1568391"/>
                  <a:pt x="792765" y="1563102"/>
                </a:cubicBezTo>
                <a:cubicBezTo>
                  <a:pt x="758082" y="1585102"/>
                  <a:pt x="689950" y="1563038"/>
                  <a:pt x="653153" y="1563516"/>
                </a:cubicBezTo>
                <a:cubicBezTo>
                  <a:pt x="591300" y="1567692"/>
                  <a:pt x="576686" y="1582565"/>
                  <a:pt x="541933" y="1561051"/>
                </a:cubicBezTo>
                <a:cubicBezTo>
                  <a:pt x="537775" y="1570056"/>
                  <a:pt x="508236" y="1570304"/>
                  <a:pt x="472797" y="1568904"/>
                </a:cubicBezTo>
                <a:cubicBezTo>
                  <a:pt x="458898" y="1573560"/>
                  <a:pt x="425270" y="1567476"/>
                  <a:pt x="396059" y="1560970"/>
                </a:cubicBezTo>
                <a:cubicBezTo>
                  <a:pt x="431016" y="1548467"/>
                  <a:pt x="332180" y="1575204"/>
                  <a:pt x="336819" y="1560892"/>
                </a:cubicBezTo>
                <a:cubicBezTo>
                  <a:pt x="292157" y="1552383"/>
                  <a:pt x="263346" y="1557575"/>
                  <a:pt x="267163" y="1531913"/>
                </a:cubicBezTo>
                <a:cubicBezTo>
                  <a:pt x="253228" y="1516946"/>
                  <a:pt x="198100" y="1540864"/>
                  <a:pt x="196644" y="1524565"/>
                </a:cubicBezTo>
                <a:cubicBezTo>
                  <a:pt x="172602" y="1535342"/>
                  <a:pt x="127394" y="1518578"/>
                  <a:pt x="86819" y="1519517"/>
                </a:cubicBezTo>
                <a:cubicBezTo>
                  <a:pt x="78537" y="1512257"/>
                  <a:pt x="69224" y="1512723"/>
                  <a:pt x="53369" y="1516853"/>
                </a:cubicBezTo>
                <a:cubicBezTo>
                  <a:pt x="37131" y="1517503"/>
                  <a:pt x="19976" y="1516838"/>
                  <a:pt x="2359" y="1515247"/>
                </a:cubicBezTo>
                <a:lnTo>
                  <a:pt x="0" y="1514932"/>
                </a:lnTo>
                <a:lnTo>
                  <a:pt x="0" y="0"/>
                </a:lnTo>
                <a:close/>
              </a:path>
            </a:pathLst>
          </a:custGeom>
          <a:solidFill>
            <a:schemeClr val="bg1">
              <a:alpha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12D9123-FA3F-F671-2703-FB6C0557D14C}"/>
              </a:ext>
            </a:extLst>
          </p:cNvPr>
          <p:cNvSpPr>
            <a:spLocks noGrp="1"/>
          </p:cNvSpPr>
          <p:nvPr>
            <p:ph type="title"/>
          </p:nvPr>
        </p:nvSpPr>
        <p:spPr>
          <a:xfrm>
            <a:off x="1629751" y="1118473"/>
            <a:ext cx="8924392" cy="1037867"/>
          </a:xfrm>
        </p:spPr>
        <p:txBody>
          <a:bodyPr>
            <a:normAutofit/>
          </a:bodyPr>
          <a:lstStyle/>
          <a:p>
            <a:pPr algn="ctr"/>
            <a:r>
              <a:rPr lang="en-US" sz="4000" b="1" dirty="0"/>
              <a:t>How does Heartbleed work?</a:t>
            </a:r>
          </a:p>
        </p:txBody>
      </p:sp>
      <p:sp>
        <p:nvSpPr>
          <p:cNvPr id="26" name="Rectangle 6">
            <a:extLst>
              <a:ext uri="{FF2B5EF4-FFF2-40B4-BE49-F238E27FC236}">
                <a16:creationId xmlns:a16="http://schemas.microsoft.com/office/drawing/2014/main" id="{B24A3A03-2C4E-45B5-B388-FAD638CDF0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548" y="662268"/>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1B4B43E0-EA6A-18B4-0DE0-D2C07AFDBAA1}"/>
              </a:ext>
            </a:extLst>
          </p:cNvPr>
          <p:cNvSpPr>
            <a:spLocks noGrp="1"/>
          </p:cNvSpPr>
          <p:nvPr>
            <p:ph idx="1"/>
          </p:nvPr>
        </p:nvSpPr>
        <p:spPr>
          <a:xfrm>
            <a:off x="1046164" y="2748625"/>
            <a:ext cx="5045783" cy="1820501"/>
          </a:xfrm>
        </p:spPr>
        <p:txBody>
          <a:bodyPr>
            <a:normAutofit/>
          </a:bodyPr>
          <a:lstStyle/>
          <a:p>
            <a:pPr marL="171450" marR="0" lvl="0" indent="-171450" defTabSz="914400" rtl="0" eaLnBrk="1" fontAlgn="auto" latinLnBrk="0" hangingPunct="1">
              <a:spcBef>
                <a:spcPts val="0"/>
              </a:spcBef>
              <a:spcAft>
                <a:spcPts val="0"/>
              </a:spcAft>
              <a:buClrTx/>
              <a:buSzTx/>
              <a:buFont typeface="Arial" panose="020B0604020202020204" pitchFamily="34" charset="0"/>
              <a:buChar char="•"/>
              <a:tabLst/>
              <a:defRPr/>
            </a:pPr>
            <a:r>
              <a:rPr lang="en-US" sz="2000" dirty="0"/>
              <a:t>A </a:t>
            </a:r>
            <a:r>
              <a:rPr lang="en-US" sz="2000" b="1" dirty="0"/>
              <a:t>heartbeat request </a:t>
            </a:r>
            <a:r>
              <a:rPr lang="en-US" sz="2000" dirty="0"/>
              <a:t>includes information about its own length, but the vulnerable version of the OpenSSL library doesn't check to make sure that information is accurate</a:t>
            </a:r>
          </a:p>
        </p:txBody>
      </p:sp>
      <p:grpSp>
        <p:nvGrpSpPr>
          <p:cNvPr id="15" name="Group 14">
            <a:extLst>
              <a:ext uri="{FF2B5EF4-FFF2-40B4-BE49-F238E27FC236}">
                <a16:creationId xmlns:a16="http://schemas.microsoft.com/office/drawing/2014/main" id="{26D5F766-53F8-7E9E-74CB-9C375AEF7A28}"/>
              </a:ext>
            </a:extLst>
          </p:cNvPr>
          <p:cNvGrpSpPr/>
          <p:nvPr/>
        </p:nvGrpSpPr>
        <p:grpSpPr>
          <a:xfrm>
            <a:off x="1689626" y="4384718"/>
            <a:ext cx="8720138" cy="2131589"/>
            <a:chOff x="1450181" y="4612107"/>
            <a:chExt cx="8720138" cy="2131589"/>
          </a:xfrm>
        </p:grpSpPr>
        <p:grpSp>
          <p:nvGrpSpPr>
            <p:cNvPr id="9" name="Group 8">
              <a:extLst>
                <a:ext uri="{FF2B5EF4-FFF2-40B4-BE49-F238E27FC236}">
                  <a16:creationId xmlns:a16="http://schemas.microsoft.com/office/drawing/2014/main" id="{C1C3EF3E-53A3-5880-4285-3A99380791C2}"/>
                </a:ext>
              </a:extLst>
            </p:cNvPr>
            <p:cNvGrpSpPr/>
            <p:nvPr/>
          </p:nvGrpSpPr>
          <p:grpSpPr>
            <a:xfrm>
              <a:off x="1450181" y="4612107"/>
              <a:ext cx="8720138" cy="2131589"/>
              <a:chOff x="1638300" y="4483100"/>
              <a:chExt cx="8720138" cy="2131589"/>
            </a:xfrm>
          </p:grpSpPr>
          <p:pic>
            <p:nvPicPr>
              <p:cNvPr id="10" name="Picture 2">
                <a:extLst>
                  <a:ext uri="{FF2B5EF4-FFF2-40B4-BE49-F238E27FC236}">
                    <a16:creationId xmlns:a16="http://schemas.microsoft.com/office/drawing/2014/main" id="{AA549AB4-9486-C322-3152-A9DAB1087C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00" y="4483100"/>
                <a:ext cx="8720138" cy="213158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E9EFABA-D797-A4A6-B22C-24B7BF7F0D3B}"/>
                  </a:ext>
                </a:extLst>
              </p:cNvPr>
              <p:cNvSpPr txBox="1"/>
              <p:nvPr/>
            </p:nvSpPr>
            <p:spPr>
              <a:xfrm>
                <a:off x="6929438" y="6187783"/>
                <a:ext cx="2828925" cy="369332"/>
              </a:xfrm>
              <a:prstGeom prst="rect">
                <a:avLst/>
              </a:prstGeom>
              <a:solidFill>
                <a:srgbClr val="EDECEB"/>
              </a:solidFill>
              <a:ln>
                <a:noFill/>
              </a:ln>
            </p:spPr>
            <p:txBody>
              <a:bodyPr wrap="square" rtlCol="0">
                <a:spAutoFit/>
              </a:bodyPr>
              <a:lstStyle/>
              <a:p>
                <a:pPr>
                  <a:spcAft>
                    <a:spcPts val="600"/>
                  </a:spcAft>
                </a:pPr>
                <a:r>
                  <a:rPr lang="en-US"/>
                  <a:t>Heartbeat message</a:t>
                </a:r>
              </a:p>
            </p:txBody>
          </p:sp>
          <p:sp>
            <p:nvSpPr>
              <p:cNvPr id="12" name="TextBox 11">
                <a:extLst>
                  <a:ext uri="{FF2B5EF4-FFF2-40B4-BE49-F238E27FC236}">
                    <a16:creationId xmlns:a16="http://schemas.microsoft.com/office/drawing/2014/main" id="{6C444BC9-EA33-7B6F-2F75-30442B42BD26}"/>
                  </a:ext>
                </a:extLst>
              </p:cNvPr>
              <p:cNvSpPr txBox="1"/>
              <p:nvPr/>
            </p:nvSpPr>
            <p:spPr>
              <a:xfrm>
                <a:off x="2938464" y="6176963"/>
                <a:ext cx="1176338" cy="369332"/>
              </a:xfrm>
              <a:prstGeom prst="rect">
                <a:avLst/>
              </a:prstGeom>
              <a:solidFill>
                <a:srgbClr val="EDECEB"/>
              </a:solidFill>
              <a:ln>
                <a:noFill/>
              </a:ln>
            </p:spPr>
            <p:txBody>
              <a:bodyPr wrap="square" rtlCol="0">
                <a:spAutoFit/>
              </a:bodyPr>
              <a:lstStyle/>
              <a:p>
                <a:pPr>
                  <a:spcAft>
                    <a:spcPts val="600"/>
                  </a:spcAft>
                </a:pPr>
                <a:r>
                  <a:rPr lang="en-US" dirty="0"/>
                  <a:t>TLS record</a:t>
                </a:r>
              </a:p>
            </p:txBody>
          </p:sp>
        </p:grpSp>
        <p:sp>
          <p:nvSpPr>
            <p:cNvPr id="13" name="Rectangle 12">
              <a:extLst>
                <a:ext uri="{FF2B5EF4-FFF2-40B4-BE49-F238E27FC236}">
                  <a16:creationId xmlns:a16="http://schemas.microsoft.com/office/drawing/2014/main" id="{0E5CEF3F-F1DE-D226-E28F-13F7419AAC47}"/>
                </a:ext>
              </a:extLst>
            </p:cNvPr>
            <p:cNvSpPr/>
            <p:nvPr/>
          </p:nvSpPr>
          <p:spPr>
            <a:xfrm>
              <a:off x="6357938" y="5186360"/>
              <a:ext cx="2557462" cy="87629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Content Placeholder 5">
            <a:extLst>
              <a:ext uri="{FF2B5EF4-FFF2-40B4-BE49-F238E27FC236}">
                <a16:creationId xmlns:a16="http://schemas.microsoft.com/office/drawing/2014/main" id="{DD5E0DA1-EE8D-7AD1-7934-27EFBEC116E4}"/>
              </a:ext>
            </a:extLst>
          </p:cNvPr>
          <p:cNvSpPr txBox="1">
            <a:spLocks/>
          </p:cNvSpPr>
          <p:nvPr/>
        </p:nvSpPr>
        <p:spPr>
          <a:xfrm>
            <a:off x="6142306" y="2748625"/>
            <a:ext cx="5251450" cy="18393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a:spcBef>
                <a:spcPts val="0"/>
              </a:spcBef>
              <a:defRPr/>
            </a:pPr>
            <a:r>
              <a:rPr lang="en-US" sz="2000" dirty="0"/>
              <a:t>An attacker can use this to trick the target server into allowing the attacker access to parts of its memory that should remain private.</a:t>
            </a:r>
          </a:p>
          <a:p>
            <a:endParaRPr lang="en-US" sz="2000" dirty="0"/>
          </a:p>
        </p:txBody>
      </p:sp>
    </p:spTree>
    <p:extLst>
      <p:ext uri="{BB962C8B-B14F-4D97-AF65-F5344CB8AC3E}">
        <p14:creationId xmlns:p14="http://schemas.microsoft.com/office/powerpoint/2010/main" val="2849428025"/>
      </p:ext>
    </p:extLst>
  </p:cSld>
  <p:clrMapOvr>
    <a:masterClrMapping/>
  </p:clrMapOvr>
  <mc:AlternateContent xmlns:mc="http://schemas.openxmlformats.org/markup-compatibility/2006" xmlns:p14="http://schemas.microsoft.com/office/powerpoint/2010/main">
    <mc:Choice Requires="p14">
      <p:transition spd="slow" p14:dur="2000" advTm="1621"/>
    </mc:Choice>
    <mc:Fallback xmlns="">
      <p:transition spd="slow" advTm="162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08953E74-D241-4DDF-8508-F0365EA13A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Freeform: Shape 5128">
            <a:extLst>
              <a:ext uri="{FF2B5EF4-FFF2-40B4-BE49-F238E27FC236}">
                <a16:creationId xmlns:a16="http://schemas.microsoft.com/office/drawing/2014/main" id="{5C3C901A-B2F4-4A3C-BCDD-7C8D587EC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371134"/>
          </a:xfrm>
          <a:custGeom>
            <a:avLst/>
            <a:gdLst>
              <a:gd name="connsiteX0" fmla="*/ 0 w 12192000"/>
              <a:gd name="connsiteY0" fmla="*/ 0 h 2515690"/>
              <a:gd name="connsiteX1" fmla="*/ 170442 w 12192000"/>
              <a:gd name="connsiteY1" fmla="*/ 96074 h 2515690"/>
              <a:gd name="connsiteX2" fmla="*/ 424739 w 12192000"/>
              <a:gd name="connsiteY2" fmla="*/ 224865 h 2515690"/>
              <a:gd name="connsiteX3" fmla="*/ 748273 w 12192000"/>
              <a:gd name="connsiteY3" fmla="*/ 373939 h 2515690"/>
              <a:gd name="connsiteX4" fmla="*/ 1037058 w 12192000"/>
              <a:gd name="connsiteY4" fmla="*/ 499994 h 2515690"/>
              <a:gd name="connsiteX5" fmla="*/ 1101312 w 12192000"/>
              <a:gd name="connsiteY5" fmla="*/ 428540 h 2515690"/>
              <a:gd name="connsiteX6" fmla="*/ 1367071 w 12192000"/>
              <a:gd name="connsiteY6" fmla="*/ 516118 h 2515690"/>
              <a:gd name="connsiteX7" fmla="*/ 2189943 w 12192000"/>
              <a:gd name="connsiteY7" fmla="*/ 794533 h 2515690"/>
              <a:gd name="connsiteX8" fmla="*/ 2390329 w 12192000"/>
              <a:gd name="connsiteY8" fmla="*/ 920897 h 2515690"/>
              <a:gd name="connsiteX9" fmla="*/ 2459570 w 12192000"/>
              <a:gd name="connsiteY9" fmla="*/ 983740 h 2515690"/>
              <a:gd name="connsiteX10" fmla="*/ 2503252 w 12192000"/>
              <a:gd name="connsiteY10" fmla="*/ 1000151 h 2515690"/>
              <a:gd name="connsiteX11" fmla="*/ 2503252 w 12192000"/>
              <a:gd name="connsiteY11" fmla="*/ 1008273 h 2515690"/>
              <a:gd name="connsiteX12" fmla="*/ 2511191 w 12192000"/>
              <a:gd name="connsiteY12" fmla="*/ 1009499 h 2515690"/>
              <a:gd name="connsiteX13" fmla="*/ 2565029 w 12192000"/>
              <a:gd name="connsiteY13" fmla="*/ 1015977 h 2515690"/>
              <a:gd name="connsiteX14" fmla="*/ 2593745 w 12192000"/>
              <a:gd name="connsiteY14" fmla="*/ 1019963 h 2515690"/>
              <a:gd name="connsiteX15" fmla="*/ 2591015 w 12192000"/>
              <a:gd name="connsiteY15" fmla="*/ 1019651 h 2515690"/>
              <a:gd name="connsiteX16" fmla="*/ 2590137 w 12192000"/>
              <a:gd name="connsiteY16" fmla="*/ 1019549 h 2515690"/>
              <a:gd name="connsiteX17" fmla="*/ 2589021 w 12192000"/>
              <a:gd name="connsiteY17" fmla="*/ 1019424 h 2515690"/>
              <a:gd name="connsiteX18" fmla="*/ 2591015 w 12192000"/>
              <a:gd name="connsiteY18" fmla="*/ 1019651 h 2515690"/>
              <a:gd name="connsiteX19" fmla="*/ 2602385 w 12192000"/>
              <a:gd name="connsiteY19" fmla="*/ 1020975 h 2515690"/>
              <a:gd name="connsiteX20" fmla="*/ 2614445 w 12192000"/>
              <a:gd name="connsiteY20" fmla="*/ 1022389 h 2515690"/>
              <a:gd name="connsiteX21" fmla="*/ 2614445 w 12192000"/>
              <a:gd name="connsiteY21" fmla="*/ 1020966 h 2515690"/>
              <a:gd name="connsiteX22" fmla="*/ 2676661 w 12192000"/>
              <a:gd name="connsiteY22" fmla="*/ 1029355 h 2515690"/>
              <a:gd name="connsiteX23" fmla="*/ 2788597 w 12192000"/>
              <a:gd name="connsiteY23" fmla="*/ 1048926 h 2515690"/>
              <a:gd name="connsiteX24" fmla="*/ 2812742 w 12192000"/>
              <a:gd name="connsiteY24" fmla="*/ 1057667 h 2515690"/>
              <a:gd name="connsiteX25" fmla="*/ 2970201 w 12192000"/>
              <a:gd name="connsiteY25" fmla="*/ 949091 h 2515690"/>
              <a:gd name="connsiteX26" fmla="*/ 3030610 w 12192000"/>
              <a:gd name="connsiteY26" fmla="*/ 1049340 h 2515690"/>
              <a:gd name="connsiteX27" fmla="*/ 3058913 w 12192000"/>
              <a:gd name="connsiteY27" fmla="*/ 1048085 h 2515690"/>
              <a:gd name="connsiteX28" fmla="*/ 3072697 w 12192000"/>
              <a:gd name="connsiteY28" fmla="*/ 1045316 h 2515690"/>
              <a:gd name="connsiteX29" fmla="*/ 3083305 w 12192000"/>
              <a:gd name="connsiteY29" fmla="*/ 1040550 h 2515690"/>
              <a:gd name="connsiteX30" fmla="*/ 3125603 w 12192000"/>
              <a:gd name="connsiteY30" fmla="*/ 1004583 h 2515690"/>
              <a:gd name="connsiteX31" fmla="*/ 3385106 w 12192000"/>
              <a:gd name="connsiteY31" fmla="*/ 1042233 h 2515690"/>
              <a:gd name="connsiteX32" fmla="*/ 3424945 w 12192000"/>
              <a:gd name="connsiteY32" fmla="*/ 1065268 h 2515690"/>
              <a:gd name="connsiteX33" fmla="*/ 3436948 w 12192000"/>
              <a:gd name="connsiteY33" fmla="*/ 1068018 h 2515690"/>
              <a:gd name="connsiteX34" fmla="*/ 3466714 w 12192000"/>
              <a:gd name="connsiteY34" fmla="*/ 1063419 h 2515690"/>
              <a:gd name="connsiteX35" fmla="*/ 3550909 w 12192000"/>
              <a:gd name="connsiteY35" fmla="*/ 1044511 h 2515690"/>
              <a:gd name="connsiteX36" fmla="*/ 3555900 w 12192000"/>
              <a:gd name="connsiteY36" fmla="*/ 1041996 h 2515690"/>
              <a:gd name="connsiteX37" fmla="*/ 3625978 w 12192000"/>
              <a:gd name="connsiteY37" fmla="*/ 1023459 h 2515690"/>
              <a:gd name="connsiteX38" fmla="*/ 3632465 w 12192000"/>
              <a:gd name="connsiteY38" fmla="*/ 1023522 h 2515690"/>
              <a:gd name="connsiteX39" fmla="*/ 3649063 w 12192000"/>
              <a:gd name="connsiteY39" fmla="*/ 1018726 h 2515690"/>
              <a:gd name="connsiteX40" fmla="*/ 3805954 w 12192000"/>
              <a:gd name="connsiteY40" fmla="*/ 917517 h 2515690"/>
              <a:gd name="connsiteX41" fmla="*/ 4020506 w 12192000"/>
              <a:gd name="connsiteY41" fmla="*/ 816231 h 2515690"/>
              <a:gd name="connsiteX42" fmla="*/ 4233682 w 12192000"/>
              <a:gd name="connsiteY42" fmla="*/ 799511 h 2515690"/>
              <a:gd name="connsiteX43" fmla="*/ 4306552 w 12192000"/>
              <a:gd name="connsiteY43" fmla="*/ 610207 h 2515690"/>
              <a:gd name="connsiteX44" fmla="*/ 4816604 w 12192000"/>
              <a:gd name="connsiteY44" fmla="*/ 773163 h 2515690"/>
              <a:gd name="connsiteX45" fmla="*/ 4916502 w 12192000"/>
              <a:gd name="connsiteY45" fmla="*/ 788104 h 2515690"/>
              <a:gd name="connsiteX46" fmla="*/ 5224415 w 12192000"/>
              <a:gd name="connsiteY46" fmla="*/ 674418 h 2515690"/>
              <a:gd name="connsiteX47" fmla="*/ 5274077 w 12192000"/>
              <a:gd name="connsiteY47" fmla="*/ 655978 h 2515690"/>
              <a:gd name="connsiteX48" fmla="*/ 5371217 w 12192000"/>
              <a:gd name="connsiteY48" fmla="*/ 614372 h 2515690"/>
              <a:gd name="connsiteX49" fmla="*/ 5364523 w 12192000"/>
              <a:gd name="connsiteY49" fmla="*/ 502501 h 2515690"/>
              <a:gd name="connsiteX50" fmla="*/ 5457871 w 12192000"/>
              <a:gd name="connsiteY50" fmla="*/ 558285 h 2515690"/>
              <a:gd name="connsiteX51" fmla="*/ 5750580 w 12192000"/>
              <a:gd name="connsiteY51" fmla="*/ 663503 h 2515690"/>
              <a:gd name="connsiteX52" fmla="*/ 5976618 w 12192000"/>
              <a:gd name="connsiteY52" fmla="*/ 582652 h 2515690"/>
              <a:gd name="connsiteX53" fmla="*/ 6009346 w 12192000"/>
              <a:gd name="connsiteY53" fmla="*/ 559470 h 2515690"/>
              <a:gd name="connsiteX54" fmla="*/ 6069735 w 12192000"/>
              <a:gd name="connsiteY54" fmla="*/ 587803 h 2515690"/>
              <a:gd name="connsiteX55" fmla="*/ 6270319 w 12192000"/>
              <a:gd name="connsiteY55" fmla="*/ 643982 h 2515690"/>
              <a:gd name="connsiteX56" fmla="*/ 6406781 w 12192000"/>
              <a:gd name="connsiteY56" fmla="*/ 672327 h 2515690"/>
              <a:gd name="connsiteX57" fmla="*/ 6469508 w 12192000"/>
              <a:gd name="connsiteY57" fmla="*/ 708574 h 2515690"/>
              <a:gd name="connsiteX58" fmla="*/ 6515869 w 12192000"/>
              <a:gd name="connsiteY58" fmla="*/ 715738 h 2515690"/>
              <a:gd name="connsiteX59" fmla="*/ 6725938 w 12192000"/>
              <a:gd name="connsiteY59" fmla="*/ 691128 h 2515690"/>
              <a:gd name="connsiteX60" fmla="*/ 6778240 w 12192000"/>
              <a:gd name="connsiteY60" fmla="*/ 678998 h 2515690"/>
              <a:gd name="connsiteX61" fmla="*/ 6806944 w 12192000"/>
              <a:gd name="connsiteY61" fmla="*/ 646178 h 2515690"/>
              <a:gd name="connsiteX62" fmla="*/ 6830632 w 12192000"/>
              <a:gd name="connsiteY62" fmla="*/ 633915 h 2515690"/>
              <a:gd name="connsiteX63" fmla="*/ 6858072 w 12192000"/>
              <a:gd name="connsiteY63" fmla="*/ 646178 h 2515690"/>
              <a:gd name="connsiteX64" fmla="*/ 6891322 w 12192000"/>
              <a:gd name="connsiteY64" fmla="*/ 678998 h 2515690"/>
              <a:gd name="connsiteX65" fmla="*/ 6951905 w 12192000"/>
              <a:gd name="connsiteY65" fmla="*/ 691128 h 2515690"/>
              <a:gd name="connsiteX66" fmla="*/ 7195246 w 12192000"/>
              <a:gd name="connsiteY66" fmla="*/ 715738 h 2515690"/>
              <a:gd name="connsiteX67" fmla="*/ 7248949 w 12192000"/>
              <a:gd name="connsiteY67" fmla="*/ 708574 h 2515690"/>
              <a:gd name="connsiteX68" fmla="*/ 7321609 w 12192000"/>
              <a:gd name="connsiteY68" fmla="*/ 672327 h 2515690"/>
              <a:gd name="connsiteX69" fmla="*/ 7479684 w 12192000"/>
              <a:gd name="connsiteY69" fmla="*/ 643982 h 2515690"/>
              <a:gd name="connsiteX70" fmla="*/ 7712035 w 12192000"/>
              <a:gd name="connsiteY70" fmla="*/ 587803 h 2515690"/>
              <a:gd name="connsiteX71" fmla="*/ 7781987 w 12192000"/>
              <a:gd name="connsiteY71" fmla="*/ 559470 h 2515690"/>
              <a:gd name="connsiteX72" fmla="*/ 7819900 w 12192000"/>
              <a:gd name="connsiteY72" fmla="*/ 582652 h 2515690"/>
              <a:gd name="connsiteX73" fmla="*/ 8081736 w 12192000"/>
              <a:gd name="connsiteY73" fmla="*/ 663503 h 2515690"/>
              <a:gd name="connsiteX74" fmla="*/ 8420801 w 12192000"/>
              <a:gd name="connsiteY74" fmla="*/ 558285 h 2515690"/>
              <a:gd name="connsiteX75" fmla="*/ 8528933 w 12192000"/>
              <a:gd name="connsiteY75" fmla="*/ 502501 h 2515690"/>
              <a:gd name="connsiteX76" fmla="*/ 8521178 w 12192000"/>
              <a:gd name="connsiteY76" fmla="*/ 614372 h 2515690"/>
              <a:gd name="connsiteX77" fmla="*/ 8633702 w 12192000"/>
              <a:gd name="connsiteY77" fmla="*/ 655978 h 2515690"/>
              <a:gd name="connsiteX78" fmla="*/ 8691231 w 12192000"/>
              <a:gd name="connsiteY78" fmla="*/ 674418 h 2515690"/>
              <a:gd name="connsiteX79" fmla="*/ 9047908 w 12192000"/>
              <a:gd name="connsiteY79" fmla="*/ 788104 h 2515690"/>
              <a:gd name="connsiteX80" fmla="*/ 9163628 w 12192000"/>
              <a:gd name="connsiteY80" fmla="*/ 773163 h 2515690"/>
              <a:gd name="connsiteX81" fmla="*/ 9754459 w 12192000"/>
              <a:gd name="connsiteY81" fmla="*/ 610207 h 2515690"/>
              <a:gd name="connsiteX82" fmla="*/ 9838868 w 12192000"/>
              <a:gd name="connsiteY82" fmla="*/ 799511 h 2515690"/>
              <a:gd name="connsiteX83" fmla="*/ 10085808 w 12192000"/>
              <a:gd name="connsiteY83" fmla="*/ 816231 h 2515690"/>
              <a:gd name="connsiteX84" fmla="*/ 10334338 w 12192000"/>
              <a:gd name="connsiteY84" fmla="*/ 917517 h 2515690"/>
              <a:gd name="connsiteX85" fmla="*/ 10516076 w 12192000"/>
              <a:gd name="connsiteY85" fmla="*/ 1018726 h 2515690"/>
              <a:gd name="connsiteX86" fmla="*/ 10535302 w 12192000"/>
              <a:gd name="connsiteY86" fmla="*/ 1023522 h 2515690"/>
              <a:gd name="connsiteX87" fmla="*/ 10542819 w 12192000"/>
              <a:gd name="connsiteY87" fmla="*/ 1023458 h 2515690"/>
              <a:gd name="connsiteX88" fmla="*/ 10623994 w 12192000"/>
              <a:gd name="connsiteY88" fmla="*/ 1041996 h 2515690"/>
              <a:gd name="connsiteX89" fmla="*/ 10629774 w 12192000"/>
              <a:gd name="connsiteY89" fmla="*/ 1044511 h 2515690"/>
              <a:gd name="connsiteX90" fmla="*/ 10727305 w 12192000"/>
              <a:gd name="connsiteY90" fmla="*/ 1063419 h 2515690"/>
              <a:gd name="connsiteX91" fmla="*/ 10761785 w 12192000"/>
              <a:gd name="connsiteY91" fmla="*/ 1068017 h 2515690"/>
              <a:gd name="connsiteX92" fmla="*/ 10775688 w 12192000"/>
              <a:gd name="connsiteY92" fmla="*/ 1065268 h 2515690"/>
              <a:gd name="connsiteX93" fmla="*/ 10821837 w 12192000"/>
              <a:gd name="connsiteY93" fmla="*/ 1042232 h 2515690"/>
              <a:gd name="connsiteX94" fmla="*/ 11122438 w 12192000"/>
              <a:gd name="connsiteY94" fmla="*/ 1004583 h 2515690"/>
              <a:gd name="connsiteX95" fmla="*/ 11171433 w 12192000"/>
              <a:gd name="connsiteY95" fmla="*/ 1040550 h 2515690"/>
              <a:gd name="connsiteX96" fmla="*/ 11183724 w 12192000"/>
              <a:gd name="connsiteY96" fmla="*/ 1045316 h 2515690"/>
              <a:gd name="connsiteX97" fmla="*/ 11199690 w 12192000"/>
              <a:gd name="connsiteY97" fmla="*/ 1048085 h 2515690"/>
              <a:gd name="connsiteX98" fmla="*/ 11232475 w 12192000"/>
              <a:gd name="connsiteY98" fmla="*/ 1049340 h 2515690"/>
              <a:gd name="connsiteX99" fmla="*/ 11302451 w 12192000"/>
              <a:gd name="connsiteY99" fmla="*/ 949091 h 2515690"/>
              <a:gd name="connsiteX100" fmla="*/ 11484849 w 12192000"/>
              <a:gd name="connsiteY100" fmla="*/ 1057667 h 2515690"/>
              <a:gd name="connsiteX101" fmla="*/ 11512818 w 12192000"/>
              <a:gd name="connsiteY101" fmla="*/ 1048926 h 2515690"/>
              <a:gd name="connsiteX102" fmla="*/ 11642481 w 12192000"/>
              <a:gd name="connsiteY102" fmla="*/ 1029355 h 2515690"/>
              <a:gd name="connsiteX103" fmla="*/ 11714551 w 12192000"/>
              <a:gd name="connsiteY103" fmla="*/ 1020966 h 2515690"/>
              <a:gd name="connsiteX104" fmla="*/ 11714551 w 12192000"/>
              <a:gd name="connsiteY104" fmla="*/ 1022389 h 2515690"/>
              <a:gd name="connsiteX105" fmla="*/ 11728519 w 12192000"/>
              <a:gd name="connsiteY105" fmla="*/ 1020975 h 2515690"/>
              <a:gd name="connsiteX106" fmla="*/ 11741691 w 12192000"/>
              <a:gd name="connsiteY106" fmla="*/ 1019651 h 2515690"/>
              <a:gd name="connsiteX107" fmla="*/ 11743999 w 12192000"/>
              <a:gd name="connsiteY107" fmla="*/ 1019424 h 2515690"/>
              <a:gd name="connsiteX108" fmla="*/ 11742709 w 12192000"/>
              <a:gd name="connsiteY108" fmla="*/ 1019549 h 2515690"/>
              <a:gd name="connsiteX109" fmla="*/ 11741691 w 12192000"/>
              <a:gd name="connsiteY109" fmla="*/ 1019651 h 2515690"/>
              <a:gd name="connsiteX110" fmla="*/ 11738529 w 12192000"/>
              <a:gd name="connsiteY110" fmla="*/ 1019963 h 2515690"/>
              <a:gd name="connsiteX111" fmla="*/ 11771791 w 12192000"/>
              <a:gd name="connsiteY111" fmla="*/ 1015977 h 2515690"/>
              <a:gd name="connsiteX112" fmla="*/ 11834157 w 12192000"/>
              <a:gd name="connsiteY112" fmla="*/ 1009499 h 2515690"/>
              <a:gd name="connsiteX113" fmla="*/ 11843354 w 12192000"/>
              <a:gd name="connsiteY113" fmla="*/ 1008273 h 2515690"/>
              <a:gd name="connsiteX114" fmla="*/ 11843354 w 12192000"/>
              <a:gd name="connsiteY114" fmla="*/ 1000151 h 2515690"/>
              <a:gd name="connsiteX115" fmla="*/ 11893955 w 12192000"/>
              <a:gd name="connsiteY115" fmla="*/ 983740 h 2515690"/>
              <a:gd name="connsiteX116" fmla="*/ 11974160 w 12192000"/>
              <a:gd name="connsiteY116" fmla="*/ 920897 h 2515690"/>
              <a:gd name="connsiteX117" fmla="*/ 12143531 w 12192000"/>
              <a:gd name="connsiteY117" fmla="*/ 823664 h 2515690"/>
              <a:gd name="connsiteX118" fmla="*/ 12192000 w 12192000"/>
              <a:gd name="connsiteY118" fmla="*/ 801163 h 2515690"/>
              <a:gd name="connsiteX119" fmla="*/ 12192000 w 12192000"/>
              <a:gd name="connsiteY119" fmla="*/ 2515690 h 2515690"/>
              <a:gd name="connsiteX120" fmla="*/ 0 w 12192000"/>
              <a:gd name="connsiteY120" fmla="*/ 2515690 h 251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2192000" h="2515690">
                <a:moveTo>
                  <a:pt x="0" y="0"/>
                </a:moveTo>
                <a:lnTo>
                  <a:pt x="170442" y="96074"/>
                </a:lnTo>
                <a:cubicBezTo>
                  <a:pt x="323315" y="179510"/>
                  <a:pt x="418777" y="223899"/>
                  <a:pt x="424739" y="224865"/>
                </a:cubicBezTo>
                <a:cubicBezTo>
                  <a:pt x="573781" y="248496"/>
                  <a:pt x="654649" y="314572"/>
                  <a:pt x="748273" y="373939"/>
                </a:cubicBezTo>
                <a:cubicBezTo>
                  <a:pt x="830321" y="425631"/>
                  <a:pt x="917271" y="480784"/>
                  <a:pt x="1037058" y="499994"/>
                </a:cubicBezTo>
                <a:cubicBezTo>
                  <a:pt x="1195925" y="525362"/>
                  <a:pt x="1048105" y="445478"/>
                  <a:pt x="1101312" y="428540"/>
                </a:cubicBezTo>
                <a:cubicBezTo>
                  <a:pt x="1188473" y="458169"/>
                  <a:pt x="1274625" y="505369"/>
                  <a:pt x="1367071" y="516118"/>
                </a:cubicBezTo>
                <a:cubicBezTo>
                  <a:pt x="1701323" y="554463"/>
                  <a:pt x="1964451" y="648887"/>
                  <a:pt x="2189943" y="794533"/>
                </a:cubicBezTo>
                <a:cubicBezTo>
                  <a:pt x="2255082" y="836300"/>
                  <a:pt x="2357481" y="862342"/>
                  <a:pt x="2390329" y="920897"/>
                </a:cubicBezTo>
                <a:cubicBezTo>
                  <a:pt x="2406050" y="949359"/>
                  <a:pt x="2430126" y="969285"/>
                  <a:pt x="2459570" y="983740"/>
                </a:cubicBezTo>
                <a:lnTo>
                  <a:pt x="2503252" y="1000151"/>
                </a:lnTo>
                <a:lnTo>
                  <a:pt x="2503252" y="1008273"/>
                </a:lnTo>
                <a:lnTo>
                  <a:pt x="2511191" y="1009499"/>
                </a:lnTo>
                <a:cubicBezTo>
                  <a:pt x="2529847" y="1011974"/>
                  <a:pt x="2562849" y="1015701"/>
                  <a:pt x="2565029" y="1015977"/>
                </a:cubicBezTo>
                <a:cubicBezTo>
                  <a:pt x="2610845" y="1021778"/>
                  <a:pt x="2601577" y="1020837"/>
                  <a:pt x="2593745" y="1019963"/>
                </a:cubicBezTo>
                <a:lnTo>
                  <a:pt x="2591015" y="1019651"/>
                </a:lnTo>
                <a:lnTo>
                  <a:pt x="2590137" y="1019549"/>
                </a:lnTo>
                <a:cubicBezTo>
                  <a:pt x="2588203" y="1019326"/>
                  <a:pt x="2588125" y="1019321"/>
                  <a:pt x="2589021" y="1019424"/>
                </a:cubicBezTo>
                <a:lnTo>
                  <a:pt x="2591015" y="1019651"/>
                </a:lnTo>
                <a:lnTo>
                  <a:pt x="2602385" y="1020975"/>
                </a:lnTo>
                <a:lnTo>
                  <a:pt x="2614445" y="1022389"/>
                </a:lnTo>
                <a:lnTo>
                  <a:pt x="2614445" y="1020966"/>
                </a:lnTo>
                <a:lnTo>
                  <a:pt x="2676661" y="1029355"/>
                </a:lnTo>
                <a:cubicBezTo>
                  <a:pt x="2715592" y="1034194"/>
                  <a:pt x="2753901" y="1039695"/>
                  <a:pt x="2788597" y="1048926"/>
                </a:cubicBezTo>
                <a:lnTo>
                  <a:pt x="2812742" y="1057667"/>
                </a:lnTo>
                <a:lnTo>
                  <a:pt x="2970201" y="949091"/>
                </a:lnTo>
                <a:cubicBezTo>
                  <a:pt x="3052785" y="982961"/>
                  <a:pt x="2996105" y="1020057"/>
                  <a:pt x="3030610" y="1049340"/>
                </a:cubicBezTo>
                <a:cubicBezTo>
                  <a:pt x="3039005" y="1048442"/>
                  <a:pt x="3049621" y="1048500"/>
                  <a:pt x="3058913" y="1048085"/>
                </a:cubicBezTo>
                <a:lnTo>
                  <a:pt x="3072697" y="1045316"/>
                </a:lnTo>
                <a:lnTo>
                  <a:pt x="3083305" y="1040550"/>
                </a:lnTo>
                <a:lnTo>
                  <a:pt x="3125603" y="1004583"/>
                </a:lnTo>
                <a:cubicBezTo>
                  <a:pt x="3221669" y="925596"/>
                  <a:pt x="3242489" y="937564"/>
                  <a:pt x="3385106" y="1042233"/>
                </a:cubicBezTo>
                <a:cubicBezTo>
                  <a:pt x="3399403" y="1052670"/>
                  <a:pt x="3412529" y="1060209"/>
                  <a:pt x="3424945" y="1065268"/>
                </a:cubicBezTo>
                <a:lnTo>
                  <a:pt x="3436948" y="1068018"/>
                </a:lnTo>
                <a:lnTo>
                  <a:pt x="3466714" y="1063419"/>
                </a:lnTo>
                <a:lnTo>
                  <a:pt x="3550909" y="1044511"/>
                </a:lnTo>
                <a:lnTo>
                  <a:pt x="3555900" y="1041996"/>
                </a:lnTo>
                <a:cubicBezTo>
                  <a:pt x="3573827" y="1033454"/>
                  <a:pt x="3594382" y="1025941"/>
                  <a:pt x="3625978" y="1023459"/>
                </a:cubicBezTo>
                <a:lnTo>
                  <a:pt x="3632465" y="1023522"/>
                </a:lnTo>
                <a:lnTo>
                  <a:pt x="3649063" y="1018726"/>
                </a:lnTo>
                <a:cubicBezTo>
                  <a:pt x="3741849" y="989371"/>
                  <a:pt x="3810578" y="953657"/>
                  <a:pt x="3805954" y="917517"/>
                </a:cubicBezTo>
                <a:cubicBezTo>
                  <a:pt x="4031729" y="953901"/>
                  <a:pt x="4031729" y="953901"/>
                  <a:pt x="4020506" y="816231"/>
                </a:cubicBezTo>
                <a:cubicBezTo>
                  <a:pt x="4171643" y="865324"/>
                  <a:pt x="4206308" y="864422"/>
                  <a:pt x="4233682" y="799511"/>
                </a:cubicBezTo>
                <a:cubicBezTo>
                  <a:pt x="4260226" y="737017"/>
                  <a:pt x="4254728" y="668575"/>
                  <a:pt x="4306552" y="610207"/>
                </a:cubicBezTo>
                <a:cubicBezTo>
                  <a:pt x="4495313" y="657923"/>
                  <a:pt x="4699922" y="667347"/>
                  <a:pt x="4816604" y="773163"/>
                </a:cubicBezTo>
                <a:cubicBezTo>
                  <a:pt x="4834734" y="789836"/>
                  <a:pt x="4890507" y="799946"/>
                  <a:pt x="4916502" y="788104"/>
                </a:cubicBezTo>
                <a:cubicBezTo>
                  <a:pt x="5013526" y="746101"/>
                  <a:pt x="5238129" y="796871"/>
                  <a:pt x="5224415" y="674418"/>
                </a:cubicBezTo>
                <a:cubicBezTo>
                  <a:pt x="5223051" y="659300"/>
                  <a:pt x="5240524" y="644890"/>
                  <a:pt x="5274077" y="655978"/>
                </a:cubicBezTo>
                <a:cubicBezTo>
                  <a:pt x="5388582" y="694066"/>
                  <a:pt x="5367022" y="644784"/>
                  <a:pt x="5371217" y="614372"/>
                </a:cubicBezTo>
                <a:cubicBezTo>
                  <a:pt x="5375856" y="577567"/>
                  <a:pt x="5319010" y="537578"/>
                  <a:pt x="5364523" y="502501"/>
                </a:cubicBezTo>
                <a:cubicBezTo>
                  <a:pt x="5425408" y="508891"/>
                  <a:pt x="5433299" y="538191"/>
                  <a:pt x="5457871" y="558285"/>
                </a:cubicBezTo>
                <a:cubicBezTo>
                  <a:pt x="5530352" y="617005"/>
                  <a:pt x="5609566" y="664386"/>
                  <a:pt x="5750580" y="663503"/>
                </a:cubicBezTo>
                <a:cubicBezTo>
                  <a:pt x="5864519" y="662926"/>
                  <a:pt x="5966527" y="666650"/>
                  <a:pt x="5976618" y="582652"/>
                </a:cubicBezTo>
                <a:cubicBezTo>
                  <a:pt x="5978145" y="569455"/>
                  <a:pt x="5990792" y="562346"/>
                  <a:pt x="6009346" y="559470"/>
                </a:cubicBezTo>
                <a:cubicBezTo>
                  <a:pt x="6030639" y="568485"/>
                  <a:pt x="6052592" y="577083"/>
                  <a:pt x="6069735" y="587803"/>
                </a:cubicBezTo>
                <a:cubicBezTo>
                  <a:pt x="6126182" y="623812"/>
                  <a:pt x="6196945" y="634730"/>
                  <a:pt x="6270319" y="643982"/>
                </a:cubicBezTo>
                <a:cubicBezTo>
                  <a:pt x="6317101" y="649940"/>
                  <a:pt x="6363466" y="657107"/>
                  <a:pt x="6406781" y="672327"/>
                </a:cubicBezTo>
                <a:cubicBezTo>
                  <a:pt x="6433586" y="681598"/>
                  <a:pt x="6454928" y="693402"/>
                  <a:pt x="6469508" y="708574"/>
                </a:cubicBezTo>
                <a:cubicBezTo>
                  <a:pt x="6482729" y="721786"/>
                  <a:pt x="6496225" y="725422"/>
                  <a:pt x="6515869" y="715738"/>
                </a:cubicBezTo>
                <a:cubicBezTo>
                  <a:pt x="6572200" y="688353"/>
                  <a:pt x="6639257" y="676241"/>
                  <a:pt x="6725938" y="691128"/>
                </a:cubicBezTo>
                <a:cubicBezTo>
                  <a:pt x="6752109" y="695629"/>
                  <a:pt x="6772625" y="691505"/>
                  <a:pt x="6778240" y="678998"/>
                </a:cubicBezTo>
                <a:cubicBezTo>
                  <a:pt x="6784286" y="665981"/>
                  <a:pt x="6794269" y="655280"/>
                  <a:pt x="6806944" y="646178"/>
                </a:cubicBezTo>
                <a:lnTo>
                  <a:pt x="6830632" y="633915"/>
                </a:lnTo>
                <a:lnTo>
                  <a:pt x="6858072" y="646178"/>
                </a:lnTo>
                <a:cubicBezTo>
                  <a:pt x="6872754" y="655280"/>
                  <a:pt x="6884317" y="665981"/>
                  <a:pt x="6891322" y="678998"/>
                </a:cubicBezTo>
                <a:cubicBezTo>
                  <a:pt x="6897826" y="691505"/>
                  <a:pt x="6921592" y="695629"/>
                  <a:pt x="6951905" y="691128"/>
                </a:cubicBezTo>
                <a:cubicBezTo>
                  <a:pt x="7052317" y="676241"/>
                  <a:pt x="7129994" y="688353"/>
                  <a:pt x="7195246" y="715738"/>
                </a:cubicBezTo>
                <a:cubicBezTo>
                  <a:pt x="7217999" y="725422"/>
                  <a:pt x="7233634" y="721786"/>
                  <a:pt x="7248949" y="708574"/>
                </a:cubicBezTo>
                <a:cubicBezTo>
                  <a:pt x="7265838" y="693402"/>
                  <a:pt x="7290560" y="681598"/>
                  <a:pt x="7321609" y="672327"/>
                </a:cubicBezTo>
                <a:cubicBezTo>
                  <a:pt x="7371785" y="657107"/>
                  <a:pt x="7425493" y="649940"/>
                  <a:pt x="7479684" y="643982"/>
                </a:cubicBezTo>
                <a:cubicBezTo>
                  <a:pt x="7564679" y="634730"/>
                  <a:pt x="7646649" y="623812"/>
                  <a:pt x="7712035" y="587803"/>
                </a:cubicBezTo>
                <a:cubicBezTo>
                  <a:pt x="7731892" y="577083"/>
                  <a:pt x="7757322" y="568485"/>
                  <a:pt x="7781987" y="559470"/>
                </a:cubicBezTo>
                <a:cubicBezTo>
                  <a:pt x="7803481" y="562346"/>
                  <a:pt x="7818130" y="569455"/>
                  <a:pt x="7819900" y="582652"/>
                </a:cubicBezTo>
                <a:cubicBezTo>
                  <a:pt x="7831588" y="666650"/>
                  <a:pt x="7949751" y="662926"/>
                  <a:pt x="8081736" y="663503"/>
                </a:cubicBezTo>
                <a:cubicBezTo>
                  <a:pt x="8245081" y="664386"/>
                  <a:pt x="8336842" y="617005"/>
                  <a:pt x="8420801" y="558285"/>
                </a:cubicBezTo>
                <a:cubicBezTo>
                  <a:pt x="8449265" y="538191"/>
                  <a:pt x="8458404" y="508890"/>
                  <a:pt x="8528933" y="502501"/>
                </a:cubicBezTo>
                <a:cubicBezTo>
                  <a:pt x="8581654" y="537578"/>
                  <a:pt x="8515805" y="577567"/>
                  <a:pt x="8521178" y="614372"/>
                </a:cubicBezTo>
                <a:cubicBezTo>
                  <a:pt x="8526038" y="644784"/>
                  <a:pt x="8501063" y="694066"/>
                  <a:pt x="8633702" y="655978"/>
                </a:cubicBezTo>
                <a:cubicBezTo>
                  <a:pt x="8672570" y="644890"/>
                  <a:pt x="8692811" y="659300"/>
                  <a:pt x="8691231" y="674418"/>
                </a:cubicBezTo>
                <a:cubicBezTo>
                  <a:pt x="8675345" y="796871"/>
                  <a:pt x="8935518" y="746101"/>
                  <a:pt x="9047908" y="788104"/>
                </a:cubicBezTo>
                <a:cubicBezTo>
                  <a:pt x="9078021" y="799946"/>
                  <a:pt x="9142627" y="789836"/>
                  <a:pt x="9163628" y="773163"/>
                </a:cubicBezTo>
                <a:cubicBezTo>
                  <a:pt x="9298789" y="667347"/>
                  <a:pt x="9535801" y="657923"/>
                  <a:pt x="9754459" y="610207"/>
                </a:cubicBezTo>
                <a:cubicBezTo>
                  <a:pt x="9814490" y="668575"/>
                  <a:pt x="9808123" y="737017"/>
                  <a:pt x="9838868" y="799511"/>
                </a:cubicBezTo>
                <a:cubicBezTo>
                  <a:pt x="9870579" y="864422"/>
                  <a:pt x="9910733" y="865324"/>
                  <a:pt x="10085808" y="816231"/>
                </a:cubicBezTo>
                <a:cubicBezTo>
                  <a:pt x="10072804" y="953901"/>
                  <a:pt x="10072804" y="953901"/>
                  <a:pt x="10334338" y="917517"/>
                </a:cubicBezTo>
                <a:cubicBezTo>
                  <a:pt x="10328982" y="953657"/>
                  <a:pt x="10408594" y="989371"/>
                  <a:pt x="10516076" y="1018726"/>
                </a:cubicBezTo>
                <a:lnTo>
                  <a:pt x="10535302" y="1023522"/>
                </a:lnTo>
                <a:lnTo>
                  <a:pt x="10542819" y="1023458"/>
                </a:lnTo>
                <a:cubicBezTo>
                  <a:pt x="10579419" y="1025941"/>
                  <a:pt x="10603227" y="1033454"/>
                  <a:pt x="10623994" y="1041996"/>
                </a:cubicBezTo>
                <a:lnTo>
                  <a:pt x="10629774" y="1044511"/>
                </a:lnTo>
                <a:lnTo>
                  <a:pt x="10727305" y="1063419"/>
                </a:lnTo>
                <a:lnTo>
                  <a:pt x="10761785" y="1068017"/>
                </a:lnTo>
                <a:lnTo>
                  <a:pt x="10775688" y="1065268"/>
                </a:lnTo>
                <a:cubicBezTo>
                  <a:pt x="10790070" y="1060209"/>
                  <a:pt x="10805275" y="1052670"/>
                  <a:pt x="10821837" y="1042232"/>
                </a:cubicBezTo>
                <a:cubicBezTo>
                  <a:pt x="10987041" y="937564"/>
                  <a:pt x="11011156" y="925596"/>
                  <a:pt x="11122438" y="1004583"/>
                </a:cubicBezTo>
                <a:lnTo>
                  <a:pt x="11171433" y="1040550"/>
                </a:lnTo>
                <a:lnTo>
                  <a:pt x="11183724" y="1045316"/>
                </a:lnTo>
                <a:lnTo>
                  <a:pt x="11199690" y="1048085"/>
                </a:lnTo>
                <a:cubicBezTo>
                  <a:pt x="11210452" y="1048499"/>
                  <a:pt x="11222752" y="1048442"/>
                  <a:pt x="11232475" y="1049340"/>
                </a:cubicBezTo>
                <a:cubicBezTo>
                  <a:pt x="11272445" y="1020057"/>
                  <a:pt x="11206789" y="982961"/>
                  <a:pt x="11302451" y="949091"/>
                </a:cubicBezTo>
                <a:lnTo>
                  <a:pt x="11484849" y="1057667"/>
                </a:lnTo>
                <a:lnTo>
                  <a:pt x="11512818" y="1048926"/>
                </a:lnTo>
                <a:cubicBezTo>
                  <a:pt x="11553007" y="1039695"/>
                  <a:pt x="11597385" y="1034194"/>
                  <a:pt x="11642481" y="1029355"/>
                </a:cubicBezTo>
                <a:lnTo>
                  <a:pt x="11714551" y="1020966"/>
                </a:lnTo>
                <a:lnTo>
                  <a:pt x="11714551" y="1022389"/>
                </a:lnTo>
                <a:lnTo>
                  <a:pt x="11728519" y="1020975"/>
                </a:lnTo>
                <a:lnTo>
                  <a:pt x="11741691" y="1019651"/>
                </a:lnTo>
                <a:lnTo>
                  <a:pt x="11743999" y="1019424"/>
                </a:lnTo>
                <a:cubicBezTo>
                  <a:pt x="11745037" y="1019320"/>
                  <a:pt x="11744948" y="1019326"/>
                  <a:pt x="11742709" y="1019549"/>
                </a:cubicBezTo>
                <a:lnTo>
                  <a:pt x="11741691" y="1019651"/>
                </a:lnTo>
                <a:lnTo>
                  <a:pt x="11738529" y="1019963"/>
                </a:lnTo>
                <a:cubicBezTo>
                  <a:pt x="11729455" y="1020837"/>
                  <a:pt x="11718720" y="1021778"/>
                  <a:pt x="11771791" y="1015977"/>
                </a:cubicBezTo>
                <a:cubicBezTo>
                  <a:pt x="11774317" y="1015701"/>
                  <a:pt x="11812546" y="1011974"/>
                  <a:pt x="11834157" y="1009499"/>
                </a:cubicBezTo>
                <a:lnTo>
                  <a:pt x="11843354" y="1008273"/>
                </a:lnTo>
                <a:lnTo>
                  <a:pt x="11843354" y="1000151"/>
                </a:lnTo>
                <a:lnTo>
                  <a:pt x="11893955" y="983740"/>
                </a:lnTo>
                <a:cubicBezTo>
                  <a:pt x="11928061" y="969285"/>
                  <a:pt x="11955951" y="949359"/>
                  <a:pt x="11974160" y="920897"/>
                </a:cubicBezTo>
                <a:cubicBezTo>
                  <a:pt x="12002698" y="876981"/>
                  <a:pt x="12076554" y="851353"/>
                  <a:pt x="12143531" y="823664"/>
                </a:cubicBezTo>
                <a:lnTo>
                  <a:pt x="12192000" y="801163"/>
                </a:lnTo>
                <a:lnTo>
                  <a:pt x="12192000" y="2515690"/>
                </a:lnTo>
                <a:lnTo>
                  <a:pt x="0" y="251569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A12D9123-FA3F-F671-2703-FB6C0557D14C}"/>
              </a:ext>
            </a:extLst>
          </p:cNvPr>
          <p:cNvSpPr>
            <a:spLocks noGrp="1"/>
          </p:cNvSpPr>
          <p:nvPr>
            <p:ph type="title"/>
          </p:nvPr>
        </p:nvSpPr>
        <p:spPr>
          <a:xfrm>
            <a:off x="558457" y="409715"/>
            <a:ext cx="10515600" cy="930275"/>
          </a:xfrm>
        </p:spPr>
        <p:txBody>
          <a:bodyPr>
            <a:normAutofit/>
          </a:bodyPr>
          <a:lstStyle/>
          <a:p>
            <a:r>
              <a:rPr lang="en-US" sz="4000" b="1" dirty="0"/>
              <a:t>How does Heartbleed work?</a:t>
            </a:r>
          </a:p>
        </p:txBody>
      </p:sp>
      <p:sp>
        <p:nvSpPr>
          <p:cNvPr id="3" name="Content Placeholder 2">
            <a:extLst>
              <a:ext uri="{FF2B5EF4-FFF2-40B4-BE49-F238E27FC236}">
                <a16:creationId xmlns:a16="http://schemas.microsoft.com/office/drawing/2014/main" id="{9506E1FA-2897-7BEE-BF36-EAF417BC2CA3}"/>
              </a:ext>
            </a:extLst>
          </p:cNvPr>
          <p:cNvSpPr>
            <a:spLocks noGrp="1"/>
          </p:cNvSpPr>
          <p:nvPr>
            <p:ph idx="1"/>
          </p:nvPr>
        </p:nvSpPr>
        <p:spPr>
          <a:xfrm>
            <a:off x="2213714" y="1706420"/>
            <a:ext cx="1992441" cy="476081"/>
          </a:xfrm>
        </p:spPr>
        <p:txBody>
          <a:bodyPr/>
          <a:lstStyle/>
          <a:p>
            <a:pPr marL="0" indent="0" defTabSz="749808">
              <a:spcBef>
                <a:spcPts val="820"/>
              </a:spcBef>
              <a:buNone/>
            </a:pPr>
            <a:r>
              <a:rPr lang="en-US" sz="2296" kern="1200" dirty="0">
                <a:solidFill>
                  <a:schemeClr val="tx1"/>
                </a:solidFill>
                <a:latin typeface="+mn-lt"/>
                <a:ea typeface="+mn-ea"/>
                <a:cs typeface="+mn-cs"/>
              </a:rPr>
              <a:t>normal case</a:t>
            </a:r>
            <a:endParaRPr lang="en-US" dirty="0"/>
          </a:p>
        </p:txBody>
      </p:sp>
      <p:pic>
        <p:nvPicPr>
          <p:cNvPr id="5122" name="Picture 2" descr="Heartbleed Explanation">
            <a:extLst>
              <a:ext uri="{FF2B5EF4-FFF2-40B4-BE49-F238E27FC236}">
                <a16:creationId xmlns:a16="http://schemas.microsoft.com/office/drawing/2014/main" id="{BF972C1D-484D-41BD-DE01-302C1074E24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999" b="65183"/>
          <a:stretch/>
        </p:blipFill>
        <p:spPr bwMode="auto">
          <a:xfrm>
            <a:off x="81304" y="2116279"/>
            <a:ext cx="6013172" cy="420576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eartbleed Explanation">
            <a:extLst>
              <a:ext uri="{FF2B5EF4-FFF2-40B4-BE49-F238E27FC236}">
                <a16:creationId xmlns:a16="http://schemas.microsoft.com/office/drawing/2014/main" id="{649C4FA6-7473-96D7-37F6-0CA6BA3828D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7384"/>
          <a:stretch/>
        </p:blipFill>
        <p:spPr bwMode="auto">
          <a:xfrm>
            <a:off x="6144416" y="2117134"/>
            <a:ext cx="5982343" cy="4158422"/>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E4A7878E-031C-F922-085C-C9A5240F23CF}"/>
              </a:ext>
            </a:extLst>
          </p:cNvPr>
          <p:cNvSpPr txBox="1">
            <a:spLocks/>
          </p:cNvSpPr>
          <p:nvPr/>
        </p:nvSpPr>
        <p:spPr>
          <a:xfrm>
            <a:off x="8158387" y="1706420"/>
            <a:ext cx="2915670" cy="4760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749808">
              <a:spcBef>
                <a:spcPts val="820"/>
              </a:spcBef>
              <a:buNone/>
            </a:pPr>
            <a:r>
              <a:rPr lang="en-US" sz="2296" kern="1200" dirty="0">
                <a:solidFill>
                  <a:schemeClr val="tx1"/>
                </a:solidFill>
                <a:latin typeface="+mn-lt"/>
                <a:ea typeface="+mn-ea"/>
                <a:cs typeface="+mn-cs"/>
              </a:rPr>
              <a:t>vulnerable case</a:t>
            </a:r>
            <a:endParaRPr lang="en-US" dirty="0"/>
          </a:p>
        </p:txBody>
      </p:sp>
      <p:sp>
        <p:nvSpPr>
          <p:cNvPr id="7" name="TextBox 6">
            <a:extLst>
              <a:ext uri="{FF2B5EF4-FFF2-40B4-BE49-F238E27FC236}">
                <a16:creationId xmlns:a16="http://schemas.microsoft.com/office/drawing/2014/main" id="{0265E74D-20D2-524E-ACDB-6305E4D1120E}"/>
              </a:ext>
            </a:extLst>
          </p:cNvPr>
          <p:cNvSpPr txBox="1"/>
          <p:nvPr/>
        </p:nvSpPr>
        <p:spPr>
          <a:xfrm>
            <a:off x="10944167" y="6662938"/>
            <a:ext cx="1344918" cy="231154"/>
          </a:xfrm>
          <a:prstGeom prst="rect">
            <a:avLst/>
          </a:prstGeom>
          <a:noFill/>
        </p:spPr>
        <p:txBody>
          <a:bodyPr wrap="square">
            <a:spAutoFit/>
          </a:bodyPr>
          <a:lstStyle/>
          <a:p>
            <a:pPr defTabSz="749808">
              <a:spcAft>
                <a:spcPts val="600"/>
              </a:spcAft>
            </a:pPr>
            <a:r>
              <a:rPr lang="en-US" sz="902" kern="1200">
                <a:solidFill>
                  <a:schemeClr val="tx1"/>
                </a:solidFill>
                <a:latin typeface="+mn-lt"/>
                <a:ea typeface="+mn-ea"/>
                <a:cs typeface="+mn-cs"/>
              </a:rPr>
              <a:t>https://xkcd.com/1354/</a:t>
            </a:r>
            <a:endParaRPr lang="en-US" sz="1100"/>
          </a:p>
        </p:txBody>
      </p:sp>
    </p:spTree>
    <p:extLst>
      <p:ext uri="{BB962C8B-B14F-4D97-AF65-F5344CB8AC3E}">
        <p14:creationId xmlns:p14="http://schemas.microsoft.com/office/powerpoint/2010/main" val="2781796624"/>
      </p:ext>
    </p:extLst>
  </p:cSld>
  <p:clrMapOvr>
    <a:masterClrMapping/>
  </p:clrMapOvr>
  <mc:AlternateContent xmlns:mc="http://schemas.openxmlformats.org/markup-compatibility/2006" xmlns:p14="http://schemas.microsoft.com/office/powerpoint/2010/main">
    <mc:Choice Requires="p14">
      <p:transition spd="slow" p14:dur="2000" advTm="1333"/>
    </mc:Choice>
    <mc:Fallback xmlns="">
      <p:transition spd="slow" advTm="133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AE7E7">
            <a:alpha val="7797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C56EE-63F1-BAFB-B833-B794628AB297}"/>
              </a:ext>
            </a:extLst>
          </p:cNvPr>
          <p:cNvSpPr>
            <a:spLocks noGrp="1"/>
          </p:cNvSpPr>
          <p:nvPr>
            <p:ph type="title"/>
          </p:nvPr>
        </p:nvSpPr>
        <p:spPr>
          <a:xfrm>
            <a:off x="341313" y="3752850"/>
            <a:ext cx="3290887" cy="2452687"/>
          </a:xfrm>
        </p:spPr>
        <p:txBody>
          <a:bodyPr anchor="ctr">
            <a:normAutofit/>
          </a:bodyPr>
          <a:lstStyle/>
          <a:p>
            <a:r>
              <a:rPr lang="en-US" sz="3600" b="1" dirty="0"/>
              <a:t>Heartbleed code</a:t>
            </a:r>
          </a:p>
        </p:txBody>
      </p:sp>
      <p:pic>
        <p:nvPicPr>
          <p:cNvPr id="12" name="Picture 10" descr="HeartBleed and Zero Day bug managed IT Services Utah">
            <a:extLst>
              <a:ext uri="{FF2B5EF4-FFF2-40B4-BE49-F238E27FC236}">
                <a16:creationId xmlns:a16="http://schemas.microsoft.com/office/drawing/2014/main" id="{8B7FA09E-8535-47CE-3BE0-5B0FC76276F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899" b="34995"/>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CD04B40-34CD-BB55-5A5E-102407AFD4E4}"/>
              </a:ext>
            </a:extLst>
          </p:cNvPr>
          <p:cNvSpPr>
            <a:spLocks noGrp="1"/>
          </p:cNvSpPr>
          <p:nvPr>
            <p:ph idx="1"/>
          </p:nvPr>
        </p:nvSpPr>
        <p:spPr>
          <a:xfrm>
            <a:off x="3632200" y="3689350"/>
            <a:ext cx="8559800" cy="3105150"/>
          </a:xfrm>
        </p:spPr>
        <p:txBody>
          <a:bodyPr anchor="ctr">
            <a:normAutofit/>
          </a:bodyPr>
          <a:lstStyle/>
          <a:p>
            <a:r>
              <a:rPr lang="en-US" sz="1900" dirty="0"/>
              <a:t>A single line of code contains the mistake that gave rise to the Heartbleed vulnerability:</a:t>
            </a:r>
          </a:p>
          <a:p>
            <a:pPr marL="0" indent="0">
              <a:buNone/>
            </a:pPr>
            <a:r>
              <a:rPr lang="en-US" sz="1900" b="1" dirty="0">
                <a:latin typeface="Courier New" panose="02070309020205020404" pitchFamily="49" charset="0"/>
                <a:cs typeface="Courier New" panose="02070309020205020404" pitchFamily="49" charset="0"/>
              </a:rPr>
              <a:t>	</a:t>
            </a:r>
            <a:r>
              <a:rPr lang="en-US" sz="1900" b="1" dirty="0" err="1">
                <a:solidFill>
                  <a:srgbClr val="C00000"/>
                </a:solidFill>
                <a:latin typeface="Courier New" panose="02070309020205020404" pitchFamily="49" charset="0"/>
                <a:cs typeface="Courier New" panose="02070309020205020404" pitchFamily="49" charset="0"/>
              </a:rPr>
              <a:t>memcpy</a:t>
            </a:r>
            <a:r>
              <a:rPr lang="en-US" sz="1900" b="1" dirty="0">
                <a:solidFill>
                  <a:srgbClr val="C00000"/>
                </a:solidFill>
                <a:latin typeface="Courier New" panose="02070309020205020404" pitchFamily="49" charset="0"/>
                <a:cs typeface="Courier New" panose="02070309020205020404" pitchFamily="49" charset="0"/>
              </a:rPr>
              <a:t>(bp, pl, payload);</a:t>
            </a:r>
            <a:endParaRPr lang="en-US" sz="1900" b="1" dirty="0">
              <a:solidFill>
                <a:srgbClr val="C00000"/>
              </a:solidFill>
            </a:endParaRPr>
          </a:p>
          <a:p>
            <a:pPr lvl="2"/>
            <a:r>
              <a:rPr lang="en-US" sz="1900" dirty="0" err="1">
                <a:latin typeface="Courier New" panose="02070309020205020404" pitchFamily="49" charset="0"/>
                <a:cs typeface="Courier New" panose="02070309020205020404" pitchFamily="49" charset="0"/>
              </a:rPr>
              <a:t>memcpy</a:t>
            </a:r>
            <a:r>
              <a:rPr lang="en-US" sz="1900" dirty="0">
                <a:latin typeface="Courier New" panose="02070309020205020404" pitchFamily="49" charset="0"/>
                <a:cs typeface="Courier New" panose="02070309020205020404" pitchFamily="49" charset="0"/>
              </a:rPr>
              <a:t>()</a:t>
            </a:r>
            <a:r>
              <a:rPr lang="en-US" sz="1900" dirty="0"/>
              <a:t> is the command that copies data. </a:t>
            </a:r>
          </a:p>
          <a:p>
            <a:pPr lvl="2"/>
            <a:r>
              <a:rPr lang="en-US" sz="1900" dirty="0">
                <a:latin typeface="Courier New" panose="02070309020205020404" pitchFamily="49" charset="0"/>
                <a:cs typeface="Courier New" panose="02070309020205020404" pitchFamily="49" charset="0"/>
              </a:rPr>
              <a:t>bp</a:t>
            </a:r>
            <a:r>
              <a:rPr lang="en-US" sz="1900" dirty="0"/>
              <a:t> is the place it's copying it to</a:t>
            </a:r>
          </a:p>
          <a:p>
            <a:pPr lvl="2"/>
            <a:r>
              <a:rPr lang="en-US" sz="1900" dirty="0">
                <a:latin typeface="Courier New" panose="02070309020205020404" pitchFamily="49" charset="0"/>
                <a:cs typeface="Courier New" panose="02070309020205020404" pitchFamily="49" charset="0"/>
              </a:rPr>
              <a:t>pl</a:t>
            </a:r>
            <a:r>
              <a:rPr lang="en-US" sz="1900" dirty="0"/>
              <a:t> is where it's being copied from</a:t>
            </a:r>
          </a:p>
          <a:p>
            <a:pPr lvl="2"/>
            <a:r>
              <a:rPr lang="en-US" sz="1900" dirty="0">
                <a:latin typeface="Courier New" panose="02070309020205020404" pitchFamily="49" charset="0"/>
                <a:cs typeface="Courier New" panose="02070309020205020404" pitchFamily="49" charset="0"/>
              </a:rPr>
              <a:t>payload</a:t>
            </a:r>
            <a:r>
              <a:rPr lang="en-US" sz="1900" dirty="0"/>
              <a:t> is the length of the data being copied. </a:t>
            </a:r>
          </a:p>
          <a:p>
            <a:r>
              <a:rPr lang="en-US" sz="1900" dirty="0"/>
              <a:t>As we've seen, the problem is that there's never any attempt to check if the amount of data in </a:t>
            </a:r>
            <a:r>
              <a:rPr lang="en-US" sz="1900" dirty="0">
                <a:latin typeface="Courier New" panose="02070309020205020404" pitchFamily="49" charset="0"/>
                <a:cs typeface="Courier New" panose="02070309020205020404" pitchFamily="49" charset="0"/>
              </a:rPr>
              <a:t>pl</a:t>
            </a:r>
            <a:r>
              <a:rPr lang="en-US" sz="1900" dirty="0"/>
              <a:t> is equal to the value given of </a:t>
            </a:r>
            <a:r>
              <a:rPr lang="en-US" sz="1900" dirty="0">
                <a:latin typeface="Courier New" panose="02070309020205020404" pitchFamily="49" charset="0"/>
                <a:cs typeface="Courier New" panose="02070309020205020404" pitchFamily="49" charset="0"/>
              </a:rPr>
              <a:t>payload</a:t>
            </a:r>
            <a:r>
              <a:rPr lang="en-US" sz="1900" dirty="0"/>
              <a:t>.</a:t>
            </a:r>
          </a:p>
        </p:txBody>
      </p:sp>
    </p:spTree>
    <p:extLst>
      <p:ext uri="{BB962C8B-B14F-4D97-AF65-F5344CB8AC3E}">
        <p14:creationId xmlns:p14="http://schemas.microsoft.com/office/powerpoint/2010/main" val="259853953"/>
      </p:ext>
    </p:extLst>
  </p:cSld>
  <p:clrMapOvr>
    <a:masterClrMapping/>
  </p:clrMapOvr>
  <mc:AlternateContent xmlns:mc="http://schemas.openxmlformats.org/markup-compatibility/2006" xmlns:p14="http://schemas.microsoft.com/office/powerpoint/2010/main">
    <mc:Choice Requires="p14">
      <p:transition spd="slow" p14:dur="2000" advTm="778"/>
    </mc:Choice>
    <mc:Fallback xmlns="">
      <p:transition spd="slow" advTm="778"/>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AE7E7">
            <a:alpha val="7797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C56EE-63F1-BAFB-B833-B794628AB297}"/>
              </a:ext>
            </a:extLst>
          </p:cNvPr>
          <p:cNvSpPr>
            <a:spLocks noGrp="1"/>
          </p:cNvSpPr>
          <p:nvPr>
            <p:ph type="title"/>
          </p:nvPr>
        </p:nvSpPr>
        <p:spPr>
          <a:xfrm>
            <a:off x="341313" y="3752850"/>
            <a:ext cx="3290887" cy="2452687"/>
          </a:xfrm>
        </p:spPr>
        <p:txBody>
          <a:bodyPr anchor="ctr">
            <a:normAutofit/>
          </a:bodyPr>
          <a:lstStyle/>
          <a:p>
            <a:r>
              <a:rPr lang="en-US" sz="3600" b="1" dirty="0"/>
              <a:t>Heartbleed code</a:t>
            </a:r>
          </a:p>
        </p:txBody>
      </p:sp>
      <p:pic>
        <p:nvPicPr>
          <p:cNvPr id="12" name="Picture 10" descr="HeartBleed and Zero Day bug managed IT Services Utah">
            <a:extLst>
              <a:ext uri="{FF2B5EF4-FFF2-40B4-BE49-F238E27FC236}">
                <a16:creationId xmlns:a16="http://schemas.microsoft.com/office/drawing/2014/main" id="{8B7FA09E-8535-47CE-3BE0-5B0FC76276F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899" b="34995"/>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CD04B40-34CD-BB55-5A5E-102407AFD4E4}"/>
              </a:ext>
            </a:extLst>
          </p:cNvPr>
          <p:cNvSpPr>
            <a:spLocks noGrp="1"/>
          </p:cNvSpPr>
          <p:nvPr>
            <p:ph idx="1"/>
          </p:nvPr>
        </p:nvSpPr>
        <p:spPr>
          <a:xfrm>
            <a:off x="3632200" y="3689350"/>
            <a:ext cx="8559800" cy="3105150"/>
          </a:xfrm>
        </p:spPr>
        <p:txBody>
          <a:bodyPr anchor="ctr">
            <a:normAutofit/>
          </a:bodyPr>
          <a:lstStyle/>
          <a:p>
            <a:r>
              <a:rPr lang="en-US" sz="1900" dirty="0"/>
              <a:t>A single line of code contains the mistake that gave rise to the Heartbleed vulnerability:</a:t>
            </a:r>
          </a:p>
          <a:p>
            <a:pPr marL="0" indent="0">
              <a:buNone/>
            </a:pPr>
            <a:r>
              <a:rPr lang="en-US" sz="1900" b="1" dirty="0">
                <a:latin typeface="Courier New" panose="02070309020205020404" pitchFamily="49" charset="0"/>
                <a:cs typeface="Courier New" panose="02070309020205020404" pitchFamily="49" charset="0"/>
              </a:rPr>
              <a:t>	</a:t>
            </a:r>
            <a:r>
              <a:rPr lang="en-US" sz="1900" b="1" dirty="0" err="1">
                <a:solidFill>
                  <a:srgbClr val="C00000"/>
                </a:solidFill>
                <a:latin typeface="Courier New" panose="02070309020205020404" pitchFamily="49" charset="0"/>
                <a:cs typeface="Courier New" panose="02070309020205020404" pitchFamily="49" charset="0"/>
              </a:rPr>
              <a:t>memcpy</a:t>
            </a:r>
            <a:r>
              <a:rPr lang="en-US" sz="1900" b="1" dirty="0">
                <a:solidFill>
                  <a:srgbClr val="C00000"/>
                </a:solidFill>
                <a:latin typeface="Courier New" panose="02070309020205020404" pitchFamily="49" charset="0"/>
                <a:cs typeface="Courier New" panose="02070309020205020404" pitchFamily="49" charset="0"/>
              </a:rPr>
              <a:t>(bp, pl, payload);</a:t>
            </a:r>
            <a:endParaRPr lang="en-US" sz="1900" b="1" dirty="0">
              <a:solidFill>
                <a:srgbClr val="C00000"/>
              </a:solidFill>
            </a:endParaRPr>
          </a:p>
          <a:p>
            <a:pPr lvl="2"/>
            <a:r>
              <a:rPr lang="en-US" sz="1900" dirty="0" err="1">
                <a:latin typeface="Courier New" panose="02070309020205020404" pitchFamily="49" charset="0"/>
                <a:cs typeface="Courier New" panose="02070309020205020404" pitchFamily="49" charset="0"/>
              </a:rPr>
              <a:t>memcpy</a:t>
            </a:r>
            <a:r>
              <a:rPr lang="en-US" sz="1900" dirty="0">
                <a:latin typeface="Courier New" panose="02070309020205020404" pitchFamily="49" charset="0"/>
                <a:cs typeface="Courier New" panose="02070309020205020404" pitchFamily="49" charset="0"/>
              </a:rPr>
              <a:t>()</a:t>
            </a:r>
            <a:r>
              <a:rPr lang="en-US" sz="1900" dirty="0"/>
              <a:t> is the command that copies data. </a:t>
            </a:r>
          </a:p>
          <a:p>
            <a:pPr lvl="2"/>
            <a:r>
              <a:rPr lang="en-US" sz="1900" dirty="0">
                <a:latin typeface="Courier New" panose="02070309020205020404" pitchFamily="49" charset="0"/>
                <a:cs typeface="Courier New" panose="02070309020205020404" pitchFamily="49" charset="0"/>
              </a:rPr>
              <a:t>bp</a:t>
            </a:r>
            <a:r>
              <a:rPr lang="en-US" sz="1900" dirty="0"/>
              <a:t> is the place it's copying it to</a:t>
            </a:r>
          </a:p>
          <a:p>
            <a:pPr lvl="2"/>
            <a:r>
              <a:rPr lang="en-US" sz="1900" dirty="0">
                <a:latin typeface="Courier New" panose="02070309020205020404" pitchFamily="49" charset="0"/>
                <a:cs typeface="Courier New" panose="02070309020205020404" pitchFamily="49" charset="0"/>
              </a:rPr>
              <a:t>pl</a:t>
            </a:r>
            <a:r>
              <a:rPr lang="en-US" sz="1900" dirty="0"/>
              <a:t> is where it's being copied from</a:t>
            </a:r>
          </a:p>
          <a:p>
            <a:pPr lvl="2"/>
            <a:r>
              <a:rPr lang="en-US" sz="1900" dirty="0">
                <a:latin typeface="Courier New" panose="02070309020205020404" pitchFamily="49" charset="0"/>
                <a:cs typeface="Courier New" panose="02070309020205020404" pitchFamily="49" charset="0"/>
              </a:rPr>
              <a:t>payload</a:t>
            </a:r>
            <a:r>
              <a:rPr lang="en-US" sz="1900" dirty="0"/>
              <a:t> is the length of the data being copied. </a:t>
            </a:r>
          </a:p>
          <a:p>
            <a:r>
              <a:rPr lang="en-US" sz="1900" dirty="0"/>
              <a:t>As we've seen, the problem is that there's never any attempt to check if the amount of data in </a:t>
            </a:r>
            <a:r>
              <a:rPr lang="en-US" sz="1900" dirty="0">
                <a:latin typeface="Courier New" panose="02070309020205020404" pitchFamily="49" charset="0"/>
                <a:cs typeface="Courier New" panose="02070309020205020404" pitchFamily="49" charset="0"/>
              </a:rPr>
              <a:t>pl</a:t>
            </a:r>
            <a:r>
              <a:rPr lang="en-US" sz="1900" dirty="0"/>
              <a:t> is equal to the value given of </a:t>
            </a:r>
            <a:r>
              <a:rPr lang="en-US" sz="1900" dirty="0">
                <a:latin typeface="Courier New" panose="02070309020205020404" pitchFamily="49" charset="0"/>
                <a:cs typeface="Courier New" panose="02070309020205020404" pitchFamily="49" charset="0"/>
              </a:rPr>
              <a:t>payload</a:t>
            </a:r>
            <a:r>
              <a:rPr lang="en-US" sz="1900" dirty="0"/>
              <a:t>.</a:t>
            </a:r>
          </a:p>
        </p:txBody>
      </p:sp>
      <p:pic>
        <p:nvPicPr>
          <p:cNvPr id="4" name="Picture 2" descr="Heartbleed Explanation">
            <a:extLst>
              <a:ext uri="{FF2B5EF4-FFF2-40B4-BE49-F238E27FC236}">
                <a16:creationId xmlns:a16="http://schemas.microsoft.com/office/drawing/2014/main" id="{D70A7151-F202-2162-3EA5-276FCEEEED6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84088"/>
          <a:stretch/>
        </p:blipFill>
        <p:spPr bwMode="auto">
          <a:xfrm>
            <a:off x="3561080" y="3753956"/>
            <a:ext cx="8538807"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1475908"/>
      </p:ext>
    </p:extLst>
  </p:cSld>
  <p:clrMapOvr>
    <a:masterClrMapping/>
  </p:clrMapOvr>
  <mc:AlternateContent xmlns:mc="http://schemas.openxmlformats.org/markup-compatibility/2006" xmlns:p14="http://schemas.microsoft.com/office/powerpoint/2010/main">
    <mc:Choice Requires="p14">
      <p:transition spd="slow" p14:dur="2000" advTm="778"/>
    </mc:Choice>
    <mc:Fallback xmlns="">
      <p:transition spd="slow" advTm="77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48" name="Rectangle 14344">
            <a:extLst>
              <a:ext uri="{FF2B5EF4-FFF2-40B4-BE49-F238E27FC236}">
                <a16:creationId xmlns:a16="http://schemas.microsoft.com/office/drawing/2014/main" id="{69AB23CA-CF96-42B0-847F-37A181DEBF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Meiryo"/>
              <a:ea typeface="+mn-ea"/>
              <a:cs typeface="+mn-cs"/>
            </a:endParaRPr>
          </a:p>
        </p:txBody>
      </p:sp>
      <p:sp>
        <p:nvSpPr>
          <p:cNvPr id="8" name="TextBox 7">
            <a:extLst>
              <a:ext uri="{FF2B5EF4-FFF2-40B4-BE49-F238E27FC236}">
                <a16:creationId xmlns:a16="http://schemas.microsoft.com/office/drawing/2014/main" id="{9367733C-C2B9-E53E-7F97-E29F142BC37E}"/>
              </a:ext>
            </a:extLst>
          </p:cNvPr>
          <p:cNvSpPr txBox="1"/>
          <p:nvPr/>
        </p:nvSpPr>
        <p:spPr>
          <a:xfrm>
            <a:off x="1274679" y="1371606"/>
            <a:ext cx="7046361" cy="2678073"/>
          </a:xfrm>
          <a:prstGeom prst="roundRect">
            <a:avLst>
              <a:gd name="adj" fmla="val 8060"/>
            </a:avLst>
          </a:prstGeom>
          <a:solidFill>
            <a:schemeClr val="bg1"/>
          </a:solidFill>
          <a:ln w="19050">
            <a:noFill/>
            <a:prstDash val="sysDot"/>
          </a:ln>
        </p:spPr>
        <p:txBody>
          <a:bodyPr wrap="square">
            <a:spAutoFit/>
          </a:bodyPr>
          <a:lstStyle/>
          <a:p>
            <a:r>
              <a:rPr lang="en-US" sz="1600" dirty="0">
                <a:solidFill>
                  <a:schemeClr val="accent6"/>
                </a:solidFill>
                <a:effectLst/>
                <a:latin typeface="Menlo" panose="020B0609030804020204" pitchFamily="49" charset="0"/>
                <a:ea typeface="Menlo" panose="020B0609030804020204" pitchFamily="49" charset="0"/>
                <a:cs typeface="Menlo" panose="020B0609030804020204" pitchFamily="49" charset="0"/>
              </a:rPr>
              <a:t>/* Read type and payload length first */</a:t>
            </a:r>
          </a:p>
          <a:p>
            <a:r>
              <a:rPr lang="en-US" sz="1600" dirty="0">
                <a:effectLst/>
                <a:highlight>
                  <a:srgbClr val="FFFF00"/>
                </a:highlight>
                <a:latin typeface="Menlo" panose="020B0609030804020204" pitchFamily="49" charset="0"/>
                <a:ea typeface="Menlo" panose="020B0609030804020204" pitchFamily="49" charset="0"/>
                <a:cs typeface="Menlo" panose="020B0609030804020204" pitchFamily="49" charset="0"/>
              </a:rPr>
              <a:t>if (1 + 2 + 16 &gt; s-&gt;s3-&gt;relent)</a:t>
            </a:r>
          </a:p>
          <a:p>
            <a:r>
              <a:rPr lang="en-US" sz="1600" dirty="0">
                <a:solidFill>
                  <a:srgbClr val="16161D"/>
                </a:solidFill>
                <a:latin typeface="Menlo" panose="020B0609030804020204" pitchFamily="49" charset="0"/>
                <a:ea typeface="Menlo" panose="020B0609030804020204" pitchFamily="49" charset="0"/>
                <a:cs typeface="Menlo" panose="020B0609030804020204" pitchFamily="49" charset="0"/>
              </a:rPr>
              <a:t>   </a:t>
            </a:r>
            <a:r>
              <a:rPr lang="en-US" sz="1600" dirty="0">
                <a:solidFill>
                  <a:srgbClr val="16161D"/>
                </a:solidFill>
                <a:effectLst/>
                <a:latin typeface="Menlo" panose="020B0609030804020204" pitchFamily="49" charset="0"/>
                <a:ea typeface="Menlo" panose="020B0609030804020204" pitchFamily="49" charset="0"/>
                <a:cs typeface="Menlo" panose="020B0609030804020204" pitchFamily="49" charset="0"/>
              </a:rPr>
              <a:t>return 0; </a:t>
            </a:r>
            <a:r>
              <a:rPr lang="en-US" sz="1600" dirty="0">
                <a:solidFill>
                  <a:schemeClr val="accent6"/>
                </a:solidFill>
                <a:effectLst/>
                <a:latin typeface="Menlo" panose="020B0609030804020204" pitchFamily="49" charset="0"/>
                <a:ea typeface="Menlo" panose="020B0609030804020204" pitchFamily="49" charset="0"/>
                <a:cs typeface="Menlo" panose="020B0609030804020204" pitchFamily="49" charset="0"/>
              </a:rPr>
              <a:t>/* silently discard */</a:t>
            </a:r>
          </a:p>
          <a:p>
            <a:endParaRPr lang="en-US" sz="1600" dirty="0">
              <a:solidFill>
                <a:srgbClr val="16161D"/>
              </a:solidFill>
              <a:effectLst/>
              <a:latin typeface="Menlo" panose="020B0609030804020204" pitchFamily="49" charset="0"/>
              <a:ea typeface="Menlo" panose="020B0609030804020204" pitchFamily="49" charset="0"/>
              <a:cs typeface="Menlo" panose="020B0609030804020204" pitchFamily="49" charset="0"/>
            </a:endParaRPr>
          </a:p>
          <a:p>
            <a:r>
              <a:rPr lang="en-US" sz="1600" dirty="0" err="1">
                <a:solidFill>
                  <a:srgbClr val="16161D"/>
                </a:solidFill>
                <a:effectLst/>
                <a:latin typeface="Menlo" panose="020B0609030804020204" pitchFamily="49" charset="0"/>
                <a:ea typeface="Menlo" panose="020B0609030804020204" pitchFamily="49" charset="0"/>
                <a:cs typeface="Menlo" panose="020B0609030804020204" pitchFamily="49" charset="0"/>
              </a:rPr>
              <a:t>hbtype</a:t>
            </a:r>
            <a:r>
              <a:rPr lang="en-US" sz="1600" dirty="0">
                <a:solidFill>
                  <a:srgbClr val="16161D"/>
                </a:solidFill>
                <a:effectLst/>
                <a:latin typeface="Menlo" panose="020B0609030804020204" pitchFamily="49" charset="0"/>
                <a:ea typeface="Menlo" panose="020B0609030804020204" pitchFamily="49" charset="0"/>
                <a:cs typeface="Menlo" panose="020B0609030804020204" pitchFamily="49" charset="0"/>
              </a:rPr>
              <a:t> = *p++;</a:t>
            </a:r>
          </a:p>
          <a:p>
            <a:r>
              <a:rPr lang="en-US" sz="1600" dirty="0">
                <a:solidFill>
                  <a:srgbClr val="16161D"/>
                </a:solidFill>
                <a:effectLst/>
                <a:latin typeface="Menlo" panose="020B0609030804020204" pitchFamily="49" charset="0"/>
                <a:ea typeface="Menlo" panose="020B0609030804020204" pitchFamily="49" charset="0"/>
                <a:cs typeface="Menlo" panose="020B0609030804020204" pitchFamily="49" charset="0"/>
              </a:rPr>
              <a:t>n2s(p, payload);</a:t>
            </a:r>
          </a:p>
          <a:p>
            <a:r>
              <a:rPr lang="en-US" sz="1600" dirty="0">
                <a:effectLst/>
                <a:highlight>
                  <a:srgbClr val="FFFF00"/>
                </a:highlight>
                <a:latin typeface="Menlo" panose="020B0609030804020204" pitchFamily="49" charset="0"/>
                <a:ea typeface="Menlo" panose="020B0609030804020204" pitchFamily="49" charset="0"/>
                <a:cs typeface="Menlo" panose="020B0609030804020204" pitchFamily="49" charset="0"/>
              </a:rPr>
              <a:t>if (1 + 2 + payload + 16 &gt; s-&gt;s3-&gt;</a:t>
            </a:r>
            <a:r>
              <a:rPr lang="en-US" sz="1600" dirty="0" err="1">
                <a:effectLst/>
                <a:highlight>
                  <a:srgbClr val="FFFF00"/>
                </a:highlight>
                <a:latin typeface="Menlo" panose="020B0609030804020204" pitchFamily="49" charset="0"/>
                <a:ea typeface="Menlo" panose="020B0609030804020204" pitchFamily="49" charset="0"/>
                <a:cs typeface="Menlo" panose="020B0609030804020204" pitchFamily="49" charset="0"/>
              </a:rPr>
              <a:t>rrec.length</a:t>
            </a:r>
            <a:r>
              <a:rPr lang="en-US" sz="1600" dirty="0">
                <a:effectLst/>
                <a:highlight>
                  <a:srgbClr val="FFFF00"/>
                </a:highlight>
                <a:latin typeface="Menlo" panose="020B0609030804020204" pitchFamily="49" charset="0"/>
                <a:ea typeface="Menlo" panose="020B0609030804020204" pitchFamily="49" charset="0"/>
                <a:cs typeface="Menlo" panose="020B0609030804020204" pitchFamily="49" charset="0"/>
              </a:rPr>
              <a:t>)</a:t>
            </a:r>
          </a:p>
          <a:p>
            <a:r>
              <a:rPr lang="en-US" sz="1600" dirty="0">
                <a:solidFill>
                  <a:srgbClr val="16161D"/>
                </a:solidFill>
                <a:effectLst/>
                <a:latin typeface="Menlo" panose="020B0609030804020204" pitchFamily="49" charset="0"/>
                <a:ea typeface="Menlo" panose="020B0609030804020204" pitchFamily="49" charset="0"/>
                <a:cs typeface="Menlo" panose="020B0609030804020204" pitchFamily="49" charset="0"/>
              </a:rPr>
              <a:t>   return 0; </a:t>
            </a:r>
            <a:r>
              <a:rPr lang="en-US" sz="1600" dirty="0">
                <a:solidFill>
                  <a:schemeClr val="accent6"/>
                </a:solidFill>
                <a:effectLst/>
                <a:latin typeface="Menlo" panose="020B0609030804020204" pitchFamily="49" charset="0"/>
                <a:ea typeface="Menlo" panose="020B0609030804020204" pitchFamily="49" charset="0"/>
                <a:cs typeface="Menlo" panose="020B0609030804020204" pitchFamily="49" charset="0"/>
              </a:rPr>
              <a:t>/* silently discard per RFC 6520 sec. 4 */</a:t>
            </a:r>
          </a:p>
          <a:p>
            <a:endParaRPr lang="en-US" sz="1600" dirty="0">
              <a:solidFill>
                <a:schemeClr val="accent6"/>
              </a:solidFill>
              <a:effectLst/>
              <a:latin typeface="Menlo" panose="020B0609030804020204" pitchFamily="49" charset="0"/>
              <a:ea typeface="Menlo" panose="020B0609030804020204" pitchFamily="49" charset="0"/>
              <a:cs typeface="Menlo" panose="020B0609030804020204" pitchFamily="49" charset="0"/>
            </a:endParaRPr>
          </a:p>
          <a:p>
            <a:r>
              <a:rPr lang="en-US" sz="1600" dirty="0">
                <a:solidFill>
                  <a:srgbClr val="16161D"/>
                </a:solidFill>
                <a:effectLst/>
                <a:latin typeface="Menlo" panose="020B0609030804020204" pitchFamily="49" charset="0"/>
                <a:ea typeface="Menlo" panose="020B0609030804020204" pitchFamily="49" charset="0"/>
                <a:cs typeface="Menlo" panose="020B0609030804020204" pitchFamily="49" charset="0"/>
              </a:rPr>
              <a:t>pl = p;</a:t>
            </a:r>
            <a:endParaRPr lang="en-US" sz="1600" dirty="0">
              <a:solidFill>
                <a:srgbClr val="16161D"/>
              </a:solidFill>
              <a:latin typeface="Menlo" panose="020B0609030804020204" pitchFamily="49" charset="0"/>
              <a:ea typeface="Menlo" panose="020B0609030804020204" pitchFamily="49" charset="0"/>
              <a:cs typeface="Menlo" panose="020B0609030804020204" pitchFamily="49" charset="0"/>
            </a:endParaRPr>
          </a:p>
        </p:txBody>
      </p:sp>
      <p:sp>
        <p:nvSpPr>
          <p:cNvPr id="2" name="Title 1">
            <a:extLst>
              <a:ext uri="{FF2B5EF4-FFF2-40B4-BE49-F238E27FC236}">
                <a16:creationId xmlns:a16="http://schemas.microsoft.com/office/drawing/2014/main" id="{81DC56EE-63F1-BAFB-B833-B794628AB297}"/>
              </a:ext>
            </a:extLst>
          </p:cNvPr>
          <p:cNvSpPr>
            <a:spLocks noGrp="1"/>
          </p:cNvSpPr>
          <p:nvPr>
            <p:ph type="title"/>
          </p:nvPr>
        </p:nvSpPr>
        <p:spPr>
          <a:xfrm>
            <a:off x="416467" y="326892"/>
            <a:ext cx="7134415" cy="852486"/>
          </a:xfrm>
        </p:spPr>
        <p:txBody>
          <a:bodyPr anchor="b">
            <a:normAutofit/>
          </a:bodyPr>
          <a:lstStyle/>
          <a:p>
            <a:r>
              <a:rPr lang="en-US" sz="3600" b="1" dirty="0"/>
              <a:t>The Heartbleed fix</a:t>
            </a:r>
          </a:p>
        </p:txBody>
      </p:sp>
      <p:sp>
        <p:nvSpPr>
          <p:cNvPr id="14347" name="Freeform: Shape 14346">
            <a:extLst>
              <a:ext uri="{FF2B5EF4-FFF2-40B4-BE49-F238E27FC236}">
                <a16:creationId xmlns:a16="http://schemas.microsoft.com/office/drawing/2014/main" id="{A45FD7F6-BF7B-4588-AE38-90035891A1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30690" y="-18918"/>
            <a:ext cx="3580076" cy="3029264"/>
          </a:xfrm>
          <a:custGeom>
            <a:avLst/>
            <a:gdLst>
              <a:gd name="connsiteX0" fmla="*/ 19381 w 3580076"/>
              <a:gd name="connsiteY0" fmla="*/ 0 h 3029264"/>
              <a:gd name="connsiteX1" fmla="*/ 3580076 w 3580076"/>
              <a:gd name="connsiteY1" fmla="*/ 0 h 3029264"/>
              <a:gd name="connsiteX2" fmla="*/ 3580076 w 3580076"/>
              <a:gd name="connsiteY2" fmla="*/ 2559343 h 3029264"/>
              <a:gd name="connsiteX3" fmla="*/ 3556258 w 3580076"/>
              <a:gd name="connsiteY3" fmla="*/ 2578706 h 3029264"/>
              <a:gd name="connsiteX4" fmla="*/ 2887450 w 3580076"/>
              <a:gd name="connsiteY4" fmla="*/ 2826324 h 3029264"/>
              <a:gd name="connsiteX5" fmla="*/ 2575407 w 3580076"/>
              <a:gd name="connsiteY5" fmla="*/ 2906908 h 3029264"/>
              <a:gd name="connsiteX6" fmla="*/ 628491 w 3580076"/>
              <a:gd name="connsiteY6" fmla="*/ 2569492 h 3029264"/>
              <a:gd name="connsiteX7" fmla="*/ 113276 w 3580076"/>
              <a:gd name="connsiteY7" fmla="*/ 1240251 h 3029264"/>
              <a:gd name="connsiteX8" fmla="*/ 83702 w 3580076"/>
              <a:gd name="connsiteY8" fmla="*/ 1041556 h 3029264"/>
              <a:gd name="connsiteX9" fmla="*/ 7347 w 3580076"/>
              <a:gd name="connsiteY9" fmla="*/ 73049 h 302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80076" h="3029264">
                <a:moveTo>
                  <a:pt x="19381" y="0"/>
                </a:moveTo>
                <a:lnTo>
                  <a:pt x="3580076" y="0"/>
                </a:lnTo>
                <a:lnTo>
                  <a:pt x="3580076" y="2559343"/>
                </a:lnTo>
                <a:lnTo>
                  <a:pt x="3556258" y="2578706"/>
                </a:lnTo>
                <a:cubicBezTo>
                  <a:pt x="3390615" y="2698133"/>
                  <a:pt x="3196665" y="2750327"/>
                  <a:pt x="2887450" y="2826324"/>
                </a:cubicBezTo>
                <a:cubicBezTo>
                  <a:pt x="2787996" y="2850747"/>
                  <a:pt x="2685123" y="2876042"/>
                  <a:pt x="2575407" y="2906908"/>
                </a:cubicBezTo>
                <a:cubicBezTo>
                  <a:pt x="1737105" y="3142655"/>
                  <a:pt x="1154843" y="3041718"/>
                  <a:pt x="628491" y="2569492"/>
                </a:cubicBezTo>
                <a:cubicBezTo>
                  <a:pt x="283045" y="2259569"/>
                  <a:pt x="200247" y="1841949"/>
                  <a:pt x="113276" y="1240251"/>
                </a:cubicBezTo>
                <a:cubicBezTo>
                  <a:pt x="103566" y="1173024"/>
                  <a:pt x="93505" y="1106186"/>
                  <a:pt x="83702" y="1041556"/>
                </a:cubicBezTo>
                <a:cubicBezTo>
                  <a:pt x="30763" y="691052"/>
                  <a:pt x="-19190" y="360006"/>
                  <a:pt x="7347" y="73049"/>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14340" name="Picture 4" descr="Heartbleed Bug: What have we learned so far...?">
            <a:extLst>
              <a:ext uri="{FF2B5EF4-FFF2-40B4-BE49-F238E27FC236}">
                <a16:creationId xmlns:a16="http://schemas.microsoft.com/office/drawing/2014/main" id="{8B845979-9F28-030A-9BF2-8EDCBB8C583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20" r="4000"/>
          <a:stretch/>
        </p:blipFill>
        <p:spPr bwMode="auto">
          <a:xfrm>
            <a:off x="6232303" y="3297831"/>
            <a:ext cx="5959692" cy="3560169"/>
          </a:xfrm>
          <a:custGeom>
            <a:avLst/>
            <a:gdLst/>
            <a:ahLst/>
            <a:cxnLst/>
            <a:rect l="l" t="t" r="r" b="b"/>
            <a:pathLst>
              <a:path w="5959692" h="3560169">
                <a:moveTo>
                  <a:pt x="3008109" y="42"/>
                </a:moveTo>
                <a:cubicBezTo>
                  <a:pt x="3549058" y="3372"/>
                  <a:pt x="4091345" y="208628"/>
                  <a:pt x="4702247" y="626282"/>
                </a:cubicBezTo>
                <a:cubicBezTo>
                  <a:pt x="4830168" y="713755"/>
                  <a:pt x="4951806" y="791097"/>
                  <a:pt x="5069411" y="865826"/>
                </a:cubicBezTo>
                <a:cubicBezTo>
                  <a:pt x="5495976" y="1136988"/>
                  <a:pt x="5734167" y="1298128"/>
                  <a:pt x="5895906" y="1594994"/>
                </a:cubicBezTo>
                <a:lnTo>
                  <a:pt x="5959691" y="1728783"/>
                </a:lnTo>
                <a:lnTo>
                  <a:pt x="5959692" y="3560169"/>
                </a:lnTo>
                <a:lnTo>
                  <a:pt x="635" y="3560169"/>
                </a:lnTo>
                <a:lnTo>
                  <a:pt x="0" y="3534810"/>
                </a:lnTo>
                <a:cubicBezTo>
                  <a:pt x="2402" y="3407978"/>
                  <a:pt x="21463" y="3278501"/>
                  <a:pt x="56896" y="3142342"/>
                </a:cubicBezTo>
                <a:cubicBezTo>
                  <a:pt x="155720" y="2762537"/>
                  <a:pt x="374193" y="2359525"/>
                  <a:pt x="605568" y="1932853"/>
                </a:cubicBezTo>
                <a:cubicBezTo>
                  <a:pt x="648282" y="1854194"/>
                  <a:pt x="692359" y="1772817"/>
                  <a:pt x="736162" y="1690788"/>
                </a:cubicBezTo>
                <a:cubicBezTo>
                  <a:pt x="1128289" y="956620"/>
                  <a:pt x="1429537" y="456850"/>
                  <a:pt x="2021319" y="209863"/>
                </a:cubicBezTo>
                <a:cubicBezTo>
                  <a:pt x="2359453" y="68739"/>
                  <a:pt x="2683541" y="-1956"/>
                  <a:pt x="3008109" y="42"/>
                </a:cubicBezTo>
                <a:close/>
              </a:path>
            </a:pathLst>
          </a:custGeom>
          <a:noFill/>
          <a:extLst>
            <a:ext uri="{909E8E84-426E-40DD-AFC4-6F175D3DCCD1}">
              <a14:hiddenFill xmlns:a14="http://schemas.microsoft.com/office/drawing/2010/main">
                <a:solidFill>
                  <a:srgbClr val="FFFFFF"/>
                </a:solidFill>
              </a14:hiddenFill>
            </a:ext>
          </a:extLst>
        </p:spPr>
      </p:pic>
      <p:sp>
        <p:nvSpPr>
          <p:cNvPr id="14349" name="Freeform: Shape 14348">
            <a:extLst>
              <a:ext uri="{FF2B5EF4-FFF2-40B4-BE49-F238E27FC236}">
                <a16:creationId xmlns:a16="http://schemas.microsoft.com/office/drawing/2014/main" id="{2F05AAE2-453E-4EDA-8961-D9B319978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2156" y="3297832"/>
            <a:ext cx="5959692" cy="3560169"/>
          </a:xfrm>
          <a:custGeom>
            <a:avLst/>
            <a:gdLst>
              <a:gd name="connsiteX0" fmla="*/ 5959692 w 5959692"/>
              <a:gd name="connsiteY0" fmla="*/ 3363787 h 3560169"/>
              <a:gd name="connsiteX1" fmla="*/ 5959692 w 5959692"/>
              <a:gd name="connsiteY1" fmla="*/ 3560169 h 3560169"/>
              <a:gd name="connsiteX2" fmla="*/ 5918326 w 5959692"/>
              <a:gd name="connsiteY2" fmla="*/ 3560169 h 3560169"/>
              <a:gd name="connsiteX3" fmla="*/ 3008109 w 5959692"/>
              <a:gd name="connsiteY3" fmla="*/ 42 h 3560169"/>
              <a:gd name="connsiteX4" fmla="*/ 4702247 w 5959692"/>
              <a:gd name="connsiteY4" fmla="*/ 626282 h 3560169"/>
              <a:gd name="connsiteX5" fmla="*/ 5069411 w 5959692"/>
              <a:gd name="connsiteY5" fmla="*/ 865826 h 3560169"/>
              <a:gd name="connsiteX6" fmla="*/ 5895906 w 5959692"/>
              <a:gd name="connsiteY6" fmla="*/ 1594994 h 3560169"/>
              <a:gd name="connsiteX7" fmla="*/ 5959691 w 5959692"/>
              <a:gd name="connsiteY7" fmla="*/ 1728783 h 3560169"/>
              <a:gd name="connsiteX8" fmla="*/ 5959691 w 5959692"/>
              <a:gd name="connsiteY8" fmla="*/ 2242763 h 3560169"/>
              <a:gd name="connsiteX9" fmla="*/ 5918347 w 5959692"/>
              <a:gd name="connsiteY9" fmla="*/ 2056598 h 3560169"/>
              <a:gd name="connsiteX10" fmla="*/ 5820285 w 5959692"/>
              <a:gd name="connsiteY10" fmla="*/ 1774807 h 3560169"/>
              <a:gd name="connsiteX11" fmla="*/ 4980935 w 5959692"/>
              <a:gd name="connsiteY11" fmla="*/ 946614 h 3560169"/>
              <a:gd name="connsiteX12" fmla="*/ 4635662 w 5959692"/>
              <a:gd name="connsiteY12" fmla="*/ 716464 h 3560169"/>
              <a:gd name="connsiteX13" fmla="*/ 3044280 w 5959692"/>
              <a:gd name="connsiteY13" fmla="*/ 109209 h 3560169"/>
              <a:gd name="connsiteX14" fmla="*/ 2119450 w 5959692"/>
              <a:gd name="connsiteY14" fmla="*/ 300880 h 3560169"/>
              <a:gd name="connsiteX15" fmla="*/ 919412 w 5959692"/>
              <a:gd name="connsiteY15" fmla="*/ 1696777 h 3560169"/>
              <a:gd name="connsiteX16" fmla="*/ 797804 w 5959692"/>
              <a:gd name="connsiteY16" fmla="*/ 1925546 h 3560169"/>
              <a:gd name="connsiteX17" fmla="*/ 287588 w 5959692"/>
              <a:gd name="connsiteY17" fmla="*/ 3069391 h 3560169"/>
              <a:gd name="connsiteX18" fmla="*/ 235658 w 5959692"/>
              <a:gd name="connsiteY18" fmla="*/ 3441477 h 3560169"/>
              <a:gd name="connsiteX19" fmla="*/ 239056 w 5959692"/>
              <a:gd name="connsiteY19" fmla="*/ 3560169 h 3560169"/>
              <a:gd name="connsiteX20" fmla="*/ 635 w 5959692"/>
              <a:gd name="connsiteY20" fmla="*/ 3560169 h 3560169"/>
              <a:gd name="connsiteX21" fmla="*/ 0 w 5959692"/>
              <a:gd name="connsiteY21" fmla="*/ 3534810 h 3560169"/>
              <a:gd name="connsiteX22" fmla="*/ 56896 w 5959692"/>
              <a:gd name="connsiteY22" fmla="*/ 3142342 h 3560169"/>
              <a:gd name="connsiteX23" fmla="*/ 605568 w 5959692"/>
              <a:gd name="connsiteY23" fmla="*/ 1932853 h 3560169"/>
              <a:gd name="connsiteX24" fmla="*/ 736162 w 5959692"/>
              <a:gd name="connsiteY24" fmla="*/ 1690788 h 3560169"/>
              <a:gd name="connsiteX25" fmla="*/ 2021319 w 5959692"/>
              <a:gd name="connsiteY25" fmla="*/ 209863 h 3560169"/>
              <a:gd name="connsiteX26" fmla="*/ 3008109 w 5959692"/>
              <a:gd name="connsiteY26" fmla="*/ 42 h 3560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959692" h="3560169">
                <a:moveTo>
                  <a:pt x="5959692" y="3363787"/>
                </a:moveTo>
                <a:lnTo>
                  <a:pt x="5959692" y="3560169"/>
                </a:lnTo>
                <a:lnTo>
                  <a:pt x="5918326" y="3560169"/>
                </a:lnTo>
                <a:close/>
                <a:moveTo>
                  <a:pt x="3008109" y="42"/>
                </a:moveTo>
                <a:cubicBezTo>
                  <a:pt x="3549058" y="3372"/>
                  <a:pt x="4091345" y="208628"/>
                  <a:pt x="4702247" y="626282"/>
                </a:cubicBezTo>
                <a:cubicBezTo>
                  <a:pt x="4830168" y="713755"/>
                  <a:pt x="4951806" y="791097"/>
                  <a:pt x="5069411" y="865826"/>
                </a:cubicBezTo>
                <a:cubicBezTo>
                  <a:pt x="5495976" y="1136988"/>
                  <a:pt x="5734167" y="1298128"/>
                  <a:pt x="5895906" y="1594994"/>
                </a:cubicBezTo>
                <a:lnTo>
                  <a:pt x="5959691" y="1728783"/>
                </a:lnTo>
                <a:lnTo>
                  <a:pt x="5959691" y="2242763"/>
                </a:lnTo>
                <a:lnTo>
                  <a:pt x="5918347" y="2056598"/>
                </a:lnTo>
                <a:cubicBezTo>
                  <a:pt x="5891169" y="1960834"/>
                  <a:pt x="5858474" y="1866845"/>
                  <a:pt x="5820285" y="1774807"/>
                </a:cubicBezTo>
                <a:cubicBezTo>
                  <a:pt x="5666444" y="1404038"/>
                  <a:pt x="5439344" y="1244459"/>
                  <a:pt x="4980935" y="946614"/>
                </a:cubicBezTo>
                <a:cubicBezTo>
                  <a:pt x="4870349" y="874793"/>
                  <a:pt x="4755972" y="800460"/>
                  <a:pt x="4635662" y="716464"/>
                </a:cubicBezTo>
                <a:cubicBezTo>
                  <a:pt x="4061110" y="315407"/>
                  <a:pt x="3551697" y="116473"/>
                  <a:pt x="3044280" y="109209"/>
                </a:cubicBezTo>
                <a:cubicBezTo>
                  <a:pt x="2739831" y="104851"/>
                  <a:pt x="2436100" y="169494"/>
                  <a:pt x="2119450" y="300880"/>
                </a:cubicBezTo>
                <a:cubicBezTo>
                  <a:pt x="1565269" y="530823"/>
                  <a:pt x="1284534" y="1002904"/>
                  <a:pt x="919412" y="1696777"/>
                </a:cubicBezTo>
                <a:cubicBezTo>
                  <a:pt x="878625" y="1774305"/>
                  <a:pt x="837580" y="1851211"/>
                  <a:pt x="797804" y="1925546"/>
                </a:cubicBezTo>
                <a:cubicBezTo>
                  <a:pt x="582340" y="2328776"/>
                  <a:pt x="378892" y="2709642"/>
                  <a:pt x="287588" y="3069391"/>
                </a:cubicBezTo>
                <a:cubicBezTo>
                  <a:pt x="254851" y="3198359"/>
                  <a:pt x="237447" y="3321111"/>
                  <a:pt x="235658" y="3441477"/>
                </a:cubicBezTo>
                <a:lnTo>
                  <a:pt x="239056" y="3560169"/>
                </a:lnTo>
                <a:lnTo>
                  <a:pt x="635" y="3560169"/>
                </a:lnTo>
                <a:lnTo>
                  <a:pt x="0" y="3534810"/>
                </a:lnTo>
                <a:cubicBezTo>
                  <a:pt x="2402" y="3407978"/>
                  <a:pt x="21463" y="3278501"/>
                  <a:pt x="56896" y="3142342"/>
                </a:cubicBezTo>
                <a:cubicBezTo>
                  <a:pt x="155720" y="2762537"/>
                  <a:pt x="374193" y="2359525"/>
                  <a:pt x="605568" y="1932853"/>
                </a:cubicBezTo>
                <a:cubicBezTo>
                  <a:pt x="648282" y="1854194"/>
                  <a:pt x="692359" y="1772817"/>
                  <a:pt x="736162" y="1690788"/>
                </a:cubicBezTo>
                <a:cubicBezTo>
                  <a:pt x="1128289" y="956620"/>
                  <a:pt x="1429537" y="456850"/>
                  <a:pt x="2021319" y="209863"/>
                </a:cubicBezTo>
                <a:cubicBezTo>
                  <a:pt x="2359453" y="68739"/>
                  <a:pt x="2683541" y="-1956"/>
                  <a:pt x="3008109" y="42"/>
                </a:cubicBezTo>
                <a:close/>
              </a:path>
            </a:pathLst>
          </a:custGeom>
          <a:solidFill>
            <a:srgbClr val="FFFFFF">
              <a:alpha val="60000"/>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351" name="Freeform: Shape 14350">
            <a:extLst>
              <a:ext uri="{FF2B5EF4-FFF2-40B4-BE49-F238E27FC236}">
                <a16:creationId xmlns:a16="http://schemas.microsoft.com/office/drawing/2014/main" id="{CE2CF453-4871-4F22-8746-957F757DA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493" y="3124529"/>
            <a:ext cx="6141507" cy="3752389"/>
          </a:xfrm>
          <a:custGeom>
            <a:avLst/>
            <a:gdLst>
              <a:gd name="connsiteX0" fmla="*/ 3215595 w 6141507"/>
              <a:gd name="connsiteY0" fmla="*/ 37 h 3752389"/>
              <a:gd name="connsiteX1" fmla="*/ 5025810 w 6141507"/>
              <a:gd name="connsiteY1" fmla="*/ 667544 h 3752389"/>
              <a:gd name="connsiteX2" fmla="*/ 5418068 w 6141507"/>
              <a:gd name="connsiteY2" fmla="*/ 923043 h 3752389"/>
              <a:gd name="connsiteX3" fmla="*/ 6130109 w 6141507"/>
              <a:gd name="connsiteY3" fmla="*/ 1458777 h 3752389"/>
              <a:gd name="connsiteX4" fmla="*/ 6141506 w 6141507"/>
              <a:gd name="connsiteY4" fmla="*/ 1473047 h 3752389"/>
              <a:gd name="connsiteX5" fmla="*/ 6141507 w 6141507"/>
              <a:gd name="connsiteY5" fmla="*/ 3752389 h 3752389"/>
              <a:gd name="connsiteX6" fmla="*/ 0 w 6141507"/>
              <a:gd name="connsiteY6" fmla="*/ 3752389 h 3752389"/>
              <a:gd name="connsiteX7" fmla="*/ 7127 w 6141507"/>
              <a:gd name="connsiteY7" fmla="*/ 3638865 h 3752389"/>
              <a:gd name="connsiteX8" fmla="*/ 59603 w 6141507"/>
              <a:gd name="connsiteY8" fmla="*/ 3356358 h 3752389"/>
              <a:gd name="connsiteX9" fmla="*/ 646726 w 6141507"/>
              <a:gd name="connsiteY9" fmla="*/ 2064848 h 3752389"/>
              <a:gd name="connsiteX10" fmla="*/ 786444 w 6141507"/>
              <a:gd name="connsiteY10" fmla="*/ 1806355 h 3752389"/>
              <a:gd name="connsiteX11" fmla="*/ 2160845 w 6141507"/>
              <a:gd name="connsiteY11" fmla="*/ 224629 h 3752389"/>
              <a:gd name="connsiteX12" fmla="*/ 3215595 w 6141507"/>
              <a:gd name="connsiteY12" fmla="*/ 37 h 3752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41507" h="3752389">
                <a:moveTo>
                  <a:pt x="3215595" y="37"/>
                </a:moveTo>
                <a:cubicBezTo>
                  <a:pt x="3793727" y="3265"/>
                  <a:pt x="4373168" y="222053"/>
                  <a:pt x="5025810" y="667544"/>
                </a:cubicBezTo>
                <a:cubicBezTo>
                  <a:pt x="5162471" y="760846"/>
                  <a:pt x="5292423" y="843339"/>
                  <a:pt x="5418068" y="923043"/>
                </a:cubicBezTo>
                <a:cubicBezTo>
                  <a:pt x="5743584" y="1129628"/>
                  <a:pt x="5966418" y="1276344"/>
                  <a:pt x="6130109" y="1458777"/>
                </a:cubicBezTo>
                <a:lnTo>
                  <a:pt x="6141506" y="1473047"/>
                </a:lnTo>
                <a:lnTo>
                  <a:pt x="6141507" y="3752389"/>
                </a:lnTo>
                <a:lnTo>
                  <a:pt x="0" y="3752389"/>
                </a:lnTo>
                <a:lnTo>
                  <a:pt x="7127" y="3638865"/>
                </a:lnTo>
                <a:cubicBezTo>
                  <a:pt x="16780" y="3547020"/>
                  <a:pt x="34303" y="3453276"/>
                  <a:pt x="59603" y="3356358"/>
                </a:cubicBezTo>
                <a:cubicBezTo>
                  <a:pt x="165452" y="2950843"/>
                  <a:pt x="399187" y="2520480"/>
                  <a:pt x="646726" y="2064848"/>
                </a:cubicBezTo>
                <a:cubicBezTo>
                  <a:pt x="692424" y="1980851"/>
                  <a:pt x="739580" y="1893951"/>
                  <a:pt x="786444" y="1806355"/>
                </a:cubicBezTo>
                <a:cubicBezTo>
                  <a:pt x="1205972" y="1022363"/>
                  <a:pt x="1528233" y="488656"/>
                  <a:pt x="2160845" y="224629"/>
                </a:cubicBezTo>
                <a:cubicBezTo>
                  <a:pt x="2522310" y="73767"/>
                  <a:pt x="2868717" y="-1899"/>
                  <a:pt x="3215595" y="37"/>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14338" name="Picture 2" descr="Band aid - Free healthcare and medical icons">
            <a:extLst>
              <a:ext uri="{FF2B5EF4-FFF2-40B4-BE49-F238E27FC236}">
                <a16:creationId xmlns:a16="http://schemas.microsoft.com/office/drawing/2014/main" id="{4B11BDEA-9498-05FB-EF0C-493AAC375BE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3540" r="-5" b="3173"/>
          <a:stretch/>
        </p:blipFill>
        <p:spPr bwMode="auto">
          <a:xfrm>
            <a:off x="8898128" y="10"/>
            <a:ext cx="3293877" cy="2743202"/>
          </a:xfrm>
          <a:custGeom>
            <a:avLst/>
            <a:gdLst/>
            <a:ahLst/>
            <a:cxnLst/>
            <a:rect l="l" t="t" r="r" b="b"/>
            <a:pathLst>
              <a:path w="3293877" h="2743212">
                <a:moveTo>
                  <a:pt x="37772" y="0"/>
                </a:moveTo>
                <a:lnTo>
                  <a:pt x="3293877" y="0"/>
                </a:lnTo>
                <a:lnTo>
                  <a:pt x="3293877" y="2133887"/>
                </a:lnTo>
                <a:lnTo>
                  <a:pt x="3222757" y="2223039"/>
                </a:lnTo>
                <a:cubicBezTo>
                  <a:pt x="3041339" y="2425251"/>
                  <a:pt x="2861221" y="2476800"/>
                  <a:pt x="2503136" y="2565392"/>
                </a:cubicBezTo>
                <a:cubicBezTo>
                  <a:pt x="2416757" y="2586746"/>
                  <a:pt x="2327408" y="2608861"/>
                  <a:pt x="2232111" y="2635826"/>
                </a:cubicBezTo>
                <a:cubicBezTo>
                  <a:pt x="1503976" y="2841768"/>
                  <a:pt x="998612" y="2754939"/>
                  <a:pt x="542319" y="2345567"/>
                </a:cubicBezTo>
                <a:cubicBezTo>
                  <a:pt x="242852" y="2076894"/>
                  <a:pt x="171565" y="1714314"/>
                  <a:pt x="96920" y="1191868"/>
                </a:cubicBezTo>
                <a:cubicBezTo>
                  <a:pt x="88586" y="1133496"/>
                  <a:pt x="79946" y="1075462"/>
                  <a:pt x="71529" y="1019346"/>
                </a:cubicBezTo>
                <a:cubicBezTo>
                  <a:pt x="26070" y="715012"/>
                  <a:pt x="-16826" y="427572"/>
                  <a:pt x="6623" y="178315"/>
                </a:cubicBezTo>
                <a:cubicBezTo>
                  <a:pt x="12226" y="118742"/>
                  <a:pt x="21526" y="62431"/>
                  <a:pt x="34833" y="8680"/>
                </a:cubicBezTo>
                <a:close/>
              </a:path>
            </a:pathLst>
          </a:custGeom>
          <a:noFill/>
          <a:extLst>
            <a:ext uri="{909E8E84-426E-40DD-AFC4-6F175D3DCCD1}">
              <a14:hiddenFill xmlns:a14="http://schemas.microsoft.com/office/drawing/2010/main">
                <a:solidFill>
                  <a:srgbClr val="FFFFFF"/>
                </a:solidFill>
              </a14:hiddenFill>
            </a:ext>
          </a:extLst>
        </p:spPr>
      </p:pic>
      <p:sp>
        <p:nvSpPr>
          <p:cNvPr id="14353" name="Freeform: Shape 14352">
            <a:extLst>
              <a:ext uri="{FF2B5EF4-FFF2-40B4-BE49-F238E27FC236}">
                <a16:creationId xmlns:a16="http://schemas.microsoft.com/office/drawing/2014/main" id="{6A0E0FAE-D6BC-43D5-ACA6-8CDE48477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97970" y="0"/>
            <a:ext cx="3293877" cy="2743212"/>
          </a:xfrm>
          <a:custGeom>
            <a:avLst/>
            <a:gdLst>
              <a:gd name="connsiteX0" fmla="*/ 37772 w 3293877"/>
              <a:gd name="connsiteY0" fmla="*/ 0 h 2743212"/>
              <a:gd name="connsiteX1" fmla="*/ 175506 w 3293877"/>
              <a:gd name="connsiteY1" fmla="*/ 0 h 2743212"/>
              <a:gd name="connsiteX2" fmla="*/ 149226 w 3293877"/>
              <a:gd name="connsiteY2" fmla="*/ 78193 h 2743212"/>
              <a:gd name="connsiteX3" fmla="*/ 122819 w 3293877"/>
              <a:gd name="connsiteY3" fmla="*/ 237010 h 2743212"/>
              <a:gd name="connsiteX4" fmla="*/ 180914 w 3293877"/>
              <a:gd name="connsiteY4" fmla="*/ 1023956 h 2743212"/>
              <a:gd name="connsiteX5" fmla="*/ 203979 w 3293877"/>
              <a:gd name="connsiteY5" fmla="*/ 1185356 h 2743212"/>
              <a:gd name="connsiteX6" fmla="*/ 612631 w 3293877"/>
              <a:gd name="connsiteY6" fmla="*/ 2264082 h 2743212"/>
              <a:gd name="connsiteX7" fmla="*/ 2171849 w 3293877"/>
              <a:gd name="connsiteY7" fmla="*/ 2532019 h 2743212"/>
              <a:gd name="connsiteX8" fmla="*/ 2422184 w 3293877"/>
              <a:gd name="connsiteY8" fmla="*/ 2465509 h 2743212"/>
              <a:gd name="connsiteX9" fmla="*/ 3087206 w 3293877"/>
              <a:gd name="connsiteY9" fmla="*/ 2143537 h 2743212"/>
              <a:gd name="connsiteX10" fmla="*/ 3203783 w 3293877"/>
              <a:gd name="connsiteY10" fmla="*/ 1995541 h 2743212"/>
              <a:gd name="connsiteX11" fmla="*/ 3293877 w 3293877"/>
              <a:gd name="connsiteY11" fmla="*/ 1849554 h 2743212"/>
              <a:gd name="connsiteX12" fmla="*/ 3293877 w 3293877"/>
              <a:gd name="connsiteY12" fmla="*/ 2133887 h 2743212"/>
              <a:gd name="connsiteX13" fmla="*/ 3222757 w 3293877"/>
              <a:gd name="connsiteY13" fmla="*/ 2223039 h 2743212"/>
              <a:gd name="connsiteX14" fmla="*/ 2503136 w 3293877"/>
              <a:gd name="connsiteY14" fmla="*/ 2565392 h 2743212"/>
              <a:gd name="connsiteX15" fmla="*/ 2232111 w 3293877"/>
              <a:gd name="connsiteY15" fmla="*/ 2635826 h 2743212"/>
              <a:gd name="connsiteX16" fmla="*/ 542319 w 3293877"/>
              <a:gd name="connsiteY16" fmla="*/ 2345567 h 2743212"/>
              <a:gd name="connsiteX17" fmla="*/ 96920 w 3293877"/>
              <a:gd name="connsiteY17" fmla="*/ 1191868 h 2743212"/>
              <a:gd name="connsiteX18" fmla="*/ 71529 w 3293877"/>
              <a:gd name="connsiteY18" fmla="*/ 1019346 h 2743212"/>
              <a:gd name="connsiteX19" fmla="*/ 6623 w 3293877"/>
              <a:gd name="connsiteY19" fmla="*/ 178315 h 2743212"/>
              <a:gd name="connsiteX20" fmla="*/ 34833 w 3293877"/>
              <a:gd name="connsiteY20" fmla="*/ 8680 h 274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293877" h="2743212">
                <a:moveTo>
                  <a:pt x="37772" y="0"/>
                </a:moveTo>
                <a:lnTo>
                  <a:pt x="175506" y="0"/>
                </a:lnTo>
                <a:lnTo>
                  <a:pt x="149226" y="78193"/>
                </a:lnTo>
                <a:cubicBezTo>
                  <a:pt x="136827" y="128527"/>
                  <a:pt x="128121" y="181246"/>
                  <a:pt x="122819" y="237010"/>
                </a:cubicBezTo>
                <a:cubicBezTo>
                  <a:pt x="100634" y="470331"/>
                  <a:pt x="139609" y="739241"/>
                  <a:pt x="180914" y="1023956"/>
                </a:cubicBezTo>
                <a:cubicBezTo>
                  <a:pt x="188562" y="1076454"/>
                  <a:pt x="196412" y="1130747"/>
                  <a:pt x="203979" y="1185356"/>
                </a:cubicBezTo>
                <a:cubicBezTo>
                  <a:pt x="271754" y="1674130"/>
                  <a:pt x="336774" y="2013298"/>
                  <a:pt x="612631" y="2264082"/>
                </a:cubicBezTo>
                <a:cubicBezTo>
                  <a:pt x="1032949" y="2646196"/>
                  <a:pt x="1499262" y="2726349"/>
                  <a:pt x="2171849" y="2532019"/>
                </a:cubicBezTo>
                <a:cubicBezTo>
                  <a:pt x="2259876" y="2506576"/>
                  <a:pt x="2342402" y="2485683"/>
                  <a:pt x="2422184" y="2465509"/>
                </a:cubicBezTo>
                <a:cubicBezTo>
                  <a:pt x="2752924" y="2381814"/>
                  <a:pt x="2919303" y="2333175"/>
                  <a:pt x="3087206" y="2143537"/>
                </a:cubicBezTo>
                <a:cubicBezTo>
                  <a:pt x="3128886" y="2096462"/>
                  <a:pt x="3167762" y="2047097"/>
                  <a:pt x="3203783" y="1995541"/>
                </a:cubicBezTo>
                <a:lnTo>
                  <a:pt x="3293877" y="1849554"/>
                </a:lnTo>
                <a:lnTo>
                  <a:pt x="3293877" y="2133887"/>
                </a:lnTo>
                <a:lnTo>
                  <a:pt x="3222757" y="2223039"/>
                </a:lnTo>
                <a:cubicBezTo>
                  <a:pt x="3041339" y="2425251"/>
                  <a:pt x="2861221" y="2476800"/>
                  <a:pt x="2503136" y="2565392"/>
                </a:cubicBezTo>
                <a:cubicBezTo>
                  <a:pt x="2416757" y="2586746"/>
                  <a:pt x="2327408" y="2608861"/>
                  <a:pt x="2232111" y="2635826"/>
                </a:cubicBezTo>
                <a:cubicBezTo>
                  <a:pt x="1503976" y="2841768"/>
                  <a:pt x="998612" y="2754939"/>
                  <a:pt x="542319" y="2345567"/>
                </a:cubicBezTo>
                <a:cubicBezTo>
                  <a:pt x="242852" y="2076894"/>
                  <a:pt x="171565" y="1714314"/>
                  <a:pt x="96920" y="1191868"/>
                </a:cubicBezTo>
                <a:cubicBezTo>
                  <a:pt x="88586" y="1133496"/>
                  <a:pt x="79946" y="1075462"/>
                  <a:pt x="71529" y="1019346"/>
                </a:cubicBezTo>
                <a:cubicBezTo>
                  <a:pt x="26070" y="715012"/>
                  <a:pt x="-16826" y="427572"/>
                  <a:pt x="6623" y="178315"/>
                </a:cubicBezTo>
                <a:cubicBezTo>
                  <a:pt x="12226" y="118742"/>
                  <a:pt x="21526" y="62431"/>
                  <a:pt x="34833" y="868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26" name="Picture 25">
            <a:extLst>
              <a:ext uri="{FF2B5EF4-FFF2-40B4-BE49-F238E27FC236}">
                <a16:creationId xmlns:a16="http://schemas.microsoft.com/office/drawing/2014/main" id="{BF6121EE-7CEF-A7A7-6F1F-AE63B5FCF913}"/>
              </a:ext>
            </a:extLst>
          </p:cNvPr>
          <p:cNvPicPr>
            <a:picLocks noChangeAspect="1"/>
          </p:cNvPicPr>
          <p:nvPr/>
        </p:nvPicPr>
        <p:blipFill>
          <a:blip r:embed="rId5"/>
          <a:stretch>
            <a:fillRect/>
          </a:stretch>
        </p:blipFill>
        <p:spPr>
          <a:xfrm>
            <a:off x="209332" y="4824341"/>
            <a:ext cx="6293068" cy="1570159"/>
          </a:xfrm>
          <a:prstGeom prst="rect">
            <a:avLst/>
          </a:prstGeom>
        </p:spPr>
      </p:pic>
    </p:spTree>
    <p:extLst>
      <p:ext uri="{BB962C8B-B14F-4D97-AF65-F5344CB8AC3E}">
        <p14:creationId xmlns:p14="http://schemas.microsoft.com/office/powerpoint/2010/main" val="3008101795"/>
      </p:ext>
    </p:extLst>
  </p:cSld>
  <p:clrMapOvr>
    <a:masterClrMapping/>
  </p:clrMapOvr>
  <mc:AlternateContent xmlns:mc="http://schemas.openxmlformats.org/markup-compatibility/2006" xmlns:p14="http://schemas.microsoft.com/office/powerpoint/2010/main">
    <mc:Choice Requires="p14">
      <p:transition spd="slow" p14:dur="2000" advTm="2261"/>
    </mc:Choice>
    <mc:Fallback xmlns="">
      <p:transition spd="slow" advTm="2261"/>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4670</TotalTime>
  <Words>1404</Words>
  <Application>Microsoft Macintosh PowerPoint</Application>
  <PresentationFormat>Widescreen</PresentationFormat>
  <Paragraphs>95</Paragraphs>
  <Slides>9</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Meiryo</vt:lpstr>
      <vt:lpstr>Arial</vt:lpstr>
      <vt:lpstr>Calibri</vt:lpstr>
      <vt:lpstr>Calibri Light</vt:lpstr>
      <vt:lpstr>Courier New</vt:lpstr>
      <vt:lpstr>Georgia</vt:lpstr>
      <vt:lpstr>Helvetica Neue</vt:lpstr>
      <vt:lpstr>Menlo</vt:lpstr>
      <vt:lpstr>Office Theme</vt:lpstr>
      <vt:lpstr>Heartbleed Bug</vt:lpstr>
      <vt:lpstr>News on Heartbleed exploits</vt:lpstr>
      <vt:lpstr>What is Heartbleed?</vt:lpstr>
      <vt:lpstr>Why is Heartbleed called Heartbleed?</vt:lpstr>
      <vt:lpstr>How does Heartbleed work?</vt:lpstr>
      <vt:lpstr>How does Heartbleed work?</vt:lpstr>
      <vt:lpstr>Heartbleed code</vt:lpstr>
      <vt:lpstr>Heartbleed code</vt:lpstr>
      <vt:lpstr>The Heartbleed fix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Heartbleed Attack</dc:title>
  <dc:creator>Jinny Cheng</dc:creator>
  <cp:lastModifiedBy>Jinny Cheng</cp:lastModifiedBy>
  <cp:revision>5</cp:revision>
  <dcterms:created xsi:type="dcterms:W3CDTF">2023-04-16T01:27:05Z</dcterms:created>
  <dcterms:modified xsi:type="dcterms:W3CDTF">2023-04-20T02:35:41Z</dcterms:modified>
</cp:coreProperties>
</file>