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47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3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70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18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34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5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46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7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1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35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83E3-A71B-4A45-BC90-38441AC731C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3688-729B-46EC-994E-31E2F1F75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6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0" y="318447"/>
            <a:ext cx="8352928" cy="584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276818" y="3169890"/>
            <a:ext cx="1080120" cy="1440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78643" y="5517232"/>
            <a:ext cx="120695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49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PRO\Desktop\資工導論\截圖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712968" cy="543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1844824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2204864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9552" y="2377710"/>
            <a:ext cx="936104" cy="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9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PRO\Desktop\資工導論\截圖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33" y="980728"/>
            <a:ext cx="63436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8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PRO\Desktop\資工導論\截圖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37050"/>
            <a:ext cx="516255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8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43" y="490192"/>
            <a:ext cx="6984776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851920" y="3284984"/>
            <a:ext cx="4104456" cy="157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51920" y="3501008"/>
            <a:ext cx="84421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75656" y="1196752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43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PRO\Desktop\資工導論\截圖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2" y="332656"/>
            <a:ext cx="8424936" cy="62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5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Users\PRO\Desktop\資工導論\截圖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548"/>
            <a:ext cx="8398441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40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RO\Desktop\資工導論\截圖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6264696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4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RO\Desktop\資工導論\截圖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386"/>
            <a:ext cx="5756194" cy="665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7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RO\Desktop\截圖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992888" cy="57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0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8" y="1580"/>
            <a:ext cx="877124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059832" y="1484784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924944"/>
            <a:ext cx="4032448" cy="50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0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RO\Desktop\資工導論\截圖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56895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8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如螢幕大小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WGQ</dc:creator>
  <cp:lastModifiedBy>WGQ</cp:lastModifiedBy>
  <cp:revision>9</cp:revision>
  <dcterms:created xsi:type="dcterms:W3CDTF">2021-09-15T01:32:57Z</dcterms:created>
  <dcterms:modified xsi:type="dcterms:W3CDTF">2021-09-15T03:53:47Z</dcterms:modified>
</cp:coreProperties>
</file>