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69551-919A-41CC-9B1E-F15A62A0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FFFD9B-3540-4B0D-9E94-450A2CFA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91B69-8238-4C90-BD0A-9652FC2D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79FC1-6C84-4CD8-9DFA-DA49943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3D5D6-243B-4C55-B035-E745F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84335-1639-4E90-832B-DEEC826F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BC1A4F-0A75-4B5A-B8A7-DBCD9377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AE8D7-9ABE-44DC-879D-F82C579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B9D64-A53E-4182-A9FA-870F689D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FAA1-4E07-4CB5-B8B3-7F8823ED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974AF7-C23E-4B91-9812-F1D5491A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3D8421-F045-461F-AE75-C95F1E7A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ED7DC-5016-4BC7-96E3-24BA4C33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28F01-8A2C-450B-BF3A-5EC1A366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0040D-9DE4-4054-85E9-6434596F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5C9B-8838-4E5A-B9F5-E82CCEF2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039C-3935-4988-B311-B0FB5E31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A4CAE-AF8B-411E-A9F6-71C971C6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025DB-AAEA-4A33-B410-6477AFE2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4155C-6A5B-4E26-8FD1-002F855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DC474-FFD8-4B03-9DEF-17226206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F9100A-BF77-4B73-B2DB-0568F949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B72A5-8BB5-4511-A36D-04B13B6F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C85A0-02FF-4EDB-B654-35E57FC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69379-E687-4ABE-80E8-0A1028C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7939B-4AFE-47CE-A7F3-1C4C362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36590-C481-4FDC-B5DE-39B7EA29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3B4C3D-98BA-4473-9733-7A4090E3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A0018D-6C1E-4C16-B02A-3995325E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9DC828-B61C-479D-B809-CFC0ECD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30C525-F9BB-47C8-9283-67D0FD0B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1CAF9-A20F-40CD-8EAB-DB3062B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8891E8-ADB8-455D-91AF-9E877C39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31586-F879-40EF-ACEE-501E07B0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D67F23-5531-44E9-8E85-C4A16143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90873-C2DA-45E6-91FA-EEDB0350F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062DB-1BAD-4E53-8490-CD0DDE4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AFDFFC-4027-416D-A531-854579D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C72A64-DC2E-41E9-91E3-6B33164B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4C801-0456-4B9E-89E2-C26ACE3D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77AB3E-40A0-41FF-97EE-8EC43E7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213EB9-EFA3-4C1B-BB89-A96D5D2E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1B9C6-1AA9-4583-AA8F-BEC768B6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7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089011-F1EF-4F5E-8D71-78547225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EDBBB1-5E99-4026-9A45-F8044324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7D7DF-B4B6-448D-9D3E-6B24C75D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0A9D1-8735-4887-840A-37600E9B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F68B9-C2B7-4F71-8AE7-01566214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C08FB1-C20B-4238-958F-78476239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B8103-8F40-4E90-B3DA-D6922EFD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E7400-15CB-434F-8B29-FFF92B47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671444-A970-46D6-9C34-612AFD88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9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EDF27-275E-478C-8F2F-524856D6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69161A-B99A-4685-908C-994BAC99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B5C2B-C077-4EAF-865E-028D4835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FBF8E4-8732-4C30-84F8-C3BF4CBB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69144A-3DDD-483E-ACAF-06D2F06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656D0-6D5C-47D1-B966-86423D6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701676-2C91-4706-865E-79A40463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13E220-4F79-4C40-8F47-F5A6C1BE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952B2-B335-4390-8F27-FA4827665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B3F9-2708-462F-ADA5-2397456314CA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AA582-BA15-493A-97D5-837B633B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63AB3-F28D-4883-9FF4-71E0EE1CF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7111F-232C-4CCA-8227-4293F4E9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33DFFC-F2FE-4AA2-9920-6B08BFE61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教授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EB5413-FF4B-459A-8F27-358D531FCB7C}"/>
              </a:ext>
            </a:extLst>
          </p:cNvPr>
          <p:cNvSpPr/>
          <p:nvPr/>
        </p:nvSpPr>
        <p:spPr>
          <a:xfrm>
            <a:off x="789970" y="3995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資訊科技概論</a:t>
            </a:r>
          </a:p>
        </p:txBody>
      </p:sp>
    </p:spTree>
    <p:extLst>
      <p:ext uri="{BB962C8B-B14F-4D97-AF65-F5344CB8AC3E}">
        <p14:creationId xmlns:p14="http://schemas.microsoft.com/office/powerpoint/2010/main" val="63099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5BB02-DF87-462A-839A-CE648AD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C1E82-9FD8-4E30-A759-E3DFAD62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7575"/>
          </a:xfrm>
        </p:spPr>
        <p:txBody>
          <a:bodyPr/>
          <a:lstStyle/>
          <a:p>
            <a:r>
              <a:rPr lang="en-US" altLang="zh-TW" dirty="0"/>
              <a:t>Web programming</a:t>
            </a:r>
          </a:p>
          <a:p>
            <a:r>
              <a:rPr lang="zh-TW" altLang="en-US" dirty="0"/>
              <a:t>網站建置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 開發技術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en-US" altLang="zh-TW" dirty="0" err="1"/>
              <a:t>JAVAscript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zh-TW" altLang="en-US" dirty="0"/>
              <a:t>我的ㄅ棒網站</a:t>
            </a:r>
            <a:r>
              <a:rPr lang="en-US" altLang="zh-TW" dirty="0"/>
              <a:t>:</a:t>
            </a:r>
            <a:r>
              <a:rPr lang="zh-TW" altLang="en-US" dirty="0"/>
              <a:t> 網站架構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0" y="3314700"/>
            <a:ext cx="12192000" cy="21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4822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5C44C-D3CB-4CDC-B125-74EC882B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客戶端網頁程式開發</a:t>
            </a:r>
            <a:br>
              <a:rPr lang="en-US" altLang="zh-TW" b="1" dirty="0"/>
            </a:br>
            <a:r>
              <a:rPr lang="en-US" altLang="zh-TW" b="1" dirty="0"/>
              <a:t>(Client-side web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640AC-1593-4277-9CF9-947A0E36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6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2EE52-293D-464E-80C6-4EFF6F41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伺服端網頁程式開發</a:t>
            </a:r>
            <a:br>
              <a:rPr lang="en-US" altLang="zh-TW" b="1" dirty="0"/>
            </a:br>
            <a:r>
              <a:rPr lang="en-US" altLang="zh-TW" b="1" dirty="0"/>
              <a:t>(Server-side web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9C784-3085-41EC-882D-1C9BB6E5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0" y="3314700"/>
            <a:ext cx="12192000" cy="21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網站建置</a:t>
            </a:r>
          </a:p>
        </p:txBody>
      </p:sp>
    </p:spTree>
    <p:extLst>
      <p:ext uri="{BB962C8B-B14F-4D97-AF65-F5344CB8AC3E}">
        <p14:creationId xmlns:p14="http://schemas.microsoft.com/office/powerpoint/2010/main" val="2212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D0042-A794-47F8-8158-0F5FFC49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CC928-686E-4E85-BD4C-67EEDB26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0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0" y="3314700"/>
            <a:ext cx="12192000" cy="21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HTML</a:t>
            </a:r>
            <a:r>
              <a:rPr lang="zh-TW" altLang="en-US" sz="4400" dirty="0"/>
              <a:t> 開發技術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50197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FFA6D-AA47-4FA7-BE9B-A59AD36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開發技術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D7826-272F-4583-8995-885FF68F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Paragraphs</a:t>
            </a:r>
          </a:p>
          <a:p>
            <a:r>
              <a:rPr lang="en-US" altLang="zh-TW" dirty="0"/>
              <a:t>HTML Images</a:t>
            </a:r>
          </a:p>
          <a:p>
            <a:r>
              <a:rPr lang="en-US" altLang="zh-TW" b="1" dirty="0"/>
              <a:t>Marquee</a:t>
            </a:r>
          </a:p>
          <a:p>
            <a:r>
              <a:rPr lang="en-US" altLang="zh-TW" b="1" dirty="0"/>
              <a:t>Audio</a:t>
            </a:r>
          </a:p>
          <a:p>
            <a:r>
              <a:rPr lang="en-US" altLang="zh-TW" b="1" dirty="0"/>
              <a:t>Video</a:t>
            </a:r>
          </a:p>
          <a:p>
            <a:r>
              <a:rPr lang="en-US" altLang="zh-TW" dirty="0"/>
              <a:t>iframe</a:t>
            </a:r>
          </a:p>
          <a:p>
            <a:r>
              <a:rPr lang="en-US" altLang="zh-TW" dirty="0"/>
              <a:t>Table</a:t>
            </a:r>
          </a:p>
          <a:p>
            <a:r>
              <a:rPr lang="en-US" altLang="zh-TW" dirty="0"/>
              <a:t>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2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73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網站開發技術</vt:lpstr>
      <vt:lpstr>Agenda</vt:lpstr>
      <vt:lpstr>PowerPoint 簡報</vt:lpstr>
      <vt:lpstr>客戶端網頁程式開發 (Client-side web programming)</vt:lpstr>
      <vt:lpstr>伺服端網頁程式開發 (Server-side web programming)</vt:lpstr>
      <vt:lpstr>PowerPoint 簡報</vt:lpstr>
      <vt:lpstr>XAMPP</vt:lpstr>
      <vt:lpstr>PowerPoint 簡報</vt:lpstr>
      <vt:lpstr>HTML 開發技術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user</dc:creator>
  <cp:lastModifiedBy>user</cp:lastModifiedBy>
  <cp:revision>5</cp:revision>
  <dcterms:created xsi:type="dcterms:W3CDTF">2021-12-08T01:49:34Z</dcterms:created>
  <dcterms:modified xsi:type="dcterms:W3CDTF">2021-12-08T03:00:20Z</dcterms:modified>
</cp:coreProperties>
</file>