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18" r:id="rId3"/>
    <p:sldId id="317" r:id="rId4"/>
    <p:sldId id="328" r:id="rId5"/>
    <p:sldId id="442" r:id="rId6"/>
    <p:sldId id="365" r:id="rId7"/>
    <p:sldId id="434" r:id="rId8"/>
    <p:sldId id="443" r:id="rId9"/>
    <p:sldId id="437" r:id="rId10"/>
    <p:sldId id="438" r:id="rId11"/>
    <p:sldId id="439" r:id="rId12"/>
    <p:sldId id="440" r:id="rId13"/>
    <p:sldId id="441" r:id="rId14"/>
    <p:sldId id="444" r:id="rId15"/>
    <p:sldId id="435" r:id="rId16"/>
    <p:sldId id="436" r:id="rId17"/>
    <p:sldId id="367" r:id="rId18"/>
    <p:sldId id="374" r:id="rId19"/>
    <p:sldId id="375" r:id="rId20"/>
    <p:sldId id="472" r:id="rId21"/>
    <p:sldId id="351" r:id="rId22"/>
    <p:sldId id="454" r:id="rId23"/>
    <p:sldId id="478" r:id="rId24"/>
    <p:sldId id="479" r:id="rId25"/>
    <p:sldId id="480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66" r:id="rId46"/>
    <p:sldId id="467" r:id="rId47"/>
    <p:sldId id="358" r:id="rId48"/>
    <p:sldId id="359" r:id="rId49"/>
    <p:sldId id="360" r:id="rId50"/>
    <p:sldId id="361" r:id="rId51"/>
    <p:sldId id="362" r:id="rId52"/>
    <p:sldId id="322" r:id="rId53"/>
    <p:sldId id="397" r:id="rId54"/>
    <p:sldId id="398" r:id="rId55"/>
    <p:sldId id="399" r:id="rId56"/>
    <p:sldId id="469" r:id="rId57"/>
    <p:sldId id="471" r:id="rId58"/>
    <p:sldId id="473" r:id="rId59"/>
    <p:sldId id="474" r:id="rId60"/>
    <p:sldId id="475" r:id="rId61"/>
    <p:sldId id="476" r:id="rId62"/>
    <p:sldId id="477" r:id="rId63"/>
    <p:sldId id="468" r:id="rId64"/>
    <p:sldId id="470" r:id="rId65"/>
    <p:sldId id="481" r:id="rId66"/>
    <p:sldId id="482" r:id="rId67"/>
    <p:sldId id="483" r:id="rId68"/>
    <p:sldId id="484" r:id="rId6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58" autoAdjust="0"/>
  </p:normalViewPr>
  <p:slideViewPr>
    <p:cSldViewPr snapToGrid="0">
      <p:cViewPr varScale="1">
        <p:scale>
          <a:sx n="66" d="100"/>
          <a:sy n="66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B55C7-27D0-4320-98F0-75B02AF5F9A3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E440B-BC49-4C20-9C6C-06E42D721A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74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altLang="zh-TW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18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89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1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314A3B-7F30-4C72-ADDA-5940810095FB}" type="datetime1">
              <a:rPr lang="zh-TW" altLang="en-US" smtClean="0"/>
              <a:t>2016/10/20</a:t>
            </a:fld>
            <a:endParaRPr kumimoji="1" lang="zh-TW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zh-TW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2000"/>
            </a:lvl1pPr>
            <a:extLst/>
          </a:lstStyle>
          <a:p>
            <a:fld id="{8F82E0A0-C266-4798-8C8F-B9F91E9DA37E}" type="slidenum">
              <a:rPr lang="en-US" altLang="zh-TW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812800" y="1803400"/>
            <a:ext cx="10871200" cy="436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575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13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37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7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91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53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6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8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4A79-D5EA-4C1A-86A0-FC6DBAC4C7D1}" type="datetimeFigureOut">
              <a:rPr lang="zh-TW" altLang="en-US" smtClean="0"/>
              <a:t>2016/10/20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76777-90BB-4253-94C3-09032024E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43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2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11.png"/><Relationship Id="rId10" Type="http://schemas.openxmlformats.org/officeDocument/2006/relationships/image" Target="../media/image84.png"/><Relationship Id="rId4" Type="http://schemas.openxmlformats.org/officeDocument/2006/relationships/image" Target="../media/image3.png"/><Relationship Id="rId9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Docker</a:t>
            </a:r>
            <a:r>
              <a:rPr lang="zh-TW" altLang="en-US" dirty="0" smtClean="0"/>
              <a:t>基本實務演練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09725" y="4154488"/>
            <a:ext cx="9144000" cy="165576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" y="737901"/>
            <a:ext cx="4905375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105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年度資安實務專題講座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826" y="768678"/>
            <a:ext cx="7115174" cy="52322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TW" sz="2800" b="1" dirty="0" smtClean="0">
                <a:solidFill>
                  <a:schemeClr val="bg1"/>
                </a:solidFill>
              </a:rPr>
              <a:t>Container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技術應用及</a:t>
            </a:r>
            <a:r>
              <a:rPr lang="en-US" altLang="zh-TW" sz="2800" b="1" dirty="0" smtClean="0">
                <a:solidFill>
                  <a:schemeClr val="bg1"/>
                </a:solidFill>
              </a:rPr>
              <a:t>Docker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安全實務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120" y="355967"/>
            <a:ext cx="10515600" cy="854928"/>
          </a:xfrm>
        </p:spPr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10</a:t>
            </a:fld>
            <a:endParaRPr 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82" b="73779"/>
          <a:stretch/>
        </p:blipFill>
        <p:spPr>
          <a:xfrm>
            <a:off x="783895" y="2508871"/>
            <a:ext cx="8456321" cy="2802709"/>
          </a:xfrm>
        </p:spPr>
      </p:pic>
      <p:sp>
        <p:nvSpPr>
          <p:cNvPr id="7" name="內容版面配置區 3"/>
          <p:cNvSpPr txBox="1">
            <a:spLocks/>
          </p:cNvSpPr>
          <p:nvPr/>
        </p:nvSpPr>
        <p:spPr>
          <a:xfrm>
            <a:off x="698170" y="1238421"/>
            <a:ext cx="10871200" cy="4734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altLang="zh-TW" sz="3600" dirty="0" err="1"/>
              <a:t>sudo</a:t>
            </a:r>
            <a:r>
              <a:rPr lang="en-US" altLang="zh-TW" sz="3600" dirty="0"/>
              <a:t> </a:t>
            </a:r>
            <a:r>
              <a:rPr lang="en-US" altLang="zh-TW" sz="3600" dirty="0" err="1"/>
              <a:t>docker</a:t>
            </a:r>
            <a:r>
              <a:rPr lang="en-US" altLang="zh-TW" sz="3600" dirty="0"/>
              <a:t> pull </a:t>
            </a:r>
            <a:r>
              <a:rPr lang="en-US" altLang="zh-TW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jdeathe</a:t>
            </a:r>
            <a:r>
              <a:rPr lang="en-US" altLang="zh-TW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/centos-</a:t>
            </a:r>
            <a:r>
              <a:rPr lang="en-US" altLang="zh-TW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en-US" alt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橢圓 5"/>
          <p:cNvSpPr/>
          <p:nvPr/>
        </p:nvSpPr>
        <p:spPr>
          <a:xfrm>
            <a:off x="6474069" y="1819728"/>
            <a:ext cx="4813056" cy="456692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70023" y="4358779"/>
            <a:ext cx="4331352" cy="70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9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717" y="5079085"/>
            <a:ext cx="2444232" cy="122211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t="19846" b="18481"/>
          <a:stretch/>
        </p:blipFill>
        <p:spPr>
          <a:xfrm>
            <a:off x="8153278" y="4396862"/>
            <a:ext cx="1870721" cy="634549"/>
          </a:xfrm>
          <a:prstGeom prst="rect">
            <a:avLst/>
          </a:prstGeom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6670023" y="4391121"/>
            <a:ext cx="1909316" cy="6822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449" y="3302180"/>
            <a:ext cx="1694253" cy="95566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5689" y="2651487"/>
            <a:ext cx="1735390" cy="66199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4049" y="2820611"/>
            <a:ext cx="1200820" cy="12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03200"/>
            <a:ext cx="10515600" cy="987425"/>
          </a:xfrm>
        </p:spPr>
        <p:txBody>
          <a:bodyPr/>
          <a:lstStyle/>
          <a:p>
            <a:r>
              <a:rPr lang="zh-TW" altLang="en-US" dirty="0" smtClean="0"/>
              <a:t>搜尋本地</a:t>
            </a:r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11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765175" y="1279525"/>
            <a:ext cx="10871200" cy="55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images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2274428"/>
            <a:ext cx="10718469" cy="117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7768"/>
            <a:ext cx="10515600" cy="900807"/>
          </a:xfrm>
        </p:spPr>
        <p:txBody>
          <a:bodyPr/>
          <a:lstStyle/>
          <a:p>
            <a:r>
              <a:rPr lang="zh-TW" altLang="en-US" dirty="0"/>
              <a:t>取得該</a:t>
            </a:r>
            <a:r>
              <a:rPr lang="en-US" altLang="zh-TW" dirty="0"/>
              <a:t>image </a:t>
            </a:r>
            <a:r>
              <a:rPr lang="zh-TW" altLang="en-US" dirty="0"/>
              <a:t>的詳細訊息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12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770064" y="1332607"/>
            <a:ext cx="10871200" cy="896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 err="1"/>
              <a:t>sudo</a:t>
            </a:r>
            <a:r>
              <a:rPr lang="en-US" altLang="zh-TW" sz="4800" dirty="0"/>
              <a:t> </a:t>
            </a:r>
            <a:r>
              <a:rPr lang="en-US" altLang="zh-TW" sz="4800" dirty="0" err="1"/>
              <a:t>docker</a:t>
            </a:r>
            <a:r>
              <a:rPr lang="en-US" altLang="zh-TW" sz="4800" dirty="0"/>
              <a:t>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inspect</a:t>
            </a:r>
            <a:r>
              <a:rPr lang="en-US" altLang="zh-TW" sz="4800" dirty="0"/>
              <a:t> </a:t>
            </a:r>
            <a:r>
              <a:rPr lang="en-US" altLang="zh-TW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[IMAGE ID</a:t>
            </a:r>
            <a:r>
              <a:rPr lang="en-US" altLang="zh-TW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endParaRPr lang="zh-TW" altLang="en-US" dirty="0"/>
          </a:p>
        </p:txBody>
      </p:sp>
      <p:pic>
        <p:nvPicPr>
          <p:cNvPr id="5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" y="2372883"/>
            <a:ext cx="1063382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13</a:t>
            </a:fld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3"/>
          </p:nvPr>
        </p:nvSpPr>
        <p:spPr>
          <a:xfrm>
            <a:off x="812800" y="1803400"/>
            <a:ext cx="10871200" cy="63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4400" dirty="0" err="1"/>
              <a:t>sudo</a:t>
            </a:r>
            <a:r>
              <a:rPr lang="en-US" altLang="zh-TW" sz="4400" dirty="0"/>
              <a:t> </a:t>
            </a:r>
            <a:r>
              <a:rPr lang="en-US" altLang="zh-TW" sz="4400" dirty="0" err="1"/>
              <a:t>docker</a:t>
            </a:r>
            <a:r>
              <a:rPr lang="en-US" altLang="zh-TW" sz="4400" dirty="0"/>
              <a:t> </a:t>
            </a:r>
            <a:r>
              <a:rPr lang="en-US" altLang="zh-TW" sz="4400" dirty="0" err="1"/>
              <a:t>rmi</a:t>
            </a:r>
            <a:r>
              <a:rPr lang="en-US" altLang="zh-TW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-f  </a:t>
            </a:r>
            <a:r>
              <a:rPr lang="en-US" altLang="zh-TW" sz="4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jdeathe</a:t>
            </a:r>
            <a:r>
              <a:rPr lang="en-US" altLang="zh-TW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/centos-</a:t>
            </a:r>
            <a:r>
              <a:rPr lang="en-US" altLang="zh-TW" sz="4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endParaRPr lang="zh-TW" altLang="en-US" sz="4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/>
          <a:stretch/>
        </p:blipFill>
        <p:spPr>
          <a:xfrm>
            <a:off x="812800" y="3099825"/>
            <a:ext cx="9524535" cy="21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3.</a:t>
            </a:r>
            <a:r>
              <a:rPr lang="zh-TW" altLang="en-US" sz="6600" dirty="0" smtClean="0"/>
              <a:t>啟動</a:t>
            </a:r>
            <a:r>
              <a:rPr lang="en-US" altLang="zh-TW" sz="6600" dirty="0" smtClean="0"/>
              <a:t>Container</a:t>
            </a:r>
          </a:p>
          <a:p>
            <a:pPr algn="ctr"/>
            <a:r>
              <a:rPr lang="zh-TW" altLang="en-US" sz="4000" dirty="0" smtClean="0"/>
              <a:t>各種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操作指令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365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9" y="2062844"/>
            <a:ext cx="11495436" cy="46196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367" y="11506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下載最新的</a:t>
            </a:r>
            <a:r>
              <a:rPr lang="en-US" altLang="zh-TW" sz="3200" dirty="0" err="1" smtClean="0"/>
              <a:t>ubuntu</a:t>
            </a:r>
            <a:r>
              <a:rPr lang="en-US" altLang="zh-TW" sz="3200" dirty="0" smtClean="0"/>
              <a:t>(image)</a:t>
            </a:r>
            <a:r>
              <a:rPr lang="zh-TW" altLang="en-US" sz="3200" dirty="0" smtClean="0"/>
              <a:t>並啟動執行</a:t>
            </a:r>
            <a:r>
              <a:rPr lang="en-US" altLang="zh-TW" sz="3200" dirty="0" err="1" smtClean="0"/>
              <a:t>ubuntu</a:t>
            </a:r>
            <a:r>
              <a:rPr lang="en-US" altLang="zh-TW" sz="3200" dirty="0" smtClean="0"/>
              <a:t>(container)</a:t>
            </a:r>
            <a:endParaRPr lang="zh-TW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9771859" y="4041913"/>
            <a:ext cx="218067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由於頻寬限制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請勿在本次實習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Docker Hub</a:t>
            </a:r>
          </a:p>
          <a:p>
            <a:r>
              <a:rPr lang="zh-TW" altLang="en-US" dirty="0" smtClean="0"/>
              <a:t>上傳或下載</a:t>
            </a:r>
            <a:r>
              <a:rPr lang="en-US" altLang="zh-TW" dirty="0"/>
              <a:t> </a:t>
            </a:r>
            <a:r>
              <a:rPr lang="en-US" altLang="zh-TW" dirty="0" smtClean="0"/>
              <a:t>Images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5678" y="1317806"/>
            <a:ext cx="712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docker</a:t>
            </a:r>
            <a:r>
              <a:rPr lang="en-US" altLang="zh-TW" sz="2800" dirty="0"/>
              <a:t> run </a:t>
            </a:r>
            <a:r>
              <a:rPr lang="en-US" altLang="zh-TW" sz="2800" dirty="0" err="1"/>
              <a:t>ubuntu</a:t>
            </a:r>
            <a:r>
              <a:rPr lang="en-US" altLang="zh-TW" sz="2800" dirty="0"/>
              <a:t> /bin/echo 'Hello world'</a:t>
            </a:r>
            <a:endParaRPr lang="zh-TW" altLang="en-US" sz="2800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083" y="2649540"/>
            <a:ext cx="2343393" cy="211779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464" y="115060"/>
            <a:ext cx="2182401" cy="1892996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8105775" y="1440624"/>
            <a:ext cx="2352822" cy="19883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05677" y="2508109"/>
            <a:ext cx="6647405" cy="406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579" y="490072"/>
            <a:ext cx="112739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sudo</a:t>
            </a:r>
            <a:r>
              <a:rPr lang="en-US" altLang="zh-TW" sz="4400" dirty="0"/>
              <a:t> </a:t>
            </a:r>
            <a:r>
              <a:rPr lang="en-US" altLang="zh-TW" sz="4400" dirty="0" err="1"/>
              <a:t>docker</a:t>
            </a:r>
            <a:r>
              <a:rPr lang="en-US" altLang="zh-TW" sz="4400" dirty="0"/>
              <a:t> run </a:t>
            </a:r>
            <a:r>
              <a:rPr lang="en-US" altLang="zh-TW" sz="44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r>
              <a:rPr lang="en-US" altLang="zh-TW" sz="4400" dirty="0"/>
              <a:t> </a:t>
            </a:r>
            <a:r>
              <a:rPr lang="en-US" altLang="zh-TW" sz="4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/bin/echo 'Hello world'</a:t>
            </a:r>
            <a:endParaRPr lang="zh-TW" altLang="en-US" sz="44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橢圓 5"/>
          <p:cNvSpPr/>
          <p:nvPr/>
        </p:nvSpPr>
        <p:spPr>
          <a:xfrm>
            <a:off x="6474069" y="1819728"/>
            <a:ext cx="4813056" cy="456692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70023" y="4358779"/>
            <a:ext cx="4331352" cy="70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717" y="5079085"/>
            <a:ext cx="2444232" cy="122211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t="19846" b="18481"/>
          <a:stretch/>
        </p:blipFill>
        <p:spPr>
          <a:xfrm>
            <a:off x="8153278" y="4396862"/>
            <a:ext cx="1870721" cy="634549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6670023" y="4391121"/>
            <a:ext cx="1909316" cy="6822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449" y="3302180"/>
            <a:ext cx="1694253" cy="955665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10582718" y="3127392"/>
            <a:ext cx="877106" cy="8753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>
                <a:solidFill>
                  <a:srgbClr val="FFC000"/>
                </a:solidFill>
              </a:rPr>
              <a:t>1</a:t>
            </a:r>
            <a:endParaRPr lang="zh-TW" altLang="en-US" sz="6000" dirty="0">
              <a:solidFill>
                <a:srgbClr val="FFC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689" y="2651487"/>
            <a:ext cx="1735390" cy="661992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059" y="2227578"/>
            <a:ext cx="3876030" cy="3550273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6477" y="3241127"/>
            <a:ext cx="622313" cy="9517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772" y="1555488"/>
            <a:ext cx="757195" cy="83966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橢圓 33"/>
          <p:cNvSpPr/>
          <p:nvPr/>
        </p:nvSpPr>
        <p:spPr>
          <a:xfrm>
            <a:off x="8650085" y="1519826"/>
            <a:ext cx="877106" cy="8753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>
                <a:solidFill>
                  <a:srgbClr val="FFC000"/>
                </a:solidFill>
              </a:rPr>
              <a:t>2</a:t>
            </a:r>
            <a:endParaRPr lang="zh-TW" altLang="en-US" sz="6000" dirty="0">
              <a:solidFill>
                <a:srgbClr val="FFC000"/>
              </a:solidFill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5115984" y="3495675"/>
            <a:ext cx="995267" cy="697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0050" y="21272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Run an interactive container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17</a:t>
            </a:fld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142712" y="3678694"/>
            <a:ext cx="102393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docker</a:t>
            </a:r>
            <a:r>
              <a:rPr lang="en-US" altLang="zh-TW" sz="2400" dirty="0"/>
              <a:t> run </a:t>
            </a:r>
            <a:r>
              <a:rPr lang="zh-TW" altLang="en-US" sz="2400" dirty="0"/>
              <a:t>：</a:t>
            </a:r>
            <a:r>
              <a:rPr lang="en-US" altLang="zh-TW" sz="2400" dirty="0"/>
              <a:t>run a container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ubuntu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image you would like to run</a:t>
            </a:r>
            <a:r>
              <a:rPr lang="en-US" altLang="zh-TW" sz="2400" dirty="0" smtClean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TW" sz="2400" dirty="0"/>
              <a:t>-t </a:t>
            </a:r>
            <a:r>
              <a:rPr lang="zh-TW" altLang="en-US" sz="2400" dirty="0"/>
              <a:t>：</a:t>
            </a:r>
            <a:r>
              <a:rPr lang="en-US" altLang="zh-TW" sz="2400" dirty="0"/>
              <a:t>flag assigns a pseudo-</a:t>
            </a:r>
            <a:r>
              <a:rPr lang="en-US" altLang="zh-TW" sz="2400" dirty="0" err="1"/>
              <a:t>tty</a:t>
            </a:r>
            <a:r>
              <a:rPr lang="en-US" altLang="zh-TW" sz="2400" dirty="0"/>
              <a:t> or terminal inside the new container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TW" sz="2400" dirty="0"/>
              <a:t>-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zh-TW" altLang="en-US" sz="2400" dirty="0"/>
              <a:t>：</a:t>
            </a:r>
            <a:r>
              <a:rPr lang="en-US" altLang="zh-TW" sz="2400" dirty="0"/>
              <a:t>flag allows you to make an interactive connection by grabbing the standard in (STDIN) of the container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TW" sz="2400" dirty="0"/>
              <a:t>/bin/bash </a:t>
            </a:r>
            <a:r>
              <a:rPr lang="zh-TW" altLang="en-US" sz="2400" dirty="0"/>
              <a:t>：</a:t>
            </a:r>
            <a:r>
              <a:rPr lang="en-US" altLang="zh-TW" sz="2400" dirty="0"/>
              <a:t>launches a Bash shell inside our container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261732"/>
            <a:ext cx="10439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en-US" altLang="zh-TW" dirty="0" smtClean="0"/>
              <a:t>container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18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err="1"/>
              <a:t>rm</a:t>
            </a:r>
            <a:r>
              <a:rPr lang="en-US" altLang="zh-TW" dirty="0"/>
              <a:t> -f </a:t>
            </a:r>
            <a:r>
              <a:rPr lang="en-US" altLang="zh-TW" dirty="0" smtClean="0"/>
              <a:t>[container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ID]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6685"/>
            <a:ext cx="11952651" cy="5293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7243"/>
            <a:ext cx="5519936" cy="5241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7192"/>
            <a:ext cx="11088555" cy="55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清理所有處於終止狀態</a:t>
            </a:r>
            <a:r>
              <a:rPr lang="zh-TW" altLang="en-US" dirty="0" smtClean="0"/>
              <a:t>的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19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err="1"/>
              <a:t>rm</a:t>
            </a:r>
            <a:r>
              <a:rPr lang="en-US" altLang="zh-TW" dirty="0"/>
              <a:t> $(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err="1"/>
              <a:t>ps</a:t>
            </a:r>
            <a:r>
              <a:rPr lang="en-US" altLang="zh-TW" dirty="0"/>
              <a:t> -a -q)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6925"/>
            <a:ext cx="12192000" cy="6864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1722"/>
            <a:ext cx="5774448" cy="7199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2540"/>
            <a:ext cx="12192000" cy="5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1.</a:t>
            </a:r>
            <a:r>
              <a:rPr lang="zh-TW" altLang="en-US" sz="6600" dirty="0" smtClean="0"/>
              <a:t>安裝 </a:t>
            </a:r>
            <a:r>
              <a:rPr lang="en-US" altLang="zh-TW" sz="6600" dirty="0" err="1"/>
              <a:t>docker</a:t>
            </a:r>
            <a:r>
              <a:rPr lang="zh-TW" altLang="en-US" sz="6600" dirty="0"/>
              <a:t>環境</a:t>
            </a:r>
          </a:p>
        </p:txBody>
      </p:sp>
    </p:spTree>
    <p:extLst>
      <p:ext uri="{BB962C8B-B14F-4D97-AF65-F5344CB8AC3E}">
        <p14:creationId xmlns:p14="http://schemas.microsoft.com/office/powerpoint/2010/main" val="7687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清理</a:t>
            </a:r>
            <a:r>
              <a:rPr lang="zh-TW" altLang="en-US" dirty="0" smtClean="0"/>
              <a:t>所有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images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err="1" smtClean="0"/>
              <a:t>rmi</a:t>
            </a:r>
            <a:r>
              <a:rPr lang="en-US" altLang="zh-TW" dirty="0" smtClean="0"/>
              <a:t> </a:t>
            </a:r>
            <a:r>
              <a:rPr lang="en-US" altLang="zh-TW" dirty="0"/>
              <a:t>$(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smtClean="0"/>
              <a:t>images </a:t>
            </a:r>
            <a:r>
              <a:rPr lang="en-US" altLang="zh-TW" dirty="0"/>
              <a:t>-q)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5" y="2277035"/>
            <a:ext cx="6499412" cy="43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8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4.</a:t>
            </a:r>
            <a:r>
              <a:rPr lang="zh-TW" altLang="en-US" sz="6600" dirty="0" smtClean="0"/>
              <a:t>測試環境建置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270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5275" y="307135"/>
            <a:ext cx="10515600" cy="783442"/>
          </a:xfrm>
        </p:spPr>
        <p:txBody>
          <a:bodyPr/>
          <a:lstStyle/>
          <a:p>
            <a:r>
              <a:rPr lang="zh-TW" altLang="en-US" dirty="0"/>
              <a:t>本次實測環境</a:t>
            </a:r>
          </a:p>
        </p:txBody>
      </p:sp>
      <p:sp>
        <p:nvSpPr>
          <p:cNvPr id="4" name="橢圓 3"/>
          <p:cNvSpPr/>
          <p:nvPr/>
        </p:nvSpPr>
        <p:spPr>
          <a:xfrm>
            <a:off x="2921891" y="1543050"/>
            <a:ext cx="6879056" cy="52245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117845" y="4638743"/>
            <a:ext cx="6390784" cy="801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65" y="5418006"/>
            <a:ext cx="1905333" cy="10898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9846" b="18481"/>
          <a:stretch/>
        </p:blipFill>
        <p:spPr>
          <a:xfrm>
            <a:off x="4601100" y="4686396"/>
            <a:ext cx="1870721" cy="725916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3117845" y="4673791"/>
            <a:ext cx="1909316" cy="78045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095" y="3420795"/>
            <a:ext cx="1810541" cy="11683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924" y="2732980"/>
            <a:ext cx="1902918" cy="181959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312495" y="1899506"/>
            <a:ext cx="257282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第一優先</a:t>
            </a:r>
            <a:r>
              <a:rPr lang="en-US" altLang="zh-TW" dirty="0" smtClean="0"/>
              <a:t>: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Local</a:t>
            </a:r>
            <a:r>
              <a:rPr lang="zh-TW" altLang="en-US" dirty="0" smtClean="0"/>
              <a:t>端的</a:t>
            </a:r>
            <a:endParaRPr lang="en-US" altLang="zh-TW" dirty="0" smtClean="0"/>
          </a:p>
          <a:p>
            <a:r>
              <a:rPr lang="en-US" altLang="zh-TW" dirty="0" smtClean="0"/>
              <a:t>private registry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119542" y="3813994"/>
            <a:ext cx="2481408" cy="63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5119542" y="4155300"/>
            <a:ext cx="2405208" cy="111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254" y="2732299"/>
            <a:ext cx="1735390" cy="6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23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803400"/>
            <a:ext cx="12192000" cy="1389437"/>
          </a:xfrm>
        </p:spPr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vim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/default/</a:t>
            </a:r>
            <a:r>
              <a:rPr lang="en-US" altLang="zh-TW" dirty="0" err="1" smtClean="0"/>
              <a:t>docker</a:t>
            </a:r>
            <a:endParaRPr lang="en-US" altLang="zh-TW" dirty="0" smtClean="0"/>
          </a:p>
          <a:p>
            <a:r>
              <a:rPr lang="en-US" altLang="zh-TW" dirty="0"/>
              <a:t>DOCKER_OPTS="$DOCKER_OPTS --</a:t>
            </a:r>
            <a:r>
              <a:rPr lang="en-US" altLang="zh-TW" dirty="0" smtClean="0"/>
              <a:t>insecure-registry=</a:t>
            </a:r>
            <a:r>
              <a:rPr lang="en-US" altLang="zh-TW" dirty="0" smtClean="0">
                <a:solidFill>
                  <a:srgbClr val="FF0000"/>
                </a:solidFill>
              </a:rPr>
              <a:t>192.168.5.119</a:t>
            </a:r>
            <a:r>
              <a:rPr lang="en-US" altLang="zh-TW" dirty="0" smtClean="0"/>
              <a:t>:5000</a:t>
            </a:r>
            <a:r>
              <a:rPr lang="en-US" altLang="zh-TW" dirty="0"/>
              <a:t>"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/>
          <a:stretch/>
        </p:blipFill>
        <p:spPr>
          <a:xfrm>
            <a:off x="195439" y="5563879"/>
            <a:ext cx="6091892" cy="762000"/>
          </a:xfrm>
          <a:prstGeom prst="rect">
            <a:avLst/>
          </a:prstGeom>
        </p:spPr>
      </p:pic>
      <p:sp>
        <p:nvSpPr>
          <p:cNvPr id="7" name="內容版面配置區 3"/>
          <p:cNvSpPr txBox="1">
            <a:spLocks/>
          </p:cNvSpPr>
          <p:nvPr/>
        </p:nvSpPr>
        <p:spPr>
          <a:xfrm>
            <a:off x="152400" y="4869160"/>
            <a:ext cx="11608229" cy="1389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900" dirty="0" err="1"/>
              <a:t>sudo</a:t>
            </a:r>
            <a:r>
              <a:rPr lang="en-US" altLang="zh-TW" sz="2900" dirty="0"/>
              <a:t> restart </a:t>
            </a:r>
            <a:r>
              <a:rPr lang="en-US" altLang="zh-TW" sz="2900" dirty="0" err="1"/>
              <a:t>docker</a:t>
            </a:r>
            <a:endParaRPr lang="en-US" altLang="en-US" sz="29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" y="2951498"/>
            <a:ext cx="10663169" cy="15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046"/>
            <a:ext cx="7201786" cy="511283"/>
          </a:xfrm>
          <a:prstGeom prst="rect">
            <a:avLst/>
          </a:prstGeom>
        </p:spPr>
      </p:pic>
      <p:sp>
        <p:nvSpPr>
          <p:cNvPr id="8" name="內容版面配置區 3"/>
          <p:cNvSpPr>
            <a:spLocks noGrp="1"/>
          </p:cNvSpPr>
          <p:nvPr>
            <p:ph sz="quarter" idx="13"/>
          </p:nvPr>
        </p:nvSpPr>
        <p:spPr>
          <a:xfrm>
            <a:off x="790355" y="2271585"/>
            <a:ext cx="10871200" cy="471615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pull 192.168.5.119:5000/centos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4" y="3129100"/>
            <a:ext cx="10209135" cy="2592288"/>
          </a:xfrm>
          <a:prstGeom prst="rect">
            <a:avLst/>
          </a:prstGeom>
        </p:spPr>
      </p:pic>
      <p:sp>
        <p:nvSpPr>
          <p:cNvPr id="7" name="內容版面配置區 3"/>
          <p:cNvSpPr txBox="1">
            <a:spLocks/>
          </p:cNvSpPr>
          <p:nvPr/>
        </p:nvSpPr>
        <p:spPr>
          <a:xfrm>
            <a:off x="790355" y="770481"/>
            <a:ext cx="10871200" cy="47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curl -X GET http://192.168.5.119:5000/v2/_catalog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0988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479270"/>
            <a:ext cx="11540149" cy="921511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25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55601" y="3174795"/>
            <a:ext cx="28823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0" name="內容版面配置區 3"/>
          <p:cNvSpPr txBox="1">
            <a:spLocks/>
          </p:cNvSpPr>
          <p:nvPr/>
        </p:nvSpPr>
        <p:spPr>
          <a:xfrm>
            <a:off x="334400" y="1894331"/>
            <a:ext cx="10871200" cy="6138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900" dirty="0" err="1"/>
              <a:t>sudo</a:t>
            </a:r>
            <a:r>
              <a:rPr lang="en-US" altLang="zh-TW" sz="2900" dirty="0"/>
              <a:t> </a:t>
            </a:r>
            <a:r>
              <a:rPr lang="en-US" altLang="zh-TW" sz="2900" dirty="0" err="1"/>
              <a:t>docker</a:t>
            </a:r>
            <a:r>
              <a:rPr lang="en-US" altLang="zh-TW" sz="2900" dirty="0"/>
              <a:t> images</a:t>
            </a:r>
            <a:endParaRPr lang="en-US" altLang="en-US" sz="29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95"/>
          <a:stretch/>
        </p:blipFill>
        <p:spPr>
          <a:xfrm>
            <a:off x="334401" y="4757441"/>
            <a:ext cx="9790745" cy="966871"/>
          </a:xfrm>
          <a:prstGeom prst="rect">
            <a:avLst/>
          </a:prstGeom>
        </p:spPr>
      </p:pic>
      <p:sp>
        <p:nvSpPr>
          <p:cNvPr id="12" name="內容版面配置區 3"/>
          <p:cNvSpPr txBox="1">
            <a:spLocks/>
          </p:cNvSpPr>
          <p:nvPr/>
        </p:nvSpPr>
        <p:spPr>
          <a:xfrm>
            <a:off x="334400" y="4008965"/>
            <a:ext cx="10871200" cy="6138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v-SE" altLang="zh-TW" sz="2900" dirty="0"/>
              <a:t>sudo docker run -i -t 192.168.5.119:5000/centos</a:t>
            </a:r>
            <a:endParaRPr lang="en-US" altLang="en-US" sz="2900" dirty="0"/>
          </a:p>
        </p:txBody>
      </p:sp>
    </p:spTree>
    <p:extLst>
      <p:ext uri="{BB962C8B-B14F-4D97-AF65-F5344CB8AC3E}">
        <p14:creationId xmlns:p14="http://schemas.microsoft.com/office/powerpoint/2010/main" val="276108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4.1</a:t>
            </a:r>
            <a:r>
              <a:rPr lang="zh-TW" altLang="en-US" sz="6600" dirty="0" smtClean="0"/>
              <a:t>建置</a:t>
            </a:r>
            <a:r>
              <a:rPr lang="en-US" altLang="zh-TW" sz="6600" dirty="0" err="1" smtClean="0"/>
              <a:t>docker</a:t>
            </a:r>
            <a:r>
              <a:rPr lang="zh-TW" altLang="en-US" sz="6600" dirty="0"/>
              <a:t> </a:t>
            </a:r>
            <a:r>
              <a:rPr lang="en-US" altLang="zh-TW" sz="6600" dirty="0" smtClean="0"/>
              <a:t>registry</a:t>
            </a:r>
            <a:r>
              <a:rPr lang="zh-TW" altLang="en-US" sz="6600" dirty="0" smtClean="0"/>
              <a:t>環境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068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187569" y="2419803"/>
            <a:ext cx="6879056" cy="4566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3523" y="4958854"/>
            <a:ext cx="6390784" cy="70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43" y="5774353"/>
            <a:ext cx="1905333" cy="9526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9846" b="18481"/>
          <a:stretch/>
        </p:blipFill>
        <p:spPr>
          <a:xfrm>
            <a:off x="1866778" y="4996937"/>
            <a:ext cx="1870721" cy="634549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83523" y="4991196"/>
            <a:ext cx="1909316" cy="6822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10" name="Picture 4" descr="「docker hub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96" y="558715"/>
            <a:ext cx="2235200" cy="18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928234" y="88996"/>
            <a:ext cx="2416239" cy="646331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Hub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158" y="88996"/>
            <a:ext cx="3233738" cy="22392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86" y="3677889"/>
            <a:ext cx="1694253" cy="95566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391705" y="2297531"/>
            <a:ext cx="680029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由於頻寬限制</a:t>
            </a:r>
            <a:r>
              <a:rPr lang="en-US" altLang="zh-TW" dirty="0" smtClean="0"/>
              <a:t>,</a:t>
            </a:r>
            <a:r>
              <a:rPr lang="zh-TW" altLang="en-US" dirty="0" smtClean="0"/>
              <a:t>請勿在本次實習使用</a:t>
            </a:r>
            <a:r>
              <a:rPr lang="en-US" altLang="zh-TW" dirty="0" smtClean="0"/>
              <a:t>Docker Hub</a:t>
            </a:r>
            <a:r>
              <a:rPr lang="zh-TW" altLang="en-US" dirty="0" smtClean="0"/>
              <a:t>上傳或下載</a:t>
            </a:r>
            <a:r>
              <a:rPr lang="en-US" altLang="zh-TW" dirty="0"/>
              <a:t> </a:t>
            </a:r>
            <a:r>
              <a:rPr lang="en-US" altLang="zh-TW" dirty="0" smtClean="0"/>
              <a:t>Images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364259" y="1746422"/>
            <a:ext cx="3563975" cy="20594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1213" y="3571747"/>
            <a:ext cx="1245481" cy="134927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962075" y="2933077"/>
            <a:ext cx="1241174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ocker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pull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4297962" y="3805881"/>
            <a:ext cx="877106" cy="8753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>
                <a:solidFill>
                  <a:srgbClr val="FFC000"/>
                </a:solidFill>
              </a:rPr>
              <a:t>1</a:t>
            </a:r>
            <a:endParaRPr lang="zh-TW" altLang="en-US" sz="6000" dirty="0">
              <a:solidFill>
                <a:srgbClr val="FFC000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219860" y="781472"/>
            <a:ext cx="877106" cy="8753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>
                <a:solidFill>
                  <a:srgbClr val="FFC000"/>
                </a:solidFill>
              </a:rPr>
              <a:t>2</a:t>
            </a:r>
            <a:endParaRPr lang="zh-TW" altLang="en-US" sz="6000" dirty="0">
              <a:solidFill>
                <a:srgbClr val="FFC000"/>
              </a:solidFill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123" y="1995399"/>
            <a:ext cx="761479" cy="9718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26" y="3027196"/>
            <a:ext cx="1735390" cy="66199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932817" y="2329395"/>
            <a:ext cx="1343766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ocker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push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70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28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803400"/>
            <a:ext cx="12192000" cy="1389437"/>
          </a:xfrm>
        </p:spPr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vim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/default/</a:t>
            </a:r>
            <a:r>
              <a:rPr lang="en-US" altLang="zh-TW" dirty="0" err="1" smtClean="0"/>
              <a:t>docker</a:t>
            </a:r>
            <a:endParaRPr lang="en-US" altLang="zh-TW" dirty="0" smtClean="0"/>
          </a:p>
          <a:p>
            <a:r>
              <a:rPr lang="en-US" altLang="zh-TW" dirty="0"/>
              <a:t>DOCKER_OPTS="$DOCKER_OPTS --</a:t>
            </a:r>
            <a:r>
              <a:rPr lang="en-US" altLang="zh-TW" dirty="0" smtClean="0"/>
              <a:t>insecure-registry=</a:t>
            </a:r>
            <a:r>
              <a:rPr lang="en-US" altLang="zh-TW" dirty="0" smtClean="0">
                <a:solidFill>
                  <a:srgbClr val="FF0000"/>
                </a:solidFill>
              </a:rPr>
              <a:t>192.168.5.119</a:t>
            </a:r>
            <a:r>
              <a:rPr lang="en-US" altLang="zh-TW" dirty="0" smtClean="0"/>
              <a:t>:5000</a:t>
            </a:r>
            <a:r>
              <a:rPr lang="en-US" altLang="zh-TW" dirty="0"/>
              <a:t>"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/>
          <a:stretch/>
        </p:blipFill>
        <p:spPr>
          <a:xfrm>
            <a:off x="195439" y="5563879"/>
            <a:ext cx="6091892" cy="762000"/>
          </a:xfrm>
          <a:prstGeom prst="rect">
            <a:avLst/>
          </a:prstGeom>
        </p:spPr>
      </p:pic>
      <p:sp>
        <p:nvSpPr>
          <p:cNvPr id="7" name="內容版面配置區 3"/>
          <p:cNvSpPr txBox="1">
            <a:spLocks/>
          </p:cNvSpPr>
          <p:nvPr/>
        </p:nvSpPr>
        <p:spPr>
          <a:xfrm>
            <a:off x="152400" y="4869160"/>
            <a:ext cx="11608229" cy="1389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900" dirty="0" err="1"/>
              <a:t>sudo</a:t>
            </a:r>
            <a:r>
              <a:rPr lang="en-US" altLang="zh-TW" sz="2900" dirty="0"/>
              <a:t> restart </a:t>
            </a:r>
            <a:r>
              <a:rPr lang="en-US" altLang="zh-TW" sz="2900" dirty="0" err="1"/>
              <a:t>docker</a:t>
            </a:r>
            <a:endParaRPr lang="en-US" altLang="en-US" sz="29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" y="2951498"/>
            <a:ext cx="10663169" cy="153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231977" y="354028"/>
            <a:ext cx="877106" cy="8753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>
                <a:solidFill>
                  <a:srgbClr val="FFC000"/>
                </a:solidFill>
              </a:rPr>
              <a:t>1</a:t>
            </a:r>
            <a:endParaRPr lang="zh-TW" altLang="en-US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29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pull registry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46" y="2546349"/>
            <a:ext cx="10318500" cy="362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0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187569" y="2419803"/>
            <a:ext cx="6879056" cy="4566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367" y="11506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開始的實習環境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523" y="4958854"/>
            <a:ext cx="6390784" cy="70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43" y="5774353"/>
            <a:ext cx="1905333" cy="9526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9846" b="18481"/>
          <a:stretch/>
        </p:blipFill>
        <p:spPr>
          <a:xfrm>
            <a:off x="1866778" y="4996937"/>
            <a:ext cx="1870721" cy="634549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83523" y="4991196"/>
            <a:ext cx="1909316" cy="6822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076" y="3326622"/>
            <a:ext cx="2712266" cy="15298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684062" y="382504"/>
            <a:ext cx="3791807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安裝 </a:t>
            </a:r>
            <a:r>
              <a:rPr lang="en-US" altLang="zh-TW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zh-TW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環境</a:t>
            </a:r>
            <a:endParaRPr lang="zh-TW" altLang="en-US" sz="4000" dirty="0"/>
          </a:p>
        </p:txBody>
      </p:sp>
      <p:pic>
        <p:nvPicPr>
          <p:cNvPr id="2050" name="Picture 2" descr="「docker」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76" y="2424186"/>
            <a:ext cx="2656986" cy="902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221716" y="4207654"/>
            <a:ext cx="601710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Question: 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docker</a:t>
            </a:r>
            <a:r>
              <a:rPr lang="zh-TW" altLang="en-US" sz="2800" dirty="0" smtClean="0"/>
              <a:t>有哪</a:t>
            </a:r>
            <a:r>
              <a:rPr lang="zh-TW" altLang="en-US" sz="2800" dirty="0"/>
              <a:t>些</a:t>
            </a:r>
            <a:r>
              <a:rPr lang="zh-TW" altLang="en-US" sz="2800" dirty="0" smtClean="0"/>
              <a:t>目錄及檔案</a:t>
            </a:r>
            <a:r>
              <a:rPr lang="en-US" altLang="zh-TW" sz="2800" dirty="0" smtClean="0"/>
              <a:t>??</a:t>
            </a:r>
            <a:endParaRPr lang="zh-TW" altLang="en-US" sz="2800" dirty="0"/>
          </a:p>
        </p:txBody>
      </p:sp>
      <p:sp>
        <p:nvSpPr>
          <p:cNvPr id="15" name="向右箭號 14"/>
          <p:cNvSpPr/>
          <p:nvPr/>
        </p:nvSpPr>
        <p:spPr>
          <a:xfrm>
            <a:off x="1046205" y="2556176"/>
            <a:ext cx="820573" cy="41648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848600" y="1439143"/>
            <a:ext cx="3457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系統</a:t>
            </a:r>
            <a:r>
              <a:rPr lang="en-US" altLang="zh-TW" sz="2800" dirty="0"/>
              <a:t>:Ubuntu 14.04</a:t>
            </a:r>
          </a:p>
          <a:p>
            <a:r>
              <a:rPr lang="zh-TW" altLang="en-US" sz="2800" dirty="0"/>
              <a:t>位元</a:t>
            </a:r>
            <a:r>
              <a:rPr lang="en-US" altLang="zh-TW" sz="2800" dirty="0"/>
              <a:t>:64bit</a:t>
            </a:r>
          </a:p>
          <a:p>
            <a:r>
              <a:rPr lang="en-US" altLang="zh-TW" sz="2800" dirty="0"/>
              <a:t>Docker</a:t>
            </a:r>
            <a:r>
              <a:rPr lang="zh-TW" altLang="en-US" sz="2800" dirty="0"/>
              <a:t>版本</a:t>
            </a:r>
            <a:r>
              <a:rPr lang="en-US" altLang="zh-TW" sz="2800" dirty="0"/>
              <a:t>: 1.9.1</a:t>
            </a:r>
          </a:p>
        </p:txBody>
      </p:sp>
    </p:spTree>
    <p:extLst>
      <p:ext uri="{BB962C8B-B14F-4D97-AF65-F5344CB8AC3E}">
        <p14:creationId xmlns:p14="http://schemas.microsoft.com/office/powerpoint/2010/main" val="24067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30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0" y="1803400"/>
            <a:ext cx="12192000" cy="4368800"/>
          </a:xfrm>
        </p:spPr>
        <p:txBody>
          <a:bodyPr>
            <a:normAutofit/>
          </a:bodyPr>
          <a:lstStyle/>
          <a:p>
            <a:r>
              <a:rPr lang="en-US" altLang="zh-TW" sz="2667" dirty="0" err="1"/>
              <a:t>sudo</a:t>
            </a:r>
            <a:r>
              <a:rPr lang="en-US" altLang="zh-TW" sz="2667" dirty="0"/>
              <a:t> </a:t>
            </a:r>
            <a:r>
              <a:rPr lang="en-US" altLang="zh-TW" sz="2667" dirty="0" err="1"/>
              <a:t>docker</a:t>
            </a:r>
            <a:r>
              <a:rPr lang="en-US" altLang="zh-TW" sz="2667" dirty="0"/>
              <a:t> run -d -p 5000:5000 -v /opt/data/registry:/</a:t>
            </a:r>
            <a:r>
              <a:rPr lang="en-US" altLang="zh-TW" sz="2667" dirty="0" err="1"/>
              <a:t>tmp</a:t>
            </a:r>
            <a:r>
              <a:rPr lang="en-US" altLang="zh-TW" sz="2667" dirty="0"/>
              <a:t>/registry </a:t>
            </a:r>
            <a:r>
              <a:rPr lang="en-US" altLang="zh-TW" sz="2667" dirty="0" err="1"/>
              <a:t>registry</a:t>
            </a:r>
            <a:endParaRPr lang="zh-TW" altLang="en-US" sz="2667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3" y="2660915"/>
            <a:ext cx="12046515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31</a:t>
            </a:fld>
            <a:endParaRPr lang="en-US"/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186019" y="2806342"/>
            <a:ext cx="10930961" cy="5854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v-SE" altLang="zh-TW" sz="2900" dirty="0"/>
              <a:t>sudo docker tag dcb7b7451a2b 127.0.0.1:5000/centos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978538"/>
            <a:ext cx="9474200" cy="1257300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9" y="3427788"/>
            <a:ext cx="8095931" cy="3257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69" y="4546736"/>
            <a:ext cx="9880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32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838200" y="4439648"/>
            <a:ext cx="10871200" cy="569483"/>
          </a:xfrm>
        </p:spPr>
        <p:txBody>
          <a:bodyPr/>
          <a:lstStyle/>
          <a:p>
            <a:r>
              <a:rPr lang="en-US" altLang="zh-TW" dirty="0"/>
              <a:t>curl -X GET http://192.168.5.119:5000/v2/_catalog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02" y="2665225"/>
            <a:ext cx="10158913" cy="10518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2" y="5041139"/>
            <a:ext cx="9602381" cy="681711"/>
          </a:xfrm>
          <a:prstGeom prst="rect">
            <a:avLst/>
          </a:prstGeom>
        </p:spPr>
      </p:pic>
      <p:sp>
        <p:nvSpPr>
          <p:cNvPr id="11" name="內容版面配置區 3"/>
          <p:cNvSpPr txBox="1">
            <a:spLocks/>
          </p:cNvSpPr>
          <p:nvPr/>
        </p:nvSpPr>
        <p:spPr>
          <a:xfrm>
            <a:off x="965200" y="1955800"/>
            <a:ext cx="10871200" cy="56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mtClean="0"/>
              <a:t>sudo docker push 127.0.0.1:5000/centos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219860" y="781472"/>
            <a:ext cx="877106" cy="8753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>
                <a:solidFill>
                  <a:srgbClr val="FFC000"/>
                </a:solidFill>
              </a:rPr>
              <a:t>2</a:t>
            </a:r>
            <a:endParaRPr lang="zh-TW" altLang="en-US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4.2</a:t>
            </a:r>
            <a:r>
              <a:rPr lang="zh-TW" altLang="en-US" sz="6600" dirty="0" smtClean="0"/>
              <a:t>使用</a:t>
            </a:r>
            <a:r>
              <a:rPr lang="en-US" altLang="zh-TW" sz="6600" dirty="0"/>
              <a:t>private </a:t>
            </a:r>
            <a:r>
              <a:rPr lang="en-US" altLang="zh-TW" sz="6600" dirty="0" err="1"/>
              <a:t>docker</a:t>
            </a:r>
            <a:r>
              <a:rPr lang="en-US" altLang="zh-TW" sz="6600" dirty="0"/>
              <a:t> registry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0625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658" y="187442"/>
            <a:ext cx="10515600" cy="910443"/>
          </a:xfrm>
        </p:spPr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private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/>
              <a:t>registry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266726" y="1333500"/>
            <a:ext cx="7286128" cy="493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62680" y="4242163"/>
            <a:ext cx="6390784" cy="70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100" y="5057662"/>
            <a:ext cx="1905333" cy="9526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9846" b="18481"/>
          <a:stretch/>
        </p:blipFill>
        <p:spPr>
          <a:xfrm>
            <a:off x="2945935" y="4280246"/>
            <a:ext cx="1870721" cy="634549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1462680" y="4274505"/>
            <a:ext cx="1909316" cy="6822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250" y="3165102"/>
            <a:ext cx="1694253" cy="95566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787" y="1482612"/>
            <a:ext cx="761479" cy="97188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490" y="2514409"/>
            <a:ext cx="1735390" cy="661992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440" y="3065074"/>
            <a:ext cx="1694253" cy="95566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680" y="2414381"/>
            <a:ext cx="1735390" cy="661992"/>
          </a:xfrm>
          <a:prstGeom prst="rect">
            <a:avLst/>
          </a:prstGeom>
        </p:spPr>
      </p:pic>
      <p:cxnSp>
        <p:nvCxnSpPr>
          <p:cNvPr id="22" name="直線單箭頭接點 21"/>
          <p:cNvCxnSpPr>
            <a:stCxn id="19" idx="3"/>
          </p:cNvCxnSpPr>
          <p:nvPr/>
        </p:nvCxnSpPr>
        <p:spPr>
          <a:xfrm flipV="1">
            <a:off x="3198070" y="2042985"/>
            <a:ext cx="2809253" cy="702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06254" y="2631143"/>
            <a:ext cx="1241174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ocker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pull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「wordpress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133" y="1566547"/>
            <a:ext cx="928482" cy="5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5618" y="3231488"/>
            <a:ext cx="1035497" cy="839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橢圓 28"/>
          <p:cNvSpPr/>
          <p:nvPr/>
        </p:nvSpPr>
        <p:spPr>
          <a:xfrm>
            <a:off x="4106471" y="2558086"/>
            <a:ext cx="518694" cy="5154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C000"/>
                </a:solidFill>
              </a:rPr>
              <a:t>1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13" y="1643771"/>
            <a:ext cx="965973" cy="4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35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323850" y="1613393"/>
            <a:ext cx="12192000" cy="1389437"/>
          </a:xfrm>
        </p:spPr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vim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/default/</a:t>
            </a:r>
            <a:r>
              <a:rPr lang="en-US" altLang="zh-TW" dirty="0" err="1" smtClean="0"/>
              <a:t>docker</a:t>
            </a:r>
            <a:endParaRPr lang="en-US" altLang="zh-TW" dirty="0" smtClean="0"/>
          </a:p>
          <a:p>
            <a:r>
              <a:rPr lang="en-US" altLang="zh-TW" dirty="0"/>
              <a:t>DOCKER_OPTS="$DOCKER_OPTS --</a:t>
            </a:r>
            <a:r>
              <a:rPr lang="en-US" altLang="zh-TW" dirty="0" smtClean="0"/>
              <a:t>insecure-registry=</a:t>
            </a:r>
            <a:r>
              <a:rPr lang="en-US" altLang="zh-TW" dirty="0" smtClean="0">
                <a:solidFill>
                  <a:srgbClr val="FF0000"/>
                </a:solidFill>
              </a:rPr>
              <a:t>192.168.5.119</a:t>
            </a:r>
            <a:r>
              <a:rPr lang="en-US" altLang="zh-TW" dirty="0" smtClean="0"/>
              <a:t>:5000</a:t>
            </a:r>
            <a:r>
              <a:rPr lang="en-US" altLang="zh-TW" dirty="0"/>
              <a:t>"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"/>
          <a:stretch/>
        </p:blipFill>
        <p:spPr>
          <a:xfrm>
            <a:off x="195439" y="5563879"/>
            <a:ext cx="6091892" cy="762000"/>
          </a:xfrm>
          <a:prstGeom prst="rect">
            <a:avLst/>
          </a:prstGeom>
        </p:spPr>
      </p:pic>
      <p:sp>
        <p:nvSpPr>
          <p:cNvPr id="7" name="內容版面配置區 3"/>
          <p:cNvSpPr txBox="1">
            <a:spLocks/>
          </p:cNvSpPr>
          <p:nvPr/>
        </p:nvSpPr>
        <p:spPr>
          <a:xfrm>
            <a:off x="152400" y="4869160"/>
            <a:ext cx="11608229" cy="13894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900" dirty="0" err="1"/>
              <a:t>sudo</a:t>
            </a:r>
            <a:r>
              <a:rPr lang="en-US" altLang="zh-TW" sz="2900" dirty="0"/>
              <a:t> restart </a:t>
            </a:r>
            <a:r>
              <a:rPr lang="en-US" altLang="zh-TW" sz="2900" dirty="0" err="1"/>
              <a:t>docker</a:t>
            </a:r>
            <a:endParaRPr lang="en-US" altLang="en-US" sz="29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" y="2951498"/>
            <a:ext cx="10663169" cy="1533620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231977" y="354028"/>
            <a:ext cx="877106" cy="8753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>
                <a:solidFill>
                  <a:srgbClr val="FFC000"/>
                </a:solidFill>
              </a:rPr>
              <a:t>2</a:t>
            </a:r>
            <a:endParaRPr lang="zh-TW" altLang="en-US"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8293"/>
          </a:xfrm>
        </p:spPr>
        <p:txBody>
          <a:bodyPr/>
          <a:lstStyle/>
          <a:p>
            <a:r>
              <a:rPr lang="en-US" altLang="zh-TW" dirty="0"/>
              <a:t> curl -X GET http://192.168.2.134:5000/v2/_catalog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2402167"/>
            <a:ext cx="8079823" cy="5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1" y="2822472"/>
            <a:ext cx="11804704" cy="2435328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92741" y="1095912"/>
            <a:ext cx="11804704" cy="1047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run --name </a:t>
            </a:r>
            <a:r>
              <a:rPr lang="en-US" altLang="zh-TW" dirty="0" err="1"/>
              <a:t>wordpressdb</a:t>
            </a:r>
            <a:r>
              <a:rPr lang="en-US" altLang="zh-TW" dirty="0"/>
              <a:t> -e MYSQL_ROOT_PASSWORD=smile -e MYSQL_DATABASE=</a:t>
            </a:r>
            <a:r>
              <a:rPr lang="en-US" altLang="zh-TW" dirty="0" err="1"/>
              <a:t>wordpress</a:t>
            </a:r>
            <a:r>
              <a:rPr lang="en-US" altLang="zh-TW" dirty="0"/>
              <a:t> -v "$PWD/</a:t>
            </a:r>
            <a:r>
              <a:rPr lang="en-US" altLang="zh-TW" dirty="0" err="1"/>
              <a:t>mysqldata</a:t>
            </a:r>
            <a:r>
              <a:rPr lang="en-US" altLang="zh-TW" dirty="0"/>
              <a:t>/":/</a:t>
            </a:r>
            <a:r>
              <a:rPr lang="en-US" altLang="zh-TW" dirty="0" err="1"/>
              <a:t>var</a:t>
            </a:r>
            <a:r>
              <a:rPr lang="en-US" altLang="zh-TW" dirty="0"/>
              <a:t>/lib/</a:t>
            </a:r>
            <a:r>
              <a:rPr lang="en-US" altLang="zh-TW" dirty="0" err="1"/>
              <a:t>mysql</a:t>
            </a:r>
            <a:r>
              <a:rPr lang="en-US" altLang="zh-TW" dirty="0"/>
              <a:t> -d 192.168.2.134:5000/</a:t>
            </a:r>
            <a:r>
              <a:rPr lang="en-US" altLang="zh-TW" dirty="0" err="1"/>
              <a:t>mysql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001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241715"/>
            <a:ext cx="10372871" cy="483120"/>
          </a:xfrm>
          <a:prstGeom prst="rect">
            <a:avLst/>
          </a:prstGeom>
        </p:spPr>
      </p:pic>
      <p:sp>
        <p:nvSpPr>
          <p:cNvPr id="10" name="內容版面配置區 2"/>
          <p:cNvSpPr txBox="1">
            <a:spLocks/>
          </p:cNvSpPr>
          <p:nvPr/>
        </p:nvSpPr>
        <p:spPr>
          <a:xfrm>
            <a:off x="387296" y="1942228"/>
            <a:ext cx="11804704" cy="1047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run -e WORDPRESS_DB_PASSWROD=smile -d --name </a:t>
            </a:r>
            <a:r>
              <a:rPr lang="en-US" altLang="zh-TW" dirty="0" err="1"/>
              <a:t>wordpress</a:t>
            </a:r>
            <a:r>
              <a:rPr lang="en-US" altLang="zh-TW" dirty="0"/>
              <a:t> --link </a:t>
            </a:r>
            <a:r>
              <a:rPr lang="en-US" altLang="zh-TW" dirty="0" err="1"/>
              <a:t>wordpressdb:mysql</a:t>
            </a:r>
            <a:r>
              <a:rPr lang="en-US" altLang="zh-TW" dirty="0"/>
              <a:t> -p 192.168.2.132:32768:80 -v "$PWD/":/</a:t>
            </a:r>
            <a:r>
              <a:rPr lang="en-US" altLang="zh-TW" dirty="0" err="1"/>
              <a:t>var</a:t>
            </a:r>
            <a:r>
              <a:rPr lang="en-US" altLang="zh-TW" dirty="0"/>
              <a:t>/www/html 192.168.2.134:5000/</a:t>
            </a:r>
            <a:r>
              <a:rPr lang="en-US" altLang="zh-TW" dirty="0" err="1"/>
              <a:t>wordpress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47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96" y="365125"/>
            <a:ext cx="6865422" cy="61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docker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4</a:t>
            </a:fld>
            <a:endParaRPr 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476714" y="1559472"/>
            <a:ext cx="11905323" cy="4985973"/>
          </a:xfrm>
        </p:spPr>
        <p:txBody>
          <a:bodyPr>
            <a:normAutofit/>
          </a:bodyPr>
          <a:lstStyle/>
          <a:p>
            <a:r>
              <a:rPr lang="en-US" altLang="zh-TW" sz="2100" dirty="0" err="1"/>
              <a:t>sudo</a:t>
            </a:r>
            <a:r>
              <a:rPr lang="en-US" altLang="zh-TW" sz="2100" dirty="0"/>
              <a:t> apt-get install </a:t>
            </a:r>
            <a:r>
              <a:rPr lang="en-US" altLang="zh-TW" sz="2100" dirty="0" smtClean="0"/>
              <a:t>apt-transport-https</a:t>
            </a:r>
            <a:endParaRPr lang="en-US" altLang="zh-TW" sz="2100" dirty="0"/>
          </a:p>
          <a:p>
            <a:r>
              <a:rPr lang="en-US" altLang="zh-TW" sz="2100" dirty="0" err="1"/>
              <a:t>sudo</a:t>
            </a:r>
            <a:r>
              <a:rPr lang="en-US" altLang="zh-TW" sz="2100" dirty="0"/>
              <a:t> apt-key </a:t>
            </a:r>
            <a:r>
              <a:rPr lang="en-US" altLang="zh-TW" sz="2100" dirty="0" err="1"/>
              <a:t>adv</a:t>
            </a:r>
            <a:r>
              <a:rPr lang="en-US" altLang="zh-TW" sz="2100" dirty="0"/>
              <a:t> --</a:t>
            </a:r>
            <a:r>
              <a:rPr lang="en-US" altLang="zh-TW" sz="2100" dirty="0" err="1"/>
              <a:t>keyserver</a:t>
            </a:r>
            <a:r>
              <a:rPr lang="en-US" altLang="zh-TW" sz="2100" dirty="0"/>
              <a:t> hkp://keyserver.ubuntu.com:80 --</a:t>
            </a:r>
            <a:r>
              <a:rPr lang="en-US" altLang="zh-TW" sz="2100" dirty="0" err="1"/>
              <a:t>recv</a:t>
            </a:r>
            <a:r>
              <a:rPr lang="en-US" altLang="zh-TW" sz="2100" dirty="0"/>
              <a:t>-keys </a:t>
            </a:r>
            <a:r>
              <a:rPr lang="en-US" altLang="zh-TW" sz="2100" dirty="0" smtClean="0"/>
              <a:t>36A1D7869245C8950F966E92D8576A8BA88D21E9</a:t>
            </a:r>
            <a:endParaRPr lang="en-US" altLang="zh-TW" sz="2100" dirty="0"/>
          </a:p>
          <a:p>
            <a:r>
              <a:rPr lang="en-US" altLang="zh-TW" sz="2100" dirty="0" err="1"/>
              <a:t>sudo</a:t>
            </a:r>
            <a:r>
              <a:rPr lang="en-US" altLang="zh-TW" sz="2100" dirty="0"/>
              <a:t> bash -c "echo deb https://get.docker.io/ubuntu </a:t>
            </a:r>
            <a:r>
              <a:rPr lang="en-US" altLang="zh-TW" sz="2100" dirty="0" err="1"/>
              <a:t>docker</a:t>
            </a:r>
            <a:r>
              <a:rPr lang="en-US" altLang="zh-TW" sz="2100" dirty="0"/>
              <a:t> main &gt; /</a:t>
            </a:r>
            <a:r>
              <a:rPr lang="en-US" altLang="zh-TW" sz="2100" dirty="0" err="1"/>
              <a:t>etc</a:t>
            </a:r>
            <a:r>
              <a:rPr lang="en-US" altLang="zh-TW" sz="2100" dirty="0"/>
              <a:t>/apt/</a:t>
            </a:r>
            <a:r>
              <a:rPr lang="en-US" altLang="zh-TW" sz="2100" dirty="0" err="1"/>
              <a:t>sources.list.d</a:t>
            </a:r>
            <a:r>
              <a:rPr lang="en-US" altLang="zh-TW" sz="2100" dirty="0"/>
              <a:t>/</a:t>
            </a:r>
            <a:r>
              <a:rPr lang="en-US" altLang="zh-TW" sz="2100" dirty="0" err="1"/>
              <a:t>docker.list</a:t>
            </a:r>
            <a:r>
              <a:rPr lang="en-US" altLang="zh-TW" sz="2100" dirty="0" smtClean="0"/>
              <a:t>"</a:t>
            </a:r>
            <a:endParaRPr lang="en-US" altLang="zh-TW" sz="2100" dirty="0"/>
          </a:p>
          <a:p>
            <a:r>
              <a:rPr lang="en-US" altLang="zh-TW" sz="2100" dirty="0" err="1"/>
              <a:t>sudo</a:t>
            </a:r>
            <a:r>
              <a:rPr lang="en-US" altLang="zh-TW" sz="2100" dirty="0"/>
              <a:t> apt-get </a:t>
            </a:r>
            <a:r>
              <a:rPr lang="en-US" altLang="zh-TW" sz="2100" dirty="0" smtClean="0"/>
              <a:t>update</a:t>
            </a:r>
            <a:endParaRPr lang="en-US" altLang="zh-TW" sz="2100" dirty="0"/>
          </a:p>
          <a:p>
            <a:r>
              <a:rPr lang="en-US" altLang="zh-TW" sz="2100" dirty="0" err="1"/>
              <a:t>sudo</a:t>
            </a:r>
            <a:r>
              <a:rPr lang="en-US" altLang="zh-TW" sz="2100" dirty="0"/>
              <a:t> apt-get install -y </a:t>
            </a:r>
            <a:r>
              <a:rPr lang="en-US" altLang="zh-TW" sz="2100" dirty="0" err="1" smtClean="0"/>
              <a:t>lxc-docker</a:t>
            </a:r>
            <a:endParaRPr lang="en-US" altLang="zh-TW" sz="2100" dirty="0"/>
          </a:p>
          <a:p>
            <a:r>
              <a:rPr lang="en-US" altLang="zh-TW" sz="2100" dirty="0" err="1"/>
              <a:t>sudo</a:t>
            </a:r>
            <a:r>
              <a:rPr lang="en-US" altLang="zh-TW" sz="2100" dirty="0"/>
              <a:t> </a:t>
            </a:r>
            <a:r>
              <a:rPr lang="en-US" altLang="zh-TW" sz="2100" dirty="0" err="1"/>
              <a:t>rm</a:t>
            </a:r>
            <a:r>
              <a:rPr lang="en-US" altLang="zh-TW" sz="2100" dirty="0"/>
              <a:t> -</a:t>
            </a:r>
            <a:r>
              <a:rPr lang="en-US" altLang="zh-TW" sz="2100" dirty="0" err="1"/>
              <a:t>rf</a:t>
            </a:r>
            <a:r>
              <a:rPr lang="en-US" altLang="zh-TW" sz="2100" dirty="0"/>
              <a:t> /</a:t>
            </a:r>
            <a:r>
              <a:rPr lang="en-US" altLang="zh-TW" sz="2100" dirty="0" err="1" smtClean="0"/>
              <a:t>etc</a:t>
            </a:r>
            <a:r>
              <a:rPr lang="en-US" altLang="zh-TW" sz="2100" dirty="0" smtClean="0"/>
              <a:t>/</a:t>
            </a:r>
            <a:r>
              <a:rPr lang="en-US" altLang="zh-TW" sz="2100" dirty="0" err="1" smtClean="0"/>
              <a:t>docker</a:t>
            </a:r>
            <a:r>
              <a:rPr lang="en-US" altLang="zh-TW" sz="2100" dirty="0" smtClean="0"/>
              <a:t>/</a:t>
            </a:r>
            <a:r>
              <a:rPr lang="en-US" altLang="zh-TW" sz="2100" dirty="0" err="1" smtClean="0"/>
              <a:t>key.json</a:t>
            </a:r>
            <a:endParaRPr lang="en-US" altLang="zh-TW" sz="2100" dirty="0"/>
          </a:p>
          <a:p>
            <a:r>
              <a:rPr lang="en-US" altLang="zh-TW" sz="2100" dirty="0" err="1"/>
              <a:t>sudo</a:t>
            </a:r>
            <a:r>
              <a:rPr lang="en-US" altLang="zh-TW" sz="2100" dirty="0"/>
              <a:t> </a:t>
            </a:r>
            <a:r>
              <a:rPr lang="en-US" altLang="zh-TW" sz="2100" dirty="0" err="1"/>
              <a:t>rm</a:t>
            </a:r>
            <a:r>
              <a:rPr lang="en-US" altLang="zh-TW" sz="2100" dirty="0"/>
              <a:t> -</a:t>
            </a:r>
            <a:r>
              <a:rPr lang="en-US" altLang="zh-TW" sz="2100" dirty="0" err="1"/>
              <a:t>rf</a:t>
            </a:r>
            <a:r>
              <a:rPr lang="en-US" altLang="zh-TW" sz="2100" dirty="0"/>
              <a:t> /</a:t>
            </a:r>
            <a:r>
              <a:rPr lang="en-US" altLang="zh-TW" sz="2100" dirty="0" err="1" smtClean="0"/>
              <a:t>var</a:t>
            </a:r>
            <a:r>
              <a:rPr lang="en-US" altLang="zh-TW" sz="2100" dirty="0" smtClean="0"/>
              <a:t>/lib/</a:t>
            </a:r>
            <a:r>
              <a:rPr lang="en-US" altLang="zh-TW" sz="2100" dirty="0" err="1" smtClean="0"/>
              <a:t>docker</a:t>
            </a:r>
            <a:endParaRPr lang="en-US" altLang="zh-TW" sz="2100" dirty="0" smtClean="0"/>
          </a:p>
          <a:p>
            <a:r>
              <a:rPr lang="en-US" altLang="zh-TW" sz="2100" dirty="0" err="1"/>
              <a:t>sudo</a:t>
            </a:r>
            <a:r>
              <a:rPr lang="en-US" altLang="zh-TW" sz="2100" dirty="0"/>
              <a:t> service </a:t>
            </a:r>
            <a:r>
              <a:rPr lang="en-US" altLang="zh-TW" sz="2100" dirty="0" err="1"/>
              <a:t>docker</a:t>
            </a:r>
            <a:r>
              <a:rPr lang="en-US" altLang="zh-TW" sz="2100" dirty="0"/>
              <a:t> </a:t>
            </a:r>
            <a:r>
              <a:rPr lang="en-US" altLang="zh-TW" sz="2100" dirty="0" smtClean="0"/>
              <a:t>start</a:t>
            </a:r>
          </a:p>
          <a:p>
            <a:r>
              <a:rPr lang="en-US" altLang="zh-TW" sz="2100" dirty="0" err="1"/>
              <a:t>sudo</a:t>
            </a:r>
            <a:r>
              <a:rPr lang="en-US" altLang="zh-TW" sz="2100" dirty="0"/>
              <a:t> </a:t>
            </a:r>
            <a:r>
              <a:rPr lang="en-US" altLang="zh-TW" sz="2100" dirty="0" err="1"/>
              <a:t>groupadd</a:t>
            </a:r>
            <a:r>
              <a:rPr lang="en-US" altLang="zh-TW" sz="2100" dirty="0"/>
              <a:t> </a:t>
            </a:r>
            <a:r>
              <a:rPr lang="en-US" altLang="zh-TW" sz="2100" dirty="0" err="1"/>
              <a:t>docker</a:t>
            </a:r>
            <a:endParaRPr lang="en-US" altLang="zh-TW" sz="2100" dirty="0"/>
          </a:p>
          <a:p>
            <a:r>
              <a:rPr lang="en-US" altLang="zh-TW" sz="2100" dirty="0" err="1"/>
              <a:t>sudo</a:t>
            </a:r>
            <a:r>
              <a:rPr lang="en-US" altLang="zh-TW" sz="2100" dirty="0"/>
              <a:t> </a:t>
            </a:r>
            <a:r>
              <a:rPr lang="en-US" altLang="zh-TW" sz="2100" dirty="0" err="1"/>
              <a:t>usermod</a:t>
            </a:r>
            <a:r>
              <a:rPr lang="en-US" altLang="zh-TW" sz="2100" dirty="0"/>
              <a:t> -G </a:t>
            </a:r>
            <a:r>
              <a:rPr lang="en-US" altLang="zh-TW" sz="2100" dirty="0" err="1"/>
              <a:t>docker</a:t>
            </a:r>
            <a:r>
              <a:rPr lang="en-US" altLang="zh-TW" sz="2100" dirty="0"/>
              <a:t> -a </a:t>
            </a:r>
            <a:r>
              <a:rPr lang="en-US" altLang="zh-TW" sz="2100" dirty="0" err="1"/>
              <a:t>ksu</a:t>
            </a:r>
            <a:endParaRPr lang="en-US" altLang="zh-TW" sz="2100" dirty="0"/>
          </a:p>
          <a:p>
            <a:r>
              <a:rPr lang="en-US" altLang="zh-TW" sz="2100" dirty="0" err="1"/>
              <a:t>newgrp</a:t>
            </a:r>
            <a:r>
              <a:rPr lang="en-US" altLang="zh-TW" sz="2100" dirty="0"/>
              <a:t> </a:t>
            </a:r>
            <a:r>
              <a:rPr lang="en-US" altLang="zh-TW" sz="2100" dirty="0" err="1"/>
              <a:t>docker</a:t>
            </a:r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3511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1" y="123478"/>
            <a:ext cx="7070159" cy="62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" y="846589"/>
            <a:ext cx="10228730" cy="52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50" y="830543"/>
            <a:ext cx="9806332" cy="5226216"/>
          </a:xfrm>
        </p:spPr>
      </p:pic>
    </p:spTree>
    <p:extLst>
      <p:ext uri="{BB962C8B-B14F-4D97-AF65-F5344CB8AC3E}">
        <p14:creationId xmlns:p14="http://schemas.microsoft.com/office/powerpoint/2010/main" val="83049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7045"/>
            <a:ext cx="12001500" cy="647700"/>
          </a:xfrm>
          <a:prstGeom prst="rect">
            <a:avLst/>
          </a:prstGeom>
        </p:spPr>
      </p:pic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zh-TW" altLang="en-US" dirty="0" smtClean="0"/>
              <a:t>啟動時的狀態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100854" y="3075806"/>
            <a:ext cx="8875058" cy="3942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500" dirty="0" err="1"/>
              <a:t>sudo</a:t>
            </a:r>
            <a:r>
              <a:rPr lang="en-US" altLang="zh-TW" sz="2500" dirty="0"/>
              <a:t> </a:t>
            </a:r>
            <a:r>
              <a:rPr lang="en-US" altLang="zh-TW" sz="2500" dirty="0" err="1"/>
              <a:t>docker</a:t>
            </a:r>
            <a:r>
              <a:rPr lang="en-US" altLang="zh-TW" sz="2500" dirty="0"/>
              <a:t> </a:t>
            </a:r>
            <a:r>
              <a:rPr lang="en-US" altLang="zh-TW" sz="2500" dirty="0" err="1" smtClean="0"/>
              <a:t>ps</a:t>
            </a:r>
            <a:r>
              <a:rPr lang="en-US" altLang="zh-TW" sz="2500" dirty="0" smtClean="0"/>
              <a:t> -a</a:t>
            </a:r>
            <a:endParaRPr lang="en-US" altLang="en-US" sz="250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0" y="1401663"/>
            <a:ext cx="8875058" cy="3942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500" dirty="0" err="1"/>
              <a:t>sudo</a:t>
            </a:r>
            <a:r>
              <a:rPr lang="en-US" altLang="zh-TW" sz="2500" dirty="0"/>
              <a:t> </a:t>
            </a:r>
            <a:r>
              <a:rPr lang="en-US" altLang="zh-TW" sz="2500" dirty="0" err="1"/>
              <a:t>docker</a:t>
            </a:r>
            <a:r>
              <a:rPr lang="en-US" altLang="zh-TW" sz="2500" dirty="0"/>
              <a:t> </a:t>
            </a:r>
            <a:r>
              <a:rPr lang="en-US" altLang="zh-TW" sz="2500" dirty="0" smtClean="0"/>
              <a:t>images</a:t>
            </a:r>
            <a:endParaRPr lang="en-US" altLang="en-US" sz="2500" dirty="0"/>
          </a:p>
        </p:txBody>
      </p:sp>
      <p:sp>
        <p:nvSpPr>
          <p:cNvPr id="15" name="矩形 14"/>
          <p:cNvSpPr/>
          <p:nvPr/>
        </p:nvSpPr>
        <p:spPr>
          <a:xfrm>
            <a:off x="8762999" y="3897701"/>
            <a:ext cx="2196353" cy="557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內容版面配置區 1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" y="1869920"/>
            <a:ext cx="11460048" cy="903255"/>
          </a:xfrm>
        </p:spPr>
      </p:pic>
    </p:spTree>
    <p:extLst>
      <p:ext uri="{BB962C8B-B14F-4D97-AF65-F5344CB8AC3E}">
        <p14:creationId xmlns:p14="http://schemas.microsoft.com/office/powerpoint/2010/main" val="2822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/>
          <a:p>
            <a:r>
              <a:rPr lang="zh-TW" altLang="en-US" dirty="0" smtClean="0"/>
              <a:t>下次啟</a:t>
            </a:r>
            <a:r>
              <a:rPr lang="zh-TW" altLang="en-US" dirty="0"/>
              <a:t>動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8937" y="1886384"/>
            <a:ext cx="8875058" cy="3942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500" dirty="0" err="1"/>
              <a:t>sudo</a:t>
            </a:r>
            <a:r>
              <a:rPr lang="en-US" altLang="zh-TW" sz="2500" dirty="0"/>
              <a:t> </a:t>
            </a:r>
            <a:r>
              <a:rPr lang="en-US" altLang="zh-TW" sz="2500" dirty="0" err="1"/>
              <a:t>docker</a:t>
            </a:r>
            <a:r>
              <a:rPr lang="en-US" altLang="zh-TW" sz="2500" dirty="0"/>
              <a:t> </a:t>
            </a:r>
            <a:r>
              <a:rPr lang="en-US" altLang="zh-TW" sz="2500" dirty="0" err="1" smtClean="0"/>
              <a:t>ps</a:t>
            </a:r>
            <a:r>
              <a:rPr lang="en-US" altLang="zh-TW" sz="2500" dirty="0" smtClean="0"/>
              <a:t> -a</a:t>
            </a:r>
            <a:endParaRPr lang="en-US" altLang="en-US" sz="25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88937" y="5283307"/>
            <a:ext cx="8875058" cy="3942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500" dirty="0" err="1"/>
              <a:t>sudo</a:t>
            </a:r>
            <a:r>
              <a:rPr lang="en-US" altLang="zh-TW" sz="2500" dirty="0"/>
              <a:t> </a:t>
            </a:r>
            <a:r>
              <a:rPr lang="en-US" altLang="zh-TW" sz="2500" dirty="0" err="1"/>
              <a:t>docker</a:t>
            </a:r>
            <a:r>
              <a:rPr lang="en-US" altLang="zh-TW" sz="2500" dirty="0"/>
              <a:t> </a:t>
            </a:r>
            <a:r>
              <a:rPr lang="en-US" altLang="zh-TW" sz="2500" dirty="0" err="1" smtClean="0"/>
              <a:t>ps</a:t>
            </a:r>
            <a:r>
              <a:rPr lang="en-US" altLang="zh-TW" sz="2500" dirty="0" smtClean="0"/>
              <a:t> -a</a:t>
            </a:r>
            <a:endParaRPr lang="en-US" altLang="en-US" sz="25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4" y="1227574"/>
            <a:ext cx="3384962" cy="587667"/>
          </a:xfrm>
          <a:prstGeom prst="rect">
            <a:avLst/>
          </a:prstGeom>
        </p:spPr>
      </p:pic>
      <p:pic>
        <p:nvPicPr>
          <p:cNvPr id="15" name="內容版面配置區 1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4" y="2372433"/>
            <a:ext cx="10515600" cy="561390"/>
          </a:xfrm>
        </p:spPr>
      </p:pic>
      <p:sp>
        <p:nvSpPr>
          <p:cNvPr id="11" name="矩形 10"/>
          <p:cNvSpPr/>
          <p:nvPr/>
        </p:nvSpPr>
        <p:spPr>
          <a:xfrm>
            <a:off x="8441849" y="2476338"/>
            <a:ext cx="1320716" cy="4363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4" y="3967799"/>
            <a:ext cx="5475558" cy="559066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4" y="4632362"/>
            <a:ext cx="5288466" cy="51178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7" y="5749852"/>
            <a:ext cx="12087225" cy="6381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46712" y="5894399"/>
            <a:ext cx="2247112" cy="493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88937" y="3094859"/>
            <a:ext cx="8875058" cy="789542"/>
          </a:xfrm>
          <a:prstGeom prst="rect">
            <a:avLst/>
          </a:prstGeom>
        </p:spPr>
        <p:txBody>
          <a:bodyPr vert="horz">
            <a:no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500" dirty="0" err="1"/>
              <a:t>sudo</a:t>
            </a:r>
            <a:r>
              <a:rPr lang="en-US" altLang="zh-TW" sz="2500" dirty="0"/>
              <a:t> </a:t>
            </a:r>
            <a:r>
              <a:rPr lang="en-US" altLang="zh-TW" sz="2500" dirty="0" err="1"/>
              <a:t>docker</a:t>
            </a:r>
            <a:r>
              <a:rPr lang="en-US" altLang="zh-TW" sz="2500" dirty="0"/>
              <a:t> start </a:t>
            </a:r>
            <a:r>
              <a:rPr lang="en-US" altLang="zh-TW" sz="2500" dirty="0" smtClean="0"/>
              <a:t>f73faa34b2d2</a:t>
            </a:r>
          </a:p>
          <a:p>
            <a:r>
              <a:rPr lang="en-US" altLang="zh-TW" sz="2500" dirty="0" err="1"/>
              <a:t>sudo</a:t>
            </a:r>
            <a:r>
              <a:rPr lang="en-US" altLang="zh-TW" sz="2500" dirty="0"/>
              <a:t> </a:t>
            </a:r>
            <a:r>
              <a:rPr lang="en-US" altLang="zh-TW" sz="2500" dirty="0" err="1"/>
              <a:t>docker</a:t>
            </a:r>
            <a:r>
              <a:rPr lang="en-US" altLang="zh-TW" sz="2500" dirty="0"/>
              <a:t> start 07e5892aff21</a:t>
            </a:r>
          </a:p>
          <a:p>
            <a:endParaRPr lang="en-US" altLang="zh-TW" sz="2500" dirty="0" smtClean="0"/>
          </a:p>
          <a:p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5597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7" y="846589"/>
            <a:ext cx="10228730" cy="524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5.</a:t>
            </a:r>
            <a:r>
              <a:rPr lang="zh-TW" altLang="en-US" sz="6600" dirty="0" smtClean="0"/>
              <a:t>使用</a:t>
            </a:r>
            <a:r>
              <a:rPr lang="en-US" altLang="zh-TW" sz="6600" dirty="0" smtClean="0"/>
              <a:t>KSU </a:t>
            </a:r>
            <a:r>
              <a:rPr lang="en-US" altLang="zh-TW" sz="6600" dirty="0" err="1"/>
              <a:t>docker</a:t>
            </a:r>
            <a:r>
              <a:rPr lang="en-US" altLang="zh-TW" sz="6600" dirty="0"/>
              <a:t> registry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644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187569" y="2419803"/>
            <a:ext cx="6879056" cy="4566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367" y="11506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開始的實習環境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523" y="4958854"/>
            <a:ext cx="6390784" cy="70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57" y="5747969"/>
            <a:ext cx="1905333" cy="9526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9846" b="18481"/>
          <a:stretch/>
        </p:blipFill>
        <p:spPr>
          <a:xfrm>
            <a:off x="2556257" y="4957611"/>
            <a:ext cx="1870721" cy="634549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83523" y="4991196"/>
            <a:ext cx="1909316" cy="6822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388" y="1563556"/>
            <a:ext cx="3243214" cy="179157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257" y="3702915"/>
            <a:ext cx="1694253" cy="95566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007873" y="3888214"/>
            <a:ext cx="2324675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第二優先</a:t>
            </a:r>
            <a:r>
              <a:rPr lang="en-US" altLang="zh-TW" dirty="0" smtClean="0"/>
              <a:t>:</a:t>
            </a:r>
            <a:r>
              <a:rPr lang="zh-TW" altLang="en-US" dirty="0" smtClean="0"/>
              <a:t>利用區網的</a:t>
            </a:r>
            <a:endParaRPr lang="en-US" altLang="zh-TW" dirty="0" smtClean="0"/>
          </a:p>
          <a:p>
            <a:r>
              <a:rPr lang="en-US" altLang="zh-TW" dirty="0" smtClean="0"/>
              <a:t>KSU</a:t>
            </a:r>
            <a:r>
              <a:rPr lang="zh-TW" altLang="en-US" dirty="0" smtClean="0"/>
              <a:t> </a:t>
            </a:r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4214020" y="2419804"/>
            <a:ext cx="5064451" cy="1382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4214020" y="2867002"/>
            <a:ext cx="5446379" cy="1433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48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840333" y="2155867"/>
            <a:ext cx="10871200" cy="569483"/>
          </a:xfrm>
        </p:spPr>
        <p:txBody>
          <a:bodyPr/>
          <a:lstStyle/>
          <a:p>
            <a:r>
              <a:rPr lang="en-US" altLang="zh-TW" dirty="0"/>
              <a:t>curl -</a:t>
            </a:r>
            <a:r>
              <a:rPr lang="en-US" altLang="zh-TW" dirty="0" err="1"/>
              <a:t>sSL</a:t>
            </a:r>
            <a:r>
              <a:rPr lang="en-US" altLang="zh-TW" dirty="0"/>
              <a:t> http://120.114.62.46/ | </a:t>
            </a:r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sh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65" y="2917371"/>
            <a:ext cx="10177131" cy="768085"/>
          </a:xfrm>
          <a:prstGeom prst="rect">
            <a:avLst/>
          </a:prstGeom>
        </p:spPr>
      </p:pic>
      <p:sp>
        <p:nvSpPr>
          <p:cNvPr id="7" name="內容版面配置區 3"/>
          <p:cNvSpPr txBox="1">
            <a:spLocks/>
          </p:cNvSpPr>
          <p:nvPr/>
        </p:nvSpPr>
        <p:spPr>
          <a:xfrm>
            <a:off x="783393" y="4321607"/>
            <a:ext cx="10871200" cy="5694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900" dirty="0"/>
              <a:t>curl -X GET http://120.114.62.46:5000/v2/_catalog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5" y="5095440"/>
            <a:ext cx="9248332" cy="6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49</a:t>
            </a:fld>
            <a:endParaRPr lang="en-US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355600" y="2228293"/>
            <a:ext cx="10871200" cy="5694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900" dirty="0" err="1"/>
              <a:t>sudo</a:t>
            </a:r>
            <a:r>
              <a:rPr lang="en-US" altLang="zh-TW" sz="2900" dirty="0"/>
              <a:t> </a:t>
            </a:r>
            <a:r>
              <a:rPr lang="en-US" altLang="zh-TW" sz="2900" dirty="0" err="1"/>
              <a:t>docker</a:t>
            </a:r>
            <a:r>
              <a:rPr lang="en-US" altLang="zh-TW" sz="2900" dirty="0"/>
              <a:t> pull 120.114.62.46:5000/ubuntu123</a:t>
            </a: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1" y="2948947"/>
            <a:ext cx="8750687" cy="2880320"/>
          </a:xfrm>
        </p:spPr>
      </p:pic>
    </p:spTree>
    <p:extLst>
      <p:ext uri="{BB962C8B-B14F-4D97-AF65-F5344CB8AC3E}">
        <p14:creationId xmlns:p14="http://schemas.microsoft.com/office/powerpoint/2010/main" val="23619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187569" y="2419803"/>
            <a:ext cx="6879056" cy="4566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4367" y="115060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開始的實習環境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3523" y="4958854"/>
            <a:ext cx="6390784" cy="70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43" y="5774353"/>
            <a:ext cx="1905333" cy="9526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9846" b="18481"/>
          <a:stretch/>
        </p:blipFill>
        <p:spPr>
          <a:xfrm>
            <a:off x="1866778" y="4996937"/>
            <a:ext cx="1870721" cy="634549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83523" y="4991196"/>
            <a:ext cx="1909316" cy="6822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10" name="Picture 4" descr="「docker hub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96" y="558715"/>
            <a:ext cx="2235200" cy="18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928234" y="88996"/>
            <a:ext cx="2416239" cy="646331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Hub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158" y="88996"/>
            <a:ext cx="3233738" cy="22392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86" y="3677889"/>
            <a:ext cx="1694253" cy="95566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391705" y="2297531"/>
            <a:ext cx="680029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由於頻寬限制</a:t>
            </a:r>
            <a:r>
              <a:rPr lang="en-US" altLang="zh-TW" dirty="0" smtClean="0"/>
              <a:t>,</a:t>
            </a:r>
            <a:r>
              <a:rPr lang="zh-TW" altLang="en-US" dirty="0" smtClean="0"/>
              <a:t>請勿在本次實習使用</a:t>
            </a:r>
            <a:r>
              <a:rPr lang="en-US" altLang="zh-TW" dirty="0" smtClean="0"/>
              <a:t>Docker Hub</a:t>
            </a:r>
            <a:r>
              <a:rPr lang="zh-TW" altLang="en-US" dirty="0" smtClean="0"/>
              <a:t>上傳或下載</a:t>
            </a:r>
            <a:r>
              <a:rPr lang="en-US" altLang="zh-TW" dirty="0"/>
              <a:t> </a:t>
            </a:r>
            <a:r>
              <a:rPr lang="en-US" altLang="zh-TW" dirty="0" smtClean="0"/>
              <a:t>Images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364259" y="1746422"/>
            <a:ext cx="3563975" cy="20594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27585" y="2050471"/>
            <a:ext cx="1500795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ocker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search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46246" y="3135331"/>
            <a:ext cx="1241174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ocker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pull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4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50</a:t>
            </a:fld>
            <a:endParaRPr lang="en-US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355600" y="2852936"/>
            <a:ext cx="10871200" cy="5694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900" dirty="0" err="1"/>
              <a:t>sudo</a:t>
            </a:r>
            <a:r>
              <a:rPr lang="en-US" altLang="zh-TW" sz="2900" dirty="0"/>
              <a:t> </a:t>
            </a:r>
            <a:r>
              <a:rPr lang="en-US" altLang="zh-TW" sz="2900" dirty="0" err="1"/>
              <a:t>docker</a:t>
            </a:r>
            <a:r>
              <a:rPr lang="en-US" altLang="zh-TW" sz="2900" dirty="0"/>
              <a:t> images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621021"/>
            <a:ext cx="10817817" cy="672075"/>
          </a:xfrm>
        </p:spPr>
      </p:pic>
    </p:spTree>
    <p:extLst>
      <p:ext uri="{BB962C8B-B14F-4D97-AF65-F5344CB8AC3E}">
        <p14:creationId xmlns:p14="http://schemas.microsoft.com/office/powerpoint/2010/main" val="17727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51</a:t>
            </a:fld>
            <a:endParaRPr lang="en-US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355600" y="2852936"/>
            <a:ext cx="10871200" cy="5694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sz="2900" dirty="0" err="1"/>
              <a:t>sudo</a:t>
            </a:r>
            <a:r>
              <a:rPr lang="en-US" altLang="zh-TW" sz="2900" dirty="0"/>
              <a:t> </a:t>
            </a:r>
            <a:r>
              <a:rPr lang="en-US" altLang="zh-TW" sz="2900" dirty="0" err="1"/>
              <a:t>docker</a:t>
            </a:r>
            <a:r>
              <a:rPr lang="en-US" altLang="zh-TW" sz="2900" dirty="0"/>
              <a:t> run -</a:t>
            </a:r>
            <a:r>
              <a:rPr lang="en-US" altLang="zh-TW" sz="2900" dirty="0" err="1"/>
              <a:t>i</a:t>
            </a:r>
            <a:r>
              <a:rPr lang="en-US" altLang="zh-TW" sz="2900" dirty="0"/>
              <a:t> -t 120.114.62.46:5000/ubuntu123 bash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3662281"/>
            <a:ext cx="11083461" cy="878023"/>
          </a:xfrm>
        </p:spPr>
      </p:pic>
    </p:spTree>
    <p:extLst>
      <p:ext uri="{BB962C8B-B14F-4D97-AF65-F5344CB8AC3E}">
        <p14:creationId xmlns:p14="http://schemas.microsoft.com/office/powerpoint/2010/main" val="38283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6.</a:t>
            </a:r>
            <a:r>
              <a:rPr lang="zh-TW" altLang="en-US" sz="6600" dirty="0" smtClean="0"/>
              <a:t>製作</a:t>
            </a:r>
            <a:r>
              <a:rPr lang="en-US" altLang="zh-TW" sz="6600" dirty="0" err="1" smtClean="0"/>
              <a:t>docker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Image</a:t>
            </a:r>
            <a:r>
              <a:rPr lang="zh-TW" altLang="en-US" sz="6600" dirty="0" smtClean="0"/>
              <a:t>方式</a:t>
            </a:r>
            <a:endParaRPr lang="en-US" altLang="zh-TW" sz="6600" dirty="0" smtClean="0"/>
          </a:p>
          <a:p>
            <a:pPr algn="ctr"/>
            <a:endParaRPr lang="en-US" altLang="zh-TW" sz="6600" dirty="0" smtClean="0"/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altLang="zh-TW" sz="4400" dirty="0" err="1" smtClean="0"/>
              <a:t>Docker</a:t>
            </a:r>
            <a:r>
              <a:rPr lang="en-US" altLang="zh-TW" sz="4400" dirty="0" smtClean="0"/>
              <a:t> commit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altLang="zh-TW" sz="4400" dirty="0" err="1" smtClean="0"/>
              <a:t>Dockerfile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81811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53</a:t>
            </a:fld>
            <a:endParaRPr 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9" y="4293097"/>
            <a:ext cx="10871200" cy="2211727"/>
          </a:xfr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94189" y="1915237"/>
            <a:ext cx="11833411" cy="2377860"/>
          </a:xfrm>
          <a:prstGeom prst="rect">
            <a:avLst/>
          </a:prstGeom>
        </p:spPr>
        <p:txBody>
          <a:bodyPr/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v-SE" altLang="zh-TW" sz="2500" dirty="0"/>
              <a:t>sudo docker run -i -t ubuntu bash</a:t>
            </a:r>
          </a:p>
          <a:p>
            <a:r>
              <a:rPr lang="fr-FR" altLang="zh-TW" sz="2500" dirty="0"/>
              <a:t>ls</a:t>
            </a:r>
          </a:p>
          <a:p>
            <a:r>
              <a:rPr lang="fr-FR" altLang="zh-TW" sz="2500" dirty="0"/>
              <a:t>mkdir 123</a:t>
            </a:r>
          </a:p>
          <a:p>
            <a:r>
              <a:rPr lang="fr-FR" altLang="zh-TW" sz="2500" dirty="0"/>
              <a:t>ls</a:t>
            </a:r>
          </a:p>
          <a:p>
            <a:r>
              <a:rPr lang="fr-FR" altLang="zh-TW" sz="2500" dirty="0"/>
              <a:t>exit</a:t>
            </a:r>
            <a:endParaRPr lang="sv-SE" altLang="zh-TW" sz="2500" dirty="0"/>
          </a:p>
          <a:p>
            <a:endParaRPr lang="sv-SE" altLang="zh-TW" sz="2500" dirty="0"/>
          </a:p>
        </p:txBody>
      </p:sp>
      <p:sp>
        <p:nvSpPr>
          <p:cNvPr id="9" name="矩形 8"/>
          <p:cNvSpPr/>
          <p:nvPr/>
        </p:nvSpPr>
        <p:spPr>
          <a:xfrm>
            <a:off x="379536" y="5445224"/>
            <a:ext cx="43326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7360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54</a:t>
            </a:fld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3"/>
          </p:nvPr>
        </p:nvSpPr>
        <p:spPr>
          <a:xfrm>
            <a:off x="527381" y="3569804"/>
            <a:ext cx="10871200" cy="2400267"/>
          </a:xfrm>
        </p:spPr>
        <p:txBody>
          <a:bodyPr>
            <a:normAutofit/>
          </a:bodyPr>
          <a:lstStyle/>
          <a:p>
            <a:r>
              <a:rPr lang="en-US" altLang="zh-TW" dirty="0"/>
              <a:t>-m</a:t>
            </a:r>
            <a:r>
              <a:rPr lang="zh-TW" altLang="en-US" dirty="0" smtClean="0"/>
              <a:t>：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的相關訊息</a:t>
            </a:r>
            <a:endParaRPr lang="zh-TW" altLang="en-US" dirty="0"/>
          </a:p>
          <a:p>
            <a:r>
              <a:rPr lang="en-US" altLang="zh-TW" dirty="0"/>
              <a:t>-a</a:t>
            </a:r>
            <a:r>
              <a:rPr lang="zh-TW" altLang="en-US" dirty="0"/>
              <a:t>：</a:t>
            </a:r>
            <a:r>
              <a:rPr lang="en-US" altLang="zh-TW" dirty="0"/>
              <a:t>image </a:t>
            </a:r>
            <a:r>
              <a:rPr lang="zh-TW" altLang="en-US" dirty="0"/>
              <a:t>的作者</a:t>
            </a:r>
          </a:p>
          <a:p>
            <a:r>
              <a:rPr lang="en-US" altLang="zh-TW" dirty="0" smtClean="0"/>
              <a:t>7e8b19982553</a:t>
            </a:r>
            <a:r>
              <a:rPr lang="zh-TW" altLang="en-US" dirty="0" smtClean="0"/>
              <a:t>： </a:t>
            </a:r>
            <a:r>
              <a:rPr lang="en-US" altLang="zh-TW" dirty="0"/>
              <a:t>container ID</a:t>
            </a:r>
          </a:p>
          <a:p>
            <a:r>
              <a:rPr lang="en-US" altLang="zh-TW" dirty="0" smtClean="0"/>
              <a:t>s92070165/</a:t>
            </a:r>
            <a:r>
              <a:rPr lang="en-US" altLang="zh-TW" dirty="0" err="1" smtClean="0"/>
              <a:t>ubuntu</a:t>
            </a:r>
            <a:r>
              <a:rPr lang="zh-TW" altLang="en-US" dirty="0" smtClean="0"/>
              <a:t>：</a:t>
            </a:r>
            <a:r>
              <a:rPr lang="en-US" altLang="zh-TW" dirty="0"/>
              <a:t>repo </a:t>
            </a:r>
            <a:r>
              <a:rPr lang="zh-TW" altLang="en-US" dirty="0" smtClean="0"/>
              <a:t>名稱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785527"/>
            <a:ext cx="11761984" cy="470480"/>
          </a:xfrm>
          <a:prstGeom prst="rect">
            <a:avLst/>
          </a:prstGeom>
        </p:spPr>
      </p:pic>
      <p:sp>
        <p:nvSpPr>
          <p:cNvPr id="7" name="內容版面配置區 3"/>
          <p:cNvSpPr txBox="1">
            <a:spLocks/>
          </p:cNvSpPr>
          <p:nvPr/>
        </p:nvSpPr>
        <p:spPr>
          <a:xfrm>
            <a:off x="143339" y="2132371"/>
            <a:ext cx="11974245" cy="283921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40024" indent="-240024" algn="l" rtl="0" eaLnBrk="1" latinLnBrk="0" hangingPunct="1">
              <a:spcBef>
                <a:spcPts val="525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1" lang="zh-TW"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48" indent="-205735" algn="l" rtl="0" eaLnBrk="1" latinLnBrk="0" hangingPunct="1">
              <a:spcBef>
                <a:spcPts val="413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1" lang="zh-TW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71446" algn="l" rtl="0" eaLnBrk="1" latinLnBrk="0" hangingPunct="1">
              <a:spcBef>
                <a:spcPts val="375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1" lang="zh-TW"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-171446" algn="l" rtl="0" eaLnBrk="1" latinLnBrk="0" hangingPunct="1">
              <a:spcBef>
                <a:spcPts val="3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171446" algn="l" rtl="0" eaLnBrk="1" latinLnBrk="0" hangingPunct="1">
              <a:spcBef>
                <a:spcPts val="3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lang="zh-TW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00" indent="-171446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71446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771" indent="-171446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71446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1" lang="zh-TW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BR" altLang="zh-TW" sz="2400" dirty="0"/>
              <a:t>sudo docker commit -m="ubuntu123" -a="s92070165" 7e8b19982553 s92070165/ubuntu</a:t>
            </a:r>
          </a:p>
        </p:txBody>
      </p:sp>
    </p:spTree>
    <p:extLst>
      <p:ext uri="{BB962C8B-B14F-4D97-AF65-F5344CB8AC3E}">
        <p14:creationId xmlns:p14="http://schemas.microsoft.com/office/powerpoint/2010/main" val="9802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55</a:t>
            </a:fld>
            <a:endParaRPr 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28" y="2449716"/>
            <a:ext cx="10890763" cy="960107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" y="4399294"/>
            <a:ext cx="10934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7.</a:t>
            </a:r>
            <a:r>
              <a:rPr lang="zh-TW" altLang="en-US" sz="6600" dirty="0" smtClean="0"/>
              <a:t>使用</a:t>
            </a:r>
            <a:r>
              <a:rPr lang="en-US" altLang="zh-TW" sz="6600" dirty="0" err="1" smtClean="0"/>
              <a:t>Dockerfile</a:t>
            </a:r>
            <a:r>
              <a:rPr lang="zh-TW" altLang="en-US" sz="6600" dirty="0" smtClean="0"/>
              <a:t>製作</a:t>
            </a:r>
            <a:r>
              <a:rPr lang="en-US" altLang="zh-TW" sz="6600" dirty="0" err="1" smtClean="0"/>
              <a:t>iamge</a:t>
            </a:r>
            <a:endParaRPr lang="en-US" altLang="zh-TW" sz="6600" dirty="0" smtClean="0"/>
          </a:p>
        </p:txBody>
      </p:sp>
    </p:spTree>
    <p:extLst>
      <p:ext uri="{BB962C8B-B14F-4D97-AF65-F5344CB8AC3E}">
        <p14:creationId xmlns:p14="http://schemas.microsoft.com/office/powerpoint/2010/main" val="21153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Dockerfile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Dockerfile</a:t>
            </a:r>
            <a:r>
              <a:rPr lang="en-US" altLang="zh-TW" dirty="0"/>
              <a:t> </a:t>
            </a:r>
            <a:r>
              <a:rPr lang="zh-TW" altLang="en-US" dirty="0"/>
              <a:t>分為四</a:t>
            </a:r>
            <a:r>
              <a:rPr lang="zh-TW" altLang="en-US" dirty="0" smtClean="0"/>
              <a:t>部分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以 </a:t>
            </a:r>
            <a:r>
              <a:rPr lang="en-US" altLang="zh-TW" dirty="0" smtClean="0"/>
              <a:t>XXX</a:t>
            </a:r>
            <a:r>
              <a:rPr lang="zh-TW" altLang="en-US" dirty="0" smtClean="0"/>
              <a:t> 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為基礎</a:t>
            </a:r>
            <a:endParaRPr lang="zh-TW" altLang="en-US" dirty="0"/>
          </a:p>
          <a:p>
            <a:r>
              <a:rPr lang="zh-TW" altLang="en-US" dirty="0"/>
              <a:t>維護者資訊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image</a:t>
            </a:r>
            <a:r>
              <a:rPr lang="zh-TW" altLang="en-US" dirty="0"/>
              <a:t>內執行的</a:t>
            </a:r>
            <a:r>
              <a:rPr lang="zh-TW" altLang="en-US" dirty="0" smtClean="0"/>
              <a:t>指令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時</a:t>
            </a:r>
            <a:r>
              <a:rPr lang="zh-TW" altLang="en-US" dirty="0"/>
              <a:t>要執行的指令</a:t>
            </a:r>
          </a:p>
        </p:txBody>
      </p:sp>
    </p:spTree>
    <p:extLst>
      <p:ext uri="{BB962C8B-B14F-4D97-AF65-F5344CB8AC3E}">
        <p14:creationId xmlns:p14="http://schemas.microsoft.com/office/powerpoint/2010/main" val="135425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9" y="2531522"/>
            <a:ext cx="4089136" cy="327821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491940" y="2005152"/>
            <a:ext cx="10515600" cy="95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vim </a:t>
            </a:r>
            <a:r>
              <a:rPr lang="en-US" altLang="zh-TW" dirty="0" err="1"/>
              <a:t>Dockerfile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9" y="2963068"/>
            <a:ext cx="10952056" cy="3518414"/>
          </a:xfr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44899" y="271158"/>
            <a:ext cx="10515600" cy="957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mkdir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ssh</a:t>
            </a:r>
            <a:endParaRPr lang="en-US" altLang="zh-TW" dirty="0" smtClean="0"/>
          </a:p>
          <a:p>
            <a:r>
              <a:rPr lang="en-US" altLang="zh-TW" dirty="0" smtClean="0"/>
              <a:t>cd 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9" y="1229074"/>
            <a:ext cx="3342555" cy="6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024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6847" y="1690688"/>
            <a:ext cx="11098306" cy="50783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 smtClean="0"/>
              <a:t>#</a:t>
            </a:r>
            <a:r>
              <a:rPr lang="zh-TW" altLang="en-US" dirty="0"/>
              <a:t>以</a:t>
            </a:r>
            <a:r>
              <a:rPr lang="en-US" altLang="zh-TW" dirty="0"/>
              <a:t>ubuntu:16.04</a:t>
            </a:r>
            <a:r>
              <a:rPr lang="zh-TW" altLang="en-US" dirty="0"/>
              <a:t>為</a:t>
            </a:r>
            <a:r>
              <a:rPr lang="zh-TW" altLang="en-US" dirty="0" smtClean="0"/>
              <a:t>基礎</a:t>
            </a:r>
            <a:endParaRPr lang="en-US" altLang="zh-TW" dirty="0" smtClean="0"/>
          </a:p>
          <a:p>
            <a:r>
              <a:rPr lang="en-US" altLang="zh-TW" dirty="0" smtClean="0"/>
              <a:t>FROM </a:t>
            </a:r>
            <a:r>
              <a:rPr lang="en-US" altLang="zh-TW" dirty="0"/>
              <a:t>ubuntu:16.04</a:t>
            </a:r>
          </a:p>
          <a:p>
            <a:endParaRPr lang="en-US" altLang="zh-TW" dirty="0"/>
          </a:p>
          <a:p>
            <a:r>
              <a:rPr lang="en-US" altLang="zh-TW" dirty="0" smtClean="0"/>
              <a:t>#</a:t>
            </a:r>
            <a:r>
              <a:rPr lang="zh-TW" altLang="en-US" dirty="0"/>
              <a:t>維護者資訊</a:t>
            </a:r>
          </a:p>
          <a:p>
            <a:r>
              <a:rPr lang="en-US" altLang="zh-TW" dirty="0"/>
              <a:t>MAINTAINER Sven </a:t>
            </a:r>
            <a:r>
              <a:rPr lang="en-US" altLang="zh-TW" dirty="0" err="1"/>
              <a:t>Dowideit</a:t>
            </a:r>
            <a:r>
              <a:rPr lang="en-US" altLang="zh-TW" dirty="0"/>
              <a:t> &lt;SvenDowideit@docker.com&gt;</a:t>
            </a:r>
          </a:p>
          <a:p>
            <a:endParaRPr lang="en-US" altLang="zh-TW" dirty="0"/>
          </a:p>
          <a:p>
            <a:r>
              <a:rPr lang="en-US" altLang="zh-TW" dirty="0" smtClean="0"/>
              <a:t>#</a:t>
            </a:r>
            <a:r>
              <a:rPr lang="zh-TW" altLang="en-US" dirty="0"/>
              <a:t>在</a:t>
            </a:r>
            <a:r>
              <a:rPr lang="en-US" altLang="zh-TW" dirty="0"/>
              <a:t>image</a:t>
            </a:r>
            <a:r>
              <a:rPr lang="zh-TW" altLang="en-US" dirty="0"/>
              <a:t>內執行的指令</a:t>
            </a:r>
            <a:endParaRPr lang="en-US" altLang="zh-TW" dirty="0" smtClean="0"/>
          </a:p>
          <a:p>
            <a:r>
              <a:rPr lang="en-US" altLang="zh-TW" dirty="0" smtClean="0"/>
              <a:t>RUN </a:t>
            </a:r>
            <a:r>
              <a:rPr lang="en-US" altLang="zh-TW" dirty="0"/>
              <a:t>apt-get update &amp;&amp; apt-get install -y </a:t>
            </a:r>
            <a:r>
              <a:rPr lang="en-US" altLang="zh-TW" dirty="0" err="1"/>
              <a:t>openssh</a:t>
            </a:r>
            <a:r>
              <a:rPr lang="en-US" altLang="zh-TW" dirty="0"/>
              <a:t>-server</a:t>
            </a:r>
          </a:p>
          <a:p>
            <a:r>
              <a:rPr lang="en-US" altLang="zh-TW" dirty="0"/>
              <a:t>RUN </a:t>
            </a:r>
            <a:r>
              <a:rPr lang="en-US" altLang="zh-TW" dirty="0" err="1"/>
              <a:t>mkdir</a:t>
            </a:r>
            <a:r>
              <a:rPr lang="en-US" altLang="zh-TW" dirty="0"/>
              <a:t> /</a:t>
            </a:r>
            <a:r>
              <a:rPr lang="en-US" altLang="zh-TW" dirty="0" err="1"/>
              <a:t>var</a:t>
            </a:r>
            <a:r>
              <a:rPr lang="en-US" altLang="zh-TW" dirty="0"/>
              <a:t>/run/</a:t>
            </a:r>
            <a:r>
              <a:rPr lang="en-US" altLang="zh-TW" dirty="0" err="1"/>
              <a:t>sshd</a:t>
            </a:r>
            <a:endParaRPr lang="en-US" altLang="zh-TW" dirty="0"/>
          </a:p>
          <a:p>
            <a:r>
              <a:rPr lang="en-US" altLang="zh-TW" dirty="0"/>
              <a:t>RUN echo '</a:t>
            </a:r>
            <a:r>
              <a:rPr lang="en-US" altLang="zh-TW" dirty="0" err="1"/>
              <a:t>root:password</a:t>
            </a:r>
            <a:r>
              <a:rPr lang="en-US" altLang="zh-TW" dirty="0"/>
              <a:t>' | </a:t>
            </a:r>
            <a:r>
              <a:rPr lang="en-US" altLang="zh-TW" dirty="0" err="1"/>
              <a:t>chpasswd</a:t>
            </a:r>
            <a:endParaRPr lang="en-US" altLang="zh-TW" dirty="0"/>
          </a:p>
          <a:p>
            <a:r>
              <a:rPr lang="en-US" altLang="zh-TW" dirty="0"/>
              <a:t>RUN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's/</a:t>
            </a:r>
            <a:r>
              <a:rPr lang="en-US" altLang="zh-TW" dirty="0" err="1"/>
              <a:t>PermitRootLogin</a:t>
            </a:r>
            <a:r>
              <a:rPr lang="en-US" altLang="zh-TW" dirty="0"/>
              <a:t> prohibit-password/</a:t>
            </a:r>
            <a:r>
              <a:rPr lang="en-US" altLang="zh-TW" dirty="0" err="1"/>
              <a:t>PermitRootLogin</a:t>
            </a:r>
            <a:r>
              <a:rPr lang="en-US" altLang="zh-TW" dirty="0"/>
              <a:t> yes/'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  <a:r>
              <a:rPr lang="en-US" altLang="zh-TW" dirty="0" err="1"/>
              <a:t>sshd_config</a:t>
            </a:r>
            <a:endParaRPr lang="en-US" altLang="zh-TW" dirty="0"/>
          </a:p>
          <a:p>
            <a:r>
              <a:rPr lang="en-US" altLang="zh-TW" dirty="0"/>
              <a:t>RUN </a:t>
            </a:r>
            <a:r>
              <a:rPr lang="en-US" altLang="zh-TW" dirty="0" err="1"/>
              <a:t>sed</a:t>
            </a:r>
            <a:r>
              <a:rPr lang="en-US" altLang="zh-TW" dirty="0"/>
              <a:t> '</a:t>
            </a:r>
            <a:r>
              <a:rPr lang="en-US" altLang="zh-TW" dirty="0" err="1"/>
              <a:t>s@session</a:t>
            </a:r>
            <a:r>
              <a:rPr lang="en-US" altLang="zh-TW" dirty="0"/>
              <a:t>\s*required\s*</a:t>
            </a:r>
            <a:r>
              <a:rPr lang="en-US" altLang="zh-TW" dirty="0" err="1"/>
              <a:t>pam_loginuid.so@session</a:t>
            </a:r>
            <a:r>
              <a:rPr lang="en-US" altLang="zh-TW" dirty="0"/>
              <a:t> optional </a:t>
            </a:r>
            <a:r>
              <a:rPr lang="en-US" altLang="zh-TW" dirty="0" err="1"/>
              <a:t>pam_loginuid.so@g</a:t>
            </a:r>
            <a:r>
              <a:rPr lang="en-US" altLang="zh-TW" dirty="0"/>
              <a:t>' -</a:t>
            </a:r>
            <a:r>
              <a:rPr lang="en-US" altLang="zh-TW" dirty="0" err="1"/>
              <a:t>i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pam.d</a:t>
            </a:r>
            <a:r>
              <a:rPr lang="en-US" altLang="zh-TW" dirty="0"/>
              <a:t>/</a:t>
            </a:r>
            <a:r>
              <a:rPr lang="en-US" altLang="zh-TW" dirty="0" err="1"/>
              <a:t>sshd</a:t>
            </a:r>
            <a:endParaRPr lang="en-US" altLang="zh-TW" dirty="0"/>
          </a:p>
          <a:p>
            <a:r>
              <a:rPr lang="en-US" altLang="zh-TW" dirty="0"/>
              <a:t>ENV NOTVISIBLE "in users profile"</a:t>
            </a:r>
          </a:p>
          <a:p>
            <a:r>
              <a:rPr lang="en-US" altLang="zh-TW" dirty="0"/>
              <a:t>RUN echo "export VISIBLE=now" &gt;&gt; /</a:t>
            </a:r>
            <a:r>
              <a:rPr lang="en-US" altLang="zh-TW" dirty="0" err="1"/>
              <a:t>etc</a:t>
            </a:r>
            <a:r>
              <a:rPr lang="en-US" altLang="zh-TW" dirty="0"/>
              <a:t>/profile</a:t>
            </a:r>
          </a:p>
          <a:p>
            <a:endParaRPr lang="en-US" altLang="zh-TW" dirty="0"/>
          </a:p>
          <a:p>
            <a:r>
              <a:rPr lang="en-US" altLang="zh-TW" dirty="0" smtClean="0"/>
              <a:t>#</a:t>
            </a:r>
            <a:r>
              <a:rPr lang="zh-TW" altLang="en-US" dirty="0"/>
              <a:t>建立</a:t>
            </a:r>
            <a:r>
              <a:rPr lang="en-US" altLang="zh-TW" dirty="0"/>
              <a:t>container</a:t>
            </a:r>
            <a:r>
              <a:rPr lang="zh-TW" altLang="en-US" dirty="0"/>
              <a:t>時要執行的指令</a:t>
            </a:r>
          </a:p>
          <a:p>
            <a:r>
              <a:rPr lang="en-US" altLang="zh-TW" dirty="0" smtClean="0"/>
              <a:t>EXPOSE </a:t>
            </a:r>
            <a:r>
              <a:rPr lang="en-US" altLang="zh-TW" dirty="0"/>
              <a:t>22</a:t>
            </a:r>
          </a:p>
          <a:p>
            <a:r>
              <a:rPr lang="en-US" altLang="zh-TW" dirty="0"/>
              <a:t>CMD ["/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sshd</a:t>
            </a:r>
            <a:r>
              <a:rPr lang="en-US" altLang="zh-TW" dirty="0"/>
              <a:t>", "-D"]</a:t>
            </a:r>
          </a:p>
        </p:txBody>
      </p:sp>
      <p:sp>
        <p:nvSpPr>
          <p:cNvPr id="5" name="矩形 4"/>
          <p:cNvSpPr/>
          <p:nvPr/>
        </p:nvSpPr>
        <p:spPr>
          <a:xfrm>
            <a:off x="6759388" y="3223926"/>
            <a:ext cx="1577788" cy="86177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TW" sz="2500" dirty="0" smtClean="0">
                <a:solidFill>
                  <a:schemeClr val="bg1"/>
                </a:solidFill>
              </a:rPr>
              <a:t>root</a:t>
            </a:r>
            <a:endParaRPr lang="zh-TW" altLang="en-US" sz="2500" dirty="0">
              <a:solidFill>
                <a:schemeClr val="bg1"/>
              </a:solidFill>
            </a:endParaRPr>
          </a:p>
          <a:p>
            <a:r>
              <a:rPr lang="zh-TW" altLang="en-US" sz="2500" dirty="0">
                <a:solidFill>
                  <a:schemeClr val="bg1"/>
                </a:solidFill>
              </a:rPr>
              <a:t>password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3025588" y="3725563"/>
            <a:ext cx="3733801" cy="537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6</a:t>
            </a:fld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0" y="-123395"/>
            <a:ext cx="12336693" cy="7296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333" dirty="0" smtClean="0"/>
              <a:t>2.Image</a:t>
            </a:r>
            <a:r>
              <a:rPr lang="zh-TW" altLang="en-US" sz="7333" dirty="0" smtClean="0"/>
              <a:t>的操作</a:t>
            </a:r>
            <a:endParaRPr lang="en-US" altLang="zh-TW" sz="7333" dirty="0"/>
          </a:p>
        </p:txBody>
      </p:sp>
    </p:spTree>
    <p:extLst>
      <p:ext uri="{BB962C8B-B14F-4D97-AF65-F5344CB8AC3E}">
        <p14:creationId xmlns:p14="http://schemas.microsoft.com/office/powerpoint/2010/main" val="31632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8293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build -t </a:t>
            </a:r>
            <a:r>
              <a:rPr lang="en-US" altLang="zh-TW" dirty="0" err="1"/>
              <a:t>my_ssh</a:t>
            </a:r>
            <a:r>
              <a:rPr lang="en-US" altLang="zh-TW" dirty="0"/>
              <a:t> 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1" y="2327741"/>
            <a:ext cx="8248370" cy="44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605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4504"/>
          </a:xfrm>
        </p:spPr>
        <p:txBody>
          <a:bodyPr/>
          <a:lstStyle/>
          <a:p>
            <a:r>
              <a:rPr lang="en-US" altLang="zh-TW" dirty="0" err="1"/>
              <a:t>docker</a:t>
            </a:r>
            <a:r>
              <a:rPr lang="en-US" altLang="zh-TW" dirty="0"/>
              <a:t> images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39" y="2380129"/>
            <a:ext cx="10441741" cy="92784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39" y="4518211"/>
            <a:ext cx="8465479" cy="779929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992380" y="3963707"/>
            <a:ext cx="10515600" cy="55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docker</a:t>
            </a:r>
            <a:r>
              <a:rPr lang="en-US" altLang="zh-TW" dirty="0"/>
              <a:t> run -d -p 5555:22 </a:t>
            </a:r>
            <a:r>
              <a:rPr lang="en-US" altLang="zh-TW" dirty="0" err="1"/>
              <a:t>my_ssh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66239" y="2831615"/>
            <a:ext cx="893190" cy="2379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48694" y="4518211"/>
            <a:ext cx="905363" cy="300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8887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ssh</a:t>
            </a:r>
            <a:r>
              <a:rPr lang="zh-TW" altLang="en-US" dirty="0" smtClean="0"/>
              <a:t>連線至</a:t>
            </a:r>
            <a:r>
              <a:rPr lang="en-US" altLang="zh-TW" dirty="0"/>
              <a:t>container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38" y="2145039"/>
            <a:ext cx="6651438" cy="3689703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81" y="1908035"/>
            <a:ext cx="4438650" cy="4267200"/>
          </a:xfrm>
        </p:spPr>
      </p:pic>
      <p:sp>
        <p:nvSpPr>
          <p:cNvPr id="8" name="矩形 7"/>
          <p:cNvSpPr/>
          <p:nvPr/>
        </p:nvSpPr>
        <p:spPr>
          <a:xfrm>
            <a:off x="3954069" y="2936154"/>
            <a:ext cx="705018" cy="256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68871" y="1420816"/>
            <a:ext cx="1577788" cy="86177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TW" sz="2500" dirty="0" smtClean="0">
                <a:solidFill>
                  <a:schemeClr val="bg1"/>
                </a:solidFill>
              </a:rPr>
              <a:t>root</a:t>
            </a:r>
            <a:endParaRPr lang="zh-TW" altLang="en-US" sz="2500" dirty="0">
              <a:solidFill>
                <a:schemeClr val="bg1"/>
              </a:solidFill>
            </a:endParaRPr>
          </a:p>
          <a:p>
            <a:r>
              <a:rPr lang="zh-TW" altLang="en-US" sz="2500" dirty="0">
                <a:solidFill>
                  <a:schemeClr val="bg1"/>
                </a:solidFill>
              </a:rPr>
              <a:t>password</a:t>
            </a:r>
          </a:p>
        </p:txBody>
      </p:sp>
      <p:cxnSp>
        <p:nvCxnSpPr>
          <p:cNvPr id="9" name="直線單箭頭接點 8"/>
          <p:cNvCxnSpPr>
            <a:stCxn id="6" idx="1"/>
          </p:cNvCxnSpPr>
          <p:nvPr/>
        </p:nvCxnSpPr>
        <p:spPr>
          <a:xfrm flipH="1">
            <a:off x="6800850" y="1851703"/>
            <a:ext cx="1868021" cy="737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26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8.</a:t>
            </a:r>
            <a:r>
              <a:rPr lang="zh-TW" altLang="en-US" sz="6600" dirty="0" smtClean="0"/>
              <a:t>使用</a:t>
            </a:r>
            <a:r>
              <a:rPr lang="en-US" altLang="zh-TW" sz="6600" dirty="0" smtClean="0"/>
              <a:t>curl </a:t>
            </a:r>
            <a:r>
              <a:rPr lang="zh-TW" altLang="en-US" sz="6600" dirty="0" smtClean="0"/>
              <a:t>與</a:t>
            </a:r>
            <a:r>
              <a:rPr lang="en-US" altLang="zh-TW" sz="6600" dirty="0" err="1" smtClean="0"/>
              <a:t>docker-py</a:t>
            </a:r>
            <a:endParaRPr lang="en-US" altLang="zh-TW" sz="6600" dirty="0" smtClean="0"/>
          </a:p>
        </p:txBody>
      </p:sp>
    </p:spTree>
    <p:extLst>
      <p:ext uri="{BB962C8B-B14F-4D97-AF65-F5344CB8AC3E}">
        <p14:creationId xmlns:p14="http://schemas.microsoft.com/office/powerpoint/2010/main" val="5762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5403555" y="2126104"/>
            <a:ext cx="5677985" cy="4566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911988" y="4651833"/>
            <a:ext cx="4798077" cy="70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408" y="5467332"/>
            <a:ext cx="1905333" cy="9526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19846" b="18481"/>
          <a:stretch/>
        </p:blipFill>
        <p:spPr>
          <a:xfrm>
            <a:off x="7395243" y="4689916"/>
            <a:ext cx="1870721" cy="634549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5911988" y="4684175"/>
            <a:ext cx="1909316" cy="6822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748" y="3474744"/>
            <a:ext cx="1694253" cy="95566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988" y="2824051"/>
            <a:ext cx="1735390" cy="661992"/>
          </a:xfrm>
          <a:prstGeom prst="rect">
            <a:avLst/>
          </a:prstGeom>
        </p:spPr>
      </p:pic>
      <p:cxnSp>
        <p:nvCxnSpPr>
          <p:cNvPr id="20" name="直線單箭頭接點 19"/>
          <p:cNvCxnSpPr/>
          <p:nvPr/>
        </p:nvCxnSpPr>
        <p:spPr>
          <a:xfrm flipV="1">
            <a:off x="1693175" y="1650531"/>
            <a:ext cx="4336150" cy="141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601" y="1775005"/>
            <a:ext cx="864642" cy="9162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26" y="699265"/>
            <a:ext cx="1902117" cy="1908213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2061500" y="942645"/>
            <a:ext cx="1293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endParaRPr lang="zh-TW" altLang="en-US" sz="4000" dirty="0"/>
          </a:p>
        </p:txBody>
      </p:sp>
      <p:pic>
        <p:nvPicPr>
          <p:cNvPr id="4098" name="Picture 2" descr="「python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16" y="2907102"/>
            <a:ext cx="2097033" cy="88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2412865" y="3089308"/>
            <a:ext cx="1630126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2800" dirty="0" err="1"/>
              <a:t>d</a:t>
            </a:r>
            <a:r>
              <a:rPr lang="en-US" altLang="zh-TW" sz="2800" dirty="0" err="1" smtClean="0"/>
              <a:t>ocker-py</a:t>
            </a:r>
            <a:endParaRPr lang="zh-TW" altLang="en-US" sz="28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309" y="3821201"/>
            <a:ext cx="1426707" cy="54631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294192" y="1048078"/>
            <a:ext cx="1234633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000" dirty="0"/>
              <a:t>owasp </a:t>
            </a:r>
            <a:endParaRPr lang="en-US" altLang="zh-TW" sz="2000" dirty="0" smtClean="0"/>
          </a:p>
          <a:p>
            <a:r>
              <a:rPr lang="zh-TW" altLang="en-US" sz="2000" dirty="0" smtClean="0"/>
              <a:t>mutillidae</a:t>
            </a:r>
            <a:endParaRPr lang="zh-TW" altLang="en-US" sz="2000" dirty="0"/>
          </a:p>
        </p:txBody>
      </p:sp>
      <p:pic>
        <p:nvPicPr>
          <p:cNvPr id="27" name="Picture 2" descr="「owasp」的圖片搜尋結果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192" y="240316"/>
            <a:ext cx="790477" cy="79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「centos」的圖片搜尋結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78" y="1667306"/>
            <a:ext cx="1121682" cy="11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9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9902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更新</a:t>
            </a:r>
            <a:r>
              <a:rPr lang="en-US" altLang="zh-TW" dirty="0" err="1" smtClean="0"/>
              <a:t>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0045"/>
            <a:ext cx="10515600" cy="608293"/>
          </a:xfrm>
        </p:spPr>
        <p:txBody>
          <a:bodyPr>
            <a:normAutofit/>
          </a:bodyPr>
          <a:lstStyle/>
          <a:p>
            <a:r>
              <a:rPr lang="en-US" altLang="zh-TW" dirty="0"/>
              <a:t>vim install.sh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2918"/>
            <a:ext cx="10044953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#!/bin/bash</a:t>
            </a:r>
          </a:p>
          <a:p>
            <a:endParaRPr lang="zh-TW" altLang="en-US" dirty="0"/>
          </a:p>
          <a:p>
            <a:r>
              <a:rPr lang="zh-TW" altLang="en-US" dirty="0" smtClean="0"/>
              <a:t>sudo </a:t>
            </a:r>
            <a:r>
              <a:rPr lang="zh-TW" altLang="en-US" dirty="0"/>
              <a:t>apt-key adv --keyserver hkp://pgp.mit.edu:80 --recv-keys 58118E89F3A912897C070ADBF76221572C52609D</a:t>
            </a:r>
          </a:p>
          <a:p>
            <a:endParaRPr lang="zh-TW" altLang="en-US" dirty="0"/>
          </a:p>
          <a:p>
            <a:r>
              <a:rPr lang="zh-TW" altLang="en-US" dirty="0" smtClean="0"/>
              <a:t>sudo </a:t>
            </a:r>
            <a:r>
              <a:rPr lang="zh-TW" altLang="en-US" dirty="0"/>
              <a:t>sh -c "echo deb https://apt.dockerproject.org/repo ubuntu-trusty main \</a:t>
            </a:r>
          </a:p>
          <a:p>
            <a:r>
              <a:rPr lang="zh-TW" altLang="en-US" dirty="0"/>
              <a:t>&gt; /etc/apt/sources.list.d/docker.list"</a:t>
            </a:r>
          </a:p>
          <a:p>
            <a:endParaRPr lang="zh-TW" altLang="en-US" dirty="0"/>
          </a:p>
          <a:p>
            <a:r>
              <a:rPr lang="zh-TW" altLang="en-US" dirty="0" smtClean="0"/>
              <a:t>sudo </a:t>
            </a:r>
            <a:r>
              <a:rPr lang="zh-TW" altLang="en-US" dirty="0"/>
              <a:t>apt-get update</a:t>
            </a:r>
          </a:p>
          <a:p>
            <a:r>
              <a:rPr lang="zh-TW" altLang="en-US" dirty="0"/>
              <a:t>sudo apt-get install -y docker-engine</a:t>
            </a:r>
          </a:p>
          <a:p>
            <a:endParaRPr lang="zh-TW" altLang="en-US" dirty="0"/>
          </a:p>
          <a:p>
            <a:r>
              <a:rPr lang="zh-TW" altLang="en-US" dirty="0" smtClean="0"/>
              <a:t>sudo </a:t>
            </a:r>
            <a:r>
              <a:rPr lang="zh-TW" altLang="en-US" dirty="0"/>
              <a:t>apt-get install -y python-pip</a:t>
            </a:r>
          </a:p>
          <a:p>
            <a:r>
              <a:rPr lang="zh-TW" altLang="en-US" dirty="0"/>
              <a:t>sudo pip install docker-compose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5720616"/>
            <a:ext cx="10515600" cy="999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chmod</a:t>
            </a:r>
            <a:r>
              <a:rPr lang="en-US" altLang="zh-TW" dirty="0"/>
              <a:t> +x </a:t>
            </a:r>
            <a:r>
              <a:rPr lang="en-US" altLang="zh-TW" dirty="0" smtClean="0"/>
              <a:t>install.sh</a:t>
            </a:r>
          </a:p>
          <a:p>
            <a:r>
              <a:rPr lang="en-US" altLang="zh-TW" dirty="0" err="1"/>
              <a:t>sh</a:t>
            </a:r>
            <a:r>
              <a:rPr lang="en-US" altLang="zh-TW" dirty="0"/>
              <a:t> install.sh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43290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dirty="0" err="1"/>
              <a:t>docker-py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sudo</a:t>
            </a:r>
            <a:r>
              <a:rPr lang="en-US" altLang="zh-TW" dirty="0"/>
              <a:t> apt-get install python-pip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pip install </a:t>
            </a:r>
            <a:r>
              <a:rPr lang="en-US" altLang="zh-TW" dirty="0" err="1"/>
              <a:t>docker-py</a:t>
            </a:r>
            <a:endParaRPr lang="en-US" altLang="zh-TW" dirty="0"/>
          </a:p>
          <a:p>
            <a:r>
              <a:rPr lang="en-US" altLang="zh-TW" dirty="0" err="1"/>
              <a:t>sudo</a:t>
            </a:r>
            <a:r>
              <a:rPr lang="en-US" altLang="zh-TW" dirty="0"/>
              <a:t> pip install </a:t>
            </a:r>
            <a:r>
              <a:rPr lang="en-US" altLang="zh-TW" dirty="0" err="1"/>
              <a:t>dockerpty</a:t>
            </a:r>
            <a:endParaRPr lang="en-US" altLang="zh-TW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clone https://github.com/d11wtq/dockerpty.git</a:t>
            </a:r>
          </a:p>
          <a:p>
            <a:r>
              <a:rPr lang="en-US" altLang="zh-TW" dirty="0"/>
              <a:t>cd </a:t>
            </a:r>
            <a:r>
              <a:rPr lang="en-US" altLang="zh-TW" dirty="0" err="1"/>
              <a:t>dockerpty</a:t>
            </a:r>
            <a:r>
              <a:rPr lang="en-US" altLang="zh-TW" dirty="0"/>
              <a:t>/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pip install -r requirements-dev.txt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1852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16342"/>
            <a:ext cx="10515600" cy="662081"/>
          </a:xfrm>
        </p:spPr>
        <p:txBody>
          <a:bodyPr/>
          <a:lstStyle/>
          <a:p>
            <a:r>
              <a:rPr lang="en-US" altLang="zh-TW" dirty="0"/>
              <a:t>vim docker-run.py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138593"/>
            <a:ext cx="7790329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docker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dockerpty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client = </a:t>
            </a:r>
            <a:r>
              <a:rPr lang="en-US" altLang="zh-TW" dirty="0" err="1"/>
              <a:t>docker.Client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client.pull</a:t>
            </a:r>
            <a:r>
              <a:rPr lang="en-US" altLang="zh-TW" dirty="0"/>
              <a:t>(repository='</a:t>
            </a:r>
            <a:r>
              <a:rPr lang="en-US" altLang="zh-TW" dirty="0" err="1"/>
              <a:t>centos',tag</a:t>
            </a:r>
            <a:r>
              <a:rPr lang="en-US" altLang="zh-TW" dirty="0"/>
              <a:t>='latest')</a:t>
            </a:r>
          </a:p>
          <a:p>
            <a:r>
              <a:rPr lang="en-US" altLang="zh-TW" dirty="0"/>
              <a:t>container = </a:t>
            </a:r>
            <a:r>
              <a:rPr lang="en-US" altLang="zh-TW" dirty="0" err="1"/>
              <a:t>client.create_container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    image='</a:t>
            </a:r>
            <a:r>
              <a:rPr lang="en-US" altLang="zh-TW" dirty="0" err="1"/>
              <a:t>centos:latest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stdin_open</a:t>
            </a:r>
            <a:r>
              <a:rPr lang="en-US" altLang="zh-TW" dirty="0"/>
              <a:t>=True,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tty</a:t>
            </a:r>
            <a:r>
              <a:rPr lang="en-US" altLang="zh-TW" dirty="0"/>
              <a:t>=True,</a:t>
            </a:r>
          </a:p>
          <a:p>
            <a:r>
              <a:rPr lang="en-US" altLang="zh-TW" dirty="0"/>
              <a:t>    command='/bin/</a:t>
            </a:r>
            <a:r>
              <a:rPr lang="en-US" altLang="zh-TW" dirty="0" err="1"/>
              <a:t>sh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dockerpty.start</a:t>
            </a:r>
            <a:r>
              <a:rPr lang="en-US" altLang="zh-TW" dirty="0"/>
              <a:t>(client, container)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138593"/>
            <a:ext cx="6380946" cy="369331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367596" y="2530571"/>
            <a:ext cx="1247136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pull images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9367596" y="2899903"/>
            <a:ext cx="463481" cy="344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573898" y="4181241"/>
            <a:ext cx="1559017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start container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9573898" y="3785139"/>
            <a:ext cx="185527" cy="396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292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85" y="5563767"/>
            <a:ext cx="11239500" cy="8001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85" y="4026041"/>
            <a:ext cx="9134196" cy="10701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0623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Run </a:t>
            </a:r>
            <a:r>
              <a:rPr lang="en-US" altLang="zh-TW" dirty="0" err="1" smtClean="0"/>
              <a:t>docker-py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30623" y="1825625"/>
            <a:ext cx="10515600" cy="662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sudo</a:t>
            </a:r>
            <a:r>
              <a:rPr lang="en-US" altLang="zh-TW" dirty="0"/>
              <a:t> python docker-run.py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87785" y="4851587"/>
            <a:ext cx="705018" cy="256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87784" y="5707622"/>
            <a:ext cx="2740539" cy="6531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85" y="2372378"/>
            <a:ext cx="3633492" cy="1319166"/>
          </a:xfrm>
        </p:spPr>
      </p:pic>
    </p:spTree>
    <p:extLst>
      <p:ext uri="{BB962C8B-B14F-4D97-AF65-F5344CB8AC3E}">
        <p14:creationId xmlns:p14="http://schemas.microsoft.com/office/powerpoint/2010/main" val="115750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橢圓 19"/>
          <p:cNvSpPr/>
          <p:nvPr/>
        </p:nvSpPr>
        <p:spPr>
          <a:xfrm>
            <a:off x="187569" y="2419803"/>
            <a:ext cx="5279781" cy="4566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3523" y="4958854"/>
            <a:ext cx="4912377" cy="701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43" y="5774353"/>
            <a:ext cx="1905333" cy="9526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9846" b="18481"/>
          <a:stretch/>
        </p:blipFill>
        <p:spPr>
          <a:xfrm>
            <a:off x="1866778" y="4996937"/>
            <a:ext cx="1870721" cy="634549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383523" y="4991196"/>
            <a:ext cx="1909316" cy="68222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虛擬機</a:t>
            </a:r>
          </a:p>
        </p:txBody>
      </p:sp>
      <p:pic>
        <p:nvPicPr>
          <p:cNvPr id="10" name="Picture 4" descr="「docker hub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596" y="558715"/>
            <a:ext cx="2235200" cy="18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5928234" y="88996"/>
            <a:ext cx="2416239" cy="646331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 Hub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158" y="88996"/>
            <a:ext cx="3233738" cy="22392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96" y="3818523"/>
            <a:ext cx="1694253" cy="95566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5391705" y="2297531"/>
            <a:ext cx="680029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dirty="0" smtClean="0"/>
              <a:t>由於頻寬限制</a:t>
            </a:r>
            <a:r>
              <a:rPr lang="en-US" altLang="zh-TW" dirty="0" smtClean="0"/>
              <a:t>,</a:t>
            </a:r>
            <a:r>
              <a:rPr lang="zh-TW" altLang="en-US" dirty="0" smtClean="0"/>
              <a:t>請勿在本次實習使用</a:t>
            </a:r>
            <a:r>
              <a:rPr lang="en-US" altLang="zh-TW" dirty="0" smtClean="0"/>
              <a:t>Docker Hub</a:t>
            </a:r>
            <a:r>
              <a:rPr lang="zh-TW" altLang="en-US" dirty="0" smtClean="0"/>
              <a:t>上傳或下載</a:t>
            </a:r>
            <a:r>
              <a:rPr lang="en-US" altLang="zh-TW" dirty="0"/>
              <a:t> </a:t>
            </a:r>
            <a:r>
              <a:rPr lang="en-US" altLang="zh-TW" dirty="0" smtClean="0"/>
              <a:t>Images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364259" y="1746422"/>
            <a:ext cx="3563975" cy="20594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27585" y="2050471"/>
            <a:ext cx="1500795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ocker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search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46246" y="3135331"/>
            <a:ext cx="1241174" cy="369332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ocker</a:t>
            </a:r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pull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內容版面配置區 3"/>
          <p:cNvSpPr>
            <a:spLocks noGrp="1"/>
          </p:cNvSpPr>
          <p:nvPr>
            <p:ph sz="quarter" idx="4294967295"/>
          </p:nvPr>
        </p:nvSpPr>
        <p:spPr>
          <a:xfrm>
            <a:off x="7136353" y="3890172"/>
            <a:ext cx="4903247" cy="473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3600" dirty="0" err="1"/>
              <a:t>sudo</a:t>
            </a:r>
            <a:r>
              <a:rPr lang="en-US" altLang="zh-TW" sz="3600" dirty="0"/>
              <a:t> </a:t>
            </a:r>
            <a:r>
              <a:rPr lang="en-US" altLang="zh-TW" sz="3600" dirty="0" err="1"/>
              <a:t>docker</a:t>
            </a:r>
            <a:r>
              <a:rPr lang="en-US" altLang="zh-TW" sz="3600" dirty="0"/>
              <a:t>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US" altLang="zh-TW" sz="3600" dirty="0"/>
              <a:t> </a:t>
            </a:r>
            <a:r>
              <a:rPr lang="en-US" altLang="zh-TW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centos</a:t>
            </a:r>
            <a:endParaRPr lang="zh-TW" alt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6691883" y="3114384"/>
            <a:ext cx="5500117" cy="654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 smtClean="0"/>
              <a:t>搜尋官方</a:t>
            </a:r>
            <a:r>
              <a:rPr lang="de-DE" altLang="zh-TW" sz="3200" dirty="0" smtClean="0"/>
              <a:t>docker Hub</a:t>
            </a:r>
            <a:r>
              <a:rPr lang="zh-TW" altLang="de-DE" sz="3200" dirty="0" smtClean="0"/>
              <a:t>中的 </a:t>
            </a:r>
            <a:r>
              <a:rPr lang="de-DE" altLang="zh-TW" sz="3200" dirty="0" smtClean="0"/>
              <a:t>image</a:t>
            </a:r>
            <a:endParaRPr lang="zh-TW" altLang="en-US" sz="3200" dirty="0"/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7262579" y="4692766"/>
            <a:ext cx="3133725" cy="5321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sz="3600" dirty="0" smtClean="0"/>
              <a:t>下載</a:t>
            </a:r>
            <a:r>
              <a:rPr lang="en-US" altLang="zh-TW" sz="3600" dirty="0" smtClean="0"/>
              <a:t>image</a:t>
            </a:r>
            <a:endParaRPr lang="zh-TW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6691883" y="5455499"/>
            <a:ext cx="5452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sudo</a:t>
            </a:r>
            <a:r>
              <a:rPr lang="en-US" altLang="zh-TW" sz="2800" dirty="0"/>
              <a:t> </a:t>
            </a:r>
            <a:r>
              <a:rPr lang="en-US" altLang="zh-TW" sz="2800" dirty="0" err="1"/>
              <a:t>docker</a:t>
            </a:r>
            <a:r>
              <a:rPr lang="en-US" altLang="zh-TW" sz="2800" dirty="0"/>
              <a:t> pull </a:t>
            </a:r>
            <a:r>
              <a:rPr lang="en-US" altLang="zh-TW" sz="2800" dirty="0" err="1"/>
              <a:t>jdeathe</a:t>
            </a:r>
            <a:r>
              <a:rPr lang="en-US" altLang="zh-TW" sz="2800" dirty="0"/>
              <a:t>/centos-</a:t>
            </a:r>
            <a:r>
              <a:rPr lang="en-US" altLang="zh-TW" sz="2800" dirty="0" err="1"/>
              <a:t>ssh</a:t>
            </a:r>
            <a:endParaRPr lang="en-US" altLang="en-US" sz="2800" dirty="0"/>
          </a:p>
        </p:txBody>
      </p:sp>
      <p:pic>
        <p:nvPicPr>
          <p:cNvPr id="21" name="Picture 2" descr="「docker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96" y="3159301"/>
            <a:ext cx="1694253" cy="575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8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161460"/>
            <a:ext cx="12192000" cy="68262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zh-TW" altLang="en-US" sz="4800" dirty="0" smtClean="0"/>
              <a:t>操作</a:t>
            </a:r>
            <a:r>
              <a:rPr lang="en-US" altLang="zh-TW" sz="4800" dirty="0" smtClean="0"/>
              <a:t>Image</a:t>
            </a:r>
            <a:r>
              <a:rPr lang="zh-TW" altLang="en-US" sz="4800" dirty="0" smtClean="0"/>
              <a:t>的</a:t>
            </a:r>
            <a:r>
              <a:rPr lang="en-US" altLang="zh-TW" sz="4800" dirty="0" smtClean="0"/>
              <a:t>command line</a:t>
            </a:r>
            <a:endParaRPr lang="zh-TW" altLang="en-US" sz="4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040" y="-239304"/>
            <a:ext cx="1691797" cy="28015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67324"/>
              </p:ext>
            </p:extLst>
          </p:nvPr>
        </p:nvGraphicFramePr>
        <p:xfrm>
          <a:off x="355598" y="2881841"/>
          <a:ext cx="1175067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77"/>
                <a:gridCol w="6286499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搜尋本地</a:t>
                      </a:r>
                      <a:r>
                        <a:rPr lang="en-US" altLang="zh-TW" sz="3600" dirty="0" smtClean="0"/>
                        <a:t>image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 smtClean="0"/>
                        <a:t>sudo</a:t>
                      </a:r>
                      <a:r>
                        <a:rPr lang="en-US" altLang="zh-TW" sz="3600" dirty="0" smtClean="0"/>
                        <a:t> </a:t>
                      </a:r>
                      <a:r>
                        <a:rPr lang="en-US" altLang="zh-TW" sz="3600" dirty="0" err="1" smtClean="0"/>
                        <a:t>docker</a:t>
                      </a:r>
                      <a:r>
                        <a:rPr lang="en-US" altLang="zh-TW" sz="3600" dirty="0" smtClean="0"/>
                        <a:t> </a:t>
                      </a:r>
                      <a:r>
                        <a:rPr lang="en-US" altLang="zh-TW" sz="36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images</a:t>
                      </a:r>
                      <a:endParaRPr lang="zh-TW" altLang="en-US" sz="3600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取得該</a:t>
                      </a:r>
                      <a:r>
                        <a:rPr lang="en-US" altLang="zh-TW" sz="3600" dirty="0" smtClean="0"/>
                        <a:t>image </a:t>
                      </a:r>
                      <a:r>
                        <a:rPr lang="zh-TW" altLang="en-US" sz="3600" dirty="0" smtClean="0"/>
                        <a:t>的詳細訊息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 err="1" smtClean="0"/>
                        <a:t>sudo</a:t>
                      </a:r>
                      <a:r>
                        <a:rPr lang="en-US" altLang="zh-TW" sz="3600" dirty="0" smtClean="0"/>
                        <a:t> </a:t>
                      </a:r>
                      <a:r>
                        <a:rPr lang="en-US" altLang="zh-TW" sz="3600" dirty="0" err="1" smtClean="0"/>
                        <a:t>docker</a:t>
                      </a:r>
                      <a:r>
                        <a:rPr lang="en-US" altLang="zh-TW" sz="3600" dirty="0" smtClean="0"/>
                        <a:t> inspect </a:t>
                      </a:r>
                      <a:r>
                        <a:rPr lang="en-US" altLang="zh-TW" sz="3600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[IMAGE ID]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3600" dirty="0" smtClean="0"/>
                        <a:t>刪除</a:t>
                      </a:r>
                      <a:r>
                        <a:rPr lang="en-US" altLang="zh-TW" sz="3600" dirty="0" smtClean="0"/>
                        <a:t>image</a:t>
                      </a:r>
                      <a:endParaRPr lang="zh-TW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err="1" smtClean="0"/>
                        <a:t>sudo</a:t>
                      </a:r>
                      <a:r>
                        <a:rPr lang="en-US" altLang="zh-TW" sz="3600" dirty="0" smtClean="0"/>
                        <a:t> </a:t>
                      </a:r>
                      <a:r>
                        <a:rPr lang="en-US" altLang="zh-TW" sz="3600" dirty="0" err="1" smtClean="0"/>
                        <a:t>docker</a:t>
                      </a:r>
                      <a:r>
                        <a:rPr lang="en-US" altLang="zh-TW" sz="3600" dirty="0" smtClean="0"/>
                        <a:t> </a:t>
                      </a:r>
                      <a:r>
                        <a:rPr lang="en-US" altLang="zh-TW" sz="3600" dirty="0" err="1" smtClean="0"/>
                        <a:t>rmi</a:t>
                      </a:r>
                      <a:r>
                        <a:rPr lang="en-US" altLang="zh-TW" sz="3600" dirty="0" smtClean="0"/>
                        <a:t> -f  </a:t>
                      </a:r>
                      <a:r>
                        <a:rPr lang="en-US" altLang="zh-TW" sz="3600" b="1" dirty="0" err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jdeathe</a:t>
                      </a:r>
                      <a:r>
                        <a:rPr lang="en-US" altLang="zh-TW" sz="3600" b="1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/centos-</a:t>
                      </a:r>
                      <a:r>
                        <a:rPr lang="en-US" altLang="zh-TW" sz="3600" b="1" dirty="0" err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ssh</a:t>
                      </a:r>
                      <a:endParaRPr lang="en-US" altLang="zh-TW" sz="3600" b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8649611" y="454003"/>
            <a:ext cx="85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2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375" y="260351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搜尋官方</a:t>
            </a:r>
            <a:r>
              <a:rPr lang="de-DE" altLang="zh-TW" dirty="0" smtClean="0"/>
              <a:t>docker Hub</a:t>
            </a:r>
            <a:r>
              <a:rPr lang="zh-TW" altLang="de-DE" dirty="0" smtClean="0"/>
              <a:t>中的 </a:t>
            </a:r>
            <a:r>
              <a:rPr lang="de-DE" altLang="zh-TW" dirty="0"/>
              <a:t>image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altLang="zh-TW" smtClean="0"/>
              <a:pPr/>
              <a:t>9</a:t>
            </a:fld>
            <a:endParaRPr lang="en-US"/>
          </a:p>
        </p:txBody>
      </p:sp>
      <p:sp>
        <p:nvSpPr>
          <p:cNvPr id="8" name="內容版面配置區 3"/>
          <p:cNvSpPr>
            <a:spLocks noGrp="1"/>
          </p:cNvSpPr>
          <p:nvPr>
            <p:ph sz="quarter" idx="13"/>
          </p:nvPr>
        </p:nvSpPr>
        <p:spPr>
          <a:xfrm>
            <a:off x="789864" y="1193800"/>
            <a:ext cx="10871200" cy="473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sz="3600" dirty="0" err="1"/>
              <a:t>sudo</a:t>
            </a:r>
            <a:r>
              <a:rPr lang="en-US" altLang="zh-TW" sz="3600" dirty="0"/>
              <a:t> </a:t>
            </a:r>
            <a:r>
              <a:rPr lang="en-US" altLang="zh-TW" sz="3600" dirty="0" err="1"/>
              <a:t>docker</a:t>
            </a:r>
            <a:r>
              <a:rPr lang="en-US" altLang="zh-TW" sz="3600" dirty="0"/>
              <a:t> </a:t>
            </a:r>
            <a:r>
              <a:rPr lang="en-US" altLang="zh-TW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US" altLang="zh-TW" sz="3600" dirty="0"/>
              <a:t> </a:t>
            </a:r>
            <a:r>
              <a:rPr lang="en-US" altLang="zh-TW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centos</a:t>
            </a:r>
            <a:endParaRPr lang="zh-TW" alt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56"/>
          <a:stretch/>
        </p:blipFill>
        <p:spPr>
          <a:xfrm>
            <a:off x="634008" y="2591942"/>
            <a:ext cx="11355088" cy="31818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61780" y="1970187"/>
            <a:ext cx="175175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 smtClean="0"/>
              <a:t>描述</a:t>
            </a:r>
            <a:r>
              <a:rPr lang="zh-TW" altLang="en-US" sz="2400" dirty="0"/>
              <a:t>與</a:t>
            </a:r>
            <a:r>
              <a:rPr lang="zh-TW" altLang="en-US" sz="2400" dirty="0" smtClean="0"/>
              <a:t>說</a:t>
            </a:r>
            <a:r>
              <a:rPr lang="zh-TW" altLang="en-US" sz="2400" dirty="0"/>
              <a:t>明</a:t>
            </a:r>
          </a:p>
        </p:txBody>
      </p:sp>
      <p:sp>
        <p:nvSpPr>
          <p:cNvPr id="7" name="矩形 6"/>
          <p:cNvSpPr/>
          <p:nvPr/>
        </p:nvSpPr>
        <p:spPr>
          <a:xfrm>
            <a:off x="6998840" y="1739355"/>
            <a:ext cx="499025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 smtClean="0"/>
              <a:t>星</a:t>
            </a:r>
            <a:r>
              <a:rPr lang="zh-TW" altLang="en-US" sz="2400" dirty="0"/>
              <a:t>級（表示該映像檔的受歡迎程度）</a:t>
            </a:r>
          </a:p>
        </p:txBody>
      </p:sp>
      <p:sp>
        <p:nvSpPr>
          <p:cNvPr id="4" name="向下箭號 3"/>
          <p:cNvSpPr/>
          <p:nvPr/>
        </p:nvSpPr>
        <p:spPr>
          <a:xfrm>
            <a:off x="8791575" y="2265295"/>
            <a:ext cx="371475" cy="5255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4720" y="1861558"/>
            <a:ext cx="175175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400" dirty="0"/>
              <a:t>映像檔名</a:t>
            </a:r>
            <a:r>
              <a:rPr lang="zh-TW" altLang="en-US" sz="2400" dirty="0" smtClean="0"/>
              <a:t>稱</a:t>
            </a:r>
            <a:endParaRPr lang="zh-TW" altLang="en-US" sz="2400" dirty="0"/>
          </a:p>
        </p:txBody>
      </p:sp>
      <p:sp>
        <p:nvSpPr>
          <p:cNvPr id="12" name="向下箭號 11"/>
          <p:cNvSpPr/>
          <p:nvPr/>
        </p:nvSpPr>
        <p:spPr>
          <a:xfrm>
            <a:off x="4451920" y="2329177"/>
            <a:ext cx="371475" cy="5255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634008" y="2273728"/>
            <a:ext cx="371475" cy="5255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16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1317</Words>
  <Application>Microsoft Office PowerPoint</Application>
  <PresentationFormat>寬螢幕</PresentationFormat>
  <Paragraphs>273</Paragraphs>
  <Slides>68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4" baseType="lpstr">
      <vt:lpstr>新細明體</vt:lpstr>
      <vt:lpstr>Arial</vt:lpstr>
      <vt:lpstr>Calibri</vt:lpstr>
      <vt:lpstr>Calibri Light</vt:lpstr>
      <vt:lpstr>Wingdings</vt:lpstr>
      <vt:lpstr>Office 佈景主題</vt:lpstr>
      <vt:lpstr>Docker基本實務演練</vt:lpstr>
      <vt:lpstr>PowerPoint 簡報</vt:lpstr>
      <vt:lpstr>開始的實習環境</vt:lpstr>
      <vt:lpstr>Install docker</vt:lpstr>
      <vt:lpstr>開始的實習環境</vt:lpstr>
      <vt:lpstr>PowerPoint 簡報</vt:lpstr>
      <vt:lpstr>下載image</vt:lpstr>
      <vt:lpstr>操作Image的command line</vt:lpstr>
      <vt:lpstr>搜尋官方docker Hub中的 image</vt:lpstr>
      <vt:lpstr>下載image</vt:lpstr>
      <vt:lpstr>搜尋本地image</vt:lpstr>
      <vt:lpstr>取得該image 的詳細訊息</vt:lpstr>
      <vt:lpstr>刪除image</vt:lpstr>
      <vt:lpstr>PowerPoint 簡報</vt:lpstr>
      <vt:lpstr>下載最新的ubuntu(image)並啟動執行ubuntu(container)</vt:lpstr>
      <vt:lpstr>PowerPoint 簡報</vt:lpstr>
      <vt:lpstr>Run an interactive container</vt:lpstr>
      <vt:lpstr>刪除container</vt:lpstr>
      <vt:lpstr>清理所有處於終止狀態的container</vt:lpstr>
      <vt:lpstr>清理所有docker images</vt:lpstr>
      <vt:lpstr>PowerPoint 簡報</vt:lpstr>
      <vt:lpstr>本次實測環境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使用private docker registry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啟動時的狀態</vt:lpstr>
      <vt:lpstr>下次啟動</vt:lpstr>
      <vt:lpstr>PowerPoint 簡報</vt:lpstr>
      <vt:lpstr>PowerPoint 簡報</vt:lpstr>
      <vt:lpstr>開始的實習環境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Dockerfile</vt:lpstr>
      <vt:lpstr>PowerPoint 簡報</vt:lpstr>
      <vt:lpstr>Dockerfile</vt:lpstr>
      <vt:lpstr>建立image</vt:lpstr>
      <vt:lpstr>建立container</vt:lpstr>
      <vt:lpstr>ssh連線至container</vt:lpstr>
      <vt:lpstr>PowerPoint 簡報</vt:lpstr>
      <vt:lpstr>PowerPoint 簡報</vt:lpstr>
      <vt:lpstr>更新docker</vt:lpstr>
      <vt:lpstr>Install docker-py</vt:lpstr>
      <vt:lpstr>testing</vt:lpstr>
      <vt:lpstr>Run docker-py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雲端巔覆性運算技術之Container容器技術</dc:title>
  <dc:creator>ksu</dc:creator>
  <cp:lastModifiedBy>Win7</cp:lastModifiedBy>
  <cp:revision>147</cp:revision>
  <dcterms:created xsi:type="dcterms:W3CDTF">2016-10-13T04:02:05Z</dcterms:created>
  <dcterms:modified xsi:type="dcterms:W3CDTF">2016-10-19T22:39:40Z</dcterms:modified>
</cp:coreProperties>
</file>