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57" r:id="rId5"/>
    <p:sldId id="260" r:id="rId6"/>
    <p:sldId id="259" r:id="rId7"/>
    <p:sldId id="258" r:id="rId8"/>
    <p:sldId id="263" r:id="rId9"/>
    <p:sldId id="264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A786-FFAF-4509-A53D-1665837FCACB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384-E6E8-4C5B-9A30-9BAF90E79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16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A786-FFAF-4509-A53D-1665837FCACB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384-E6E8-4C5B-9A30-9BAF90E79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77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A786-FFAF-4509-A53D-1665837FCACB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384-E6E8-4C5B-9A30-9BAF90E79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32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A786-FFAF-4509-A53D-1665837FCACB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384-E6E8-4C5B-9A30-9BAF90E79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83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A786-FFAF-4509-A53D-1665837FCACB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384-E6E8-4C5B-9A30-9BAF90E79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42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A786-FFAF-4509-A53D-1665837FCACB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384-E6E8-4C5B-9A30-9BAF90E79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94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A786-FFAF-4509-A53D-1665837FCACB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384-E6E8-4C5B-9A30-9BAF90E79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43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A786-FFAF-4509-A53D-1665837FCACB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384-E6E8-4C5B-9A30-9BAF90E79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88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A786-FFAF-4509-A53D-1665837FCACB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384-E6E8-4C5B-9A30-9BAF90E79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35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A786-FFAF-4509-A53D-1665837FCACB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384-E6E8-4C5B-9A30-9BAF90E79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50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A786-FFAF-4509-A53D-1665837FCACB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12384-E6E8-4C5B-9A30-9BAF90E79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98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0A786-FFAF-4509-A53D-1665837FCACB}" type="datetimeFigureOut">
              <a:rPr lang="zh-TW" altLang="en-US" smtClean="0"/>
              <a:t>2021/12/9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12384-E6E8-4C5B-9A30-9BAF90E79B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81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Web development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TW" dirty="0"/>
              <a:t>Student:</a:t>
            </a:r>
          </a:p>
          <a:p>
            <a:pPr algn="l"/>
            <a:r>
              <a:rPr lang="en-US" altLang="zh-TW" dirty="0" err="1"/>
              <a:t>Teacher:My</a:t>
            </a:r>
            <a:r>
              <a:rPr lang="en-US" altLang="zh-TW" dirty="0"/>
              <a:t> dear great teacher</a:t>
            </a:r>
          </a:p>
        </p:txBody>
      </p:sp>
    </p:spTree>
    <p:extLst>
      <p:ext uri="{BB962C8B-B14F-4D97-AF65-F5344CB8AC3E}">
        <p14:creationId xmlns:p14="http://schemas.microsoft.com/office/powerpoint/2010/main" val="371232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Web programming</a:t>
            </a:r>
          </a:p>
          <a:p>
            <a:r>
              <a:rPr lang="en-US" altLang="zh-TW" dirty="0" err="1"/>
              <a:t>XAMPP:Web</a:t>
            </a:r>
            <a:r>
              <a:rPr lang="en-US" altLang="zh-TW" dirty="0"/>
              <a:t> server and database</a:t>
            </a:r>
          </a:p>
          <a:p>
            <a:r>
              <a:rPr lang="en-US" altLang="zh-TW" dirty="0"/>
              <a:t>HTML programming</a:t>
            </a:r>
          </a:p>
          <a:p>
            <a:r>
              <a:rPr lang="en-US" altLang="zh-TW" dirty="0"/>
              <a:t>CSS</a:t>
            </a:r>
          </a:p>
          <a:p>
            <a:r>
              <a:rPr lang="en-US" altLang="zh-TW" dirty="0" err="1"/>
              <a:t>JAVAscript</a:t>
            </a:r>
            <a:endParaRPr lang="en-US" altLang="zh-TW" dirty="0"/>
          </a:p>
          <a:p>
            <a:r>
              <a:rPr lang="en-US" altLang="zh-TW" dirty="0"/>
              <a:t>My funny web site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358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xampp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102" y="533155"/>
            <a:ext cx="7075795" cy="606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29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6034" y="5706180"/>
            <a:ext cx="394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https://en.wikipedia.org/wiki/Webalizer</a:t>
            </a:r>
            <a:endParaRPr lang="zh-TW" altLang="en-US" dirty="0"/>
          </a:p>
        </p:txBody>
      </p:sp>
      <p:pic>
        <p:nvPicPr>
          <p:cNvPr id="3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65" y="808398"/>
            <a:ext cx="5586506" cy="47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4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59" y="475374"/>
            <a:ext cx="7075795" cy="606986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26739" y="3624765"/>
            <a:ext cx="4027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 web interface for MySQL and </a:t>
            </a:r>
            <a:r>
              <a:rPr lang="en-US" altLang="zh-TW" dirty="0" err="1"/>
              <a:t>MariaDB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46285" y="4343400"/>
            <a:ext cx="1740877" cy="448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651036" y="5002795"/>
            <a:ext cx="3205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 https://docs.phpmyadmin.net/,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488472" y="2833176"/>
            <a:ext cx="40268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phpMyAdmin</a:t>
            </a:r>
            <a:r>
              <a:rPr lang="en-US" altLang="zh-TW" dirty="0"/>
              <a:t> is a free software tool written in PHP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05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193" y="506778"/>
            <a:ext cx="6906629" cy="585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4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505" y="760204"/>
            <a:ext cx="7886700" cy="304173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349" y="3165230"/>
            <a:ext cx="6024538" cy="323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85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8348D-D79D-449E-90CC-0EA8C3D1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FA7736E-33C8-4987-AC58-9D3E14866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369" y="1629514"/>
            <a:ext cx="7886700" cy="359897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A1AEFF6-A90D-4788-BF71-67E99436A903}"/>
              </a:ext>
            </a:extLst>
          </p:cNvPr>
          <p:cNvSpPr/>
          <p:nvPr/>
        </p:nvSpPr>
        <p:spPr>
          <a:xfrm>
            <a:off x="628649" y="5689644"/>
            <a:ext cx="7886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https://www.w3schools.com/html/tryit.asp?filename=tryhtml_images_w3schools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368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86</Words>
  <Application>Microsoft Office PowerPoint</Application>
  <PresentationFormat>如螢幕大小 (4:3)</PresentationFormat>
  <Paragraphs>16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Web development</vt:lpstr>
      <vt:lpstr>agenda</vt:lpstr>
      <vt:lpstr>xampp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user</cp:lastModifiedBy>
  <cp:revision>6</cp:revision>
  <dcterms:created xsi:type="dcterms:W3CDTF">2021-12-08T06:02:59Z</dcterms:created>
  <dcterms:modified xsi:type="dcterms:W3CDTF">2021-12-09T07:06:51Z</dcterms:modified>
</cp:coreProperties>
</file>