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2" r:id="rId4"/>
    <p:sldId id="296" r:id="rId5"/>
    <p:sldId id="297" r:id="rId6"/>
    <p:sldId id="294" r:id="rId7"/>
    <p:sldId id="295" r:id="rId8"/>
    <p:sldId id="283" r:id="rId9"/>
    <p:sldId id="285" r:id="rId10"/>
    <p:sldId id="284" r:id="rId11"/>
    <p:sldId id="286" r:id="rId12"/>
    <p:sldId id="288" r:id="rId13"/>
    <p:sldId id="289" r:id="rId14"/>
    <p:sldId id="287" r:id="rId15"/>
    <p:sldId id="290" r:id="rId16"/>
    <p:sldId id="291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9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5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2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9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33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20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6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96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2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0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9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7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3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0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153A-CBD0-47DA-9BC0-207948363E4C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40A9-3403-42CC-8307-535BAF9071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9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11437" y="64522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pandas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資料分析實務報告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李明駿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7993" y="1122363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人工智慧導論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6977" y="13378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2929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</a:t>
            </a:r>
            <a:r>
              <a:rPr lang="zh-TW" altLang="en-US" dirty="0" smtClean="0">
                <a:solidFill>
                  <a:srgbClr val="29292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平時報告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9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1_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zh-TW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檔案 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</a:t>
            </a:r>
            <a:r>
              <a:rPr lang="en-US" altLang="zh-TW" dirty="0"/>
              <a:t>CSV</a:t>
            </a:r>
            <a:r>
              <a:rPr lang="zh-TW" altLang="en-US" dirty="0"/>
              <a:t>檔案 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r>
              <a:rPr lang="en-US" altLang="zh-TW" dirty="0"/>
              <a:t>== &gt;</a:t>
            </a:r>
            <a:r>
              <a:rPr lang="en-US" altLang="zh-TW" dirty="0" err="1"/>
              <a:t>pandas.</a:t>
            </a:r>
            <a:r>
              <a:rPr lang="en-US" altLang="zh-TW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dirty="0" err="1"/>
              <a:t>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to_csv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4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3" y="425861"/>
            <a:ext cx="7367954" cy="60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17" y="578159"/>
            <a:ext cx="5177936" cy="53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1297231"/>
            <a:ext cx="7086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2_</a:t>
            </a:r>
            <a:r>
              <a:rPr lang="zh-TW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excel</a:t>
            </a:r>
            <a:r>
              <a:rPr lang="zh-TW" alt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檔案 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Reading and writing data in Excel format</a:t>
            </a:r>
            <a:endParaRPr lang="zh-TW" altLang="en-US" sz="1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777" y="2353102"/>
            <a:ext cx="6840841" cy="23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77" y="1484068"/>
            <a:ext cx="6696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3_</a:t>
            </a:r>
            <a:r>
              <a:rPr lang="zh-TW" alt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讀寫 </a:t>
            </a:r>
            <a:r>
              <a:rPr lang="en-US" altLang="zh-TW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JSON </a:t>
            </a:r>
            <a:r>
              <a:rPr lang="zh-TW" alt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檔案</a:t>
            </a:r>
            <a:br>
              <a:rPr lang="zh-TW" alt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zh-TW" altLang="en-U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698" y="240449"/>
            <a:ext cx="9905998" cy="1478570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的各種運算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                apply()                                          transform</a:t>
            </a:r>
            <a:r>
              <a:rPr lang="en-US" altLang="zh-TW" dirty="0"/>
              <a:t>() </a:t>
            </a:r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13" y="2936631"/>
            <a:ext cx="2512626" cy="28545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36" y="2936631"/>
            <a:ext cx="3181658" cy="27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44715" y="1290955"/>
            <a:ext cx="935208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Pandas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資料型態及其屬性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           </a:t>
            </a: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Series vs </a:t>
            </a: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Series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的建立與基本運算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的建立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從各種資料匯入成</a:t>
            </a: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的各種運算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Pandas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小專案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 Unicode MS"/>
              <a:ea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9473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>Series vs </a:t>
            </a:r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41413" y="2283713"/>
            <a:ext cx="1032375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>
                <a:latin typeface="Arial Unicode MS"/>
                <a:ea typeface="Menlo"/>
              </a:rPr>
              <a:t>Series</a:t>
            </a:r>
            <a:r>
              <a:rPr lang="zh-TW" altLang="zh-TW" sz="2000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被設計成由一組索引與一組資料所搭建而成的資料結構，</a:t>
            </a:r>
            <a:r>
              <a:rPr lang="zh-TW" altLang="zh-TW" dirty="0" smtClean="0">
                <a:latin typeface="Arial" panose="020B0604020202020204" pitchFamily="34" charset="0"/>
                <a:ea typeface="charter"/>
              </a:rPr>
              <a:t>因此可以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在 </a:t>
            </a:r>
            <a:r>
              <a:rPr lang="zh-TW" altLang="zh-TW" sz="2000" dirty="0">
                <a:latin typeface="Arial Unicode MS"/>
                <a:ea typeface="Menlo"/>
              </a:rPr>
              <a:t>pd.Series()</a:t>
            </a:r>
            <a:r>
              <a:rPr lang="zh-TW" altLang="zh-TW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函數中傳入</a:t>
            </a:r>
            <a:r>
              <a:rPr lang="zh-TW" altLang="zh-TW" sz="2000" dirty="0">
                <a:latin typeface="Arial" panose="020B0604020202020204" pitchFamily="34" charset="0"/>
                <a:ea typeface="charter"/>
              </a:rPr>
              <a:t> </a:t>
            </a:r>
            <a:r>
              <a:rPr lang="zh-TW" altLang="zh-TW" sz="2000" dirty="0">
                <a:latin typeface="Arial Unicode MS"/>
                <a:ea typeface="Menlo"/>
              </a:rPr>
              <a:t>dict</a:t>
            </a:r>
            <a:r>
              <a:rPr lang="zh-TW" altLang="zh-TW" dirty="0">
                <a:ea typeface="charter"/>
              </a:rPr>
              <a:t>，如此一來字典中的鍵（Keys）會被記錄成為索引、字典中的值（Values）則會被記錄成為陣列中的資料。</a:t>
            </a:r>
            <a:r>
              <a:rPr lang="zh-TW" altLang="zh-TW" sz="900" dirty="0">
                <a:latin typeface="Arial" panose="020B0604020202020204" pitchFamily="34" charset="0"/>
              </a:rPr>
              <a:t> </a:t>
            </a:r>
            <a:endParaRPr lang="zh-TW" altLang="zh-TW" sz="2000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1413" y="3868505"/>
            <a:ext cx="10200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Arial" panose="020B0604020202020204" pitchFamily="34" charset="0"/>
                <a:ea typeface="charter"/>
              </a:rPr>
              <a:t>常見創建 </a:t>
            </a:r>
            <a:r>
              <a:rPr lang="zh-TW" altLang="zh-TW" sz="2000" dirty="0">
                <a:latin typeface="Arial Unicode MS"/>
                <a:ea typeface="Menlo"/>
              </a:rPr>
              <a:t>DataFrame</a:t>
            </a:r>
            <a:r>
              <a:rPr lang="zh-TW" altLang="zh-TW" sz="2000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的方式是使用 </a:t>
            </a:r>
            <a:r>
              <a:rPr lang="zh-TW" altLang="zh-TW" sz="2000" dirty="0">
                <a:latin typeface="Arial Unicode MS"/>
                <a:ea typeface="Menlo"/>
              </a:rPr>
              <a:t>pd.DataFrame()</a:t>
            </a:r>
            <a:r>
              <a:rPr lang="zh-TW" altLang="zh-TW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函數傳入多個「類似清單（list-like）」的物件，包含</a:t>
            </a:r>
            <a:r>
              <a:rPr lang="zh-TW" altLang="zh-TW" sz="2000" dirty="0">
                <a:latin typeface="Arial" panose="020B0604020202020204" pitchFamily="34" charset="0"/>
                <a:ea typeface="charter"/>
              </a:rPr>
              <a:t> </a:t>
            </a:r>
            <a:r>
              <a:rPr lang="zh-TW" altLang="zh-TW" sz="2000" dirty="0">
                <a:latin typeface="Arial Unicode MS"/>
                <a:ea typeface="Menlo"/>
              </a:rPr>
              <a:t>list</a:t>
            </a:r>
            <a:r>
              <a:rPr lang="zh-TW" altLang="zh-TW" sz="2000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、</a:t>
            </a:r>
            <a:r>
              <a:rPr lang="zh-TW" altLang="zh-TW" sz="2000" dirty="0">
                <a:latin typeface="Arial Unicode MS"/>
                <a:ea typeface="Menlo"/>
              </a:rPr>
              <a:t>tuple</a:t>
            </a:r>
            <a:r>
              <a:rPr lang="zh-TW" altLang="zh-TW" sz="2000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或 </a:t>
            </a:r>
            <a:r>
              <a:rPr lang="zh-TW" altLang="zh-TW" sz="2000" dirty="0">
                <a:latin typeface="Arial Unicode MS"/>
                <a:ea typeface="Menlo"/>
              </a:rPr>
              <a:t>ndarray</a:t>
            </a:r>
            <a:r>
              <a:rPr lang="zh-TW" altLang="zh-TW" dirty="0">
                <a:ea typeface="charter"/>
              </a:rPr>
              <a:t>，並視需求指定變數名稱或索引；同樣地，若是在沒有指定索引的情況下，</a:t>
            </a:r>
            <a:r>
              <a:rPr lang="zh-TW" altLang="zh-TW" sz="2000" dirty="0">
                <a:latin typeface="Arial Unicode MS"/>
                <a:ea typeface="Menlo"/>
              </a:rPr>
              <a:t>DataFrame</a:t>
            </a:r>
            <a:r>
              <a:rPr lang="zh-TW" altLang="zh-TW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會自動以類似 </a:t>
            </a:r>
            <a:r>
              <a:rPr lang="zh-TW" altLang="zh-TW" sz="2000" dirty="0">
                <a:latin typeface="Arial Unicode MS"/>
                <a:ea typeface="Menlo"/>
              </a:rPr>
              <a:t>range()</a:t>
            </a:r>
            <a:r>
              <a:rPr lang="zh-TW" altLang="zh-TW" dirty="0">
                <a:ea typeface="charter"/>
              </a:rPr>
              <a:t> </a:t>
            </a:r>
            <a:r>
              <a:rPr lang="zh-TW" altLang="zh-TW" dirty="0">
                <a:latin typeface="Arial" panose="020B0604020202020204" pitchFamily="34" charset="0"/>
                <a:ea typeface="charter"/>
              </a:rPr>
              <a:t>函數設定對應長度的索引。</a:t>
            </a:r>
            <a:r>
              <a:rPr lang="zh-TW" altLang="zh-TW" sz="900" dirty="0">
                <a:latin typeface="Arial" panose="020B0604020202020204" pitchFamily="34" charset="0"/>
              </a:rPr>
              <a:t> </a:t>
            </a:r>
            <a:endParaRPr lang="zh-TW" altLang="zh-TW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>Series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的建立與基本運算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70" y="1593668"/>
            <a:ext cx="4342583" cy="46086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90" y="1593668"/>
            <a:ext cx="4572000" cy="46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23" y="770027"/>
            <a:ext cx="4285161" cy="5553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13" y="770028"/>
            <a:ext cx="40195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的</a:t>
            </a:r>
            <a:r>
              <a:rPr lang="zh-TW" altLang="en-US" dirty="0" smtClean="0">
                <a:solidFill>
                  <a:srgbClr val="24292F"/>
                </a:solidFill>
                <a:latin typeface="Arial Unicode MS"/>
                <a:ea typeface="ui-monospace"/>
              </a:rPr>
              <a:t>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 </a:t>
            </a:r>
            <a:r>
              <a:rPr lang="en-US" altLang="zh-TW" dirty="0"/>
              <a:t>Python </a:t>
            </a:r>
            <a:r>
              <a:rPr lang="en-US" altLang="zh-TW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建立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 err="1"/>
              <a:t>pd.util.testing</a:t>
            </a:r>
            <a:r>
              <a:rPr lang="en-US" altLang="zh-TW" dirty="0"/>
              <a:t> </a:t>
            </a:r>
            <a:r>
              <a:rPr lang="zh-TW" altLang="en-US" dirty="0"/>
              <a:t>隨機建立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讀取線上 </a:t>
            </a:r>
            <a:r>
              <a:rPr lang="en-US" altLang="zh-TW" dirty="0"/>
              <a:t>CSV </a:t>
            </a:r>
            <a:r>
              <a:rPr lang="zh-TW" altLang="en-US" dirty="0" smtClean="0"/>
              <a:t>檔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58" y="501159"/>
            <a:ext cx="3773381" cy="25724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928" y="501160"/>
            <a:ext cx="3057525" cy="25724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58" y="3701561"/>
            <a:ext cx="9530495" cy="22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>
                <a:solidFill>
                  <a:srgbClr val="24292F"/>
                </a:solidFill>
                <a:latin typeface="Arial Unicode MS"/>
                <a:ea typeface="ui-monospace"/>
              </a:rPr>
              <a:t>從各種資料匯入成</a:t>
            </a:r>
            <a:r>
              <a:rPr lang="en-US" altLang="zh-TW" dirty="0" err="1">
                <a:solidFill>
                  <a:srgbClr val="24292F"/>
                </a:solidFill>
                <a:latin typeface="Arial Unicode MS"/>
                <a:ea typeface="ui-monospace"/>
              </a:rPr>
              <a:t>dataframe</a:t>
            </a:r>
            <a: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6107" y="2235315"/>
            <a:ext cx="107471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pandas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資料匯入  </a:t>
            </a:r>
            <a:endParaRPr lang="en-US" altLang="zh-TW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1_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檔案 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2_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讀寫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excel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檔案 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Reading and writing data in Excel format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3_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讀寫 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JSON 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檔案  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4_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讀取網頁表格資料  </a:t>
            </a:r>
            <a:endParaRPr lang="zh-TW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合併Power Query 中的CSV 檔案- Power Query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1" y="125068"/>
            <a:ext cx="1866655" cy="198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德国铁路- 维基百科，自由的百科全书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505" y="212362"/>
            <a:ext cx="2297478" cy="19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ile:.xlsx ic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11" y="212362"/>
            <a:ext cx="1813902" cy="190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菜鳥救星講程式：什麼是JSON？為什麼每一個工程師都要會？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59" y="212362"/>
            <a:ext cx="1286363" cy="19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4753708" y="3815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i="1" u="sng" dirty="0" err="1">
                <a:solidFill>
                  <a:schemeClr val="accent1">
                    <a:lumMod val="75000"/>
                  </a:schemeClr>
                </a:solidFill>
                <a:latin typeface="Arial Unicode MS"/>
                <a:ea typeface="ui-monospace"/>
              </a:rPr>
              <a:t>dataframe</a:t>
            </a:r>
            <a:r>
              <a:rPr lang="en-US" altLang="zh-TW" b="1" i="1" u="sng" dirty="0">
                <a:solidFill>
                  <a:schemeClr val="accent1">
                    <a:lumMod val="75000"/>
                  </a:schemeClr>
                </a:solidFill>
                <a:latin typeface="Arial Unicode MS"/>
                <a:ea typeface="ui-monospace"/>
              </a:rPr>
              <a:t/>
            </a:r>
            <a:br>
              <a:rPr lang="en-US" altLang="zh-TW" b="1" i="1" u="sng" dirty="0">
                <a:solidFill>
                  <a:schemeClr val="accent1">
                    <a:lumMod val="75000"/>
                  </a:schemeClr>
                </a:solidFill>
                <a:latin typeface="Arial Unicode MS"/>
                <a:ea typeface="ui-monospace"/>
              </a:rPr>
            </a:br>
            <a:endParaRPr lang="zh-TW" alt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230923" y="2292241"/>
            <a:ext cx="2774644" cy="174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310610" y="2152907"/>
            <a:ext cx="378069" cy="1624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11054" y="2087858"/>
            <a:ext cx="553915" cy="1689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645640" y="2292241"/>
            <a:ext cx="3167918" cy="1741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56" name="Picture 32" descr="pandas dataframe排序– Pute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95" y="4350171"/>
            <a:ext cx="4570104" cy="19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242</TotalTime>
  <Words>129</Words>
  <Application>Microsoft Office PowerPoint</Application>
  <PresentationFormat>寬螢幕</PresentationFormat>
  <Paragraphs>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Arial Unicode MS</vt:lpstr>
      <vt:lpstr>charter</vt:lpstr>
      <vt:lpstr>Menlo</vt:lpstr>
      <vt:lpstr>ui-monospace</vt:lpstr>
      <vt:lpstr>新細明體</vt:lpstr>
      <vt:lpstr>標楷體</vt:lpstr>
      <vt:lpstr>Arial</vt:lpstr>
      <vt:lpstr>Courier New</vt:lpstr>
      <vt:lpstr>Trebuchet MS</vt:lpstr>
      <vt:lpstr>Tw Cen MT</vt:lpstr>
      <vt:lpstr>電路</vt:lpstr>
      <vt:lpstr>pandas資料分析實務報告</vt:lpstr>
      <vt:lpstr>agenda </vt:lpstr>
      <vt:lpstr> Series vs dataframe</vt:lpstr>
      <vt:lpstr>Series的建立與基本運算 </vt:lpstr>
      <vt:lpstr>PowerPoint 簡報</vt:lpstr>
      <vt:lpstr>Dataframe的建立</vt:lpstr>
      <vt:lpstr>PowerPoint 簡報</vt:lpstr>
      <vt:lpstr>從各種資料匯入成dataframe </vt:lpstr>
      <vt:lpstr>PowerPoint 簡報</vt:lpstr>
      <vt:lpstr>1_讀寫CSV檔案  </vt:lpstr>
      <vt:lpstr>PowerPoint 簡報</vt:lpstr>
      <vt:lpstr>PowerPoint 簡報</vt:lpstr>
      <vt:lpstr>PowerPoint 簡報</vt:lpstr>
      <vt:lpstr>2_讀寫excel檔案 Reading and writing data in Excel format</vt:lpstr>
      <vt:lpstr>PowerPoint 簡報</vt:lpstr>
      <vt:lpstr>3_讀寫 JSON 檔案 </vt:lpstr>
      <vt:lpstr>Dataframe的各種運算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資料科學及NUMPY實務</dc:title>
  <dc:creator>user</dc:creator>
  <cp:lastModifiedBy>user</cp:lastModifiedBy>
  <cp:revision>27</cp:revision>
  <dcterms:created xsi:type="dcterms:W3CDTF">2022-03-30T01:45:55Z</dcterms:created>
  <dcterms:modified xsi:type="dcterms:W3CDTF">2022-04-13T03:51:09Z</dcterms:modified>
</cp:coreProperties>
</file>