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D0141A-A79B-4AE9-98AB-B09B26B7FB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F2F0CCA-D954-46E5-A6D1-B50061BFC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0A21377-DC23-4085-880C-2EFF7CFE0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2D954-20C4-4A4F-9DBA-D92F19F258A4}" type="datetimeFigureOut">
              <a:rPr lang="zh-TW" altLang="en-US" smtClean="0"/>
              <a:t>2021/11/1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179A358-7DAE-44F8-BF98-2424207E6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62C8716-2DBF-4613-A8AD-2B271F63E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57BA-6812-484F-8C6E-FA09E8CCFE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1614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A48D59-04AC-43DF-9FA8-FDB48C32E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83650DD-8BB0-4F87-96FE-A738D5DF2F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AD2B28-1BA7-493C-97A6-BA53FEF65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2D954-20C4-4A4F-9DBA-D92F19F258A4}" type="datetimeFigureOut">
              <a:rPr lang="zh-TW" altLang="en-US" smtClean="0"/>
              <a:t>2021/11/1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A5C36BA-3E6D-4B8F-BA94-89B2E8C19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72610C-CBDC-4A2F-9E55-73DAE3C0C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57BA-6812-484F-8C6E-FA09E8CCFE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2488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9BEE82E-0FAE-45C9-808F-F06EDDC2AE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886BD6E-4F41-4BBA-A820-0D50F11A9B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E6D2E9-CF34-4003-83A8-731634C48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2D954-20C4-4A4F-9DBA-D92F19F258A4}" type="datetimeFigureOut">
              <a:rPr lang="zh-TW" altLang="en-US" smtClean="0"/>
              <a:t>2021/11/1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8ACDB3F-1179-4674-8FA3-4C319D95B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BE65CDE-9F37-4A00-8446-9BCFC9B8A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57BA-6812-484F-8C6E-FA09E8CCFE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856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BB9630-697B-4EA3-AA09-451ADDFB4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EFA85B-8647-47C6-9ECB-7998B1BEC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32EE58-CC8D-41C4-9BD5-38EB26300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2D954-20C4-4A4F-9DBA-D92F19F258A4}" type="datetimeFigureOut">
              <a:rPr lang="zh-TW" altLang="en-US" smtClean="0"/>
              <a:t>2021/11/1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177BD15-1669-41B7-9541-4955F8AD4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DC3332-1561-4BD0-8BA9-4CEAF215A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57BA-6812-484F-8C6E-FA09E8CCFE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0305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C8316D-B997-4062-8024-76BE94E2F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160F87F-9725-4C94-B796-3E3D91DB1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4DAC8F-4F5E-48EE-9D32-0FEAC956A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2D954-20C4-4A4F-9DBA-D92F19F258A4}" type="datetimeFigureOut">
              <a:rPr lang="zh-TW" altLang="en-US" smtClean="0"/>
              <a:t>2021/11/1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59D012C-A058-4E84-A61A-809742378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F9B6F4B-9552-452A-9CAB-83176AFF8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57BA-6812-484F-8C6E-FA09E8CCFE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7462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A16B93-0841-4C5B-A575-6BDAEF28E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ECE932-2DCA-402F-9CF6-FB109ADC8E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F166A6D-58A9-42EB-AB0D-078C4D096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4506A06-E39E-45D3-A56E-8B61EACC4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2D954-20C4-4A4F-9DBA-D92F19F258A4}" type="datetimeFigureOut">
              <a:rPr lang="zh-TW" altLang="en-US" smtClean="0"/>
              <a:t>2021/11/1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6076AFA-A48B-4A89-8C10-B7AAFABAA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2790F4A-2914-4CA5-80BE-53BBCD1D6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57BA-6812-484F-8C6E-FA09E8CCFE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467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9382D2-BAEE-40CD-BFD7-6FE7DC743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8046C48-7744-43F2-A6EB-66B3753C0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75996B3-9B26-4FD1-9051-AB97AF30E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20EDE81-E57B-407B-BDE3-775AE17590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6DB8A33-9E46-4482-867F-B9A4DC3BE4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CC58622-0433-4D9B-A613-31FA47F0A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2D954-20C4-4A4F-9DBA-D92F19F258A4}" type="datetimeFigureOut">
              <a:rPr lang="zh-TW" altLang="en-US" smtClean="0"/>
              <a:t>2021/11/1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D64D30C-03DD-423D-923A-AB7FA7078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380717F-259F-4526-8163-B4FCEF164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57BA-6812-484F-8C6E-FA09E8CCFE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3896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5DDFA8-5471-442F-925C-150801F81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B048B29-EDCE-4D85-900C-A87E5BCCD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2D954-20C4-4A4F-9DBA-D92F19F258A4}" type="datetimeFigureOut">
              <a:rPr lang="zh-TW" altLang="en-US" smtClean="0"/>
              <a:t>2021/11/1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03C537E-7D1A-4DEA-BBC0-43AF55AEA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BDAEC06-1F2B-4EF5-8718-6FB144B9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57BA-6812-484F-8C6E-FA09E8CCFE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2649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0A4107B-A4E8-4794-BEAB-AC0FAC260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2D954-20C4-4A4F-9DBA-D92F19F258A4}" type="datetimeFigureOut">
              <a:rPr lang="zh-TW" altLang="en-US" smtClean="0"/>
              <a:t>2021/11/1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88F3871-BBF5-4904-B72C-139960567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C999461-F931-4014-A9E8-113983A45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57BA-6812-484F-8C6E-FA09E8CCFE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1078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61A8C6-85D4-4B07-86A2-AB63C01FA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0D7BE8-6BD9-4C8B-9F2D-998114909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155DA5C-494E-4E1F-BE1E-E0528F9CC3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4F5AACD-33DB-4D82-8770-C90568754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2D954-20C4-4A4F-9DBA-D92F19F258A4}" type="datetimeFigureOut">
              <a:rPr lang="zh-TW" altLang="en-US" smtClean="0"/>
              <a:t>2021/11/1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DAB1DA5-864F-4649-A16D-773AB7D71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E93698A-5B41-424E-B5DA-BC22DA35C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57BA-6812-484F-8C6E-FA09E8CCFE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3345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93490B-8147-4560-AE52-A9DBBBFEC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3A67254-60C3-4271-9721-8591CC41B4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9097AD9-C72E-4181-A48F-E117C33A5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F25150B-F29C-44AF-997E-7A2C2BD95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2D954-20C4-4A4F-9DBA-D92F19F258A4}" type="datetimeFigureOut">
              <a:rPr lang="zh-TW" altLang="en-US" smtClean="0"/>
              <a:t>2021/11/1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92688C9-C273-46BC-BDEA-FC939127D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0FF9D8D-6BDA-4511-942E-CF74009AD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57BA-6812-484F-8C6E-FA09E8CCFE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5553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34C0005-B742-4944-A233-85F30BF90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409983A-1D36-4ABE-B1F2-423A7A9E9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3614D1-173F-476E-9C7D-BAABDBA3F8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2D954-20C4-4A4F-9DBA-D92F19F258A4}" type="datetimeFigureOut">
              <a:rPr lang="zh-TW" altLang="en-US" smtClean="0"/>
              <a:t>2021/11/1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2625DB-51D4-4E0E-B448-D6099F13B6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1745566-AF71-4B80-8E74-2C0BB6E576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157BA-6812-484F-8C6E-FA09E8CCFE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4368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14267E-3C4D-4C29-A9FE-A62DDDA3B1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IPAS</a:t>
            </a:r>
            <a:r>
              <a:rPr lang="zh-TW" altLang="en-US" dirty="0"/>
              <a:t> 技術</a:t>
            </a:r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8319C0A-3A62-4386-942A-6DAD9069B5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9458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8469AB-DF1A-4F61-BE53-E26C87610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90" y="0"/>
            <a:ext cx="10515600" cy="1325563"/>
          </a:xfrm>
        </p:spPr>
        <p:txBody>
          <a:bodyPr/>
          <a:lstStyle/>
          <a:p>
            <a:r>
              <a:rPr lang="zh-TW" altLang="en-US" dirty="0"/>
              <a:t>事件檢視器</a:t>
            </a:r>
            <a:r>
              <a:rPr lang="en-US" altLang="zh-TW" dirty="0"/>
              <a:t>(event viewer)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7290CB0B-F93F-4B9D-B502-9F462F1A93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848" y="1325562"/>
            <a:ext cx="10635842" cy="553768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F4CB168-04BB-4393-B196-050E23401D41}"/>
              </a:ext>
            </a:extLst>
          </p:cNvPr>
          <p:cNvSpPr/>
          <p:nvPr/>
        </p:nvSpPr>
        <p:spPr>
          <a:xfrm>
            <a:off x="650845" y="1981108"/>
            <a:ext cx="683703" cy="1258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D86EE2F-69D7-4076-A01F-CB226150D679}"/>
              </a:ext>
            </a:extLst>
          </p:cNvPr>
          <p:cNvSpPr/>
          <p:nvPr/>
        </p:nvSpPr>
        <p:spPr>
          <a:xfrm>
            <a:off x="650845" y="2169861"/>
            <a:ext cx="497749" cy="10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C6B3419-759D-46F3-B84B-867B0E8FEC81}"/>
              </a:ext>
            </a:extLst>
          </p:cNvPr>
          <p:cNvSpPr/>
          <p:nvPr/>
        </p:nvSpPr>
        <p:spPr>
          <a:xfrm>
            <a:off x="650845" y="2275862"/>
            <a:ext cx="683703" cy="1258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0314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9D65D-F147-45F1-B802-77C596B35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AUTO</a:t>
            </a:r>
            <a:r>
              <a:rPr lang="zh-TW" altLang="en-US" dirty="0"/>
              <a:t> </a:t>
            </a:r>
            <a:r>
              <a:rPr lang="en-US" altLang="zh-TW" dirty="0"/>
              <a:t>RUN</a:t>
            </a:r>
            <a:r>
              <a:rPr lang="zh-TW" altLang="en-US" dirty="0"/>
              <a:t> 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70F73028-A830-4C17-AF1A-75AE6AF183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3500" y="1750124"/>
            <a:ext cx="829655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964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20359C-1B15-4D18-BCD4-1EF6C128D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工作管理員</a:t>
            </a:r>
            <a:r>
              <a:rPr lang="en-US" altLang="zh-TW" dirty="0"/>
              <a:t>(mask manager)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D545168-73BB-434D-8B69-C44D0AA95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218" y="1968472"/>
            <a:ext cx="4629543" cy="406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540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DC9E8C-05F1-4D03-B003-1789C2765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本機群組原則</a:t>
            </a:r>
            <a:r>
              <a:rPr lang="en-US" altLang="zh-TW" dirty="0"/>
              <a:t>(</a:t>
            </a:r>
            <a:r>
              <a:rPr lang="en-US" altLang="zh-TW" dirty="0" err="1"/>
              <a:t>gpedit.msc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26A83FF-DA6E-4D9E-81FA-8964AF12F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327" y="1489352"/>
            <a:ext cx="720090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030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EE27B0-577B-467A-972D-5464F2BAF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資源監視器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D9B92DD5-188D-452F-A838-872E678AF1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3095" y="1825625"/>
            <a:ext cx="574581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010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28</Words>
  <Application>Microsoft Office PowerPoint</Application>
  <PresentationFormat>寬螢幕</PresentationFormat>
  <Paragraphs>6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新細明體</vt:lpstr>
      <vt:lpstr>Arial</vt:lpstr>
      <vt:lpstr>Calibri</vt:lpstr>
      <vt:lpstr>Calibri Light</vt:lpstr>
      <vt:lpstr>Office 佈景主題</vt:lpstr>
      <vt:lpstr>IPAS 技術2</vt:lpstr>
      <vt:lpstr>事件檢視器(event viewer)</vt:lpstr>
      <vt:lpstr>AUTO RUN </vt:lpstr>
      <vt:lpstr>工作管理員(mask manager)</vt:lpstr>
      <vt:lpstr>本機群組原則(gpedit.msc)</vt:lpstr>
      <vt:lpstr>資源監視器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IPAS 技術2</dc:title>
  <dc:creator>user</dc:creator>
  <cp:lastModifiedBy>user</cp:lastModifiedBy>
  <cp:revision>5</cp:revision>
  <dcterms:created xsi:type="dcterms:W3CDTF">2021-11-01T11:58:58Z</dcterms:created>
  <dcterms:modified xsi:type="dcterms:W3CDTF">2021-11-01T12:46:00Z</dcterms:modified>
</cp:coreProperties>
</file>