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309524-6216-40C8-8CCE-49BFB518CDAC}" type="datetimeFigureOut">
              <a:rPr lang="zh-TW" altLang="en-US" smtClean="0"/>
              <a:t>2016/6/13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B9151D8-E74F-4AA7-B197-7BDE118415E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常用指令集</a:t>
            </a:r>
            <a:endParaRPr lang="zh-TW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85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72825"/>
              </p:ext>
            </p:extLst>
          </p:nvPr>
        </p:nvGraphicFramePr>
        <p:xfrm>
          <a:off x="0" y="0"/>
          <a:ext cx="9144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429"/>
                <a:gridCol w="2231571"/>
                <a:gridCol w="1034144"/>
                <a:gridCol w="2013856"/>
                <a:gridCol w="1170216"/>
                <a:gridCol w="1877784"/>
              </a:tblGrid>
              <a:tr h="69918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Linux</a:t>
                      </a:r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文件管理指令</a:t>
                      </a:r>
                      <a:endParaRPr lang="zh-TW" altLang="en-US" sz="3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99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ls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顯示文件名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locate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搜索文件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find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查找目錄或者文件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cat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顯示文本文件內容 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chattr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改變文件的屬性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ln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鏈接文件或目錄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刪除文件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umask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指定在建立文件時預設的權限掩碼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tree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以樹狀圖顯示目錄內容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cp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複製文件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chmod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設置文件或者目錄的權限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more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查看文件的內容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mv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更改文件名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chgrp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改變文件或者目錄所屬的群組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rmdir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刪除目錄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8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echo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顯示文本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chown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改變文件的擁有者或者群組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bunzip2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解壓縮</a:t>
                      </a: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.bz2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date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顯示日期和時間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split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分割文件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unzip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解壓縮</a:t>
                      </a: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zip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文件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gzip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壓縮文件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16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92746"/>
              </p:ext>
            </p:extLst>
          </p:nvPr>
        </p:nvGraphicFramePr>
        <p:xfrm>
          <a:off x="-3854" y="0"/>
          <a:ext cx="9147853" cy="6948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596"/>
                <a:gridCol w="1718687"/>
                <a:gridCol w="1191993"/>
                <a:gridCol w="2055176"/>
                <a:gridCol w="1271315"/>
                <a:gridCol w="1580086"/>
              </a:tblGrid>
              <a:tr h="604997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Linux</a:t>
                      </a:r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用戶管理指令</a:t>
                      </a:r>
                      <a:endParaRPr lang="zh-TW" altLang="en-US" sz="3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47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useradd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建立用戶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vipw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編輯</a:t>
                      </a:r>
                      <a: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/</a:t>
                      </a:r>
                      <a:r>
                        <a:rPr kumimoji="0" lang="en-US" altLang="zh-TW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etc</a:t>
                      </a:r>
                      <a: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/</a:t>
                      </a:r>
                      <a:r>
                        <a:rPr kumimoji="0" lang="en-US" altLang="zh-TW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passwd</a:t>
                      </a:r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文件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su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切換身份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37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userdel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刪除用戶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vigr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編輯</a:t>
                      </a:r>
                      <a: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/</a:t>
                      </a:r>
                      <a:r>
                        <a:rPr kumimoji="0" lang="en-US" altLang="zh-TW" sz="16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etc</a:t>
                      </a:r>
                      <a: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/group</a:t>
                      </a:r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文件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pwck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檢測</a:t>
                      </a:r>
                      <a:r>
                        <a:rPr kumimoji="0" lang="zh-TW" alt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帳</a:t>
                      </a:r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usermod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修改已有用戶的信息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newgrp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轉換組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grpck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檢測用戶組</a:t>
                      </a:r>
                      <a:r>
                        <a:rPr kumimoji="0" lang="zh-TW" alt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帳</a:t>
                      </a:r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號信息的完整性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passwd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設置密碼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groups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顯示組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chsh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設置</a:t>
                      </a:r>
                      <a: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shell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1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chage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密碼老化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gpasswd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添加組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chfn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修改用戶信息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78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groupadd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添加組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whoami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顯示當前用戶</a:t>
                      </a:r>
                      <a: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名稱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ac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顯示用戶在線時間的統</a:t>
                      </a:r>
                      <a: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計信息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groupdel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刪除組</a:t>
                      </a:r>
                      <a:r>
                        <a:rPr kumimoji="0" lang="zh-TW" altLang="en-US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帳</a:t>
                      </a:r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who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顯示登錄用戶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grpconv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開啟群組的投影密碼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groupmod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修改組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顯示用戶信息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grpunconv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關閉群組的投影密碼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83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lastlog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顯示最近登錄用戶的用戶名、登錄端口和登錄時間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logname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顯示當前用戶的名稱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users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顯示當前登錄到系統</a:t>
                      </a:r>
                      <a: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kumimoji="0" lang="en-US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的用戶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3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lastb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6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顯示登錄系統失敗用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66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25395"/>
              </p:ext>
            </p:extLst>
          </p:nvPr>
        </p:nvGraphicFramePr>
        <p:xfrm>
          <a:off x="-3853" y="-27384"/>
          <a:ext cx="9147853" cy="691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461"/>
                <a:gridCol w="2001822"/>
                <a:gridCol w="1454562"/>
                <a:gridCol w="1792607"/>
                <a:gridCol w="1159721"/>
                <a:gridCol w="1691680"/>
              </a:tblGrid>
              <a:tr h="1110453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Linux</a:t>
                      </a:r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存儲管理指令</a:t>
                      </a:r>
                      <a:endParaRPr lang="zh-TW" altLang="en-US" sz="3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892212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fdisk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磁盤分區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badblock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檢查磁盤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parted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磁盤分區工具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540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df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顯示報告文件系統磁盤使用信息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du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顯示目錄或者文件所占的磁盤空間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dd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磁盤操作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0446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quota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顯示磁盤已使用的空間與限制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quotacheck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檢查磁盤的使</a:t>
                      </a:r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用空間與限制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quotaoff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關閉磁盤空間</a:t>
                      </a:r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限制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015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quotaon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開啟磁盤空間</a:t>
                      </a:r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限制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quotastats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顯示磁盤空間</a:t>
                      </a:r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的限制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repquota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檢查磁盤空間限制的狀態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mdadm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RAID</a:t>
                      </a: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設置工具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5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90575"/>
              </p:ext>
            </p:extLst>
          </p:nvPr>
        </p:nvGraphicFramePr>
        <p:xfrm>
          <a:off x="1" y="0"/>
          <a:ext cx="9144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623"/>
                <a:gridCol w="1860376"/>
                <a:gridCol w="1379984"/>
                <a:gridCol w="1865817"/>
                <a:gridCol w="1158519"/>
                <a:gridCol w="1691681"/>
              </a:tblGrid>
              <a:tr h="858544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Linux</a:t>
                      </a:r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命令行的管理指令</a:t>
                      </a:r>
                      <a:endParaRPr lang="zh-TW" altLang="en-US" sz="3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151321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arp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管理系統中的</a:t>
                      </a:r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ARP</a:t>
                      </a: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高速緩存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arpwatch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監聽</a:t>
                      </a:r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ARP</a:t>
                      </a: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記錄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arping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發送</a:t>
                      </a:r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ARP</a:t>
                      </a: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請求到一個相鄰主機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907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finger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查找</a:t>
                      </a:r>
                      <a:r>
                        <a:rPr kumimoji="0" lang="zh-TW" alt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並</a:t>
                      </a: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顯示用戶信息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ifconfig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設置網絡接口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iwconfig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設置無線網卡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185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hostname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顯示主機名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ifup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激活設備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ifdown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禁用網絡設備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684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mii-tool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調整網卡模式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route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設置路由表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netstat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查看網絡連接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8544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ping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檢測主機的連通性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traceroute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檢查數據包所</a:t>
                      </a:r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經過的路由器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wget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下載文件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6656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telnet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遠程登錄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ethtool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查詢及設置網卡</a:t>
                      </a:r>
                      <a: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/>
                      </a:r>
                      <a:br>
                        <a:rPr kumimoji="0" lang="en-US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</a:br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參數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tc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1" kern="1200" dirty="0" smtClean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顯示和維護流量控制設置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08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31260"/>
              </p:ext>
            </p:extLst>
          </p:nvPr>
        </p:nvGraphicFramePr>
        <p:xfrm>
          <a:off x="-3854" y="0"/>
          <a:ext cx="9147853" cy="688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446"/>
                <a:gridCol w="2145837"/>
                <a:gridCol w="1022515"/>
                <a:gridCol w="2224654"/>
                <a:gridCol w="871690"/>
                <a:gridCol w="1979711"/>
              </a:tblGrid>
              <a:tr h="1215135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Linux</a:t>
                      </a:r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打印管理指令</a:t>
                      </a:r>
                      <a:endParaRPr lang="zh-TW" altLang="en-US" sz="3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121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cupsd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通用打印程序守護進程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lpadmin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配置</a:t>
                      </a:r>
                      <a:r>
                        <a:rPr lang="en-US" altLang="zh-TW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</a:t>
                      </a: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打印</a:t>
                      </a:r>
                      <a:b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服務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打印文件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1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lpstat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顯示行式打印機狀態信息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lpr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排隊打印作業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lprm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打印隊列刪除任務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8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lpc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控制打印機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lpq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檢查假脫機隊列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lpinfo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顯示驅動和設備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21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lpmove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將作業從一個隊列移動到另外一個隊列中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lpd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行打印守護進程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66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24562"/>
              </p:ext>
            </p:extLst>
          </p:nvPr>
        </p:nvGraphicFramePr>
        <p:xfrm>
          <a:off x="14809" y="-214928"/>
          <a:ext cx="9143999" cy="7055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83"/>
                <a:gridCol w="2163216"/>
                <a:gridCol w="1293168"/>
                <a:gridCol w="1952633"/>
                <a:gridCol w="1270779"/>
                <a:gridCol w="1579420"/>
              </a:tblGrid>
              <a:tr h="572135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Linux</a:t>
                      </a:r>
                      <a:r>
                        <a:rPr lang="zh-TW" altLang="en-US" sz="36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系統管理指令</a:t>
                      </a:r>
                      <a:endParaRPr lang="zh-TW" altLang="en-US" sz="3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5606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accton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打開或關閉進程</a:t>
                      </a:r>
                      <a:b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統計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lastcomm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顯示以前使用</a:t>
                      </a:r>
                      <a:b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過的命令的信息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sa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報告、清理并維護進程統計文件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519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halt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關閉系統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init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進程處理初始化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local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顯示本地支持的語言系統信息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30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logout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退出系統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bg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後臺運行命令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fg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掛起程序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2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jobs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顯示後臺程序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kill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殺掉進程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crontab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設置計時器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86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pstree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顯示進程狀態樹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nice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改變優先權等級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renice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修改優先級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sleep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暫停進程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nohup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用戶退出系統之</a:t>
                      </a:r>
                      <a:b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后繼續工作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pgrep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查找匹配條件的進程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9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fuser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用文件或者套接口表示進程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chkconfig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設置系統的各</a:t>
                      </a:r>
                      <a:b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種服務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strace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用來跟蹤一個進程的系統調用或信號產生的情況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2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ltrace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跟蹤進程調用庫函數的情況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ntsysv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設置系統服務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systemctl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設置系統服務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lsmod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</a:t>
                      </a:r>
                      <a:r>
                        <a:rPr lang="en-US" altLang="zh-TW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Linux</a:t>
                      </a: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內核的</a:t>
                      </a:r>
                      <a:b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模塊信息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reboot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重新啟動系統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uname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顯示系統信息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41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set</a:t>
                      </a:r>
                      <a:endParaRPr lang="zh-TW" altLang="en-US" sz="1800" b="1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設置</a:t>
                      </a:r>
                      <a:r>
                        <a:rPr lang="en-US" altLang="zh-TW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shell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setenv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查詢或顯示環境</a:t>
                      </a:r>
                      <a:b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變量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err="1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lspci</a:t>
                      </a:r>
                      <a:endParaRPr lang="zh-TW" altLang="en-US" sz="18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查看硬件插槽</a:t>
                      </a:r>
                      <a:endParaRPr lang="zh-TW" altLang="en-US" sz="16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99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166</TotalTime>
  <Words>689</Words>
  <Application>Microsoft Office PowerPoint</Application>
  <PresentationFormat>如螢幕大小 (4:3)</PresentationFormat>
  <Paragraphs>251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中庸</vt:lpstr>
      <vt:lpstr>linux常用指令集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lipinchun</dc:creator>
  <cp:lastModifiedBy>lipinchun</cp:lastModifiedBy>
  <cp:revision>16</cp:revision>
  <dcterms:created xsi:type="dcterms:W3CDTF">2016-06-13T04:28:39Z</dcterms:created>
  <dcterms:modified xsi:type="dcterms:W3CDTF">2016-06-13T07:15:29Z</dcterms:modified>
</cp:coreProperties>
</file>