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7" r:id="rId11"/>
    <p:sldId id="268" r:id="rId12"/>
    <p:sldId id="271" r:id="rId13"/>
    <p:sldId id="269" r:id="rId14"/>
    <p:sldId id="266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5295-C0AD-41F0-983F-4E0B700B5080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5050-2DC1-4F47-8C5D-39B279275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10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5295-C0AD-41F0-983F-4E0B700B5080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5050-2DC1-4F47-8C5D-39B279275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95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5295-C0AD-41F0-983F-4E0B700B5080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5050-2DC1-4F47-8C5D-39B279275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03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5295-C0AD-41F0-983F-4E0B700B5080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5050-2DC1-4F47-8C5D-39B279275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62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5295-C0AD-41F0-983F-4E0B700B5080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5050-2DC1-4F47-8C5D-39B279275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03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5295-C0AD-41F0-983F-4E0B700B5080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5050-2DC1-4F47-8C5D-39B279275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20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5295-C0AD-41F0-983F-4E0B700B5080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5050-2DC1-4F47-8C5D-39B279275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6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5295-C0AD-41F0-983F-4E0B700B5080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5050-2DC1-4F47-8C5D-39B279275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26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5295-C0AD-41F0-983F-4E0B700B5080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5050-2DC1-4F47-8C5D-39B279275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95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5295-C0AD-41F0-983F-4E0B700B5080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5050-2DC1-4F47-8C5D-39B279275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5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5295-C0AD-41F0-983F-4E0B700B5080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5050-2DC1-4F47-8C5D-39B279275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33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35295-C0AD-41F0-983F-4E0B700B5080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15050-2DC1-4F47-8C5D-39B279275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31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smtClean="0"/>
              <a:t>威脅分析與防禦技術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357098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53253"/>
            <a:ext cx="12192000" cy="140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勒索軟體攻擊 </a:t>
            </a:r>
          </a:p>
        </p:txBody>
      </p:sp>
    </p:spTree>
    <p:extLst>
      <p:ext uri="{BB962C8B-B14F-4D97-AF65-F5344CB8AC3E}">
        <p14:creationId xmlns:p14="http://schemas.microsoft.com/office/powerpoint/2010/main" val="285768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68500"/>
          <a:stretch/>
        </p:blipFill>
        <p:spPr>
          <a:xfrm>
            <a:off x="1003302" y="2008612"/>
            <a:ext cx="10412648" cy="185810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27269" y="5010381"/>
            <a:ext cx="3705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https://ithome.com.tw/news/138229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61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2" y="1701456"/>
            <a:ext cx="10739718" cy="16815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13673" y="5279323"/>
            <a:ext cx="4245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https://www.ithome.com.tw/news/138495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9697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37946" y="2081407"/>
            <a:ext cx="87336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勒索軟體的攻擊有三個標準步驟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 先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開啟及讀取原始檔案，再於記憶體中加密檔案</a:t>
            </a:r>
            <a:r>
              <a:rPr lang="zh-TW" altLang="en-US" dirty="0" smtClean="0"/>
              <a:t>，繼之破壞原始檔案。而破壞原始    檔案的方法有</a:t>
            </a:r>
            <a:r>
              <a:rPr lang="en-US" altLang="zh-TW" dirty="0" smtClean="0"/>
              <a:t>3</a:t>
            </a:r>
            <a:r>
              <a:rPr lang="zh-TW" altLang="en-US" dirty="0" smtClean="0"/>
              <a:t>種，把加密檔案寫進原始檔案中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直接將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加密檔案存入硬碟</a:t>
            </a:r>
            <a:r>
              <a:rPr lang="zh-TW" altLang="en-US" dirty="0" smtClean="0"/>
              <a:t>，再利用</a:t>
            </a:r>
            <a:r>
              <a:rPr lang="en-US" altLang="zh-TW" dirty="0" err="1" smtClean="0"/>
              <a:t>DeleteFile</a:t>
            </a:r>
            <a:r>
              <a:rPr lang="zh-TW" altLang="en-US" dirty="0" smtClean="0"/>
              <a:t>功能刪除原始檔案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也能選擇把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原始檔案存入硬碟，</a:t>
            </a:r>
            <a:r>
              <a:rPr lang="zh-TW" altLang="en-US" dirty="0"/>
              <a:t>再透過</a:t>
            </a:r>
            <a:r>
              <a:rPr lang="en-US" altLang="zh-TW" dirty="0"/>
              <a:t>Rename</a:t>
            </a:r>
            <a:r>
              <a:rPr lang="zh-TW" altLang="en-US" dirty="0"/>
              <a:t>功能置換</a:t>
            </a:r>
            <a:r>
              <a:rPr lang="zh-TW" altLang="en-US" dirty="0" smtClean="0"/>
              <a:t>原始檔案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幾乎所有駭客都採用前面兩種，而第三種則屬於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作業系統的設計漏洞，尚未被駭客利用，但只需要兩行程式就能開採，並將它命名為</a:t>
            </a:r>
            <a:r>
              <a:rPr lang="en-US" altLang="zh-TW" dirty="0" err="1" smtClean="0"/>
              <a:t>RIPlace</a:t>
            </a:r>
            <a:r>
              <a:rPr lang="zh-TW" altLang="en-US" dirty="0" smtClean="0"/>
              <a:t>技術。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14064" y="64181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勒索軟體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979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85345" y="34287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保護備份資料安全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913793" y="1261746"/>
            <a:ext cx="90062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有效隔離主中心與備援中心的備份資料並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驗證資料完整性、加密後</a:t>
            </a:r>
            <a:r>
              <a:rPr lang="zh-TW" altLang="en-US" dirty="0" smtClean="0"/>
              <a:t>，傳送至數據保存庫</a:t>
            </a:r>
            <a:r>
              <a:rPr lang="en-US" altLang="zh-TW" dirty="0" smtClean="0"/>
              <a:t>(Data Vault) </a:t>
            </a:r>
            <a:r>
              <a:rPr lang="zh-TW" altLang="en-US" dirty="0" smtClean="0"/>
              <a:t>。數據保存庫需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具備安全隔離、不可竄改、災難發生時可即時存取、只允許授權者取回資料、分散式保存資料等條件</a:t>
            </a:r>
            <a:r>
              <a:rPr lang="zh-TW" altLang="en-US" dirty="0" smtClean="0"/>
              <a:t>。至於台灣資通安全管理法案的資通安全規範中，也明白指出需防止資通系統或資訊遭受未經授權之存取、使用、控制、洩漏、破壞、竄改、銷毀或其他侵害，以確保其機密性、完整性及可用性。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只是駭客組織也察覺到此趨勢，所以勒索軟體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不僅攻擊應用程式主機</a:t>
            </a:r>
            <a:r>
              <a:rPr lang="zh-TW" altLang="en-US" dirty="0" smtClean="0"/>
              <a:t>，也會進一步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對備份主機伺服器、備份媒體伺服器、備份資料儲存設備等進行加密</a:t>
            </a:r>
            <a:r>
              <a:rPr lang="zh-TW" altLang="en-US" dirty="0" smtClean="0"/>
              <a:t>，讓企業面臨無備份資料可還原的窘境，凸顯出傳統備份架構的極大缺陷。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Dell EMC Cyber Recovery </a:t>
            </a:r>
            <a:r>
              <a:rPr lang="zh-TW" altLang="en-US" dirty="0" smtClean="0"/>
              <a:t>解決方案的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斷、捨、離、鎖</a:t>
            </a:r>
            <a:r>
              <a:rPr lang="zh-TW" altLang="en-US" dirty="0" smtClean="0"/>
              <a:t>概念，即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斷開備份主機與備份儲存媒體</a:t>
            </a:r>
            <a:r>
              <a:rPr lang="zh-TW" altLang="en-US" dirty="0" smtClean="0"/>
              <a:t>，讓備份儲存媒體直接與備份用戶端溝通，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資料傳輸通道全面加密，且備份資料亦須加</a:t>
            </a:r>
            <a:r>
              <a:rPr lang="zh-TW" altLang="en-US" dirty="0" smtClean="0"/>
              <a:t>密。其次捨去大量重複資料，透過專利去重技術，高速備份；接下來，將備份主伺服器遠離採用容易被攻擊的主流平台、並以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安裝在虛擬化平台上為主。最後，備份資料需具備上鎖機制</a:t>
            </a:r>
            <a:r>
              <a:rPr lang="zh-TW" altLang="en-US" dirty="0" smtClean="0"/>
              <a:t>。</a:t>
            </a:r>
            <a:r>
              <a:rPr lang="en-US" altLang="zh-TW" dirty="0" smtClean="0"/>
              <a:t>Dell EMC Cyber Recovery </a:t>
            </a:r>
            <a:r>
              <a:rPr lang="zh-TW" altLang="en-US" dirty="0" smtClean="0"/>
              <a:t>解決方案眾多國際認證，包括 </a:t>
            </a:r>
            <a:r>
              <a:rPr lang="en-US" altLang="zh-TW" dirty="0" smtClean="0"/>
              <a:t>SEC 17a-4(f)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HIPAA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SOX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CFTC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FDA 21CFR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ISO Standard 15489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MoREQ-1⋯</a:t>
            </a:r>
            <a:r>
              <a:rPr lang="zh-TW" altLang="en-US" dirty="0" smtClean="0"/>
              <a:t>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4808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內建勒索軟體偵測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2205404" y="2274755"/>
            <a:ext cx="778119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Dell EMC Cyber Recovery Vault </a:t>
            </a:r>
            <a:r>
              <a:rPr lang="zh-TW" altLang="en-US" dirty="0" smtClean="0"/>
              <a:t>會依照不同時間，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保存多個資料副本並且上鎖外</a:t>
            </a:r>
            <a:r>
              <a:rPr lang="zh-TW" altLang="en-US" dirty="0" smtClean="0"/>
              <a:t>，更會運用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內建</a:t>
            </a:r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沙箱功能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持續對不同資料副本進行驗證工作</a:t>
            </a:r>
            <a:r>
              <a:rPr lang="zh-TW" altLang="en-US" dirty="0" smtClean="0"/>
              <a:t>，確認資料本身是否有惡意程式。當發現備份資料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有異常時</a:t>
            </a:r>
            <a:r>
              <a:rPr lang="zh-TW" altLang="en-US" dirty="0" smtClean="0"/>
              <a:t>，會立即向管理者發出警告訊息，並且將備份檔案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進行隔離</a:t>
            </a:r>
            <a:r>
              <a:rPr lang="zh-TW" altLang="en-US" dirty="0" smtClean="0"/>
              <a:t>，以免日後用於還原時，對公司造成二度傷害。另外，該設備整合 </a:t>
            </a:r>
            <a:r>
              <a:rPr lang="en-US" altLang="zh-TW" dirty="0" smtClean="0"/>
              <a:t>Index Engines 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CyberSense</a:t>
            </a:r>
            <a:r>
              <a:rPr lang="zh-TW" altLang="en-US" dirty="0" smtClean="0"/>
              <a:t>，能套用多種智慧型偵測技術，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判斷備份資料是否遭到勒索軟體感染</a:t>
            </a:r>
            <a:r>
              <a:rPr lang="zh-TW" altLang="en-US" dirty="0" smtClean="0"/>
              <a:t>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如此一來，當企業遭遇嚴重資安威脅事件、需要立即進行復原時，即可運用合適的備份資料副本，快速恢復相關資訊系統，讓商業流程能在最短時間內恢復正常。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710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70838"/>
            <a:ext cx="12192000" cy="140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smtClean="0"/>
              <a:t>退信攻擊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50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退信攻擊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46788" y="1773592"/>
            <a:ext cx="803910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/>
              <a:t>一般郵件系統的退信服務，會在 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SMTP 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連線的階段檢查</a:t>
            </a:r>
            <a:r>
              <a:rPr lang="zh-TW" altLang="en-US" sz="2000" dirty="0" smtClean="0"/>
              <a:t>收件者是否存在，如果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不存在或是接收端的有任何問題</a:t>
            </a:r>
            <a:r>
              <a:rPr lang="zh-TW" altLang="en-US" sz="2000" dirty="0" smtClean="0"/>
              <a:t>導致無法送達郵件，就會自動將該退信訊息寄回給原寄件者。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駭客利用這項功能，加上字典攻擊所蒐集到的 </a:t>
            </a:r>
            <a:r>
              <a:rPr lang="en-US" altLang="zh-TW" sz="2000" dirty="0" smtClean="0"/>
              <a:t>Email </a:t>
            </a:r>
            <a:r>
              <a:rPr lang="zh-TW" altLang="en-US" sz="2000" dirty="0" smtClean="0"/>
              <a:t>名單，將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欲攻擊的對象設定為寄件者</a:t>
            </a:r>
            <a:r>
              <a:rPr lang="zh-TW" altLang="en-US" sz="2000" dirty="0" smtClean="0"/>
              <a:t>，收件者地址則選用一個其他單位不存在的帳號，然後透過僵屍電腦發送偽冒郵件，展開大量的退信攻擊。由於退信本是正常的郵件服務，垃圾郵件便由此竄進企業郵箱，不但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增加郵件系統的負擔，也容易使該公司名列垃圾郵件的黑名單</a:t>
            </a:r>
            <a:r>
              <a:rPr lang="zh-TW" altLang="en-US" sz="2000" dirty="0" smtClean="0"/>
              <a:t>。傳統的防垃圾郵件軟體，面對此種攻擊是束手無策的。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此外 </a:t>
            </a:r>
            <a:r>
              <a:rPr lang="en-US" altLang="zh-TW" sz="2000" dirty="0" err="1" smtClean="0"/>
              <a:t>Cellopoint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全球反垃圾郵件中心近來也觀察到退信攻擊的變型，駭客使用類似的原理，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利用自動答覆通知，大量發送垃圾信攻擊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184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832" y="1201405"/>
            <a:ext cx="6273938" cy="520504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80671" y="0"/>
            <a:ext cx="6811108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退信攻擊</a:t>
            </a:r>
            <a:endParaRPr lang="zh-TW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5984578" y="485870"/>
            <a:ext cx="4967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http://roll.sohu.com/20130813/n384040152.shtml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82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退信攻擊防禦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45677" y="2334124"/>
            <a:ext cx="87688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/>
              <a:t>退信地址驗證 </a:t>
            </a:r>
            <a:r>
              <a:rPr lang="en-US" altLang="zh-TW" sz="2000" dirty="0" smtClean="0"/>
              <a:t>(BATV, Bounce Address Tag Validation)</a:t>
            </a:r>
            <a:r>
              <a:rPr lang="zh-TW" altLang="en-US" sz="2000" dirty="0" smtClean="0"/>
              <a:t>，是在 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SMTP 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協定中</a:t>
            </a:r>
            <a:r>
              <a:rPr lang="zh-TW" altLang="en-US" sz="2000" dirty="0" smtClean="0"/>
              <a:t>為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外送的郵件簽署簽章</a:t>
            </a:r>
            <a:r>
              <a:rPr lang="zh-TW" altLang="en-US" sz="2000" dirty="0" smtClean="0"/>
              <a:t>，當退信傳送到 </a:t>
            </a:r>
            <a:r>
              <a:rPr lang="en-US" altLang="zh-TW" sz="2000" dirty="0" err="1" smtClean="0"/>
              <a:t>Cellopoint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郵件安全閘道器時，正確的簽章可用於辨別合法或偽冒的退信。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BATV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 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IETF 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的一項草案標準</a:t>
            </a:r>
            <a:r>
              <a:rPr lang="zh-TW" altLang="en-US" sz="2000" dirty="0" smtClean="0"/>
              <a:t>，此標準制定了郵件驗證的機制。</a:t>
            </a:r>
          </a:p>
          <a:p>
            <a:endParaRPr lang="zh-TW" altLang="en-US" sz="2000" dirty="0" smtClean="0"/>
          </a:p>
          <a:p>
            <a:r>
              <a:rPr lang="en-US" altLang="zh-TW" sz="2000" dirty="0" err="1" smtClean="0"/>
              <a:t>Cellopoint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獨家研發的 </a:t>
            </a:r>
            <a:r>
              <a:rPr lang="en-US" altLang="zh-TW" sz="2000" dirty="0" smtClean="0"/>
              <a:t>ICA </a:t>
            </a:r>
            <a:r>
              <a:rPr lang="zh-TW" altLang="en-US" sz="2000" dirty="0" smtClean="0"/>
              <a:t>智慧型內容分析技術，從郵件的結構進行拆解分析，不只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檢查郵件的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Envelop</a:t>
            </a:r>
            <a:r>
              <a:rPr lang="zh-TW" altLang="en-US" sz="2000" dirty="0" smtClean="0"/>
              <a:t>，也檢查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郵件的所有內容</a:t>
            </a:r>
            <a:r>
              <a:rPr lang="zh-TW" altLang="en-US" sz="2000" dirty="0" smtClean="0"/>
              <a:t>，可以準確的判斷是否為合法的退信，此一技術可以將部分特殊類型的退信攻擊模式，一網打盡，有效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降低退信攻擊癱瘓郵件系統的可能性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819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393" y="1389186"/>
            <a:ext cx="7920720" cy="4655160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90953" y="1365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退信攻擊防禦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58131" y="6330434"/>
            <a:ext cx="4967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http://roll.sohu.com/20130813/n384040152.shtml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23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70838"/>
            <a:ext cx="12192000" cy="140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Windows</a:t>
            </a:r>
            <a:r>
              <a:rPr lang="zh-TW" altLang="en-US" sz="3600" dirty="0" smtClean="0"/>
              <a:t>遠端桌面服務</a:t>
            </a:r>
            <a:r>
              <a:rPr lang="en-US" altLang="zh-TW" sz="3600" dirty="0" smtClean="0"/>
              <a:t>(CVE-2019-0708)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616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6592" y="2087858"/>
            <a:ext cx="94019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編號</a:t>
            </a:r>
            <a:r>
              <a:rPr lang="en-US" altLang="zh-TW" dirty="0" smtClean="0"/>
              <a:t>CVE-2019-0708</a:t>
            </a:r>
            <a:r>
              <a:rPr lang="zh-TW" altLang="en-US" dirty="0" smtClean="0"/>
              <a:t>的漏洞存在於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舊版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遠端桌面服務</a:t>
            </a:r>
            <a:r>
              <a:rPr lang="zh-TW" altLang="en-US" dirty="0" smtClean="0"/>
              <a:t>（</a:t>
            </a:r>
            <a:r>
              <a:rPr lang="en-US" altLang="zh-TW" dirty="0" smtClean="0"/>
              <a:t>Remote Desktop Service, RDS</a:t>
            </a:r>
            <a:r>
              <a:rPr lang="zh-TW" altLang="en-US" dirty="0" smtClean="0"/>
              <a:t>）中，後者原本被稱為終端服務（</a:t>
            </a:r>
            <a:r>
              <a:rPr lang="en-US" altLang="zh-TW" dirty="0" smtClean="0"/>
              <a:t>Terminal Services</a:t>
            </a:r>
            <a:r>
              <a:rPr lang="zh-TW" altLang="en-US" dirty="0" smtClean="0"/>
              <a:t>），本漏洞可使未授權攻擊者得以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利用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RDP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連上目標系統，傳送改造過的呼叫</a:t>
            </a:r>
            <a:r>
              <a:rPr lang="zh-TW" altLang="en-US" dirty="0" smtClean="0"/>
              <a:t>。遠端桌面協定（</a:t>
            </a:r>
            <a:r>
              <a:rPr lang="en-US" altLang="zh-TW" dirty="0" smtClean="0"/>
              <a:t>Remote Desktop Protocol, RDP</a:t>
            </a:r>
            <a:r>
              <a:rPr lang="zh-TW" altLang="en-US" dirty="0" smtClean="0"/>
              <a:t>）本身則未受影響。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CVE-2019-0708</a:t>
            </a:r>
            <a:r>
              <a:rPr lang="zh-TW" altLang="en-US" dirty="0" smtClean="0"/>
              <a:t>為一種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預先驗證</a:t>
            </a:r>
            <a:r>
              <a:rPr lang="zh-TW" altLang="en-US" dirty="0" smtClean="0"/>
              <a:t>（</a:t>
            </a:r>
            <a:r>
              <a:rPr lang="en-US" altLang="zh-TW" dirty="0" smtClean="0"/>
              <a:t>pre-authentication</a:t>
            </a:r>
            <a:r>
              <a:rPr lang="zh-TW" altLang="en-US" dirty="0" smtClean="0"/>
              <a:t>）漏洞，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不需使用者互動即可作用，成功開採者可於遠端執行任意程式碼、安裝惡意程式、讀取或刪改資料、或新開具完整權限的用戶帳號</a:t>
            </a:r>
            <a:r>
              <a:rPr lang="zh-TW" altLang="en-US" dirty="0" smtClean="0"/>
              <a:t>。微軟安全部門指出，作為預先驗證漏洞，意謂著</a:t>
            </a:r>
            <a:r>
              <a:rPr lang="en-US" altLang="zh-TW" dirty="0" smtClean="0"/>
              <a:t>CVE-2019-0708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可被蠕蟲繁殖（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wormable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zh-TW" altLang="en-US" dirty="0" smtClean="0"/>
              <a:t>，也就是說任何開採本漏洞的惡意軟體，都可從一臺有漏洞的電腦複製擴散到其他電腦上，一如</a:t>
            </a:r>
            <a:r>
              <a:rPr lang="en-US" altLang="zh-TW" dirty="0" smtClean="0"/>
              <a:t>2017</a:t>
            </a:r>
            <a:r>
              <a:rPr lang="zh-TW" altLang="en-US" dirty="0" smtClean="0"/>
              <a:t>年殃及全球的</a:t>
            </a:r>
            <a:r>
              <a:rPr lang="en-US" altLang="zh-TW" dirty="0" err="1" smtClean="0"/>
              <a:t>WannaCry</a:t>
            </a:r>
            <a:r>
              <a:rPr lang="zh-TW" altLang="en-US" dirty="0" smtClean="0"/>
              <a:t>。微軟目前未觀察到任何開採情形，但駭客極可能針對它撰寫攻擊程式。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50291" y="527510"/>
            <a:ext cx="2436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CVE-2019-0708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831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6592" y="1832963"/>
            <a:ext cx="9067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zh-TW" altLang="en-US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該漏洞影響舊版本的</a:t>
            </a:r>
            <a:r>
              <a:rPr lang="en-US" altLang="zh-TW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系統，包括：</a:t>
            </a:r>
            <a:endParaRPr lang="en-US" altLang="zh-TW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t"/>
            <a:endParaRPr lang="zh-TW" altLang="en-US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t"/>
            <a:r>
              <a:rPr lang="en-US" altLang="zh-TW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7</a:t>
            </a:r>
            <a:r>
              <a:rPr lang="zh-TW" altLang="en-US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Server 2008 R2</a:t>
            </a:r>
            <a:r>
              <a:rPr lang="zh-TW" altLang="en-US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Server 2008</a:t>
            </a:r>
            <a:r>
              <a:rPr lang="zh-TW" altLang="en-US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2003</a:t>
            </a:r>
            <a:r>
              <a:rPr lang="zh-TW" altLang="en-US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XP</a:t>
            </a:r>
            <a:r>
              <a:rPr lang="zh-TW" altLang="en-US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fontAlgn="t"/>
            <a:endParaRPr lang="zh-TW" altLang="en-US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t"/>
            <a:r>
              <a:rPr lang="en-US" altLang="zh-TW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8</a:t>
            </a:r>
            <a:r>
              <a:rPr lang="zh-TW" altLang="en-US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10</a:t>
            </a:r>
            <a:r>
              <a:rPr lang="zh-TW" altLang="en-US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及之後版本不受此漏洞影響。</a:t>
            </a:r>
          </a:p>
          <a:p>
            <a:pPr fontAlgn="t"/>
            <a:endParaRPr lang="zh-TW" altLang="en-US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t"/>
            <a:endParaRPr lang="en-US" altLang="zh-TW" dirty="0" smtClean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t"/>
            <a:endParaRPr lang="en-US" altLang="zh-TW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t"/>
            <a:r>
              <a:rPr lang="zh-TW" altLang="en-US" dirty="0" smtClean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所有版本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上，本漏洞的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CVSS Score v3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風險評分皆為重大等級的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9.8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（滿分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分），並且沒有權宜性（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workarounds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）的方法。上述版本軟體若有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啟用網路層驗證（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 Level Authentication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NLA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或許可抵擋蠕蟲程式或進階威脅，但是如果攻擊者具備有效帳密，則仍然可成功驗證而於遠端執行惡意程式碼發動攻擊。因此，微軟強烈建議用戶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應儘速安裝修補程式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 smtClean="0"/>
              <a:t>CVE-2019-0708</a:t>
            </a:r>
            <a:r>
              <a:rPr lang="zh-TW" altLang="en-US" sz="3600" dirty="0" smtClean="0"/>
              <a:t>防禦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9884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1292</Words>
  <Application>Microsoft Office PowerPoint</Application>
  <PresentationFormat>寬螢幕</PresentationFormat>
  <Paragraphs>54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退信攻擊</vt:lpstr>
      <vt:lpstr>退信攻擊</vt:lpstr>
      <vt:lpstr>退信攻擊防禦</vt:lpstr>
      <vt:lpstr>退信攻擊防禦</vt:lpstr>
      <vt:lpstr>PowerPoint 簡報</vt:lpstr>
      <vt:lpstr>PowerPoint 簡報</vt:lpstr>
      <vt:lpstr>CVE-2019-0708防禦</vt:lpstr>
      <vt:lpstr>PowerPoint 簡報</vt:lpstr>
      <vt:lpstr>PowerPoint 簡報</vt:lpstr>
      <vt:lpstr>PowerPoint 簡報</vt:lpstr>
      <vt:lpstr>PowerPoint 簡報</vt:lpstr>
      <vt:lpstr>PowerPoint 簡報</vt:lpstr>
      <vt:lpstr>內建勒索軟體偵測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 ZHANG</dc:creator>
  <cp:lastModifiedBy>YU ZHANG</cp:lastModifiedBy>
  <cp:revision>9</cp:revision>
  <dcterms:created xsi:type="dcterms:W3CDTF">2020-07-13T12:14:58Z</dcterms:created>
  <dcterms:modified xsi:type="dcterms:W3CDTF">2020-07-13T13:25:44Z</dcterms:modified>
</cp:coreProperties>
</file>