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5" r:id="rId5"/>
    <p:sldId id="266" r:id="rId6"/>
    <p:sldId id="267" r:id="rId7"/>
    <p:sldId id="258" r:id="rId8"/>
    <p:sldId id="259" r:id="rId9"/>
    <p:sldId id="260" r:id="rId10"/>
    <p:sldId id="264" r:id="rId11"/>
    <p:sldId id="268" r:id="rId12"/>
    <p:sldId id="269" r:id="rId13"/>
    <p:sldId id="270" r:id="rId14"/>
    <p:sldId id="263" r:id="rId15"/>
    <p:sldId id="26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8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35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34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21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6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47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1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9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68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57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6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61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40077"/>
            <a:ext cx="7772400" cy="1169886"/>
          </a:xfrm>
        </p:spPr>
        <p:txBody>
          <a:bodyPr/>
          <a:lstStyle/>
          <a:p>
            <a:r>
              <a:rPr lang="zh-TW" altLang="en-US" dirty="0" smtClean="0"/>
              <a:t>安全規劃與設計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40063" y="678213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IPAS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資安證照班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dirty="0" smtClean="0"/>
              <a:t>資訊安全</a:t>
            </a:r>
            <a:r>
              <a:rPr lang="zh-TW" altLang="en-US" sz="3200" dirty="0"/>
              <a:t>規劃</a:t>
            </a:r>
            <a:r>
              <a:rPr lang="zh-TW" altLang="en-US" sz="3200" dirty="0" smtClean="0"/>
              <a:t>實務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07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26110"/>
            <a:ext cx="9144000" cy="200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2.</a:t>
            </a:r>
            <a:r>
              <a:rPr lang="zh-TW" altLang="en-US" sz="4400" dirty="0" smtClean="0"/>
              <a:t>法規遵循 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1721427" y="460118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資安管理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268502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031" y="1163792"/>
            <a:ext cx="8490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依據我國</a:t>
            </a:r>
            <a:r>
              <a:rPr lang="en-US" altLang="zh-TW" sz="3600" dirty="0" smtClean="0"/>
              <a:t>《</a:t>
            </a:r>
            <a:r>
              <a:rPr lang="zh-TW" altLang="en-US" sz="3600" dirty="0" smtClean="0"/>
              <a:t>資通安全管理法施行細則</a:t>
            </a:r>
            <a:r>
              <a:rPr lang="en-US" altLang="zh-TW" sz="3600" dirty="0" smtClean="0"/>
              <a:t>》</a:t>
            </a:r>
            <a:r>
              <a:rPr lang="zh-TW" altLang="en-US" sz="3600" dirty="0" smtClean="0"/>
              <a:t>條文中規定，下列何者「不」是資通安全維護計畫應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強制要求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包括的事項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(A)</a:t>
            </a:r>
            <a:r>
              <a:rPr lang="zh-TW" altLang="en-US" sz="3600" dirty="0" smtClean="0"/>
              <a:t>核心業務及其重要性</a:t>
            </a:r>
          </a:p>
          <a:p>
            <a:r>
              <a:rPr lang="en-US" altLang="zh-TW" sz="3600" dirty="0" smtClean="0"/>
              <a:t>(B)</a:t>
            </a:r>
            <a:r>
              <a:rPr lang="zh-TW" altLang="en-US" sz="3600" dirty="0" smtClean="0"/>
              <a:t>資通安全政策及目標</a:t>
            </a:r>
          </a:p>
          <a:p>
            <a:r>
              <a:rPr lang="en-US" altLang="zh-TW" sz="3600" dirty="0" smtClean="0"/>
              <a:t>(C)</a:t>
            </a:r>
            <a:r>
              <a:rPr lang="zh-TW" altLang="en-US" sz="3600" dirty="0" smtClean="0"/>
              <a:t>實施安控的作業程序書</a:t>
            </a:r>
          </a:p>
          <a:p>
            <a:r>
              <a:rPr lang="en-US" altLang="zh-TW" sz="3600" dirty="0" smtClean="0"/>
              <a:t>(D)</a:t>
            </a:r>
            <a:r>
              <a:rPr lang="zh-TW" altLang="en-US" sz="3600" dirty="0" smtClean="0"/>
              <a:t>專責人力及經費之配置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70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031" y="1163792"/>
            <a:ext cx="8490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依據我國</a:t>
            </a:r>
            <a:r>
              <a:rPr lang="en-US" altLang="zh-TW" sz="3600" dirty="0" smtClean="0"/>
              <a:t>《</a:t>
            </a:r>
            <a:r>
              <a:rPr lang="zh-TW" altLang="en-US" sz="3600" dirty="0" smtClean="0"/>
              <a:t>資通安全管理法施行細則</a:t>
            </a:r>
            <a:r>
              <a:rPr lang="en-US" altLang="zh-TW" sz="3600" dirty="0" smtClean="0"/>
              <a:t>》</a:t>
            </a:r>
            <a:r>
              <a:rPr lang="zh-TW" altLang="en-US" sz="3600" dirty="0" smtClean="0"/>
              <a:t>條文中規定，下列何者「不」是資通安全維護計畫應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強制要求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包括的事項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(A)</a:t>
            </a:r>
            <a:r>
              <a:rPr lang="zh-TW" altLang="en-US" sz="3600" dirty="0" smtClean="0"/>
              <a:t>核心業務及其重要性</a:t>
            </a:r>
          </a:p>
          <a:p>
            <a:r>
              <a:rPr lang="en-US" altLang="zh-TW" sz="3600" dirty="0" smtClean="0"/>
              <a:t>(B)</a:t>
            </a:r>
            <a:r>
              <a:rPr lang="zh-TW" altLang="en-US" sz="3600" dirty="0" smtClean="0"/>
              <a:t>資通安全政策及目標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(C)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實施安控的作業程序書</a:t>
            </a:r>
          </a:p>
          <a:p>
            <a:r>
              <a:rPr lang="en-US" altLang="zh-TW" sz="3600" dirty="0" smtClean="0"/>
              <a:t>(D)</a:t>
            </a:r>
            <a:r>
              <a:rPr lang="zh-TW" altLang="en-US" sz="3600" dirty="0" smtClean="0"/>
              <a:t>專責人力及經費之配置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200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26110"/>
            <a:ext cx="9144000" cy="200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3.</a:t>
            </a:r>
            <a:r>
              <a:rPr lang="zh-TW" altLang="en-US" sz="4400" dirty="0" smtClean="0"/>
              <a:t>資安管理實務</a:t>
            </a:r>
          </a:p>
        </p:txBody>
      </p:sp>
    </p:spTree>
    <p:extLst>
      <p:ext uri="{BB962C8B-B14F-4D97-AF65-F5344CB8AC3E}">
        <p14:creationId xmlns:p14="http://schemas.microsoft.com/office/powerpoint/2010/main" val="287459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3.4.</a:t>
            </a:r>
            <a:r>
              <a:rPr lang="zh-TW" altLang="en-US" dirty="0" smtClean="0"/>
              <a:t>安全</a:t>
            </a:r>
            <a:r>
              <a:rPr lang="zh-TW" altLang="en-US" dirty="0"/>
              <a:t>架構規劃實務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51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9715" y="1048008"/>
            <a:ext cx="84704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關於安全架構規劃實務，下列敘述何者「不」正確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 smtClean="0"/>
          </a:p>
          <a:p>
            <a:r>
              <a:rPr lang="en-US" altLang="zh-TW" sz="2400" dirty="0" smtClean="0"/>
              <a:t>(A)</a:t>
            </a:r>
            <a:r>
              <a:rPr lang="zh-TW" altLang="en-US" sz="2400" dirty="0" smtClean="0"/>
              <a:t>企業政府多以租賃影印傳真系統方式提供服務，在年度回收更換影印傳真設備時，應對該設備硬碟暫存區進行清理，或依合約要求廠商硬碟交回租賃方回收銷毀處理</a:t>
            </a:r>
          </a:p>
          <a:p>
            <a:r>
              <a:rPr lang="en-US" altLang="zh-TW" sz="2400" dirty="0" smtClean="0"/>
              <a:t>(B)</a:t>
            </a:r>
            <a:r>
              <a:rPr lang="zh-TW" altLang="en-US" sz="2400" dirty="0" smtClean="0"/>
              <a:t>在公務場域內之公發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務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電腦或行動裝置，應加裝防毒防駭系統加以保護，委外廠商私帶裝置進入公務場域使用，亦需經過防毒掃描後放行</a:t>
            </a:r>
          </a:p>
          <a:p>
            <a:r>
              <a:rPr lang="en-US" altLang="zh-TW" sz="2400" dirty="0" smtClean="0"/>
              <a:t>(C)</a:t>
            </a:r>
            <a:r>
              <a:rPr lang="zh-TW" altLang="en-US" sz="2400" dirty="0" smtClean="0"/>
              <a:t>不論是多協定標籤交換</a:t>
            </a:r>
            <a:r>
              <a:rPr lang="en-US" altLang="zh-TW" sz="2400" dirty="0" smtClean="0"/>
              <a:t>(Multi-</a:t>
            </a:r>
            <a:r>
              <a:rPr lang="en-US" altLang="zh-TW" sz="2400" dirty="0" err="1" smtClean="0"/>
              <a:t>ProtocolLabelSwitching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MPLS)</a:t>
            </a:r>
            <a:r>
              <a:rPr lang="zh-TW" altLang="en-US" sz="2400" dirty="0" smtClean="0"/>
              <a:t>或是</a:t>
            </a:r>
            <a:r>
              <a:rPr lang="en-US" altLang="zh-TW" sz="2400" dirty="0" err="1" smtClean="0"/>
              <a:t>SitetoSiteVPN</a:t>
            </a:r>
            <a:r>
              <a:rPr lang="zh-TW" altLang="en-US" sz="2400" dirty="0" smtClean="0"/>
              <a:t>所建立外點連線機制，都應建立各段的防火牆機制或網段政策</a:t>
            </a:r>
          </a:p>
          <a:p>
            <a:r>
              <a:rPr lang="en-US" altLang="zh-TW" sz="2400" dirty="0" smtClean="0"/>
              <a:t>(D)</a:t>
            </a:r>
            <a:r>
              <a:rPr lang="zh-TW" altLang="en-US" sz="2400" dirty="0" smtClean="0"/>
              <a:t>企業員工因出差在外連回單位電腦工作，可自行搭建虛擬通道</a:t>
            </a:r>
            <a:r>
              <a:rPr lang="en-US" altLang="zh-TW" sz="2400" dirty="0" smtClean="0"/>
              <a:t>(tunnel)</a:t>
            </a:r>
            <a:r>
              <a:rPr lang="zh-TW" altLang="en-US" sz="2400" dirty="0" smtClean="0"/>
              <a:t>連接公司內電腦與系統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191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146937" cy="942564"/>
          </a:xfrm>
        </p:spPr>
        <p:txBody>
          <a:bodyPr/>
          <a:lstStyle/>
          <a:p>
            <a:r>
              <a:rPr lang="zh-TW" altLang="en-US" dirty="0" smtClean="0"/>
              <a:t>能力指標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7980" y="1380102"/>
            <a:ext cx="78387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具備資訊安全管理系統 規劃與 建置實務 能力 包含資訊安全管理系統建置實務 與法規遵循 、資安管理實務：存取控制、縱深防禦、職務區隔（ </a:t>
            </a:r>
            <a:r>
              <a:rPr lang="en-US" altLang="zh-TW" sz="3200" dirty="0" smtClean="0"/>
              <a:t>SOD </a:t>
            </a:r>
            <a:r>
              <a:rPr lang="zh-TW" altLang="en-US" sz="3200" dirty="0" smtClean="0"/>
              <a:t>）、安全架構規劃實務。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具備 風險管理實務 能力 ，包含 風險分析 與 評估 、風險處理實務。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284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79987" y="1690689"/>
            <a:ext cx="6690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資訊安全管理系統</a:t>
            </a:r>
            <a:r>
              <a:rPr lang="en-US" altLang="zh-TW" sz="3200" dirty="0" smtClean="0"/>
              <a:t>(ISMS)</a:t>
            </a:r>
            <a:r>
              <a:rPr lang="zh-TW" altLang="en-US" sz="3200" dirty="0" smtClean="0"/>
              <a:t>建置實務 </a:t>
            </a:r>
            <a:endParaRPr lang="en-US" altLang="zh-TW" sz="3200" dirty="0" smtClean="0"/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法規遵循 </a:t>
            </a:r>
            <a:endParaRPr lang="en-US" altLang="zh-TW" sz="3200" dirty="0" smtClean="0"/>
          </a:p>
          <a:p>
            <a:r>
              <a:rPr lang="en-US" altLang="zh-TW" sz="3200" dirty="0" smtClean="0"/>
              <a:t>3.</a:t>
            </a:r>
            <a:r>
              <a:rPr lang="zh-TW" altLang="en-US" sz="3200" dirty="0" smtClean="0"/>
              <a:t>資安管理實務：</a:t>
            </a:r>
            <a:endParaRPr lang="en-US" altLang="zh-TW" sz="3200" dirty="0" smtClean="0"/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3.1</a:t>
            </a:r>
            <a:r>
              <a:rPr lang="zh-TW" altLang="en-US" sz="3200" dirty="0" smtClean="0"/>
              <a:t>存取控制</a:t>
            </a:r>
            <a:endParaRPr lang="en-US" altLang="zh-TW" sz="3200" dirty="0" smtClean="0"/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3.2</a:t>
            </a:r>
            <a:r>
              <a:rPr lang="zh-TW" altLang="en-US" sz="3200" dirty="0" smtClean="0"/>
              <a:t>縱深防禦</a:t>
            </a:r>
            <a:endParaRPr lang="en-US" altLang="zh-TW" sz="3200" dirty="0" smtClean="0"/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3.3</a:t>
            </a:r>
            <a:r>
              <a:rPr lang="zh-TW" altLang="en-US" sz="3200" dirty="0" smtClean="0"/>
              <a:t>職務區隔（ </a:t>
            </a:r>
            <a:r>
              <a:rPr lang="en-US" altLang="zh-TW" sz="3200" dirty="0" smtClean="0"/>
              <a:t>SOD 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3.4</a:t>
            </a:r>
            <a:r>
              <a:rPr lang="zh-TW" altLang="en-US" sz="3200" dirty="0" smtClean="0"/>
              <a:t>安全架構規劃實務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63524" y="442141"/>
            <a:ext cx="30989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能力指標 </a:t>
            </a:r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650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26110"/>
            <a:ext cx="9144000" cy="200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1.</a:t>
            </a:r>
            <a:r>
              <a:rPr lang="zh-TW" altLang="en-US" sz="4400" dirty="0" smtClean="0"/>
              <a:t>資訊安全管理系統</a:t>
            </a:r>
            <a:r>
              <a:rPr lang="en-US" altLang="zh-TW" sz="4400" dirty="0" smtClean="0"/>
              <a:t>(ISMS)</a:t>
            </a:r>
            <a:r>
              <a:rPr lang="zh-TW" altLang="en-US" sz="4400" dirty="0" smtClean="0"/>
              <a:t>建置實務 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5468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142" y="833394"/>
            <a:ext cx="88490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某中央一級單位通過</a:t>
            </a:r>
            <a:r>
              <a:rPr lang="en-US" altLang="zh-TW" sz="3200" dirty="0" smtClean="0"/>
              <a:t>ISO/IEC27001</a:t>
            </a:r>
            <a:r>
              <a:rPr lang="zh-TW" altLang="en-US" sz="3200" dirty="0" smtClean="0"/>
              <a:t>認證，公務資訊中心位置在台北市中正區。</a:t>
            </a:r>
          </a:p>
          <a:p>
            <a:r>
              <a:rPr lang="zh-TW" altLang="en-US" sz="3200" dirty="0" smtClean="0"/>
              <a:t>另有對外</a:t>
            </a:r>
            <a:r>
              <a:rPr lang="en-US" altLang="zh-TW" sz="3200" dirty="0" smtClean="0"/>
              <a:t>7x24x365WebBased</a:t>
            </a:r>
            <a:r>
              <a:rPr lang="zh-TW" altLang="en-US" sz="3200" dirty="0" smtClean="0"/>
              <a:t>便民資訊系統與資料庫，以虛擬機制建立在中和機房，關於資訊安全管理建置，下列敘述何者「不」正確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 smtClean="0"/>
          </a:p>
          <a:p>
            <a:r>
              <a:rPr lang="en-US" altLang="zh-TW" sz="2400" dirty="0" smtClean="0"/>
              <a:t>(A)</a:t>
            </a:r>
            <a:r>
              <a:rPr lang="zh-TW" altLang="en-US" sz="2400" dirty="0" smtClean="0"/>
              <a:t>該單位資訊中心需定期驗證備份資料，確保資料系統高可用性</a:t>
            </a:r>
          </a:p>
          <a:p>
            <a:r>
              <a:rPr lang="en-US" altLang="zh-TW" sz="2400" dirty="0" smtClean="0"/>
              <a:t>(B)</a:t>
            </a:r>
            <a:r>
              <a:rPr lang="zh-TW" altLang="en-US" sz="2400" dirty="0" smtClean="0"/>
              <a:t>異地備援中心選擇「永和辦公室」主要考量因素是距離近</a:t>
            </a:r>
          </a:p>
          <a:p>
            <a:r>
              <a:rPr lang="en-US" altLang="zh-TW" sz="2400" dirty="0" smtClean="0"/>
              <a:t>(C)</a:t>
            </a:r>
            <a:r>
              <a:rPr lang="zh-TW" altLang="en-US" sz="2400" dirty="0" smtClean="0"/>
              <a:t>建議「異地備援機房建置」參考行政院「電腦機房異地備援機制參考指引」為佳</a:t>
            </a:r>
          </a:p>
          <a:p>
            <a:r>
              <a:rPr lang="en-US" altLang="zh-TW" sz="2400" dirty="0" smtClean="0"/>
              <a:t>(D)</a:t>
            </a:r>
            <a:r>
              <a:rPr lang="zh-TW" altLang="en-US" sz="2400" dirty="0" smtClean="0"/>
              <a:t>便民資訊系統應建立服務層級協議</a:t>
            </a:r>
            <a:r>
              <a:rPr lang="en-US" altLang="zh-TW" sz="2400" dirty="0" smtClean="0"/>
              <a:t>(Service Level Agreement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SLA)</a:t>
            </a:r>
            <a:r>
              <a:rPr lang="zh-TW" altLang="en-US" sz="2400" dirty="0" smtClean="0"/>
              <a:t>，資訊系統建立負載平衡，資料庫建立高可用性架構尤佳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888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142" y="833394"/>
            <a:ext cx="88490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某中央一級單位通過</a:t>
            </a:r>
            <a:r>
              <a:rPr lang="en-US" altLang="zh-TW" sz="3200" dirty="0" smtClean="0"/>
              <a:t>ISO/IEC27001</a:t>
            </a:r>
            <a:r>
              <a:rPr lang="zh-TW" altLang="en-US" sz="3200" dirty="0" smtClean="0"/>
              <a:t>認證，公務資訊中心位置在台北市中正區。</a:t>
            </a:r>
          </a:p>
          <a:p>
            <a:r>
              <a:rPr lang="zh-TW" altLang="en-US" sz="3200" dirty="0" smtClean="0"/>
              <a:t>另有對外</a:t>
            </a:r>
            <a:r>
              <a:rPr lang="en-US" altLang="zh-TW" sz="3200" dirty="0" smtClean="0"/>
              <a:t>7x24x365WebBased</a:t>
            </a:r>
            <a:r>
              <a:rPr lang="zh-TW" altLang="en-US" sz="3200" dirty="0" smtClean="0"/>
              <a:t>便民資訊系統與資料庫，以虛擬機制建立在中和機房，關於資訊安全管理建置，下列敘述何者「不」正確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 smtClean="0"/>
          </a:p>
          <a:p>
            <a:r>
              <a:rPr lang="en-US" altLang="zh-TW" sz="2400" dirty="0" smtClean="0"/>
              <a:t>(A)</a:t>
            </a:r>
            <a:r>
              <a:rPr lang="zh-TW" altLang="en-US" sz="2400" dirty="0" smtClean="0"/>
              <a:t>該單位資訊中心需定期驗證備份資料，確保資料系統高可用性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異地備援中心選擇「永和辦公室」主要考量因素是距離近</a:t>
            </a:r>
          </a:p>
          <a:p>
            <a:r>
              <a:rPr lang="en-US" altLang="zh-TW" sz="2400" dirty="0" smtClean="0"/>
              <a:t>(C)</a:t>
            </a:r>
            <a:r>
              <a:rPr lang="zh-TW" altLang="en-US" sz="2400" dirty="0" smtClean="0"/>
              <a:t>建議「異地備援機房建置」參考行政院「電腦機房異地備援機制參考指引」為佳</a:t>
            </a:r>
          </a:p>
          <a:p>
            <a:r>
              <a:rPr lang="en-US" altLang="zh-TW" sz="2400" dirty="0" smtClean="0"/>
              <a:t>(D)</a:t>
            </a:r>
            <a:r>
              <a:rPr lang="zh-TW" altLang="en-US" sz="2400" dirty="0" smtClean="0"/>
              <a:t>便民資訊系統應建立服務層級協議</a:t>
            </a:r>
            <a:r>
              <a:rPr lang="en-US" altLang="zh-TW" sz="2400" dirty="0" smtClean="0"/>
              <a:t>(Service Level Agreement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SLA)</a:t>
            </a:r>
            <a:r>
              <a:rPr lang="zh-TW" altLang="en-US" sz="2400" dirty="0" smtClean="0"/>
              <a:t>，資訊系統建立負載平衡，資料庫建立高可用性架構尤佳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06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/>
              <a:t>安全評估</a:t>
            </a:r>
          </a:p>
        </p:txBody>
      </p:sp>
    </p:spTree>
    <p:extLst>
      <p:ext uri="{BB962C8B-B14F-4D97-AF65-F5344CB8AC3E}">
        <p14:creationId xmlns:p14="http://schemas.microsoft.com/office/powerpoint/2010/main" val="7338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322" y="1239908"/>
            <a:ext cx="76642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資訊單位負責導入新</a:t>
            </a:r>
            <a:r>
              <a:rPr lang="en-US" altLang="zh-TW" sz="2800" dirty="0" smtClean="0"/>
              <a:t>ERP</a:t>
            </a:r>
            <a:r>
              <a:rPr lang="zh-TW" altLang="en-US" sz="2800" dirty="0" smtClean="0"/>
              <a:t>資訊系統，進行系統安全評估時，評估考量項目應包括下列哪些項目</a:t>
            </a:r>
            <a:r>
              <a:rPr lang="en-US" altLang="zh-TW" sz="2800" dirty="0" smtClean="0"/>
              <a:t>?</a:t>
            </a:r>
          </a:p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系統安全性評估</a:t>
            </a:r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容量管制評估</a:t>
            </a:r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實體環境安全</a:t>
            </a:r>
          </a:p>
          <a:p>
            <a:r>
              <a:rPr lang="en-US" altLang="zh-TW" sz="2800" dirty="0" smtClean="0"/>
              <a:t>4.</a:t>
            </a:r>
            <a:r>
              <a:rPr lang="zh-TW" altLang="en-US" sz="2800" dirty="0" smtClean="0"/>
              <a:t>使用者功能性需求評估</a:t>
            </a:r>
          </a:p>
          <a:p>
            <a:r>
              <a:rPr lang="en-US" altLang="zh-TW" sz="2800" dirty="0" smtClean="0"/>
              <a:t>(A)1234</a:t>
            </a:r>
          </a:p>
          <a:p>
            <a:r>
              <a:rPr lang="en-US" altLang="zh-TW" sz="2800" dirty="0" smtClean="0"/>
              <a:t>(B)134</a:t>
            </a:r>
          </a:p>
          <a:p>
            <a:r>
              <a:rPr lang="en-US" altLang="zh-TW" sz="2800" dirty="0" smtClean="0"/>
              <a:t>(C)13</a:t>
            </a:r>
          </a:p>
          <a:p>
            <a:r>
              <a:rPr lang="en-US" altLang="zh-TW" sz="2800" dirty="0" smtClean="0"/>
              <a:t>(D)123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90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322" y="1239908"/>
            <a:ext cx="76642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資訊單位負責導入新</a:t>
            </a:r>
            <a:r>
              <a:rPr lang="en-US" altLang="zh-TW" sz="2800" dirty="0" smtClean="0"/>
              <a:t>ERP</a:t>
            </a:r>
            <a:r>
              <a:rPr lang="zh-TW" altLang="en-US" sz="2800" dirty="0" smtClean="0"/>
              <a:t>資訊系統，進行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系統安全評估</a:t>
            </a:r>
            <a:r>
              <a:rPr lang="zh-TW" altLang="en-US" sz="2800" dirty="0" smtClean="0"/>
              <a:t>時，評估考量項目應包括下列哪些項目</a:t>
            </a:r>
            <a:r>
              <a:rPr lang="en-US" altLang="zh-TW" sz="2800" dirty="0" smtClean="0"/>
              <a:t>?</a:t>
            </a:r>
          </a:p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系統安全性評估</a:t>
            </a:r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容量管制評估</a:t>
            </a:r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實體環境安全</a:t>
            </a:r>
          </a:p>
          <a:p>
            <a:r>
              <a:rPr lang="en-US" altLang="zh-TW" sz="2800" dirty="0" smtClean="0"/>
              <a:t>4.</a:t>
            </a:r>
            <a:r>
              <a:rPr lang="zh-TW" altLang="en-US" sz="2800" dirty="0" smtClean="0"/>
              <a:t>使用者功能性需求評估</a:t>
            </a:r>
          </a:p>
          <a:p>
            <a:r>
              <a:rPr lang="en-US" altLang="zh-TW" sz="2800" dirty="0" smtClean="0"/>
              <a:t>(A)1234</a:t>
            </a:r>
          </a:p>
          <a:p>
            <a:r>
              <a:rPr lang="en-US" altLang="zh-TW" sz="2800" dirty="0" smtClean="0"/>
              <a:t>(B)134</a:t>
            </a:r>
          </a:p>
          <a:p>
            <a:r>
              <a:rPr lang="en-US" altLang="zh-TW" sz="2800" dirty="0" smtClean="0"/>
              <a:t>(C)13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(D)123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652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</TotalTime>
  <Words>859</Words>
  <Application>Microsoft Office PowerPoint</Application>
  <PresentationFormat>如螢幕大小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安全規劃與設計</vt:lpstr>
      <vt:lpstr>能力指標</vt:lpstr>
      <vt:lpstr>PowerPoint 簡報</vt:lpstr>
      <vt:lpstr>PowerPoint 簡報</vt:lpstr>
      <vt:lpstr>PowerPoint 簡報</vt:lpstr>
      <vt:lpstr>PowerPoint 簡報</vt:lpstr>
      <vt:lpstr>系統安全評估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3.4.安全架構規劃實務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安全規劃與設計</dc:title>
  <dc:creator>Ben Tseng</dc:creator>
  <cp:lastModifiedBy>Ben Tseng</cp:lastModifiedBy>
  <cp:revision>4</cp:revision>
  <dcterms:created xsi:type="dcterms:W3CDTF">2020-07-07T09:27:52Z</dcterms:created>
  <dcterms:modified xsi:type="dcterms:W3CDTF">2020-07-07T20:07:58Z</dcterms:modified>
</cp:coreProperties>
</file>