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6A1-EB1D-4AC6-8ED9-410ACB3700E1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6B6-4EBD-4636-A314-A55FABBDE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06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6A1-EB1D-4AC6-8ED9-410ACB3700E1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6B6-4EBD-4636-A314-A55FABBDE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38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6A1-EB1D-4AC6-8ED9-410ACB3700E1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6B6-4EBD-4636-A314-A55FABBDE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33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6A1-EB1D-4AC6-8ED9-410ACB3700E1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6B6-4EBD-4636-A314-A55FABBDE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94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6A1-EB1D-4AC6-8ED9-410ACB3700E1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6B6-4EBD-4636-A314-A55FABBDE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49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6A1-EB1D-4AC6-8ED9-410ACB3700E1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6B6-4EBD-4636-A314-A55FABBDE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74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6A1-EB1D-4AC6-8ED9-410ACB3700E1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6B6-4EBD-4636-A314-A55FABBDE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94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6A1-EB1D-4AC6-8ED9-410ACB3700E1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6B6-4EBD-4636-A314-A55FABBDE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1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6A1-EB1D-4AC6-8ED9-410ACB3700E1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6B6-4EBD-4636-A314-A55FABBDE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6A1-EB1D-4AC6-8ED9-410ACB3700E1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6B6-4EBD-4636-A314-A55FABBDE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6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6A1-EB1D-4AC6-8ED9-410ACB3700E1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36B6-4EBD-4636-A314-A55FABBDE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60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46A1-EB1D-4AC6-8ED9-410ACB3700E1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36B6-4EBD-4636-A314-A55FABBDE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6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安全技術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具備作業安全實務能力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FF0000"/>
                </a:solidFill>
              </a:rPr>
              <a:t>[1]</a:t>
            </a:r>
            <a:r>
              <a:rPr lang="zh-TW" altLang="en-US" dirty="0" smtClean="0">
                <a:solidFill>
                  <a:srgbClr val="FF0000"/>
                </a:solidFill>
              </a:rPr>
              <a:t>作業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營運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安全實務能力</a:t>
            </a:r>
            <a:r>
              <a:rPr lang="en-US" altLang="zh-TW" dirty="0" smtClean="0">
                <a:solidFill>
                  <a:srgbClr val="FF0000"/>
                </a:solidFill>
              </a:rPr>
              <a:t>----SOC</a:t>
            </a:r>
            <a:r>
              <a:rPr lang="zh-TW" altLang="en-US" dirty="0" smtClean="0">
                <a:solidFill>
                  <a:srgbClr val="FF0000"/>
                </a:solidFill>
              </a:rPr>
              <a:t>監控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FF0000"/>
                </a:solidFill>
              </a:rPr>
              <a:t>[2]</a:t>
            </a:r>
            <a:r>
              <a:rPr lang="zh-TW" altLang="en-US" dirty="0" smtClean="0">
                <a:solidFill>
                  <a:srgbClr val="FF0000"/>
                </a:solidFill>
              </a:rPr>
              <a:t>滲透測試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[3]</a:t>
            </a:r>
            <a:r>
              <a:rPr lang="zh-TW" altLang="en-US" dirty="0" smtClean="0"/>
              <a:t>源碼檢</a:t>
            </a:r>
            <a:r>
              <a:rPr lang="zh-TW" altLang="en-US" dirty="0" smtClean="0"/>
              <a:t>測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資安健檢 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3356992"/>
            <a:ext cx="313258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[5]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漏洞掃描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[6]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社交工程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[7]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防火牆服務 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5379" y="5339194"/>
            <a:ext cx="2566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[8]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數位鑑識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32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安全技術</vt:lpstr>
      <vt:lpstr>具備作業安全實務能力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安全技術</dc:title>
  <dc:creator>KSUIE</dc:creator>
  <cp:lastModifiedBy>KSUIE</cp:lastModifiedBy>
  <cp:revision>1</cp:revision>
  <dcterms:created xsi:type="dcterms:W3CDTF">2020-07-14T04:37:52Z</dcterms:created>
  <dcterms:modified xsi:type="dcterms:W3CDTF">2020-07-14T04:42:50Z</dcterms:modified>
</cp:coreProperties>
</file>