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71" r:id="rId4"/>
    <p:sldId id="257" r:id="rId5"/>
    <p:sldId id="263" r:id="rId6"/>
    <p:sldId id="259" r:id="rId7"/>
    <p:sldId id="266" r:id="rId8"/>
    <p:sldId id="260" r:id="rId9"/>
    <p:sldId id="268" r:id="rId10"/>
    <p:sldId id="269" r:id="rId11"/>
    <p:sldId id="292" r:id="rId12"/>
    <p:sldId id="261" r:id="rId13"/>
    <p:sldId id="262" r:id="rId14"/>
    <p:sldId id="270" r:id="rId15"/>
    <p:sldId id="265" r:id="rId16"/>
    <p:sldId id="264" r:id="rId17"/>
    <p:sldId id="272" r:id="rId18"/>
    <p:sldId id="273" r:id="rId19"/>
    <p:sldId id="274" r:id="rId20"/>
    <p:sldId id="275" r:id="rId21"/>
    <p:sldId id="276" r:id="rId22"/>
    <p:sldId id="294" r:id="rId23"/>
    <p:sldId id="293" r:id="rId24"/>
    <p:sldId id="278" r:id="rId25"/>
    <p:sldId id="279" r:id="rId26"/>
    <p:sldId id="295" r:id="rId27"/>
    <p:sldId id="280" r:id="rId28"/>
    <p:sldId id="281" r:id="rId29"/>
    <p:sldId id="282" r:id="rId30"/>
    <p:sldId id="283" r:id="rId31"/>
    <p:sldId id="296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7" r:id="rId41"/>
    <p:sldId id="298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7" autoAdjust="0"/>
  </p:normalViewPr>
  <p:slideViewPr>
    <p:cSldViewPr>
      <p:cViewPr>
        <p:scale>
          <a:sx n="89" d="100"/>
          <a:sy n="89" d="100"/>
        </p:scale>
        <p:origin x="-1258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21403-7CCA-447A-AA89-9639E703382C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FB5574AB-6DE6-4380-89F9-F054DAF0FAC3}">
      <dgm:prSet phldrT="[文字]"/>
      <dgm:spPr/>
      <dgm:t>
        <a:bodyPr/>
        <a:lstStyle/>
        <a:p>
          <a:r>
            <a:rPr lang="zh-TW" altLang="en-US" b="1" dirty="0"/>
            <a:t>領導與承諾</a:t>
          </a:r>
        </a:p>
      </dgm:t>
    </dgm:pt>
    <dgm:pt modelId="{AC83F5A1-5F4E-4505-AB9E-EB0C3A1F6B25}" type="parTrans" cxnId="{0FAA5649-08C3-45FB-86BC-97B4D99BEF91}">
      <dgm:prSet/>
      <dgm:spPr/>
      <dgm:t>
        <a:bodyPr/>
        <a:lstStyle/>
        <a:p>
          <a:endParaRPr lang="zh-TW" altLang="en-US"/>
        </a:p>
      </dgm:t>
    </dgm:pt>
    <dgm:pt modelId="{D777AA6D-C85C-499F-BB2E-23A24AF54050}" type="sibTrans" cxnId="{0FAA5649-08C3-45FB-86BC-97B4D99BEF91}">
      <dgm:prSet/>
      <dgm:spPr/>
      <dgm:t>
        <a:bodyPr/>
        <a:lstStyle/>
        <a:p>
          <a:endParaRPr lang="zh-TW" altLang="en-US"/>
        </a:p>
      </dgm:t>
    </dgm:pt>
    <dgm:pt modelId="{4C71AA09-D1BC-43DE-A89D-96A2EEAA1C53}">
      <dgm:prSet phldrT="[文字]"/>
      <dgm:spPr/>
      <dgm:t>
        <a:bodyPr/>
        <a:lstStyle/>
        <a:p>
          <a:r>
            <a:rPr lang="zh-TW" altLang="en-US" b="1" dirty="0"/>
            <a:t>整合</a:t>
          </a:r>
        </a:p>
      </dgm:t>
    </dgm:pt>
    <dgm:pt modelId="{0B1D2EA2-CFE8-4ABD-987F-A74AF2BB418A}" type="parTrans" cxnId="{34817992-FFA2-4760-82FD-0F2D4C482D8D}">
      <dgm:prSet/>
      <dgm:spPr/>
      <dgm:t>
        <a:bodyPr/>
        <a:lstStyle/>
        <a:p>
          <a:endParaRPr lang="zh-TW" altLang="en-US"/>
        </a:p>
      </dgm:t>
    </dgm:pt>
    <dgm:pt modelId="{5D09CD82-D35D-4ABB-8C9F-83975B9DB7D3}" type="sibTrans" cxnId="{34817992-FFA2-4760-82FD-0F2D4C482D8D}">
      <dgm:prSet/>
      <dgm:spPr/>
      <dgm:t>
        <a:bodyPr/>
        <a:lstStyle/>
        <a:p>
          <a:endParaRPr lang="zh-TW" altLang="en-US"/>
        </a:p>
      </dgm:t>
    </dgm:pt>
    <dgm:pt modelId="{0C3BF454-0FE2-48A4-9677-940B1BD9DF44}">
      <dgm:prSet phldrT="[文字]"/>
      <dgm:spPr/>
      <dgm:t>
        <a:bodyPr/>
        <a:lstStyle/>
        <a:p>
          <a:r>
            <a:rPr lang="zh-TW" altLang="en-US" b="1" dirty="0"/>
            <a:t>設計</a:t>
          </a:r>
        </a:p>
      </dgm:t>
    </dgm:pt>
    <dgm:pt modelId="{6B257874-4B7C-4A6B-9F23-FBBE940CD4C1}" type="parTrans" cxnId="{20EF34B6-6152-4906-A65B-0B239E624730}">
      <dgm:prSet/>
      <dgm:spPr/>
      <dgm:t>
        <a:bodyPr/>
        <a:lstStyle/>
        <a:p>
          <a:endParaRPr lang="zh-TW" altLang="en-US"/>
        </a:p>
      </dgm:t>
    </dgm:pt>
    <dgm:pt modelId="{27EC0217-645B-4064-BCD1-3C7C6DB1FA09}" type="sibTrans" cxnId="{20EF34B6-6152-4906-A65B-0B239E624730}">
      <dgm:prSet/>
      <dgm:spPr/>
      <dgm:t>
        <a:bodyPr/>
        <a:lstStyle/>
        <a:p>
          <a:endParaRPr lang="zh-TW" altLang="en-US"/>
        </a:p>
      </dgm:t>
    </dgm:pt>
    <dgm:pt modelId="{77233D0E-D7CA-4F40-8AED-02F8F56538DA}">
      <dgm:prSet phldrT="[文字]"/>
      <dgm:spPr/>
      <dgm:t>
        <a:bodyPr/>
        <a:lstStyle/>
        <a:p>
          <a:r>
            <a:rPr lang="zh-TW" altLang="en-US" b="1" dirty="0"/>
            <a:t>建置</a:t>
          </a:r>
        </a:p>
      </dgm:t>
    </dgm:pt>
    <dgm:pt modelId="{E247F5C1-7EDE-4552-B823-AE99DCFEA53F}" type="parTrans" cxnId="{2650F57F-F8E9-4EF1-8D12-B263967EF374}">
      <dgm:prSet/>
      <dgm:spPr/>
      <dgm:t>
        <a:bodyPr/>
        <a:lstStyle/>
        <a:p>
          <a:endParaRPr lang="zh-TW" altLang="en-US"/>
        </a:p>
      </dgm:t>
    </dgm:pt>
    <dgm:pt modelId="{672FB860-4A2A-4333-ABF4-074E811CB4D7}" type="sibTrans" cxnId="{2650F57F-F8E9-4EF1-8D12-B263967EF374}">
      <dgm:prSet/>
      <dgm:spPr/>
      <dgm:t>
        <a:bodyPr/>
        <a:lstStyle/>
        <a:p>
          <a:endParaRPr lang="zh-TW" altLang="en-US"/>
        </a:p>
      </dgm:t>
    </dgm:pt>
    <dgm:pt modelId="{E0F3928D-5B76-49A5-B749-61C5C3BA5C99}">
      <dgm:prSet phldrT="[文字]"/>
      <dgm:spPr/>
      <dgm:t>
        <a:bodyPr/>
        <a:lstStyle/>
        <a:p>
          <a:r>
            <a:rPr lang="zh-TW" altLang="en-US" b="1" dirty="0"/>
            <a:t>評估</a:t>
          </a:r>
        </a:p>
      </dgm:t>
    </dgm:pt>
    <dgm:pt modelId="{66941862-CD7D-493B-9FE6-B63F9D903322}" type="parTrans" cxnId="{4718F754-A699-436A-A869-1A3183D87A27}">
      <dgm:prSet/>
      <dgm:spPr/>
      <dgm:t>
        <a:bodyPr/>
        <a:lstStyle/>
        <a:p>
          <a:endParaRPr lang="zh-TW" altLang="en-US"/>
        </a:p>
      </dgm:t>
    </dgm:pt>
    <dgm:pt modelId="{8DFE2427-B267-4B81-98D6-A3CE8071777C}" type="sibTrans" cxnId="{4718F754-A699-436A-A869-1A3183D87A27}">
      <dgm:prSet/>
      <dgm:spPr/>
      <dgm:t>
        <a:bodyPr/>
        <a:lstStyle/>
        <a:p>
          <a:endParaRPr lang="zh-TW" altLang="en-US"/>
        </a:p>
      </dgm:t>
    </dgm:pt>
    <dgm:pt modelId="{0254A81D-CD93-4293-9138-A1E278C5C401}">
      <dgm:prSet phldrT="[文字]"/>
      <dgm:spPr/>
      <dgm:t>
        <a:bodyPr/>
        <a:lstStyle/>
        <a:p>
          <a:r>
            <a:rPr lang="zh-TW" altLang="en-US" b="1" dirty="0"/>
            <a:t>持續改善</a:t>
          </a:r>
        </a:p>
      </dgm:t>
    </dgm:pt>
    <dgm:pt modelId="{481FC3AD-E8A7-4C8D-BAC6-17D4929E334A}" type="parTrans" cxnId="{1AC984F9-85EB-4FEC-B25A-1699885E2DA7}">
      <dgm:prSet/>
      <dgm:spPr/>
      <dgm:t>
        <a:bodyPr/>
        <a:lstStyle/>
        <a:p>
          <a:endParaRPr lang="zh-TW" altLang="en-US"/>
        </a:p>
      </dgm:t>
    </dgm:pt>
    <dgm:pt modelId="{2EDDA6A9-9E88-4DC5-8AE6-BAFC2E6A6935}" type="sibTrans" cxnId="{1AC984F9-85EB-4FEC-B25A-1699885E2DA7}">
      <dgm:prSet/>
      <dgm:spPr/>
      <dgm:t>
        <a:bodyPr/>
        <a:lstStyle/>
        <a:p>
          <a:endParaRPr lang="zh-TW" altLang="en-US"/>
        </a:p>
      </dgm:t>
    </dgm:pt>
    <dgm:pt modelId="{6BDA55FE-3640-4E5B-A26D-3DC30D64269E}" type="pres">
      <dgm:prSet presAssocID="{77121403-7CCA-447A-AA89-9639E703382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5EFA47A-893B-431E-A6B3-E405DDA7BD44}" type="pres">
      <dgm:prSet presAssocID="{FB5574AB-6DE6-4380-89F9-F054DAF0FAC3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74A4C110-C2BC-4D63-A746-8AC384864CDD}" type="pres">
      <dgm:prSet presAssocID="{4C71AA09-D1BC-43DE-A89D-96A2EEAA1C5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2E5AA5-DC0E-4D4A-8C81-E4075C5816F9}" type="pres">
      <dgm:prSet presAssocID="{4C71AA09-D1BC-43DE-A89D-96A2EEAA1C53}" presName="dummy" presStyleCnt="0"/>
      <dgm:spPr/>
    </dgm:pt>
    <dgm:pt modelId="{6854F4B8-BB90-406F-8BA7-6D0AE979B98B}" type="pres">
      <dgm:prSet presAssocID="{5D09CD82-D35D-4ABB-8C9F-83975B9DB7D3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94A2BDD6-EB4B-4BE2-944A-942708FFF9A7}" type="pres">
      <dgm:prSet presAssocID="{0C3BF454-0FE2-48A4-9677-940B1BD9DF4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7DDD41-1622-45F5-95B2-821CFA1A1F13}" type="pres">
      <dgm:prSet presAssocID="{0C3BF454-0FE2-48A4-9677-940B1BD9DF44}" presName="dummy" presStyleCnt="0"/>
      <dgm:spPr/>
    </dgm:pt>
    <dgm:pt modelId="{33A1AF8C-BE4E-4311-A3E9-E53DF24A77BA}" type="pres">
      <dgm:prSet presAssocID="{27EC0217-645B-4064-BCD1-3C7C6DB1FA09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AB725242-184F-474E-98FE-3F28BA05852A}" type="pres">
      <dgm:prSet presAssocID="{77233D0E-D7CA-4F40-8AED-02F8F56538D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0EA88C-A9EE-4925-BDC3-5E6911A806BB}" type="pres">
      <dgm:prSet presAssocID="{77233D0E-D7CA-4F40-8AED-02F8F56538DA}" presName="dummy" presStyleCnt="0"/>
      <dgm:spPr/>
    </dgm:pt>
    <dgm:pt modelId="{7BAA712C-940E-49EB-881B-908EF15AB481}" type="pres">
      <dgm:prSet presAssocID="{672FB860-4A2A-4333-ABF4-074E811CB4D7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B50889EA-2391-4C4F-A4DC-B239915BD4E3}" type="pres">
      <dgm:prSet presAssocID="{E0F3928D-5B76-49A5-B749-61C5C3BA5C9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6D43489-BEB1-4557-9C03-82F69FFC00B9}" type="pres">
      <dgm:prSet presAssocID="{E0F3928D-5B76-49A5-B749-61C5C3BA5C99}" presName="dummy" presStyleCnt="0"/>
      <dgm:spPr/>
    </dgm:pt>
    <dgm:pt modelId="{ECC675C4-A95E-441C-8A22-7B113C6E83CB}" type="pres">
      <dgm:prSet presAssocID="{8DFE2427-B267-4B81-98D6-A3CE8071777C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76DFC2CF-38DC-4DF9-B6A2-90E63046B28C}" type="pres">
      <dgm:prSet presAssocID="{0254A81D-CD93-4293-9138-A1E278C5C40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0B14D7-7D17-4E25-97C8-DA4771BBDCE7}" type="pres">
      <dgm:prSet presAssocID="{0254A81D-CD93-4293-9138-A1E278C5C401}" presName="dummy" presStyleCnt="0"/>
      <dgm:spPr/>
    </dgm:pt>
    <dgm:pt modelId="{F50F4644-B30B-42C8-83C8-3F81D1D04F13}" type="pres">
      <dgm:prSet presAssocID="{2EDDA6A9-9E88-4DC5-8AE6-BAFC2E6A6935}" presName="sibTrans" presStyleLbl="sibTrans2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7654351C-A9C7-4D48-998C-B35F319374C5}" type="presOf" srcId="{672FB860-4A2A-4333-ABF4-074E811CB4D7}" destId="{7BAA712C-940E-49EB-881B-908EF15AB481}" srcOrd="0" destOrd="0" presId="urn:microsoft.com/office/officeart/2005/8/layout/radial6"/>
    <dgm:cxn modelId="{34817992-FFA2-4760-82FD-0F2D4C482D8D}" srcId="{FB5574AB-6DE6-4380-89F9-F054DAF0FAC3}" destId="{4C71AA09-D1BC-43DE-A89D-96A2EEAA1C53}" srcOrd="0" destOrd="0" parTransId="{0B1D2EA2-CFE8-4ABD-987F-A74AF2BB418A}" sibTransId="{5D09CD82-D35D-4ABB-8C9F-83975B9DB7D3}"/>
    <dgm:cxn modelId="{20EF34B6-6152-4906-A65B-0B239E624730}" srcId="{FB5574AB-6DE6-4380-89F9-F054DAF0FAC3}" destId="{0C3BF454-0FE2-48A4-9677-940B1BD9DF44}" srcOrd="1" destOrd="0" parTransId="{6B257874-4B7C-4A6B-9F23-FBBE940CD4C1}" sibTransId="{27EC0217-645B-4064-BCD1-3C7C6DB1FA09}"/>
    <dgm:cxn modelId="{2A6D36E4-7CDA-4C1A-92C1-781F98DDA08D}" type="presOf" srcId="{77121403-7CCA-447A-AA89-9639E703382C}" destId="{6BDA55FE-3640-4E5B-A26D-3DC30D64269E}" srcOrd="0" destOrd="0" presId="urn:microsoft.com/office/officeart/2005/8/layout/radial6"/>
    <dgm:cxn modelId="{60BC2001-448A-43FF-AF83-6F9800A5E7D8}" type="presOf" srcId="{0254A81D-CD93-4293-9138-A1E278C5C401}" destId="{76DFC2CF-38DC-4DF9-B6A2-90E63046B28C}" srcOrd="0" destOrd="0" presId="urn:microsoft.com/office/officeart/2005/8/layout/radial6"/>
    <dgm:cxn modelId="{3F33CECE-D060-4C24-8775-9812297D1DD4}" type="presOf" srcId="{5D09CD82-D35D-4ABB-8C9F-83975B9DB7D3}" destId="{6854F4B8-BB90-406F-8BA7-6D0AE979B98B}" srcOrd="0" destOrd="0" presId="urn:microsoft.com/office/officeart/2005/8/layout/radial6"/>
    <dgm:cxn modelId="{88542B76-CA52-46C1-B2A7-2A40388F37CD}" type="presOf" srcId="{FB5574AB-6DE6-4380-89F9-F054DAF0FAC3}" destId="{35EFA47A-893B-431E-A6B3-E405DDA7BD44}" srcOrd="0" destOrd="0" presId="urn:microsoft.com/office/officeart/2005/8/layout/radial6"/>
    <dgm:cxn modelId="{02901693-A304-4E52-B9AF-28419903FA6C}" type="presOf" srcId="{2EDDA6A9-9E88-4DC5-8AE6-BAFC2E6A6935}" destId="{F50F4644-B30B-42C8-83C8-3F81D1D04F13}" srcOrd="0" destOrd="0" presId="urn:microsoft.com/office/officeart/2005/8/layout/radial6"/>
    <dgm:cxn modelId="{4718F754-A699-436A-A869-1A3183D87A27}" srcId="{FB5574AB-6DE6-4380-89F9-F054DAF0FAC3}" destId="{E0F3928D-5B76-49A5-B749-61C5C3BA5C99}" srcOrd="3" destOrd="0" parTransId="{66941862-CD7D-493B-9FE6-B63F9D903322}" sibTransId="{8DFE2427-B267-4B81-98D6-A3CE8071777C}"/>
    <dgm:cxn modelId="{1AC984F9-85EB-4FEC-B25A-1699885E2DA7}" srcId="{FB5574AB-6DE6-4380-89F9-F054DAF0FAC3}" destId="{0254A81D-CD93-4293-9138-A1E278C5C401}" srcOrd="4" destOrd="0" parTransId="{481FC3AD-E8A7-4C8D-BAC6-17D4929E334A}" sibTransId="{2EDDA6A9-9E88-4DC5-8AE6-BAFC2E6A6935}"/>
    <dgm:cxn modelId="{AE65A7BD-C5BF-4326-A29C-EB323D20E842}" type="presOf" srcId="{0C3BF454-0FE2-48A4-9677-940B1BD9DF44}" destId="{94A2BDD6-EB4B-4BE2-944A-942708FFF9A7}" srcOrd="0" destOrd="0" presId="urn:microsoft.com/office/officeart/2005/8/layout/radial6"/>
    <dgm:cxn modelId="{9AD6C5C6-56F3-42AF-9AC6-D272DE83E4E3}" type="presOf" srcId="{4C71AA09-D1BC-43DE-A89D-96A2EEAA1C53}" destId="{74A4C110-C2BC-4D63-A746-8AC384864CDD}" srcOrd="0" destOrd="0" presId="urn:microsoft.com/office/officeart/2005/8/layout/radial6"/>
    <dgm:cxn modelId="{B1804AB3-2C3B-4E31-A827-8355944BA1D2}" type="presOf" srcId="{8DFE2427-B267-4B81-98D6-A3CE8071777C}" destId="{ECC675C4-A95E-441C-8A22-7B113C6E83CB}" srcOrd="0" destOrd="0" presId="urn:microsoft.com/office/officeart/2005/8/layout/radial6"/>
    <dgm:cxn modelId="{0FAA5649-08C3-45FB-86BC-97B4D99BEF91}" srcId="{77121403-7CCA-447A-AA89-9639E703382C}" destId="{FB5574AB-6DE6-4380-89F9-F054DAF0FAC3}" srcOrd="0" destOrd="0" parTransId="{AC83F5A1-5F4E-4505-AB9E-EB0C3A1F6B25}" sibTransId="{D777AA6D-C85C-499F-BB2E-23A24AF54050}"/>
    <dgm:cxn modelId="{763080E0-3258-4F4E-8AE9-DF08106C8453}" type="presOf" srcId="{77233D0E-D7CA-4F40-8AED-02F8F56538DA}" destId="{AB725242-184F-474E-98FE-3F28BA05852A}" srcOrd="0" destOrd="0" presId="urn:microsoft.com/office/officeart/2005/8/layout/radial6"/>
    <dgm:cxn modelId="{1C8A3115-B276-4D40-AC0E-351DB6629C66}" type="presOf" srcId="{27EC0217-645B-4064-BCD1-3C7C6DB1FA09}" destId="{33A1AF8C-BE4E-4311-A3E9-E53DF24A77BA}" srcOrd="0" destOrd="0" presId="urn:microsoft.com/office/officeart/2005/8/layout/radial6"/>
    <dgm:cxn modelId="{7F1BAE86-0107-43F8-AA85-9D1905C5255C}" type="presOf" srcId="{E0F3928D-5B76-49A5-B749-61C5C3BA5C99}" destId="{B50889EA-2391-4C4F-A4DC-B239915BD4E3}" srcOrd="0" destOrd="0" presId="urn:microsoft.com/office/officeart/2005/8/layout/radial6"/>
    <dgm:cxn modelId="{2650F57F-F8E9-4EF1-8D12-B263967EF374}" srcId="{FB5574AB-6DE6-4380-89F9-F054DAF0FAC3}" destId="{77233D0E-D7CA-4F40-8AED-02F8F56538DA}" srcOrd="2" destOrd="0" parTransId="{E247F5C1-7EDE-4552-B823-AE99DCFEA53F}" sibTransId="{672FB860-4A2A-4333-ABF4-074E811CB4D7}"/>
    <dgm:cxn modelId="{244799AE-D07B-43AB-90A2-8144B0A751D4}" type="presParOf" srcId="{6BDA55FE-3640-4E5B-A26D-3DC30D64269E}" destId="{35EFA47A-893B-431E-A6B3-E405DDA7BD44}" srcOrd="0" destOrd="0" presId="urn:microsoft.com/office/officeart/2005/8/layout/radial6"/>
    <dgm:cxn modelId="{16BC01AE-04C8-4AB4-AC8B-32CD9E16825F}" type="presParOf" srcId="{6BDA55FE-3640-4E5B-A26D-3DC30D64269E}" destId="{74A4C110-C2BC-4D63-A746-8AC384864CDD}" srcOrd="1" destOrd="0" presId="urn:microsoft.com/office/officeart/2005/8/layout/radial6"/>
    <dgm:cxn modelId="{A47737F9-1CF6-4DD3-A85E-028CC0319342}" type="presParOf" srcId="{6BDA55FE-3640-4E5B-A26D-3DC30D64269E}" destId="{782E5AA5-DC0E-4D4A-8C81-E4075C5816F9}" srcOrd="2" destOrd="0" presId="urn:microsoft.com/office/officeart/2005/8/layout/radial6"/>
    <dgm:cxn modelId="{6CA54770-9B8F-405A-8258-CA30757908F5}" type="presParOf" srcId="{6BDA55FE-3640-4E5B-A26D-3DC30D64269E}" destId="{6854F4B8-BB90-406F-8BA7-6D0AE979B98B}" srcOrd="3" destOrd="0" presId="urn:microsoft.com/office/officeart/2005/8/layout/radial6"/>
    <dgm:cxn modelId="{2B69C0BB-BDD8-44F1-9295-41AFB19F773E}" type="presParOf" srcId="{6BDA55FE-3640-4E5B-A26D-3DC30D64269E}" destId="{94A2BDD6-EB4B-4BE2-944A-942708FFF9A7}" srcOrd="4" destOrd="0" presId="urn:microsoft.com/office/officeart/2005/8/layout/radial6"/>
    <dgm:cxn modelId="{A43D6E1B-3E7A-4604-8591-F6A36382C252}" type="presParOf" srcId="{6BDA55FE-3640-4E5B-A26D-3DC30D64269E}" destId="{1E7DDD41-1622-45F5-95B2-821CFA1A1F13}" srcOrd="5" destOrd="0" presId="urn:microsoft.com/office/officeart/2005/8/layout/radial6"/>
    <dgm:cxn modelId="{2F55E1A6-C4F2-4BE2-B8AE-616723054AAF}" type="presParOf" srcId="{6BDA55FE-3640-4E5B-A26D-3DC30D64269E}" destId="{33A1AF8C-BE4E-4311-A3E9-E53DF24A77BA}" srcOrd="6" destOrd="0" presId="urn:microsoft.com/office/officeart/2005/8/layout/radial6"/>
    <dgm:cxn modelId="{AB47631F-E2A8-4C18-A15A-3DF078C545E3}" type="presParOf" srcId="{6BDA55FE-3640-4E5B-A26D-3DC30D64269E}" destId="{AB725242-184F-474E-98FE-3F28BA05852A}" srcOrd="7" destOrd="0" presId="urn:microsoft.com/office/officeart/2005/8/layout/radial6"/>
    <dgm:cxn modelId="{2BF8A2B7-8B08-41B3-8019-8B57F5DC9281}" type="presParOf" srcId="{6BDA55FE-3640-4E5B-A26D-3DC30D64269E}" destId="{060EA88C-A9EE-4925-BDC3-5E6911A806BB}" srcOrd="8" destOrd="0" presId="urn:microsoft.com/office/officeart/2005/8/layout/radial6"/>
    <dgm:cxn modelId="{233A557B-C0A6-4196-A66C-A63F75798069}" type="presParOf" srcId="{6BDA55FE-3640-4E5B-A26D-3DC30D64269E}" destId="{7BAA712C-940E-49EB-881B-908EF15AB481}" srcOrd="9" destOrd="0" presId="urn:microsoft.com/office/officeart/2005/8/layout/radial6"/>
    <dgm:cxn modelId="{B2AB7E2D-2C8E-40CA-953D-DA101C0F625F}" type="presParOf" srcId="{6BDA55FE-3640-4E5B-A26D-3DC30D64269E}" destId="{B50889EA-2391-4C4F-A4DC-B239915BD4E3}" srcOrd="10" destOrd="0" presId="urn:microsoft.com/office/officeart/2005/8/layout/radial6"/>
    <dgm:cxn modelId="{20816FEE-E1C5-4AAF-B306-7E3009AF2872}" type="presParOf" srcId="{6BDA55FE-3640-4E5B-A26D-3DC30D64269E}" destId="{76D43489-BEB1-4557-9C03-82F69FFC00B9}" srcOrd="11" destOrd="0" presId="urn:microsoft.com/office/officeart/2005/8/layout/radial6"/>
    <dgm:cxn modelId="{E8D83582-6AD0-43C4-B55C-7A9D77CE5033}" type="presParOf" srcId="{6BDA55FE-3640-4E5B-A26D-3DC30D64269E}" destId="{ECC675C4-A95E-441C-8A22-7B113C6E83CB}" srcOrd="12" destOrd="0" presId="urn:microsoft.com/office/officeart/2005/8/layout/radial6"/>
    <dgm:cxn modelId="{50F64172-F646-46B1-90A0-24B75B9A7AF0}" type="presParOf" srcId="{6BDA55FE-3640-4E5B-A26D-3DC30D64269E}" destId="{76DFC2CF-38DC-4DF9-B6A2-90E63046B28C}" srcOrd="13" destOrd="0" presId="urn:microsoft.com/office/officeart/2005/8/layout/radial6"/>
    <dgm:cxn modelId="{76908EDB-D97A-475C-A101-9D9BED822801}" type="presParOf" srcId="{6BDA55FE-3640-4E5B-A26D-3DC30D64269E}" destId="{5D0B14D7-7D17-4E25-97C8-DA4771BBDCE7}" srcOrd="14" destOrd="0" presId="urn:microsoft.com/office/officeart/2005/8/layout/radial6"/>
    <dgm:cxn modelId="{30B7D518-B5E2-4060-9BED-EADF078B7670}" type="presParOf" srcId="{6BDA55FE-3640-4E5B-A26D-3DC30D64269E}" destId="{F50F4644-B30B-42C8-83C8-3F81D1D04F13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41025-0988-458D-A3A6-CEB8DD98935A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E7E8188F-3953-4216-98C1-0997DC010C0D}">
      <dgm:prSet phldrT="[文字]" phldr="1"/>
      <dgm:spPr/>
      <dgm:t>
        <a:bodyPr/>
        <a:lstStyle/>
        <a:p>
          <a:endParaRPr lang="zh-TW" altLang="en-US" dirty="0"/>
        </a:p>
      </dgm:t>
    </dgm:pt>
    <dgm:pt modelId="{C6812075-8537-4CF7-915D-BD5F00D1A180}" type="parTrans" cxnId="{882EDBC6-45CC-4898-B6E4-228C199830E4}">
      <dgm:prSet/>
      <dgm:spPr/>
      <dgm:t>
        <a:bodyPr/>
        <a:lstStyle/>
        <a:p>
          <a:endParaRPr lang="zh-TW" altLang="en-US"/>
        </a:p>
      </dgm:t>
    </dgm:pt>
    <dgm:pt modelId="{B71304BF-6EDB-4A1B-B48E-DEB732D66552}" type="sibTrans" cxnId="{882EDBC6-45CC-4898-B6E4-228C199830E4}">
      <dgm:prSet/>
      <dgm:spPr/>
      <dgm:t>
        <a:bodyPr/>
        <a:lstStyle/>
        <a:p>
          <a:endParaRPr lang="zh-TW" altLang="en-US"/>
        </a:p>
      </dgm:t>
    </dgm:pt>
    <dgm:pt modelId="{91E8E06D-8507-4631-B7DD-9D8048A42926}">
      <dgm:prSet phldrT="[文字]" custT="1"/>
      <dgm:spPr/>
      <dgm:t>
        <a:bodyPr/>
        <a:lstStyle/>
        <a:p>
          <a:r>
            <a:rPr lang="zh-TW" altLang="en-US" sz="1600" kern="1200" dirty="0"/>
            <a:t>應先了解機關本身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特性</a:t>
          </a:r>
          <a:r>
            <a:rPr lang="zh-TW" altLang="en-US" sz="1600" kern="1200" dirty="0"/>
            <a:t>與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新細明體" panose="02020500000000000000" pitchFamily="18" charset="-120"/>
              <a:cs typeface="+mn-cs"/>
            </a:rPr>
            <a:t>目標</a:t>
          </a:r>
          <a:r>
            <a:rPr lang="zh-TW" altLang="en-US" sz="1600" kern="1200" dirty="0"/>
            <a:t>，並進行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營運衝擊</a:t>
          </a:r>
          <a:r>
            <a:rPr lang="en-US" altLang="zh-TW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(BIA)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分析</a:t>
          </a:r>
          <a:r>
            <a:rPr lang="zh-TW" altLang="en-US" sz="1600" kern="1200" dirty="0"/>
            <a:t>等，以辨識核心業務，也就是要先了解機關高階長官心目中認定哪些系統是重要的，例如：最大容許中斷時間十分短。</a:t>
          </a:r>
        </a:p>
      </dgm:t>
    </dgm:pt>
    <dgm:pt modelId="{89935531-F496-4466-B547-A2CFBB842D73}" type="parTrans" cxnId="{8EEFFB51-E2EE-4E35-8D8A-9E89BE149365}">
      <dgm:prSet/>
      <dgm:spPr/>
      <dgm:t>
        <a:bodyPr/>
        <a:lstStyle/>
        <a:p>
          <a:endParaRPr lang="zh-TW" altLang="en-US"/>
        </a:p>
      </dgm:t>
    </dgm:pt>
    <dgm:pt modelId="{3C31DA0F-181E-4459-B86D-186E19D1D3C8}" type="sibTrans" cxnId="{8EEFFB51-E2EE-4E35-8D8A-9E89BE149365}">
      <dgm:prSet/>
      <dgm:spPr/>
      <dgm:t>
        <a:bodyPr/>
        <a:lstStyle/>
        <a:p>
          <a:endParaRPr lang="zh-TW" altLang="en-US"/>
        </a:p>
      </dgm:t>
    </dgm:pt>
    <dgm:pt modelId="{AEE96CDD-38A7-46AE-8A58-F1F44689473F}">
      <dgm:prSet phldrT="[文字]" phldr="1"/>
      <dgm:spPr/>
      <dgm:t>
        <a:bodyPr/>
        <a:lstStyle/>
        <a:p>
          <a:endParaRPr lang="zh-TW" altLang="en-US"/>
        </a:p>
      </dgm:t>
    </dgm:pt>
    <dgm:pt modelId="{CDE533BF-2F91-4DF8-A3F9-B2E1B8C364C4}" type="parTrans" cxnId="{1572F0C3-2C8B-485B-8D1C-8AA62A4EDCF2}">
      <dgm:prSet/>
      <dgm:spPr/>
      <dgm:t>
        <a:bodyPr/>
        <a:lstStyle/>
        <a:p>
          <a:endParaRPr lang="zh-TW" altLang="en-US"/>
        </a:p>
      </dgm:t>
    </dgm:pt>
    <dgm:pt modelId="{B47A758B-3CE7-418B-91D4-8865B61EEA20}" type="sibTrans" cxnId="{1572F0C3-2C8B-485B-8D1C-8AA62A4EDCF2}">
      <dgm:prSet/>
      <dgm:spPr/>
      <dgm:t>
        <a:bodyPr/>
        <a:lstStyle/>
        <a:p>
          <a:endParaRPr lang="zh-TW" altLang="en-US"/>
        </a:p>
      </dgm:t>
    </dgm:pt>
    <dgm:pt modelId="{BD747C17-56C9-40AC-BB1A-5BBFB0E8102E}">
      <dgm:prSet phldrT="[文字]"/>
      <dgm:spPr/>
      <dgm:t>
        <a:bodyPr/>
        <a:lstStyle/>
        <a:p>
          <a:r>
            <a:rPr lang="zh-TW" altLang="en-US" dirty="0"/>
            <a:t>應視機關本身業務特質，先行研訂符合機關業務需求之影響構面與</a:t>
          </a:r>
          <a:r>
            <a:rPr lang="zh-TW" altLang="en-US"/>
            <a:t>安全等級分級準則。</a:t>
          </a:r>
          <a:endParaRPr lang="zh-TW" altLang="en-US" dirty="0"/>
        </a:p>
      </dgm:t>
    </dgm:pt>
    <dgm:pt modelId="{F2D30466-FBF8-4593-8F22-5C31128FDBEF}" type="parTrans" cxnId="{D1E23176-BB22-478C-A70D-44844C14AB92}">
      <dgm:prSet/>
      <dgm:spPr/>
      <dgm:t>
        <a:bodyPr/>
        <a:lstStyle/>
        <a:p>
          <a:endParaRPr lang="zh-TW" altLang="en-US"/>
        </a:p>
      </dgm:t>
    </dgm:pt>
    <dgm:pt modelId="{DEE8BF13-D0D7-49C4-B219-BD727132831A}" type="sibTrans" cxnId="{D1E23176-BB22-478C-A70D-44844C14AB92}">
      <dgm:prSet/>
      <dgm:spPr/>
      <dgm:t>
        <a:bodyPr/>
        <a:lstStyle/>
        <a:p>
          <a:endParaRPr lang="zh-TW" altLang="en-US"/>
        </a:p>
      </dgm:t>
    </dgm:pt>
    <dgm:pt modelId="{D3EDC043-2FD2-43D9-935B-807933B2C6FD}">
      <dgm:prSet phldrT="[文字]" phldr="1"/>
      <dgm:spPr/>
      <dgm:t>
        <a:bodyPr/>
        <a:lstStyle/>
        <a:p>
          <a:endParaRPr lang="zh-TW" altLang="en-US" dirty="0"/>
        </a:p>
      </dgm:t>
    </dgm:pt>
    <dgm:pt modelId="{07FBE609-020A-40BA-9DFE-CD7BAC50915A}" type="parTrans" cxnId="{B19C7B8D-DBF6-42FB-A8E1-F88C45742E1B}">
      <dgm:prSet/>
      <dgm:spPr/>
      <dgm:t>
        <a:bodyPr/>
        <a:lstStyle/>
        <a:p>
          <a:endParaRPr lang="zh-TW" altLang="en-US"/>
        </a:p>
      </dgm:t>
    </dgm:pt>
    <dgm:pt modelId="{CF2F9AA2-2C68-4354-89E2-92451EF5472D}" type="sibTrans" cxnId="{B19C7B8D-DBF6-42FB-A8E1-F88C45742E1B}">
      <dgm:prSet/>
      <dgm:spPr/>
      <dgm:t>
        <a:bodyPr/>
        <a:lstStyle/>
        <a:p>
          <a:endParaRPr lang="zh-TW" altLang="en-US"/>
        </a:p>
      </dgm:t>
    </dgm:pt>
    <dgm:pt modelId="{7A859E0C-3A6D-4367-A068-2266F6984E84}">
      <dgm:prSet phldrT="[文字]"/>
      <dgm:spPr/>
      <dgm:t>
        <a:bodyPr/>
        <a:lstStyle/>
        <a:p>
          <a:r>
            <a:rPr lang="zh-TW" altLang="en-US" dirty="0"/>
            <a:t>實務上，機關可視需要在實施資通系統分類分級前，先進行資通系統盤點，盤點出機關負責的系統究竟有多少後，才能確保所有的系統都已評鑑，沒有疏漏。</a:t>
          </a:r>
        </a:p>
      </dgm:t>
    </dgm:pt>
    <dgm:pt modelId="{44946614-CDB5-4FA2-B6E2-78254B6AE96D}" type="parTrans" cxnId="{4908597C-EE21-454A-8DFF-1999F244153D}">
      <dgm:prSet/>
      <dgm:spPr/>
      <dgm:t>
        <a:bodyPr/>
        <a:lstStyle/>
        <a:p>
          <a:endParaRPr lang="zh-TW" altLang="en-US"/>
        </a:p>
      </dgm:t>
    </dgm:pt>
    <dgm:pt modelId="{E71C9E62-BDDB-488A-B11B-09A9487AF92D}" type="sibTrans" cxnId="{4908597C-EE21-454A-8DFF-1999F244153D}">
      <dgm:prSet/>
      <dgm:spPr/>
      <dgm:t>
        <a:bodyPr/>
        <a:lstStyle/>
        <a:p>
          <a:endParaRPr lang="zh-TW" altLang="en-US"/>
        </a:p>
      </dgm:t>
    </dgm:pt>
    <dgm:pt modelId="{363E2725-7904-4421-9533-068CB261E9B9}" type="pres">
      <dgm:prSet presAssocID="{A2141025-0988-458D-A3A6-CEB8DD98935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349046E-4329-4753-A3EF-26BD383475BC}" type="pres">
      <dgm:prSet presAssocID="{E7E8188F-3953-4216-98C1-0997DC010C0D}" presName="composite" presStyleCnt="0"/>
      <dgm:spPr/>
    </dgm:pt>
    <dgm:pt modelId="{1EAC7CFB-4BF9-4886-A6BD-A7AB675CDFBA}" type="pres">
      <dgm:prSet presAssocID="{E7E8188F-3953-4216-98C1-0997DC010C0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C0D3199-EEF8-4E1C-91DF-26E7D2CCA694}" type="pres">
      <dgm:prSet presAssocID="{E7E8188F-3953-4216-98C1-0997DC010C0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50EA4D-C32E-46BC-A346-C741E75A8F93}" type="pres">
      <dgm:prSet presAssocID="{B71304BF-6EDB-4A1B-B48E-DEB732D66552}" presName="sp" presStyleCnt="0"/>
      <dgm:spPr/>
    </dgm:pt>
    <dgm:pt modelId="{84316CA3-39E4-4E3C-83B3-C8836AABAA4F}" type="pres">
      <dgm:prSet presAssocID="{AEE96CDD-38A7-46AE-8A58-F1F44689473F}" presName="composite" presStyleCnt="0"/>
      <dgm:spPr/>
    </dgm:pt>
    <dgm:pt modelId="{E2B24A99-C4F0-4E43-900A-91065A189733}" type="pres">
      <dgm:prSet presAssocID="{AEE96CDD-38A7-46AE-8A58-F1F44689473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62859BB-9FAF-426D-9498-6376E39D7692}" type="pres">
      <dgm:prSet presAssocID="{AEE96CDD-38A7-46AE-8A58-F1F44689473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D9539A-33E8-4448-9979-41EEA81B9D10}" type="pres">
      <dgm:prSet presAssocID="{B47A758B-3CE7-418B-91D4-8865B61EEA20}" presName="sp" presStyleCnt="0"/>
      <dgm:spPr/>
    </dgm:pt>
    <dgm:pt modelId="{FD9AB587-DEC5-4202-B0A0-C3BCE1B2AB7E}" type="pres">
      <dgm:prSet presAssocID="{D3EDC043-2FD2-43D9-935B-807933B2C6FD}" presName="composite" presStyleCnt="0"/>
      <dgm:spPr/>
    </dgm:pt>
    <dgm:pt modelId="{1E6025C0-790E-4361-8477-5ED5735EF21E}" type="pres">
      <dgm:prSet presAssocID="{D3EDC043-2FD2-43D9-935B-807933B2C6F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7878322-7332-4445-8673-0B4677FA4A6B}" type="pres">
      <dgm:prSet presAssocID="{D3EDC043-2FD2-43D9-935B-807933B2C6F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EEFFB51-E2EE-4E35-8D8A-9E89BE149365}" srcId="{E7E8188F-3953-4216-98C1-0997DC010C0D}" destId="{91E8E06D-8507-4631-B7DD-9D8048A42926}" srcOrd="0" destOrd="0" parTransId="{89935531-F496-4466-B547-A2CFBB842D73}" sibTransId="{3C31DA0F-181E-4459-B86D-186E19D1D3C8}"/>
    <dgm:cxn modelId="{1572F0C3-2C8B-485B-8D1C-8AA62A4EDCF2}" srcId="{A2141025-0988-458D-A3A6-CEB8DD98935A}" destId="{AEE96CDD-38A7-46AE-8A58-F1F44689473F}" srcOrd="1" destOrd="0" parTransId="{CDE533BF-2F91-4DF8-A3F9-B2E1B8C364C4}" sibTransId="{B47A758B-3CE7-418B-91D4-8865B61EEA20}"/>
    <dgm:cxn modelId="{B19C7B8D-DBF6-42FB-A8E1-F88C45742E1B}" srcId="{A2141025-0988-458D-A3A6-CEB8DD98935A}" destId="{D3EDC043-2FD2-43D9-935B-807933B2C6FD}" srcOrd="2" destOrd="0" parTransId="{07FBE609-020A-40BA-9DFE-CD7BAC50915A}" sibTransId="{CF2F9AA2-2C68-4354-89E2-92451EF5472D}"/>
    <dgm:cxn modelId="{3FE45DD6-F93D-47DC-B978-BB4E62B63372}" type="presOf" srcId="{E7E8188F-3953-4216-98C1-0997DC010C0D}" destId="{1EAC7CFB-4BF9-4886-A6BD-A7AB675CDFBA}" srcOrd="0" destOrd="0" presId="urn:microsoft.com/office/officeart/2005/8/layout/chevron2"/>
    <dgm:cxn modelId="{974BBE61-31C3-4E29-B628-3DC0952468A5}" type="presOf" srcId="{A2141025-0988-458D-A3A6-CEB8DD98935A}" destId="{363E2725-7904-4421-9533-068CB261E9B9}" srcOrd="0" destOrd="0" presId="urn:microsoft.com/office/officeart/2005/8/layout/chevron2"/>
    <dgm:cxn modelId="{3E87A224-FE5D-4AA8-AF96-B09F1D2EC651}" type="presOf" srcId="{91E8E06D-8507-4631-B7DD-9D8048A42926}" destId="{FC0D3199-EEF8-4E1C-91DF-26E7D2CCA694}" srcOrd="0" destOrd="0" presId="urn:microsoft.com/office/officeart/2005/8/layout/chevron2"/>
    <dgm:cxn modelId="{882EDBC6-45CC-4898-B6E4-228C199830E4}" srcId="{A2141025-0988-458D-A3A6-CEB8DD98935A}" destId="{E7E8188F-3953-4216-98C1-0997DC010C0D}" srcOrd="0" destOrd="0" parTransId="{C6812075-8537-4CF7-915D-BD5F00D1A180}" sibTransId="{B71304BF-6EDB-4A1B-B48E-DEB732D66552}"/>
    <dgm:cxn modelId="{D1E23176-BB22-478C-A70D-44844C14AB92}" srcId="{AEE96CDD-38A7-46AE-8A58-F1F44689473F}" destId="{BD747C17-56C9-40AC-BB1A-5BBFB0E8102E}" srcOrd="0" destOrd="0" parTransId="{F2D30466-FBF8-4593-8F22-5C31128FDBEF}" sibTransId="{DEE8BF13-D0D7-49C4-B219-BD727132831A}"/>
    <dgm:cxn modelId="{36A44246-EDE4-46E7-BA52-412A0F30C4E2}" type="presOf" srcId="{AEE96CDD-38A7-46AE-8A58-F1F44689473F}" destId="{E2B24A99-C4F0-4E43-900A-91065A189733}" srcOrd="0" destOrd="0" presId="urn:microsoft.com/office/officeart/2005/8/layout/chevron2"/>
    <dgm:cxn modelId="{CDE61A79-2FFF-4B90-ACD8-0102A60FB9E7}" type="presOf" srcId="{D3EDC043-2FD2-43D9-935B-807933B2C6FD}" destId="{1E6025C0-790E-4361-8477-5ED5735EF21E}" srcOrd="0" destOrd="0" presId="urn:microsoft.com/office/officeart/2005/8/layout/chevron2"/>
    <dgm:cxn modelId="{A3CC8EA4-2A64-4833-8A36-E6ED815892A1}" type="presOf" srcId="{7A859E0C-3A6D-4367-A068-2266F6984E84}" destId="{07878322-7332-4445-8673-0B4677FA4A6B}" srcOrd="0" destOrd="0" presId="urn:microsoft.com/office/officeart/2005/8/layout/chevron2"/>
    <dgm:cxn modelId="{4908597C-EE21-454A-8DFF-1999F244153D}" srcId="{D3EDC043-2FD2-43D9-935B-807933B2C6FD}" destId="{7A859E0C-3A6D-4367-A068-2266F6984E84}" srcOrd="0" destOrd="0" parTransId="{44946614-CDB5-4FA2-B6E2-78254B6AE96D}" sibTransId="{E71C9E62-BDDB-488A-B11B-09A9487AF92D}"/>
    <dgm:cxn modelId="{ABF286C0-846D-4154-92B0-6CA18908040B}" type="presOf" srcId="{BD747C17-56C9-40AC-BB1A-5BBFB0E8102E}" destId="{362859BB-9FAF-426D-9498-6376E39D7692}" srcOrd="0" destOrd="0" presId="urn:microsoft.com/office/officeart/2005/8/layout/chevron2"/>
    <dgm:cxn modelId="{E27AC0D9-CA3B-4D40-A1E8-E07FF9DFD9D2}" type="presParOf" srcId="{363E2725-7904-4421-9533-068CB261E9B9}" destId="{6349046E-4329-4753-A3EF-26BD383475BC}" srcOrd="0" destOrd="0" presId="urn:microsoft.com/office/officeart/2005/8/layout/chevron2"/>
    <dgm:cxn modelId="{099EF1CC-895C-4BB3-99DC-5DBC467C4240}" type="presParOf" srcId="{6349046E-4329-4753-A3EF-26BD383475BC}" destId="{1EAC7CFB-4BF9-4886-A6BD-A7AB675CDFBA}" srcOrd="0" destOrd="0" presId="urn:microsoft.com/office/officeart/2005/8/layout/chevron2"/>
    <dgm:cxn modelId="{60BB7E8A-A037-4932-AFEF-920DC6470C72}" type="presParOf" srcId="{6349046E-4329-4753-A3EF-26BD383475BC}" destId="{FC0D3199-EEF8-4E1C-91DF-26E7D2CCA694}" srcOrd="1" destOrd="0" presId="urn:microsoft.com/office/officeart/2005/8/layout/chevron2"/>
    <dgm:cxn modelId="{95BEFC39-7883-4CC1-883C-0CAB78AC7EF0}" type="presParOf" srcId="{363E2725-7904-4421-9533-068CB261E9B9}" destId="{5C50EA4D-C32E-46BC-A346-C741E75A8F93}" srcOrd="1" destOrd="0" presId="urn:microsoft.com/office/officeart/2005/8/layout/chevron2"/>
    <dgm:cxn modelId="{EB90FB0D-425E-4197-A5F9-BAACC16D9D23}" type="presParOf" srcId="{363E2725-7904-4421-9533-068CB261E9B9}" destId="{84316CA3-39E4-4E3C-83B3-C8836AABAA4F}" srcOrd="2" destOrd="0" presId="urn:microsoft.com/office/officeart/2005/8/layout/chevron2"/>
    <dgm:cxn modelId="{3E6D8CBF-A8BC-446C-A0A9-599FE8AFB87E}" type="presParOf" srcId="{84316CA3-39E4-4E3C-83B3-C8836AABAA4F}" destId="{E2B24A99-C4F0-4E43-900A-91065A189733}" srcOrd="0" destOrd="0" presId="urn:microsoft.com/office/officeart/2005/8/layout/chevron2"/>
    <dgm:cxn modelId="{D9F83958-521E-4100-9E5E-D1B77E1F3D25}" type="presParOf" srcId="{84316CA3-39E4-4E3C-83B3-C8836AABAA4F}" destId="{362859BB-9FAF-426D-9498-6376E39D7692}" srcOrd="1" destOrd="0" presId="urn:microsoft.com/office/officeart/2005/8/layout/chevron2"/>
    <dgm:cxn modelId="{80EA8420-931E-4A21-AC21-05910D07F6C2}" type="presParOf" srcId="{363E2725-7904-4421-9533-068CB261E9B9}" destId="{72D9539A-33E8-4448-9979-41EEA81B9D10}" srcOrd="3" destOrd="0" presId="urn:microsoft.com/office/officeart/2005/8/layout/chevron2"/>
    <dgm:cxn modelId="{A1AB753C-6C1C-4391-8B67-8ED0A4461899}" type="presParOf" srcId="{363E2725-7904-4421-9533-068CB261E9B9}" destId="{FD9AB587-DEC5-4202-B0A0-C3BCE1B2AB7E}" srcOrd="4" destOrd="0" presId="urn:microsoft.com/office/officeart/2005/8/layout/chevron2"/>
    <dgm:cxn modelId="{ABC2DA1A-CD10-48C9-9102-F765E581A24D}" type="presParOf" srcId="{FD9AB587-DEC5-4202-B0A0-C3BCE1B2AB7E}" destId="{1E6025C0-790E-4361-8477-5ED5735EF21E}" srcOrd="0" destOrd="0" presId="urn:microsoft.com/office/officeart/2005/8/layout/chevron2"/>
    <dgm:cxn modelId="{0FD32DAF-2B2D-4DB1-862C-9AE0844F80F0}" type="presParOf" srcId="{FD9AB587-DEC5-4202-B0A0-C3BCE1B2AB7E}" destId="{07878322-7332-4445-8673-0B4677FA4A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5D417C-4560-4515-B98B-AAD010043E4B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E6E290E8-89A6-46D1-9895-78323AC6F01E}">
      <dgm:prSet phldrT="[文字]"/>
      <dgm:spPr/>
      <dgm:t>
        <a:bodyPr/>
        <a:lstStyle/>
        <a:p>
          <a:r>
            <a:rPr lang="zh-TW" altLang="en-US" dirty="0"/>
            <a:t>資訊資產</a:t>
          </a:r>
        </a:p>
      </dgm:t>
    </dgm:pt>
    <dgm:pt modelId="{611E7EA1-E1F9-4060-996A-B7B2C8FF632A}" type="parTrans" cxnId="{0594E43E-ADE4-469C-82EE-AD59CBFFF32A}">
      <dgm:prSet/>
      <dgm:spPr/>
      <dgm:t>
        <a:bodyPr/>
        <a:lstStyle/>
        <a:p>
          <a:endParaRPr lang="zh-TW" altLang="en-US"/>
        </a:p>
      </dgm:t>
    </dgm:pt>
    <dgm:pt modelId="{A768288D-B393-4940-91CF-2D6293DB00ED}" type="sibTrans" cxnId="{0594E43E-ADE4-469C-82EE-AD59CBFFF32A}">
      <dgm:prSet/>
      <dgm:spPr/>
      <dgm:t>
        <a:bodyPr/>
        <a:lstStyle/>
        <a:p>
          <a:endParaRPr lang="zh-TW" altLang="en-US"/>
        </a:p>
      </dgm:t>
    </dgm:pt>
    <dgm:pt modelId="{67CF0A5D-48F8-41F6-92ED-62848809BD57}">
      <dgm:prSet phldrT="[文字]"/>
      <dgm:spPr/>
      <dgm:t>
        <a:bodyPr/>
        <a:lstStyle/>
        <a:p>
          <a:r>
            <a:rPr lang="zh-TW" altLang="en-US" dirty="0"/>
            <a:t>資訊紀錄</a:t>
          </a:r>
        </a:p>
      </dgm:t>
    </dgm:pt>
    <dgm:pt modelId="{6AC9BD17-5BE5-4BFF-9BF9-CDE5FCB54CCE}" type="parTrans" cxnId="{32903C61-5377-4659-8D8E-DF92FC06E3E0}">
      <dgm:prSet/>
      <dgm:spPr/>
      <dgm:t>
        <a:bodyPr/>
        <a:lstStyle/>
        <a:p>
          <a:endParaRPr lang="zh-TW" altLang="en-US"/>
        </a:p>
      </dgm:t>
    </dgm:pt>
    <dgm:pt modelId="{7A4B3CCE-D006-4CD2-9130-A515EFF9900A}" type="sibTrans" cxnId="{32903C61-5377-4659-8D8E-DF92FC06E3E0}">
      <dgm:prSet/>
      <dgm:spPr/>
      <dgm:t>
        <a:bodyPr/>
        <a:lstStyle/>
        <a:p>
          <a:endParaRPr lang="zh-TW" altLang="en-US"/>
        </a:p>
      </dgm:t>
    </dgm:pt>
    <dgm:pt modelId="{D67F82EC-94E5-4848-B6AB-D06AAD4BFF87}">
      <dgm:prSet phldrT="[文字]"/>
      <dgm:spPr/>
      <dgm:t>
        <a:bodyPr/>
        <a:lstStyle/>
        <a:p>
          <a:r>
            <a:rPr lang="zh-TW" altLang="en-US" dirty="0"/>
            <a:t>電腦系統</a:t>
          </a:r>
        </a:p>
      </dgm:t>
    </dgm:pt>
    <dgm:pt modelId="{64512A33-96CE-4A1E-BC0C-2DBE56A53264}" type="parTrans" cxnId="{F0930405-5666-4DAE-BCA4-4C48B9DBFA9B}">
      <dgm:prSet/>
      <dgm:spPr/>
      <dgm:t>
        <a:bodyPr/>
        <a:lstStyle/>
        <a:p>
          <a:endParaRPr lang="zh-TW" altLang="en-US"/>
        </a:p>
      </dgm:t>
    </dgm:pt>
    <dgm:pt modelId="{C7F280FD-BEF3-46AB-A005-E3E6E31A2E42}" type="sibTrans" cxnId="{F0930405-5666-4DAE-BCA4-4C48B9DBFA9B}">
      <dgm:prSet/>
      <dgm:spPr/>
      <dgm:t>
        <a:bodyPr/>
        <a:lstStyle/>
        <a:p>
          <a:endParaRPr lang="zh-TW" altLang="en-US"/>
        </a:p>
      </dgm:t>
    </dgm:pt>
    <dgm:pt modelId="{92974FCC-1D52-431B-BFC5-D84552290C31}">
      <dgm:prSet phldrT="[文字]"/>
      <dgm:spPr/>
      <dgm:t>
        <a:bodyPr/>
        <a:lstStyle/>
        <a:p>
          <a:r>
            <a:rPr lang="zh-TW" altLang="en-US" dirty="0"/>
            <a:t>實體</a:t>
          </a:r>
        </a:p>
      </dgm:t>
    </dgm:pt>
    <dgm:pt modelId="{A96F265C-D4E4-4DF5-9926-5E88C6EE27F1}" type="parTrans" cxnId="{F625F81C-F733-480E-92DA-63363CCCD488}">
      <dgm:prSet/>
      <dgm:spPr/>
      <dgm:t>
        <a:bodyPr/>
        <a:lstStyle/>
        <a:p>
          <a:endParaRPr lang="zh-TW" altLang="en-US"/>
        </a:p>
      </dgm:t>
    </dgm:pt>
    <dgm:pt modelId="{40FB43BA-B05B-4506-B996-A19E7D57C193}" type="sibTrans" cxnId="{F625F81C-F733-480E-92DA-63363CCCD488}">
      <dgm:prSet/>
      <dgm:spPr/>
      <dgm:t>
        <a:bodyPr/>
        <a:lstStyle/>
        <a:p>
          <a:endParaRPr lang="zh-TW" altLang="en-US"/>
        </a:p>
      </dgm:t>
    </dgm:pt>
    <dgm:pt modelId="{1919956A-4514-4CDF-BD8D-68490A97AC7A}">
      <dgm:prSet phldrT="[文字]"/>
      <dgm:spPr/>
      <dgm:t>
        <a:bodyPr/>
        <a:lstStyle/>
        <a:p>
          <a:r>
            <a:rPr lang="zh-TW" altLang="en-US" dirty="0"/>
            <a:t>人員</a:t>
          </a:r>
        </a:p>
      </dgm:t>
    </dgm:pt>
    <dgm:pt modelId="{672B14A4-1CF4-473E-9F83-7A39920C70A4}" type="parTrans" cxnId="{E5DDE660-0242-4F51-99B5-48C25909711C}">
      <dgm:prSet/>
      <dgm:spPr/>
      <dgm:t>
        <a:bodyPr/>
        <a:lstStyle/>
        <a:p>
          <a:endParaRPr lang="zh-TW" altLang="en-US"/>
        </a:p>
      </dgm:t>
    </dgm:pt>
    <dgm:pt modelId="{326CB937-650A-4E26-B935-5903C8F7FCD3}" type="sibTrans" cxnId="{E5DDE660-0242-4F51-99B5-48C25909711C}">
      <dgm:prSet/>
      <dgm:spPr/>
      <dgm:t>
        <a:bodyPr/>
        <a:lstStyle/>
        <a:p>
          <a:endParaRPr lang="zh-TW" altLang="en-US"/>
        </a:p>
      </dgm:t>
    </dgm:pt>
    <dgm:pt modelId="{CD9D5C8D-8582-41DB-A508-62129F94D360}">
      <dgm:prSet phldrT="[文字]"/>
      <dgm:spPr/>
      <dgm:t>
        <a:bodyPr/>
        <a:lstStyle/>
        <a:p>
          <a:r>
            <a:rPr lang="zh-TW" altLang="en-US" dirty="0"/>
            <a:t>作業流程</a:t>
          </a:r>
        </a:p>
      </dgm:t>
    </dgm:pt>
    <dgm:pt modelId="{4BCC7C9E-A73B-4965-B4B2-C92D22794739}" type="parTrans" cxnId="{156310AB-F1F4-4B6B-AA0B-8A5DDE4E159E}">
      <dgm:prSet/>
      <dgm:spPr/>
      <dgm:t>
        <a:bodyPr/>
        <a:lstStyle/>
        <a:p>
          <a:endParaRPr lang="zh-TW" altLang="en-US"/>
        </a:p>
      </dgm:t>
    </dgm:pt>
    <dgm:pt modelId="{46CC3F75-11A5-48CF-9F53-F3FCB6ABF4AE}" type="sibTrans" cxnId="{156310AB-F1F4-4B6B-AA0B-8A5DDE4E159E}">
      <dgm:prSet/>
      <dgm:spPr/>
      <dgm:t>
        <a:bodyPr/>
        <a:lstStyle/>
        <a:p>
          <a:endParaRPr lang="zh-TW" altLang="en-US"/>
        </a:p>
      </dgm:t>
    </dgm:pt>
    <dgm:pt modelId="{CDE1D7EE-9B72-4DBC-B865-F5428B77844D}" type="pres">
      <dgm:prSet presAssocID="{535D417C-4560-4515-B98B-AAD010043E4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F8C858-12A7-4215-8F95-4E468E6A2E33}" type="pres">
      <dgm:prSet presAssocID="{E6E290E8-89A6-46D1-9895-78323AC6F01E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8B0903E1-364B-45FA-B367-9B0C82D1481B}" type="pres">
      <dgm:prSet presAssocID="{67CF0A5D-48F8-41F6-92ED-62848809BD5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FA24B1-5554-48FF-8BC0-8F40AD5EF468}" type="pres">
      <dgm:prSet presAssocID="{67CF0A5D-48F8-41F6-92ED-62848809BD57}" presName="dummy" presStyleCnt="0"/>
      <dgm:spPr/>
    </dgm:pt>
    <dgm:pt modelId="{1795ED59-8334-40E3-842B-1622F64DF518}" type="pres">
      <dgm:prSet presAssocID="{7A4B3CCE-D006-4CD2-9130-A515EFF9900A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B9B207D2-1182-4849-802D-F2F57B9F576F}" type="pres">
      <dgm:prSet presAssocID="{D67F82EC-94E5-4848-B6AB-D06AAD4BFF8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DF835B-39C9-405F-B8F3-F760863CDEF7}" type="pres">
      <dgm:prSet presAssocID="{D67F82EC-94E5-4848-B6AB-D06AAD4BFF87}" presName="dummy" presStyleCnt="0"/>
      <dgm:spPr/>
    </dgm:pt>
    <dgm:pt modelId="{547CCDB2-D7AA-4E40-92BD-1ECC725F1E2A}" type="pres">
      <dgm:prSet presAssocID="{C7F280FD-BEF3-46AB-A005-E3E6E31A2E42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7DB356E5-1A66-4574-A62B-8D2A43594B62}" type="pres">
      <dgm:prSet presAssocID="{92974FCC-1D52-431B-BFC5-D84552290C3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E59413-A7B1-4E8B-8AF0-498BA5344F34}" type="pres">
      <dgm:prSet presAssocID="{92974FCC-1D52-431B-BFC5-D84552290C31}" presName="dummy" presStyleCnt="0"/>
      <dgm:spPr/>
    </dgm:pt>
    <dgm:pt modelId="{F01C5140-5A68-4FB9-BCF0-A7851D2C186A}" type="pres">
      <dgm:prSet presAssocID="{40FB43BA-B05B-4506-B996-A19E7D57C193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56217ED4-0EAC-4523-8FE1-4804E8A055B8}" type="pres">
      <dgm:prSet presAssocID="{1919956A-4514-4CDF-BD8D-68490A97AC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11A2DC-5192-4E94-A0C9-C93FD00E15EC}" type="pres">
      <dgm:prSet presAssocID="{1919956A-4514-4CDF-BD8D-68490A97AC7A}" presName="dummy" presStyleCnt="0"/>
      <dgm:spPr/>
    </dgm:pt>
    <dgm:pt modelId="{05913E64-3F4C-4BA8-BBBC-66C019458ECA}" type="pres">
      <dgm:prSet presAssocID="{326CB937-650A-4E26-B935-5903C8F7FCD3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793F2270-DB10-47A8-A610-6069DF0F802E}" type="pres">
      <dgm:prSet presAssocID="{CD9D5C8D-8582-41DB-A508-62129F94D36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0DD180-32E7-4BE3-AA87-7A34879F0F38}" type="pres">
      <dgm:prSet presAssocID="{CD9D5C8D-8582-41DB-A508-62129F94D360}" presName="dummy" presStyleCnt="0"/>
      <dgm:spPr/>
    </dgm:pt>
    <dgm:pt modelId="{5D11BE6C-B544-4719-B57F-6CEEC88E7425}" type="pres">
      <dgm:prSet presAssocID="{46CC3F75-11A5-48CF-9F53-F3FCB6ABF4AE}" presName="sibTrans" presStyleLbl="sibTrans2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FF443E87-16E6-4870-AB6F-7E52A6FDCBE4}" type="presOf" srcId="{CD9D5C8D-8582-41DB-A508-62129F94D360}" destId="{793F2270-DB10-47A8-A610-6069DF0F802E}" srcOrd="0" destOrd="0" presId="urn:microsoft.com/office/officeart/2005/8/layout/radial6"/>
    <dgm:cxn modelId="{F3EFF7C7-2A70-4B25-AB7D-C0737E05764F}" type="presOf" srcId="{7A4B3CCE-D006-4CD2-9130-A515EFF9900A}" destId="{1795ED59-8334-40E3-842B-1622F64DF518}" srcOrd="0" destOrd="0" presId="urn:microsoft.com/office/officeart/2005/8/layout/radial6"/>
    <dgm:cxn modelId="{4C42EA85-7708-42D1-8AB4-BC406A532D7D}" type="presOf" srcId="{1919956A-4514-4CDF-BD8D-68490A97AC7A}" destId="{56217ED4-0EAC-4523-8FE1-4804E8A055B8}" srcOrd="0" destOrd="0" presId="urn:microsoft.com/office/officeart/2005/8/layout/radial6"/>
    <dgm:cxn modelId="{78E9977F-AE60-4624-8979-F55D2223531B}" type="presOf" srcId="{92974FCC-1D52-431B-BFC5-D84552290C31}" destId="{7DB356E5-1A66-4574-A62B-8D2A43594B62}" srcOrd="0" destOrd="0" presId="urn:microsoft.com/office/officeart/2005/8/layout/radial6"/>
    <dgm:cxn modelId="{44F4C599-8E16-4AE7-89DC-EDA915A9DF2A}" type="presOf" srcId="{535D417C-4560-4515-B98B-AAD010043E4B}" destId="{CDE1D7EE-9B72-4DBC-B865-F5428B77844D}" srcOrd="0" destOrd="0" presId="urn:microsoft.com/office/officeart/2005/8/layout/radial6"/>
    <dgm:cxn modelId="{E5DDE660-0242-4F51-99B5-48C25909711C}" srcId="{E6E290E8-89A6-46D1-9895-78323AC6F01E}" destId="{1919956A-4514-4CDF-BD8D-68490A97AC7A}" srcOrd="3" destOrd="0" parTransId="{672B14A4-1CF4-473E-9F83-7A39920C70A4}" sibTransId="{326CB937-650A-4E26-B935-5903C8F7FCD3}"/>
    <dgm:cxn modelId="{156310AB-F1F4-4B6B-AA0B-8A5DDE4E159E}" srcId="{E6E290E8-89A6-46D1-9895-78323AC6F01E}" destId="{CD9D5C8D-8582-41DB-A508-62129F94D360}" srcOrd="4" destOrd="0" parTransId="{4BCC7C9E-A73B-4965-B4B2-C92D22794739}" sibTransId="{46CC3F75-11A5-48CF-9F53-F3FCB6ABF4AE}"/>
    <dgm:cxn modelId="{A9E233E5-E262-447C-9567-5AA95BDE4882}" type="presOf" srcId="{D67F82EC-94E5-4848-B6AB-D06AAD4BFF87}" destId="{B9B207D2-1182-4849-802D-F2F57B9F576F}" srcOrd="0" destOrd="0" presId="urn:microsoft.com/office/officeart/2005/8/layout/radial6"/>
    <dgm:cxn modelId="{AD91988F-B8AC-444D-A470-2D3250268811}" type="presOf" srcId="{40FB43BA-B05B-4506-B996-A19E7D57C193}" destId="{F01C5140-5A68-4FB9-BCF0-A7851D2C186A}" srcOrd="0" destOrd="0" presId="urn:microsoft.com/office/officeart/2005/8/layout/radial6"/>
    <dgm:cxn modelId="{32903C61-5377-4659-8D8E-DF92FC06E3E0}" srcId="{E6E290E8-89A6-46D1-9895-78323AC6F01E}" destId="{67CF0A5D-48F8-41F6-92ED-62848809BD57}" srcOrd="0" destOrd="0" parTransId="{6AC9BD17-5BE5-4BFF-9BF9-CDE5FCB54CCE}" sibTransId="{7A4B3CCE-D006-4CD2-9130-A515EFF9900A}"/>
    <dgm:cxn modelId="{9BB76E42-7E55-4615-A4E5-475DB628BD10}" type="presOf" srcId="{C7F280FD-BEF3-46AB-A005-E3E6E31A2E42}" destId="{547CCDB2-D7AA-4E40-92BD-1ECC725F1E2A}" srcOrd="0" destOrd="0" presId="urn:microsoft.com/office/officeart/2005/8/layout/radial6"/>
    <dgm:cxn modelId="{0594E43E-ADE4-469C-82EE-AD59CBFFF32A}" srcId="{535D417C-4560-4515-B98B-AAD010043E4B}" destId="{E6E290E8-89A6-46D1-9895-78323AC6F01E}" srcOrd="0" destOrd="0" parTransId="{611E7EA1-E1F9-4060-996A-B7B2C8FF632A}" sibTransId="{A768288D-B393-4940-91CF-2D6293DB00ED}"/>
    <dgm:cxn modelId="{F625F81C-F733-480E-92DA-63363CCCD488}" srcId="{E6E290E8-89A6-46D1-9895-78323AC6F01E}" destId="{92974FCC-1D52-431B-BFC5-D84552290C31}" srcOrd="2" destOrd="0" parTransId="{A96F265C-D4E4-4DF5-9926-5E88C6EE27F1}" sibTransId="{40FB43BA-B05B-4506-B996-A19E7D57C193}"/>
    <dgm:cxn modelId="{B6D92B98-6DF7-47A6-B40C-B024417FA7FD}" type="presOf" srcId="{46CC3F75-11A5-48CF-9F53-F3FCB6ABF4AE}" destId="{5D11BE6C-B544-4719-B57F-6CEEC88E7425}" srcOrd="0" destOrd="0" presId="urn:microsoft.com/office/officeart/2005/8/layout/radial6"/>
    <dgm:cxn modelId="{BD9B55C5-3480-4F3A-97C6-BFABABC2E63F}" type="presOf" srcId="{E6E290E8-89A6-46D1-9895-78323AC6F01E}" destId="{21F8C858-12A7-4215-8F95-4E468E6A2E33}" srcOrd="0" destOrd="0" presId="urn:microsoft.com/office/officeart/2005/8/layout/radial6"/>
    <dgm:cxn modelId="{A364022D-97AF-47BE-9235-F214CD40F2BF}" type="presOf" srcId="{67CF0A5D-48F8-41F6-92ED-62848809BD57}" destId="{8B0903E1-364B-45FA-B367-9B0C82D1481B}" srcOrd="0" destOrd="0" presId="urn:microsoft.com/office/officeart/2005/8/layout/radial6"/>
    <dgm:cxn modelId="{D82D1A07-A89C-4965-BD36-05A839A2926E}" type="presOf" srcId="{326CB937-650A-4E26-B935-5903C8F7FCD3}" destId="{05913E64-3F4C-4BA8-BBBC-66C019458ECA}" srcOrd="0" destOrd="0" presId="urn:microsoft.com/office/officeart/2005/8/layout/radial6"/>
    <dgm:cxn modelId="{F0930405-5666-4DAE-BCA4-4C48B9DBFA9B}" srcId="{E6E290E8-89A6-46D1-9895-78323AC6F01E}" destId="{D67F82EC-94E5-4848-B6AB-D06AAD4BFF87}" srcOrd="1" destOrd="0" parTransId="{64512A33-96CE-4A1E-BC0C-2DBE56A53264}" sibTransId="{C7F280FD-BEF3-46AB-A005-E3E6E31A2E42}"/>
    <dgm:cxn modelId="{4912C89E-FEAB-44A3-80FF-D97C71CC9E23}" type="presParOf" srcId="{CDE1D7EE-9B72-4DBC-B865-F5428B77844D}" destId="{21F8C858-12A7-4215-8F95-4E468E6A2E33}" srcOrd="0" destOrd="0" presId="urn:microsoft.com/office/officeart/2005/8/layout/radial6"/>
    <dgm:cxn modelId="{9B4752CB-89C7-4AE9-8007-8BB6605CE8A8}" type="presParOf" srcId="{CDE1D7EE-9B72-4DBC-B865-F5428B77844D}" destId="{8B0903E1-364B-45FA-B367-9B0C82D1481B}" srcOrd="1" destOrd="0" presId="urn:microsoft.com/office/officeart/2005/8/layout/radial6"/>
    <dgm:cxn modelId="{64A17B75-C29C-4F81-A78D-32F069A5116E}" type="presParOf" srcId="{CDE1D7EE-9B72-4DBC-B865-F5428B77844D}" destId="{BAFA24B1-5554-48FF-8BC0-8F40AD5EF468}" srcOrd="2" destOrd="0" presId="urn:microsoft.com/office/officeart/2005/8/layout/radial6"/>
    <dgm:cxn modelId="{5A49278E-0B71-412E-BBAE-7720E528B9A8}" type="presParOf" srcId="{CDE1D7EE-9B72-4DBC-B865-F5428B77844D}" destId="{1795ED59-8334-40E3-842B-1622F64DF518}" srcOrd="3" destOrd="0" presId="urn:microsoft.com/office/officeart/2005/8/layout/radial6"/>
    <dgm:cxn modelId="{27CB2212-3FA6-40AA-B270-00FA33C3276A}" type="presParOf" srcId="{CDE1D7EE-9B72-4DBC-B865-F5428B77844D}" destId="{B9B207D2-1182-4849-802D-F2F57B9F576F}" srcOrd="4" destOrd="0" presId="urn:microsoft.com/office/officeart/2005/8/layout/radial6"/>
    <dgm:cxn modelId="{0DAE44C6-F8BD-476B-A919-7448B358AAB2}" type="presParOf" srcId="{CDE1D7EE-9B72-4DBC-B865-F5428B77844D}" destId="{FADF835B-39C9-405F-B8F3-F760863CDEF7}" srcOrd="5" destOrd="0" presId="urn:microsoft.com/office/officeart/2005/8/layout/radial6"/>
    <dgm:cxn modelId="{022EA557-A046-433E-86BF-1B8FFA9BD594}" type="presParOf" srcId="{CDE1D7EE-9B72-4DBC-B865-F5428B77844D}" destId="{547CCDB2-D7AA-4E40-92BD-1ECC725F1E2A}" srcOrd="6" destOrd="0" presId="urn:microsoft.com/office/officeart/2005/8/layout/radial6"/>
    <dgm:cxn modelId="{DBEA48F8-A090-4474-AF0A-E385232B5379}" type="presParOf" srcId="{CDE1D7EE-9B72-4DBC-B865-F5428B77844D}" destId="{7DB356E5-1A66-4574-A62B-8D2A43594B62}" srcOrd="7" destOrd="0" presId="urn:microsoft.com/office/officeart/2005/8/layout/radial6"/>
    <dgm:cxn modelId="{678CFC0C-BD49-42F9-A462-A1D8FA3F2F6E}" type="presParOf" srcId="{CDE1D7EE-9B72-4DBC-B865-F5428B77844D}" destId="{42E59413-A7B1-4E8B-8AF0-498BA5344F34}" srcOrd="8" destOrd="0" presId="urn:microsoft.com/office/officeart/2005/8/layout/radial6"/>
    <dgm:cxn modelId="{B1E5DEA0-6DA2-4467-AD16-E129CD3B89A9}" type="presParOf" srcId="{CDE1D7EE-9B72-4DBC-B865-F5428B77844D}" destId="{F01C5140-5A68-4FB9-BCF0-A7851D2C186A}" srcOrd="9" destOrd="0" presId="urn:microsoft.com/office/officeart/2005/8/layout/radial6"/>
    <dgm:cxn modelId="{752C8CAA-E1C5-4BAB-B47D-6A7279DD7640}" type="presParOf" srcId="{CDE1D7EE-9B72-4DBC-B865-F5428B77844D}" destId="{56217ED4-0EAC-4523-8FE1-4804E8A055B8}" srcOrd="10" destOrd="0" presId="urn:microsoft.com/office/officeart/2005/8/layout/radial6"/>
    <dgm:cxn modelId="{0C5F03CF-DFCA-4EC5-8102-5BB373F3462E}" type="presParOf" srcId="{CDE1D7EE-9B72-4DBC-B865-F5428B77844D}" destId="{5C11A2DC-5192-4E94-A0C9-C93FD00E15EC}" srcOrd="11" destOrd="0" presId="urn:microsoft.com/office/officeart/2005/8/layout/radial6"/>
    <dgm:cxn modelId="{48AE8014-DF1F-4704-891B-F3B7D45C3FD1}" type="presParOf" srcId="{CDE1D7EE-9B72-4DBC-B865-F5428B77844D}" destId="{05913E64-3F4C-4BA8-BBBC-66C019458ECA}" srcOrd="12" destOrd="0" presId="urn:microsoft.com/office/officeart/2005/8/layout/radial6"/>
    <dgm:cxn modelId="{217635D4-722F-4B46-8E2D-DD82D9D9AD8B}" type="presParOf" srcId="{CDE1D7EE-9B72-4DBC-B865-F5428B77844D}" destId="{793F2270-DB10-47A8-A610-6069DF0F802E}" srcOrd="13" destOrd="0" presId="urn:microsoft.com/office/officeart/2005/8/layout/radial6"/>
    <dgm:cxn modelId="{3E2C1EAA-2E07-44ED-A93B-B8D97F55901B}" type="presParOf" srcId="{CDE1D7EE-9B72-4DBC-B865-F5428B77844D}" destId="{F80DD180-32E7-4BE3-AA87-7A34879F0F38}" srcOrd="14" destOrd="0" presId="urn:microsoft.com/office/officeart/2005/8/layout/radial6"/>
    <dgm:cxn modelId="{E19356A5-62CF-4737-936D-592F507DF70F}" type="presParOf" srcId="{CDE1D7EE-9B72-4DBC-B865-F5428B77844D}" destId="{5D11BE6C-B544-4719-B57F-6CEEC88E7425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7D9E95-9FE3-4E2C-BD3A-8C63BF4F41E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7961290A-3446-45D4-8E15-76E088580B47}">
      <dgm:prSet phldrT="[文字]"/>
      <dgm:spPr/>
      <dgm:t>
        <a:bodyPr/>
        <a:lstStyle/>
        <a:p>
          <a:r>
            <a:rPr lang="zh-TW" altLang="en-US" dirty="0"/>
            <a:t>資料紀錄</a:t>
          </a:r>
        </a:p>
      </dgm:t>
    </dgm:pt>
    <dgm:pt modelId="{EAFADAD5-F43D-4764-99F6-A27C07587DE3}" type="parTrans" cxnId="{D9707685-BE3D-40DE-B562-1F2F81286639}">
      <dgm:prSet/>
      <dgm:spPr/>
      <dgm:t>
        <a:bodyPr/>
        <a:lstStyle/>
        <a:p>
          <a:endParaRPr lang="zh-TW" altLang="en-US"/>
        </a:p>
      </dgm:t>
    </dgm:pt>
    <dgm:pt modelId="{E28DC77C-6EB3-4127-A385-65B88CDBDF7A}" type="sibTrans" cxnId="{D9707685-BE3D-40DE-B562-1F2F81286639}">
      <dgm:prSet/>
      <dgm:spPr/>
      <dgm:t>
        <a:bodyPr/>
        <a:lstStyle/>
        <a:p>
          <a:endParaRPr lang="zh-TW" altLang="en-US"/>
        </a:p>
      </dgm:t>
    </dgm:pt>
    <dgm:pt modelId="{E792D721-029A-4060-9243-583D858AF362}">
      <dgm:prSet phldrT="[文字]" custT="1"/>
      <dgm:spPr/>
      <dgm:t>
        <a:bodyPr/>
        <a:lstStyle/>
        <a:p>
          <a:r>
            <a:rPr lang="zh-TW" altLang="en-US" sz="1400" dirty="0"/>
            <a:t>資料庫、</a:t>
          </a:r>
          <a:r>
            <a:rPr lang="en-US" altLang="en-US" sz="1400" dirty="0"/>
            <a:t>Source Code</a:t>
          </a:r>
          <a:r>
            <a:rPr lang="zh-TW" altLang="en-US" sz="1400" dirty="0"/>
            <a:t>、系統文件及</a:t>
          </a:r>
          <a:r>
            <a:rPr lang="en-US" altLang="en-US" sz="1400" dirty="0"/>
            <a:t>System Log</a:t>
          </a:r>
          <a:endParaRPr lang="zh-TW" altLang="en-US" sz="1400" dirty="0"/>
        </a:p>
      </dgm:t>
    </dgm:pt>
    <dgm:pt modelId="{978589B4-BBA0-41BA-9BA7-A98BD6AA0B91}" type="parTrans" cxnId="{789009EA-93DC-4FC1-88DF-54769E5C0A9F}">
      <dgm:prSet/>
      <dgm:spPr/>
      <dgm:t>
        <a:bodyPr/>
        <a:lstStyle/>
        <a:p>
          <a:endParaRPr lang="zh-TW" altLang="en-US"/>
        </a:p>
      </dgm:t>
    </dgm:pt>
    <dgm:pt modelId="{F0BA9537-F31B-4309-8AC8-72245CA641B1}" type="sibTrans" cxnId="{789009EA-93DC-4FC1-88DF-54769E5C0A9F}">
      <dgm:prSet/>
      <dgm:spPr/>
      <dgm:t>
        <a:bodyPr/>
        <a:lstStyle/>
        <a:p>
          <a:endParaRPr lang="zh-TW" altLang="en-US"/>
        </a:p>
      </dgm:t>
    </dgm:pt>
    <dgm:pt modelId="{21F20222-107B-4DCC-9179-807B243E0E9E}">
      <dgm:prSet phldrT="[文字]"/>
      <dgm:spPr/>
      <dgm:t>
        <a:bodyPr/>
        <a:lstStyle/>
        <a:p>
          <a:r>
            <a:rPr lang="zh-TW" altLang="en-US" dirty="0"/>
            <a:t>應用程式</a:t>
          </a:r>
        </a:p>
      </dgm:t>
    </dgm:pt>
    <dgm:pt modelId="{41004220-0D74-4A65-96F5-96840D904982}" type="parTrans" cxnId="{3A8FA476-7BC3-4968-BB6B-6F0C5BD1B3D2}">
      <dgm:prSet/>
      <dgm:spPr/>
      <dgm:t>
        <a:bodyPr/>
        <a:lstStyle/>
        <a:p>
          <a:endParaRPr lang="zh-TW" altLang="en-US"/>
        </a:p>
      </dgm:t>
    </dgm:pt>
    <dgm:pt modelId="{66EA9683-BF75-43AA-A967-526EC9CA15EE}" type="sibTrans" cxnId="{3A8FA476-7BC3-4968-BB6B-6F0C5BD1B3D2}">
      <dgm:prSet/>
      <dgm:spPr/>
      <dgm:t>
        <a:bodyPr/>
        <a:lstStyle/>
        <a:p>
          <a:endParaRPr lang="zh-TW" altLang="en-US"/>
        </a:p>
      </dgm:t>
    </dgm:pt>
    <dgm:pt modelId="{EFBE5609-56F4-4DBD-8174-C8EEF0D86EEB}">
      <dgm:prSet phldrT="[文字]" custT="1"/>
      <dgm:spPr/>
      <dgm:t>
        <a:bodyPr/>
        <a:lstStyle/>
        <a:p>
          <a:r>
            <a:rPr lang="zh-TW" altLang="en-US" sz="1400" dirty="0"/>
            <a:t>軟體、伺服程式、網頁程式</a:t>
          </a:r>
          <a:r>
            <a:rPr lang="en-US" altLang="en-US" sz="1400" dirty="0"/>
            <a:t>(HTML/ASP/PHP) </a:t>
          </a:r>
          <a:r>
            <a:rPr lang="zh-TW" altLang="en-US" sz="1400" dirty="0"/>
            <a:t>及</a:t>
          </a:r>
          <a:r>
            <a:rPr lang="en-US" altLang="en-US" sz="1400" dirty="0"/>
            <a:t>Script</a:t>
          </a:r>
          <a:endParaRPr lang="zh-TW" altLang="en-US" sz="1400" dirty="0"/>
        </a:p>
      </dgm:t>
    </dgm:pt>
    <dgm:pt modelId="{A539131A-7B8D-4C6A-BE03-7229AEABE8F4}" type="parTrans" cxnId="{B62C9744-DBD0-4955-B76C-A2989397D75E}">
      <dgm:prSet/>
      <dgm:spPr/>
      <dgm:t>
        <a:bodyPr/>
        <a:lstStyle/>
        <a:p>
          <a:endParaRPr lang="zh-TW" altLang="en-US"/>
        </a:p>
      </dgm:t>
    </dgm:pt>
    <dgm:pt modelId="{810F3A92-E5DA-40A6-B478-DAC387EB77C5}" type="sibTrans" cxnId="{B62C9744-DBD0-4955-B76C-A2989397D75E}">
      <dgm:prSet/>
      <dgm:spPr/>
      <dgm:t>
        <a:bodyPr/>
        <a:lstStyle/>
        <a:p>
          <a:endParaRPr lang="zh-TW" altLang="en-US"/>
        </a:p>
      </dgm:t>
    </dgm:pt>
    <dgm:pt modelId="{F4947B06-C4F0-4807-9EDD-3E46D55594D3}">
      <dgm:prSet phldrT="[文字]"/>
      <dgm:spPr/>
      <dgm:t>
        <a:bodyPr/>
        <a:lstStyle/>
        <a:p>
          <a:r>
            <a:rPr lang="zh-TW" altLang="en-US" dirty="0"/>
            <a:t>作業系統</a:t>
          </a:r>
        </a:p>
      </dgm:t>
    </dgm:pt>
    <dgm:pt modelId="{2CC45398-BCA0-47AB-9049-606C8C527F76}" type="parTrans" cxnId="{4815FFD1-2652-4F55-8F0A-A283C17C95BF}">
      <dgm:prSet/>
      <dgm:spPr/>
      <dgm:t>
        <a:bodyPr/>
        <a:lstStyle/>
        <a:p>
          <a:endParaRPr lang="zh-TW" altLang="en-US"/>
        </a:p>
      </dgm:t>
    </dgm:pt>
    <dgm:pt modelId="{6BABE820-F0D3-4C3C-9FB7-102DDDFF046C}" type="sibTrans" cxnId="{4815FFD1-2652-4F55-8F0A-A283C17C95BF}">
      <dgm:prSet/>
      <dgm:spPr/>
      <dgm:t>
        <a:bodyPr/>
        <a:lstStyle/>
        <a:p>
          <a:endParaRPr lang="zh-TW" altLang="en-US"/>
        </a:p>
      </dgm:t>
    </dgm:pt>
    <dgm:pt modelId="{506973A6-CAE2-49CD-98A8-7132322F6660}">
      <dgm:prSet phldrT="[文字]" custT="1"/>
      <dgm:spPr/>
      <dgm:t>
        <a:bodyPr/>
        <a:lstStyle/>
        <a:p>
          <a:r>
            <a:rPr lang="en-US" altLang="en-US" sz="1400" dirty="0"/>
            <a:t>Windows XP/Vista/7/8/10</a:t>
          </a:r>
          <a:r>
            <a:rPr lang="zh-TW" altLang="en-US" sz="1400" dirty="0"/>
            <a:t>與</a:t>
          </a:r>
          <a:r>
            <a:rPr lang="en-US" altLang="en-US" sz="1400" dirty="0"/>
            <a:t>Linux</a:t>
          </a:r>
          <a:endParaRPr lang="zh-TW" altLang="en-US" sz="1400" dirty="0"/>
        </a:p>
      </dgm:t>
    </dgm:pt>
    <dgm:pt modelId="{F792F7FB-13E3-48C1-9057-75D82EADAB52}" type="parTrans" cxnId="{65934BA1-F7B7-4E37-9C0D-DCC6DD2D8701}">
      <dgm:prSet/>
      <dgm:spPr/>
      <dgm:t>
        <a:bodyPr/>
        <a:lstStyle/>
        <a:p>
          <a:endParaRPr lang="zh-TW" altLang="en-US"/>
        </a:p>
      </dgm:t>
    </dgm:pt>
    <dgm:pt modelId="{EE929B30-A2AB-4A17-8CB0-124C5CD11F82}" type="sibTrans" cxnId="{65934BA1-F7B7-4E37-9C0D-DCC6DD2D8701}">
      <dgm:prSet/>
      <dgm:spPr/>
      <dgm:t>
        <a:bodyPr/>
        <a:lstStyle/>
        <a:p>
          <a:endParaRPr lang="zh-TW" altLang="en-US"/>
        </a:p>
      </dgm:t>
    </dgm:pt>
    <dgm:pt modelId="{D96DD8B0-90FD-4ACA-80FA-6AA38B37F8FD}">
      <dgm:prSet phldrT="[文字]"/>
      <dgm:spPr/>
      <dgm:t>
        <a:bodyPr/>
        <a:lstStyle/>
        <a:p>
          <a:r>
            <a:rPr lang="zh-TW" altLang="en-US" dirty="0"/>
            <a:t>硬體設備</a:t>
          </a:r>
        </a:p>
      </dgm:t>
    </dgm:pt>
    <dgm:pt modelId="{6CCB005B-10FE-459F-AE79-112B65FE0641}" type="parTrans" cxnId="{D771A8A1-8684-437E-A512-61AC0C781223}">
      <dgm:prSet/>
      <dgm:spPr/>
      <dgm:t>
        <a:bodyPr/>
        <a:lstStyle/>
        <a:p>
          <a:endParaRPr lang="zh-TW" altLang="en-US"/>
        </a:p>
      </dgm:t>
    </dgm:pt>
    <dgm:pt modelId="{80597B4D-304D-485F-83FE-6C3494813ECC}" type="sibTrans" cxnId="{D771A8A1-8684-437E-A512-61AC0C781223}">
      <dgm:prSet/>
      <dgm:spPr/>
      <dgm:t>
        <a:bodyPr/>
        <a:lstStyle/>
        <a:p>
          <a:endParaRPr lang="zh-TW" altLang="en-US"/>
        </a:p>
      </dgm:t>
    </dgm:pt>
    <dgm:pt modelId="{12AEC32A-C69A-465F-8F9B-3C43E162DCF9}">
      <dgm:prSet phldrT="[文字]"/>
      <dgm:spPr/>
      <dgm:t>
        <a:bodyPr/>
        <a:lstStyle/>
        <a:p>
          <a:r>
            <a:rPr lang="zh-TW" altLang="en-US" dirty="0"/>
            <a:t>網路</a:t>
          </a:r>
        </a:p>
      </dgm:t>
    </dgm:pt>
    <dgm:pt modelId="{8204DD5D-560A-4694-83E0-6B307415AD22}" type="parTrans" cxnId="{AF2F8B15-BB71-4380-A657-61E25FE7E7FF}">
      <dgm:prSet/>
      <dgm:spPr/>
      <dgm:t>
        <a:bodyPr/>
        <a:lstStyle/>
        <a:p>
          <a:endParaRPr lang="zh-TW" altLang="en-US"/>
        </a:p>
      </dgm:t>
    </dgm:pt>
    <dgm:pt modelId="{81F068BE-46C6-4DEE-879C-C9E302EECD00}" type="sibTrans" cxnId="{AF2F8B15-BB71-4380-A657-61E25FE7E7FF}">
      <dgm:prSet/>
      <dgm:spPr/>
      <dgm:t>
        <a:bodyPr/>
        <a:lstStyle/>
        <a:p>
          <a:endParaRPr lang="zh-TW" altLang="en-US"/>
        </a:p>
      </dgm:t>
    </dgm:pt>
    <dgm:pt modelId="{FFC668DC-7F87-476F-926B-817C7DD61756}">
      <dgm:prSet phldrT="[文字]"/>
      <dgm:spPr/>
      <dgm:t>
        <a:bodyPr/>
        <a:lstStyle/>
        <a:p>
          <a:r>
            <a:rPr lang="zh-TW" altLang="en-US" dirty="0"/>
            <a:t>使用者</a:t>
          </a:r>
        </a:p>
      </dgm:t>
    </dgm:pt>
    <dgm:pt modelId="{BE474155-6CA5-415E-B46D-8977EE61DF20}" type="parTrans" cxnId="{38B7A464-9BCA-4B54-B577-887008C8E100}">
      <dgm:prSet/>
      <dgm:spPr/>
      <dgm:t>
        <a:bodyPr/>
        <a:lstStyle/>
        <a:p>
          <a:endParaRPr lang="zh-TW" altLang="en-US"/>
        </a:p>
      </dgm:t>
    </dgm:pt>
    <dgm:pt modelId="{C4AF285C-4078-445A-8E8B-8C16E3BDDB0E}" type="sibTrans" cxnId="{38B7A464-9BCA-4B54-B577-887008C8E100}">
      <dgm:prSet/>
      <dgm:spPr/>
      <dgm:t>
        <a:bodyPr/>
        <a:lstStyle/>
        <a:p>
          <a:endParaRPr lang="zh-TW" altLang="en-US"/>
        </a:p>
      </dgm:t>
    </dgm:pt>
    <dgm:pt modelId="{EABDF523-3103-4350-A409-9A13FC8523CA}">
      <dgm:prSet phldrT="[文字]" custT="1"/>
      <dgm:spPr/>
      <dgm:t>
        <a:bodyPr/>
        <a:lstStyle/>
        <a:p>
          <a:r>
            <a:rPr lang="zh-TW" altLang="en-US" sz="1400" dirty="0"/>
            <a:t>伺服器、路由器、防火牆、個人電腦及磁性儲存媒體</a:t>
          </a:r>
        </a:p>
      </dgm:t>
    </dgm:pt>
    <dgm:pt modelId="{5F0DB61F-EF55-4332-9F8D-A9CC2517AA73}" type="parTrans" cxnId="{595F1ABD-80F5-4B00-906C-B341A720930C}">
      <dgm:prSet/>
      <dgm:spPr/>
      <dgm:t>
        <a:bodyPr/>
        <a:lstStyle/>
        <a:p>
          <a:endParaRPr lang="zh-TW" altLang="en-US"/>
        </a:p>
      </dgm:t>
    </dgm:pt>
    <dgm:pt modelId="{8028769F-6A7F-429D-A461-CED9ED10C57F}" type="sibTrans" cxnId="{595F1ABD-80F5-4B00-906C-B341A720930C}">
      <dgm:prSet/>
      <dgm:spPr/>
      <dgm:t>
        <a:bodyPr/>
        <a:lstStyle/>
        <a:p>
          <a:endParaRPr lang="zh-TW" altLang="en-US"/>
        </a:p>
      </dgm:t>
    </dgm:pt>
    <dgm:pt modelId="{10955723-D5EF-40A3-8A6A-8FC993B4416A}">
      <dgm:prSet phldrT="[文字]" custT="1"/>
      <dgm:spPr/>
      <dgm:t>
        <a:bodyPr/>
        <a:lstStyle/>
        <a:p>
          <a:r>
            <a:rPr lang="en-US" altLang="en-US" sz="1400" dirty="0"/>
            <a:t>T1</a:t>
          </a:r>
          <a:r>
            <a:rPr lang="zh-TW" altLang="en-US" sz="1400" dirty="0"/>
            <a:t>專線、</a:t>
          </a:r>
          <a:r>
            <a:rPr lang="en-US" altLang="en-US" sz="1400" dirty="0"/>
            <a:t>ADSL</a:t>
          </a:r>
          <a:r>
            <a:rPr lang="zh-TW" altLang="en-US" sz="1400" dirty="0"/>
            <a:t>及</a:t>
          </a:r>
          <a:r>
            <a:rPr lang="en-US" altLang="en-US" sz="1400" dirty="0"/>
            <a:t>ISDN</a:t>
          </a:r>
          <a:endParaRPr lang="zh-TW" altLang="en-US" sz="1400" dirty="0"/>
        </a:p>
      </dgm:t>
    </dgm:pt>
    <dgm:pt modelId="{B4B5D9EB-8845-4D29-B84F-33465A8D6E79}" type="parTrans" cxnId="{23BC2886-7F77-4804-A453-F5BE39A7E8E3}">
      <dgm:prSet/>
      <dgm:spPr/>
      <dgm:t>
        <a:bodyPr/>
        <a:lstStyle/>
        <a:p>
          <a:endParaRPr lang="zh-TW" altLang="en-US"/>
        </a:p>
      </dgm:t>
    </dgm:pt>
    <dgm:pt modelId="{174EAB92-F9C2-4F45-BBD7-5130985EB490}" type="sibTrans" cxnId="{23BC2886-7F77-4804-A453-F5BE39A7E8E3}">
      <dgm:prSet/>
      <dgm:spPr/>
      <dgm:t>
        <a:bodyPr/>
        <a:lstStyle/>
        <a:p>
          <a:endParaRPr lang="zh-TW" altLang="en-US"/>
        </a:p>
      </dgm:t>
    </dgm:pt>
    <dgm:pt modelId="{BBE2E153-3FE7-42F7-A8F0-515A08DB4CF8}">
      <dgm:prSet phldrT="[文字]" custT="1"/>
      <dgm:spPr/>
      <dgm:t>
        <a:bodyPr/>
        <a:lstStyle/>
        <a:p>
          <a:r>
            <a:rPr lang="zh-TW" altLang="en-US" sz="1400" dirty="0"/>
            <a:t>管理員、使用者及作業員</a:t>
          </a:r>
        </a:p>
      </dgm:t>
    </dgm:pt>
    <dgm:pt modelId="{07118091-FAA6-49CB-9369-85CFEA4EA5C8}" type="parTrans" cxnId="{F0FEBBC9-D1E9-4844-B482-66C1B21BA472}">
      <dgm:prSet/>
      <dgm:spPr/>
      <dgm:t>
        <a:bodyPr/>
        <a:lstStyle/>
        <a:p>
          <a:endParaRPr lang="zh-TW" altLang="en-US"/>
        </a:p>
      </dgm:t>
    </dgm:pt>
    <dgm:pt modelId="{7DD1C926-BA59-4B99-BEF3-4DFCB29CA14D}" type="sibTrans" cxnId="{F0FEBBC9-D1E9-4844-B482-66C1B21BA472}">
      <dgm:prSet/>
      <dgm:spPr/>
      <dgm:t>
        <a:bodyPr/>
        <a:lstStyle/>
        <a:p>
          <a:endParaRPr lang="zh-TW" altLang="en-US"/>
        </a:p>
      </dgm:t>
    </dgm:pt>
    <dgm:pt modelId="{3AA0F398-1C61-4165-9277-7B4636B2DC58}" type="pres">
      <dgm:prSet presAssocID="{D57D9E95-9FE3-4E2C-BD3A-8C63BF4F41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754DEDA-A3C3-462B-9ED1-4349CDF2F8DD}" type="pres">
      <dgm:prSet presAssocID="{7961290A-3446-45D4-8E15-76E088580B47}" presName="linNode" presStyleCnt="0"/>
      <dgm:spPr/>
    </dgm:pt>
    <dgm:pt modelId="{444F90B7-F123-4D48-A5E2-EB7DD6EB58CE}" type="pres">
      <dgm:prSet presAssocID="{7961290A-3446-45D4-8E15-76E088580B47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B2CC21-1E10-4E4D-BCA5-BA8A39F9690C}" type="pres">
      <dgm:prSet presAssocID="{7961290A-3446-45D4-8E15-76E088580B47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D388DB-CCC8-4C35-833C-A13E8D1FCFEB}" type="pres">
      <dgm:prSet presAssocID="{E28DC77C-6EB3-4127-A385-65B88CDBDF7A}" presName="sp" presStyleCnt="0"/>
      <dgm:spPr/>
    </dgm:pt>
    <dgm:pt modelId="{9E02D3E9-7101-4C7D-A0F5-A283CCE9BF60}" type="pres">
      <dgm:prSet presAssocID="{21F20222-107B-4DCC-9179-807B243E0E9E}" presName="linNode" presStyleCnt="0"/>
      <dgm:spPr/>
    </dgm:pt>
    <dgm:pt modelId="{10CACD5B-A4AA-46C9-86C8-9890039F25B4}" type="pres">
      <dgm:prSet presAssocID="{21F20222-107B-4DCC-9179-807B243E0E9E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B0101F-CB71-48F7-BAA5-9853C90D334E}" type="pres">
      <dgm:prSet presAssocID="{21F20222-107B-4DCC-9179-807B243E0E9E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2C0EFD-0EF4-4A0C-B92F-17C44F43CB16}" type="pres">
      <dgm:prSet presAssocID="{66EA9683-BF75-43AA-A967-526EC9CA15EE}" presName="sp" presStyleCnt="0"/>
      <dgm:spPr/>
    </dgm:pt>
    <dgm:pt modelId="{8D4E0BC4-E841-46D1-A452-3D0FB348F584}" type="pres">
      <dgm:prSet presAssocID="{F4947B06-C4F0-4807-9EDD-3E46D55594D3}" presName="linNode" presStyleCnt="0"/>
      <dgm:spPr/>
    </dgm:pt>
    <dgm:pt modelId="{608B9799-0795-4A75-86FE-0D41190CBBE1}" type="pres">
      <dgm:prSet presAssocID="{F4947B06-C4F0-4807-9EDD-3E46D55594D3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DF33FF-A757-4006-B1E4-D442A61F9D61}" type="pres">
      <dgm:prSet presAssocID="{F4947B06-C4F0-4807-9EDD-3E46D55594D3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BFF0B1-66DB-42D3-8414-8DE483E7FDD3}" type="pres">
      <dgm:prSet presAssocID="{6BABE820-F0D3-4C3C-9FB7-102DDDFF046C}" presName="sp" presStyleCnt="0"/>
      <dgm:spPr/>
    </dgm:pt>
    <dgm:pt modelId="{439CEBE5-14A7-434E-B515-DF1AE3A604B5}" type="pres">
      <dgm:prSet presAssocID="{D96DD8B0-90FD-4ACA-80FA-6AA38B37F8FD}" presName="linNode" presStyleCnt="0"/>
      <dgm:spPr/>
    </dgm:pt>
    <dgm:pt modelId="{8C45FCAB-CFF8-44FC-98F0-5F16A64B3C87}" type="pres">
      <dgm:prSet presAssocID="{D96DD8B0-90FD-4ACA-80FA-6AA38B37F8FD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02BC09-E7DE-4C81-B2B7-31AE4E8D7844}" type="pres">
      <dgm:prSet presAssocID="{D96DD8B0-90FD-4ACA-80FA-6AA38B37F8FD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1682F1-B634-4D19-95B9-F8EC70588B08}" type="pres">
      <dgm:prSet presAssocID="{80597B4D-304D-485F-83FE-6C3494813ECC}" presName="sp" presStyleCnt="0"/>
      <dgm:spPr/>
    </dgm:pt>
    <dgm:pt modelId="{26260608-0C47-4CB8-9DD3-CD6C9D3A1ED7}" type="pres">
      <dgm:prSet presAssocID="{12AEC32A-C69A-465F-8F9B-3C43E162DCF9}" presName="linNode" presStyleCnt="0"/>
      <dgm:spPr/>
    </dgm:pt>
    <dgm:pt modelId="{D4D0CEA2-B96B-471A-B943-9D9FA24BE58C}" type="pres">
      <dgm:prSet presAssocID="{12AEC32A-C69A-465F-8F9B-3C43E162DCF9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D49150-105D-4C93-A7D7-8BF4FD4D4E11}" type="pres">
      <dgm:prSet presAssocID="{12AEC32A-C69A-465F-8F9B-3C43E162DCF9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7307D8-72C5-4A9B-B681-B4703D6D00F4}" type="pres">
      <dgm:prSet presAssocID="{81F068BE-46C6-4DEE-879C-C9E302EECD00}" presName="sp" presStyleCnt="0"/>
      <dgm:spPr/>
    </dgm:pt>
    <dgm:pt modelId="{40C34131-2715-426A-A957-97D68B3EB1DC}" type="pres">
      <dgm:prSet presAssocID="{FFC668DC-7F87-476F-926B-817C7DD61756}" presName="linNode" presStyleCnt="0"/>
      <dgm:spPr/>
    </dgm:pt>
    <dgm:pt modelId="{686C93F5-057F-451A-8E7C-24D8EA6368CA}" type="pres">
      <dgm:prSet presAssocID="{FFC668DC-7F87-476F-926B-817C7DD61756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C15B12-E02E-41DA-8B1B-252B92ABCA6D}" type="pres">
      <dgm:prSet presAssocID="{FFC668DC-7F87-476F-926B-817C7DD61756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1097276-A34B-4E8B-9150-884BCDAF0929}" type="presOf" srcId="{21F20222-107B-4DCC-9179-807B243E0E9E}" destId="{10CACD5B-A4AA-46C9-86C8-9890039F25B4}" srcOrd="0" destOrd="0" presId="urn:microsoft.com/office/officeart/2005/8/layout/vList5"/>
    <dgm:cxn modelId="{7F136CDC-0989-42C8-A4E8-FDEEF3D9AC14}" type="presOf" srcId="{BBE2E153-3FE7-42F7-A8F0-515A08DB4CF8}" destId="{EBC15B12-E02E-41DA-8B1B-252B92ABCA6D}" srcOrd="0" destOrd="0" presId="urn:microsoft.com/office/officeart/2005/8/layout/vList5"/>
    <dgm:cxn modelId="{4815FFD1-2652-4F55-8F0A-A283C17C95BF}" srcId="{D57D9E95-9FE3-4E2C-BD3A-8C63BF4F41E9}" destId="{F4947B06-C4F0-4807-9EDD-3E46D55594D3}" srcOrd="2" destOrd="0" parTransId="{2CC45398-BCA0-47AB-9049-606C8C527F76}" sibTransId="{6BABE820-F0D3-4C3C-9FB7-102DDDFF046C}"/>
    <dgm:cxn modelId="{E74F21DC-3AE2-47AB-A3C9-770AF4F60188}" type="presOf" srcId="{E792D721-029A-4060-9243-583D858AF362}" destId="{3CB2CC21-1E10-4E4D-BCA5-BA8A39F9690C}" srcOrd="0" destOrd="0" presId="urn:microsoft.com/office/officeart/2005/8/layout/vList5"/>
    <dgm:cxn modelId="{595F1ABD-80F5-4B00-906C-B341A720930C}" srcId="{D96DD8B0-90FD-4ACA-80FA-6AA38B37F8FD}" destId="{EABDF523-3103-4350-A409-9A13FC8523CA}" srcOrd="0" destOrd="0" parTransId="{5F0DB61F-EF55-4332-9F8D-A9CC2517AA73}" sibTransId="{8028769F-6A7F-429D-A461-CED9ED10C57F}"/>
    <dgm:cxn modelId="{F6F04FE6-2AFF-4E43-87C8-5A537032F7B6}" type="presOf" srcId="{12AEC32A-C69A-465F-8F9B-3C43E162DCF9}" destId="{D4D0CEA2-B96B-471A-B943-9D9FA24BE58C}" srcOrd="0" destOrd="0" presId="urn:microsoft.com/office/officeart/2005/8/layout/vList5"/>
    <dgm:cxn modelId="{38B7A464-9BCA-4B54-B577-887008C8E100}" srcId="{D57D9E95-9FE3-4E2C-BD3A-8C63BF4F41E9}" destId="{FFC668DC-7F87-476F-926B-817C7DD61756}" srcOrd="5" destOrd="0" parTransId="{BE474155-6CA5-415E-B46D-8977EE61DF20}" sibTransId="{C4AF285C-4078-445A-8E8B-8C16E3BDDB0E}"/>
    <dgm:cxn modelId="{9A09EAA5-A38A-439A-BDDA-C26E19B52E93}" type="presOf" srcId="{EABDF523-3103-4350-A409-9A13FC8523CA}" destId="{7E02BC09-E7DE-4C81-B2B7-31AE4E8D7844}" srcOrd="0" destOrd="0" presId="urn:microsoft.com/office/officeart/2005/8/layout/vList5"/>
    <dgm:cxn modelId="{33E0F2B5-C5DD-4EAC-B4B0-613B07923518}" type="presOf" srcId="{FFC668DC-7F87-476F-926B-817C7DD61756}" destId="{686C93F5-057F-451A-8E7C-24D8EA6368CA}" srcOrd="0" destOrd="0" presId="urn:microsoft.com/office/officeart/2005/8/layout/vList5"/>
    <dgm:cxn modelId="{238ABE39-45E1-4609-A797-945AD17C9F8C}" type="presOf" srcId="{506973A6-CAE2-49CD-98A8-7132322F6660}" destId="{DCDF33FF-A757-4006-B1E4-D442A61F9D61}" srcOrd="0" destOrd="0" presId="urn:microsoft.com/office/officeart/2005/8/layout/vList5"/>
    <dgm:cxn modelId="{D9707685-BE3D-40DE-B562-1F2F81286639}" srcId="{D57D9E95-9FE3-4E2C-BD3A-8C63BF4F41E9}" destId="{7961290A-3446-45D4-8E15-76E088580B47}" srcOrd="0" destOrd="0" parTransId="{EAFADAD5-F43D-4764-99F6-A27C07587DE3}" sibTransId="{E28DC77C-6EB3-4127-A385-65B88CDBDF7A}"/>
    <dgm:cxn modelId="{65934BA1-F7B7-4E37-9C0D-DCC6DD2D8701}" srcId="{F4947B06-C4F0-4807-9EDD-3E46D55594D3}" destId="{506973A6-CAE2-49CD-98A8-7132322F6660}" srcOrd="0" destOrd="0" parTransId="{F792F7FB-13E3-48C1-9057-75D82EADAB52}" sibTransId="{EE929B30-A2AB-4A17-8CB0-124C5CD11F82}"/>
    <dgm:cxn modelId="{3A8FA476-7BC3-4968-BB6B-6F0C5BD1B3D2}" srcId="{D57D9E95-9FE3-4E2C-BD3A-8C63BF4F41E9}" destId="{21F20222-107B-4DCC-9179-807B243E0E9E}" srcOrd="1" destOrd="0" parTransId="{41004220-0D74-4A65-96F5-96840D904982}" sibTransId="{66EA9683-BF75-43AA-A967-526EC9CA15EE}"/>
    <dgm:cxn modelId="{D771A8A1-8684-437E-A512-61AC0C781223}" srcId="{D57D9E95-9FE3-4E2C-BD3A-8C63BF4F41E9}" destId="{D96DD8B0-90FD-4ACA-80FA-6AA38B37F8FD}" srcOrd="3" destOrd="0" parTransId="{6CCB005B-10FE-459F-AE79-112B65FE0641}" sibTransId="{80597B4D-304D-485F-83FE-6C3494813ECC}"/>
    <dgm:cxn modelId="{AF2F8B15-BB71-4380-A657-61E25FE7E7FF}" srcId="{D57D9E95-9FE3-4E2C-BD3A-8C63BF4F41E9}" destId="{12AEC32A-C69A-465F-8F9B-3C43E162DCF9}" srcOrd="4" destOrd="0" parTransId="{8204DD5D-560A-4694-83E0-6B307415AD22}" sibTransId="{81F068BE-46C6-4DEE-879C-C9E302EECD00}"/>
    <dgm:cxn modelId="{487BAAFF-B719-42C2-920E-AB777A11317F}" type="presOf" srcId="{F4947B06-C4F0-4807-9EDD-3E46D55594D3}" destId="{608B9799-0795-4A75-86FE-0D41190CBBE1}" srcOrd="0" destOrd="0" presId="urn:microsoft.com/office/officeart/2005/8/layout/vList5"/>
    <dgm:cxn modelId="{23BC2886-7F77-4804-A453-F5BE39A7E8E3}" srcId="{12AEC32A-C69A-465F-8F9B-3C43E162DCF9}" destId="{10955723-D5EF-40A3-8A6A-8FC993B4416A}" srcOrd="0" destOrd="0" parTransId="{B4B5D9EB-8845-4D29-B84F-33465A8D6E79}" sibTransId="{174EAB92-F9C2-4F45-BBD7-5130985EB490}"/>
    <dgm:cxn modelId="{14747AB5-C56C-4741-A837-8D8E1D1B7A4E}" type="presOf" srcId="{10955723-D5EF-40A3-8A6A-8FC993B4416A}" destId="{BED49150-105D-4C93-A7D7-8BF4FD4D4E11}" srcOrd="0" destOrd="0" presId="urn:microsoft.com/office/officeart/2005/8/layout/vList5"/>
    <dgm:cxn modelId="{ECB0A104-FF58-4964-84CB-B11DC1B9244E}" type="presOf" srcId="{7961290A-3446-45D4-8E15-76E088580B47}" destId="{444F90B7-F123-4D48-A5E2-EB7DD6EB58CE}" srcOrd="0" destOrd="0" presId="urn:microsoft.com/office/officeart/2005/8/layout/vList5"/>
    <dgm:cxn modelId="{730EDB2C-CCF2-489A-84AA-2C905D84336D}" type="presOf" srcId="{D57D9E95-9FE3-4E2C-BD3A-8C63BF4F41E9}" destId="{3AA0F398-1C61-4165-9277-7B4636B2DC58}" srcOrd="0" destOrd="0" presId="urn:microsoft.com/office/officeart/2005/8/layout/vList5"/>
    <dgm:cxn modelId="{FC4E6E04-8DC1-4879-82A4-68AD99BD0DC8}" type="presOf" srcId="{D96DD8B0-90FD-4ACA-80FA-6AA38B37F8FD}" destId="{8C45FCAB-CFF8-44FC-98F0-5F16A64B3C87}" srcOrd="0" destOrd="0" presId="urn:microsoft.com/office/officeart/2005/8/layout/vList5"/>
    <dgm:cxn modelId="{789009EA-93DC-4FC1-88DF-54769E5C0A9F}" srcId="{7961290A-3446-45D4-8E15-76E088580B47}" destId="{E792D721-029A-4060-9243-583D858AF362}" srcOrd="0" destOrd="0" parTransId="{978589B4-BBA0-41BA-9BA7-A98BD6AA0B91}" sibTransId="{F0BA9537-F31B-4309-8AC8-72245CA641B1}"/>
    <dgm:cxn modelId="{F0FEBBC9-D1E9-4844-B482-66C1B21BA472}" srcId="{FFC668DC-7F87-476F-926B-817C7DD61756}" destId="{BBE2E153-3FE7-42F7-A8F0-515A08DB4CF8}" srcOrd="0" destOrd="0" parTransId="{07118091-FAA6-49CB-9369-85CFEA4EA5C8}" sibTransId="{7DD1C926-BA59-4B99-BEF3-4DFCB29CA14D}"/>
    <dgm:cxn modelId="{B62C9744-DBD0-4955-B76C-A2989397D75E}" srcId="{21F20222-107B-4DCC-9179-807B243E0E9E}" destId="{EFBE5609-56F4-4DBD-8174-C8EEF0D86EEB}" srcOrd="0" destOrd="0" parTransId="{A539131A-7B8D-4C6A-BE03-7229AEABE8F4}" sibTransId="{810F3A92-E5DA-40A6-B478-DAC387EB77C5}"/>
    <dgm:cxn modelId="{48A7724C-E916-4B8E-A5BD-C7E035AAD6A0}" type="presOf" srcId="{EFBE5609-56F4-4DBD-8174-C8EEF0D86EEB}" destId="{FFB0101F-CB71-48F7-BAA5-9853C90D334E}" srcOrd="0" destOrd="0" presId="urn:microsoft.com/office/officeart/2005/8/layout/vList5"/>
    <dgm:cxn modelId="{CE48346B-57A5-4385-A425-CAEE75C6BFD5}" type="presParOf" srcId="{3AA0F398-1C61-4165-9277-7B4636B2DC58}" destId="{B754DEDA-A3C3-462B-9ED1-4349CDF2F8DD}" srcOrd="0" destOrd="0" presId="urn:microsoft.com/office/officeart/2005/8/layout/vList5"/>
    <dgm:cxn modelId="{1721FB4F-39D9-4D0F-ADEB-13F507D7DF83}" type="presParOf" srcId="{B754DEDA-A3C3-462B-9ED1-4349CDF2F8DD}" destId="{444F90B7-F123-4D48-A5E2-EB7DD6EB58CE}" srcOrd="0" destOrd="0" presId="urn:microsoft.com/office/officeart/2005/8/layout/vList5"/>
    <dgm:cxn modelId="{C4C38073-CEC8-441B-802F-FFF45B883CB9}" type="presParOf" srcId="{B754DEDA-A3C3-462B-9ED1-4349CDF2F8DD}" destId="{3CB2CC21-1E10-4E4D-BCA5-BA8A39F9690C}" srcOrd="1" destOrd="0" presId="urn:microsoft.com/office/officeart/2005/8/layout/vList5"/>
    <dgm:cxn modelId="{1147193B-0AFD-4B10-B416-560C5B9E7CC8}" type="presParOf" srcId="{3AA0F398-1C61-4165-9277-7B4636B2DC58}" destId="{22D388DB-CCC8-4C35-833C-A13E8D1FCFEB}" srcOrd="1" destOrd="0" presId="urn:microsoft.com/office/officeart/2005/8/layout/vList5"/>
    <dgm:cxn modelId="{1B0BBC29-5DBE-44A9-A19F-9E78249F1459}" type="presParOf" srcId="{3AA0F398-1C61-4165-9277-7B4636B2DC58}" destId="{9E02D3E9-7101-4C7D-A0F5-A283CCE9BF60}" srcOrd="2" destOrd="0" presId="urn:microsoft.com/office/officeart/2005/8/layout/vList5"/>
    <dgm:cxn modelId="{E7864827-FE5C-4CD0-8EF8-BFA9605043FA}" type="presParOf" srcId="{9E02D3E9-7101-4C7D-A0F5-A283CCE9BF60}" destId="{10CACD5B-A4AA-46C9-86C8-9890039F25B4}" srcOrd="0" destOrd="0" presId="urn:microsoft.com/office/officeart/2005/8/layout/vList5"/>
    <dgm:cxn modelId="{74EC6A9E-65E3-47D5-AE9E-479CC61C90FC}" type="presParOf" srcId="{9E02D3E9-7101-4C7D-A0F5-A283CCE9BF60}" destId="{FFB0101F-CB71-48F7-BAA5-9853C90D334E}" srcOrd="1" destOrd="0" presId="urn:microsoft.com/office/officeart/2005/8/layout/vList5"/>
    <dgm:cxn modelId="{E4E3DE82-372E-40D0-A735-C396DD8A2926}" type="presParOf" srcId="{3AA0F398-1C61-4165-9277-7B4636B2DC58}" destId="{AD2C0EFD-0EF4-4A0C-B92F-17C44F43CB16}" srcOrd="3" destOrd="0" presId="urn:microsoft.com/office/officeart/2005/8/layout/vList5"/>
    <dgm:cxn modelId="{AD25B6D8-FCBD-44B8-BB36-08264DBE7B8F}" type="presParOf" srcId="{3AA0F398-1C61-4165-9277-7B4636B2DC58}" destId="{8D4E0BC4-E841-46D1-A452-3D0FB348F584}" srcOrd="4" destOrd="0" presId="urn:microsoft.com/office/officeart/2005/8/layout/vList5"/>
    <dgm:cxn modelId="{13BE8BC2-3D9F-4184-BB58-71707292D802}" type="presParOf" srcId="{8D4E0BC4-E841-46D1-A452-3D0FB348F584}" destId="{608B9799-0795-4A75-86FE-0D41190CBBE1}" srcOrd="0" destOrd="0" presId="urn:microsoft.com/office/officeart/2005/8/layout/vList5"/>
    <dgm:cxn modelId="{9FF6F0A7-4723-41CB-8A47-640ECFFAD4CB}" type="presParOf" srcId="{8D4E0BC4-E841-46D1-A452-3D0FB348F584}" destId="{DCDF33FF-A757-4006-B1E4-D442A61F9D61}" srcOrd="1" destOrd="0" presId="urn:microsoft.com/office/officeart/2005/8/layout/vList5"/>
    <dgm:cxn modelId="{424EC2EE-9DD2-4923-9DAD-DD5B2D62DD85}" type="presParOf" srcId="{3AA0F398-1C61-4165-9277-7B4636B2DC58}" destId="{87BFF0B1-66DB-42D3-8414-8DE483E7FDD3}" srcOrd="5" destOrd="0" presId="urn:microsoft.com/office/officeart/2005/8/layout/vList5"/>
    <dgm:cxn modelId="{CD68A6BE-AB53-4F49-AEA9-299B13960288}" type="presParOf" srcId="{3AA0F398-1C61-4165-9277-7B4636B2DC58}" destId="{439CEBE5-14A7-434E-B515-DF1AE3A604B5}" srcOrd="6" destOrd="0" presId="urn:microsoft.com/office/officeart/2005/8/layout/vList5"/>
    <dgm:cxn modelId="{BDDEA962-9ACB-4E62-99F5-D5E0D1C2650C}" type="presParOf" srcId="{439CEBE5-14A7-434E-B515-DF1AE3A604B5}" destId="{8C45FCAB-CFF8-44FC-98F0-5F16A64B3C87}" srcOrd="0" destOrd="0" presId="urn:microsoft.com/office/officeart/2005/8/layout/vList5"/>
    <dgm:cxn modelId="{D841B098-3866-42B8-A20C-D568D95A039D}" type="presParOf" srcId="{439CEBE5-14A7-434E-B515-DF1AE3A604B5}" destId="{7E02BC09-E7DE-4C81-B2B7-31AE4E8D7844}" srcOrd="1" destOrd="0" presId="urn:microsoft.com/office/officeart/2005/8/layout/vList5"/>
    <dgm:cxn modelId="{2C7FF9CE-14D9-4978-87F7-43544AA71F03}" type="presParOf" srcId="{3AA0F398-1C61-4165-9277-7B4636B2DC58}" destId="{411682F1-B634-4D19-95B9-F8EC70588B08}" srcOrd="7" destOrd="0" presId="urn:microsoft.com/office/officeart/2005/8/layout/vList5"/>
    <dgm:cxn modelId="{57D959A9-2A56-40F3-BA34-C3A6233D37A6}" type="presParOf" srcId="{3AA0F398-1C61-4165-9277-7B4636B2DC58}" destId="{26260608-0C47-4CB8-9DD3-CD6C9D3A1ED7}" srcOrd="8" destOrd="0" presId="urn:microsoft.com/office/officeart/2005/8/layout/vList5"/>
    <dgm:cxn modelId="{7212CA37-CBC8-4FDE-8046-459D543A57F9}" type="presParOf" srcId="{26260608-0C47-4CB8-9DD3-CD6C9D3A1ED7}" destId="{D4D0CEA2-B96B-471A-B943-9D9FA24BE58C}" srcOrd="0" destOrd="0" presId="urn:microsoft.com/office/officeart/2005/8/layout/vList5"/>
    <dgm:cxn modelId="{EF13F4CE-7606-4BC2-8CA4-31DE4AEC7803}" type="presParOf" srcId="{26260608-0C47-4CB8-9DD3-CD6C9D3A1ED7}" destId="{BED49150-105D-4C93-A7D7-8BF4FD4D4E11}" srcOrd="1" destOrd="0" presId="urn:microsoft.com/office/officeart/2005/8/layout/vList5"/>
    <dgm:cxn modelId="{327AB7FA-DAC7-4FB4-A71A-B23FAAFBF7DB}" type="presParOf" srcId="{3AA0F398-1C61-4165-9277-7B4636B2DC58}" destId="{A67307D8-72C5-4A9B-B681-B4703D6D00F4}" srcOrd="9" destOrd="0" presId="urn:microsoft.com/office/officeart/2005/8/layout/vList5"/>
    <dgm:cxn modelId="{333F3A57-64C6-4705-A236-DDCC355AF182}" type="presParOf" srcId="{3AA0F398-1C61-4165-9277-7B4636B2DC58}" destId="{40C34131-2715-426A-A957-97D68B3EB1DC}" srcOrd="10" destOrd="0" presId="urn:microsoft.com/office/officeart/2005/8/layout/vList5"/>
    <dgm:cxn modelId="{BC4996CC-B5E9-4A0B-AED6-71C05BA10B56}" type="presParOf" srcId="{40C34131-2715-426A-A957-97D68B3EB1DC}" destId="{686C93F5-057F-451A-8E7C-24D8EA6368CA}" srcOrd="0" destOrd="0" presId="urn:microsoft.com/office/officeart/2005/8/layout/vList5"/>
    <dgm:cxn modelId="{9F1FB9A5-4939-403A-B113-9E92789C4D86}" type="presParOf" srcId="{40C34131-2715-426A-A957-97D68B3EB1DC}" destId="{EBC15B12-E02E-41DA-8B1B-252B92ABCA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7C1807-8907-4C47-8BE8-0C05E95BB93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D8AEA8D-5BB0-4301-9D9C-924614AE697A}">
      <dgm:prSet phldrT="[文字]"/>
      <dgm:spPr/>
      <dgm:t>
        <a:bodyPr/>
        <a:lstStyle/>
        <a:p>
          <a:r>
            <a:rPr lang="zh-TW" altLang="en-US"/>
            <a:t>識別各項不符合事項</a:t>
          </a:r>
          <a:endParaRPr lang="zh-TW" altLang="en-US" dirty="0"/>
        </a:p>
      </dgm:t>
    </dgm:pt>
    <dgm:pt modelId="{70CCFF5B-4DE1-428C-892A-180F9B81E5DD}" type="parTrans" cxnId="{8370B234-AF0C-4DAA-875B-1A684B814F08}">
      <dgm:prSet/>
      <dgm:spPr/>
      <dgm:t>
        <a:bodyPr/>
        <a:lstStyle/>
        <a:p>
          <a:endParaRPr lang="zh-TW" altLang="en-US"/>
        </a:p>
      </dgm:t>
    </dgm:pt>
    <dgm:pt modelId="{77E9A8FC-0CBD-4ACC-B768-7D43C7AE0098}" type="sibTrans" cxnId="{8370B234-AF0C-4DAA-875B-1A684B814F08}">
      <dgm:prSet/>
      <dgm:spPr/>
      <dgm:t>
        <a:bodyPr/>
        <a:lstStyle/>
        <a:p>
          <a:endParaRPr lang="zh-TW" altLang="en-US"/>
        </a:p>
      </dgm:t>
    </dgm:pt>
    <dgm:pt modelId="{E9888D89-73AC-4AA3-820C-DFB234323A5E}">
      <dgm:prSet phldrT="[文字]"/>
      <dgm:spPr/>
      <dgm:t>
        <a:bodyPr/>
        <a:lstStyle/>
        <a:p>
          <a:r>
            <a:rPr lang="zh-TW" altLang="en-US" dirty="0"/>
            <a:t>判定各項不符合之原因</a:t>
          </a:r>
        </a:p>
      </dgm:t>
    </dgm:pt>
    <dgm:pt modelId="{616025E7-6F1D-4E14-8FAB-0B665DACE8D4}" type="parTrans" cxnId="{1B7F3790-8A43-4EE7-AE1D-F4E7287A936C}">
      <dgm:prSet/>
      <dgm:spPr/>
      <dgm:t>
        <a:bodyPr/>
        <a:lstStyle/>
        <a:p>
          <a:endParaRPr lang="zh-TW" altLang="en-US"/>
        </a:p>
      </dgm:t>
    </dgm:pt>
    <dgm:pt modelId="{E77DBC76-8A12-4D5E-AF98-0C6B0E71557B}" type="sibTrans" cxnId="{1B7F3790-8A43-4EE7-AE1D-F4E7287A936C}">
      <dgm:prSet/>
      <dgm:spPr/>
      <dgm:t>
        <a:bodyPr/>
        <a:lstStyle/>
        <a:p>
          <a:endParaRPr lang="zh-TW" altLang="en-US"/>
        </a:p>
      </dgm:t>
    </dgm:pt>
    <dgm:pt modelId="{6F933B6F-F7D9-4024-AAA6-15ECE8BE9B41}">
      <dgm:prSet phldrT="[文字]"/>
      <dgm:spPr/>
      <dgm:t>
        <a:bodyPr/>
        <a:lstStyle/>
        <a:p>
          <a:r>
            <a:rPr lang="zh-TW" altLang="en-US" dirty="0"/>
            <a:t>評估措施之需求，以確保各項不符合事項不復發</a:t>
          </a:r>
        </a:p>
      </dgm:t>
    </dgm:pt>
    <dgm:pt modelId="{5BA393BE-EC8F-4166-B18B-DFFB0E4A08BA}" type="parTrans" cxnId="{478D9012-5B8C-4ED0-9AE2-4ECC99C46D37}">
      <dgm:prSet/>
      <dgm:spPr/>
      <dgm:t>
        <a:bodyPr/>
        <a:lstStyle/>
        <a:p>
          <a:endParaRPr lang="zh-TW" altLang="en-US"/>
        </a:p>
      </dgm:t>
    </dgm:pt>
    <dgm:pt modelId="{1FC3E494-A784-42AE-834C-286C21D9F717}" type="sibTrans" cxnId="{478D9012-5B8C-4ED0-9AE2-4ECC99C46D37}">
      <dgm:prSet/>
      <dgm:spPr/>
      <dgm:t>
        <a:bodyPr/>
        <a:lstStyle/>
        <a:p>
          <a:endParaRPr lang="zh-TW" altLang="en-US"/>
        </a:p>
      </dgm:t>
    </dgm:pt>
    <dgm:pt modelId="{62901B8C-2292-4524-BF18-413AAB923430}">
      <dgm:prSet phldrT="[文字]"/>
      <dgm:spPr/>
      <dgm:t>
        <a:bodyPr/>
        <a:lstStyle/>
        <a:p>
          <a:r>
            <a:rPr lang="zh-TW" altLang="en-US" dirty="0"/>
            <a:t>決定與實作所需之矯正措施</a:t>
          </a:r>
        </a:p>
      </dgm:t>
    </dgm:pt>
    <dgm:pt modelId="{033323BA-5040-4C8C-83B0-274DF0486C80}" type="parTrans" cxnId="{2023016D-D35B-42F1-8618-895732F5C8D3}">
      <dgm:prSet/>
      <dgm:spPr/>
      <dgm:t>
        <a:bodyPr/>
        <a:lstStyle/>
        <a:p>
          <a:endParaRPr lang="zh-TW" altLang="en-US"/>
        </a:p>
      </dgm:t>
    </dgm:pt>
    <dgm:pt modelId="{24B4F0F6-A9F5-404C-AEA6-0BE84FB6E47F}" type="sibTrans" cxnId="{2023016D-D35B-42F1-8618-895732F5C8D3}">
      <dgm:prSet/>
      <dgm:spPr/>
      <dgm:t>
        <a:bodyPr/>
        <a:lstStyle/>
        <a:p>
          <a:endParaRPr lang="zh-TW" altLang="en-US"/>
        </a:p>
      </dgm:t>
    </dgm:pt>
    <dgm:pt modelId="{4C3709EF-A030-4923-AFE3-6698D5A64C86}">
      <dgm:prSet phldrT="[文字]"/>
      <dgm:spPr/>
      <dgm:t>
        <a:bodyPr/>
        <a:lstStyle/>
        <a:p>
          <a:r>
            <a:rPr lang="zh-TW" altLang="en-US" dirty="0"/>
            <a:t>審查所採取之矯正措施</a:t>
          </a:r>
        </a:p>
      </dgm:t>
    </dgm:pt>
    <dgm:pt modelId="{E5E1B24B-DE4F-4C43-BF37-BEB5161A2FA7}" type="parTrans" cxnId="{34A0BF01-1F1F-4FB4-AC79-D90D2455AA88}">
      <dgm:prSet/>
      <dgm:spPr/>
      <dgm:t>
        <a:bodyPr/>
        <a:lstStyle/>
        <a:p>
          <a:endParaRPr lang="zh-TW" altLang="en-US"/>
        </a:p>
      </dgm:t>
    </dgm:pt>
    <dgm:pt modelId="{E03DC4C9-8A7E-43D0-A6F7-D7463EEB4296}" type="sibTrans" cxnId="{34A0BF01-1F1F-4FB4-AC79-D90D2455AA88}">
      <dgm:prSet/>
      <dgm:spPr/>
      <dgm:t>
        <a:bodyPr/>
        <a:lstStyle/>
        <a:p>
          <a:endParaRPr lang="zh-TW" altLang="en-US"/>
        </a:p>
      </dgm:t>
    </dgm:pt>
    <dgm:pt modelId="{F69BEC8B-324C-4690-B618-7777808F241F}">
      <dgm:prSet phldrT="[文字]"/>
      <dgm:spPr/>
      <dgm:t>
        <a:bodyPr/>
        <a:lstStyle/>
        <a:p>
          <a:r>
            <a:rPr lang="zh-TW" altLang="en-US" dirty="0"/>
            <a:t>記錄所採取措施的結果</a:t>
          </a:r>
        </a:p>
      </dgm:t>
    </dgm:pt>
    <dgm:pt modelId="{1D99BFF8-BBEB-4D59-8F69-F89255CDDE6E}" type="parTrans" cxnId="{42B6C10D-7C35-40FC-A637-E4C4364C16DA}">
      <dgm:prSet/>
      <dgm:spPr/>
      <dgm:t>
        <a:bodyPr/>
        <a:lstStyle/>
        <a:p>
          <a:endParaRPr lang="zh-TW" altLang="en-US"/>
        </a:p>
      </dgm:t>
    </dgm:pt>
    <dgm:pt modelId="{1FD31143-95A3-485B-B638-7833C4690733}" type="sibTrans" cxnId="{42B6C10D-7C35-40FC-A637-E4C4364C16DA}">
      <dgm:prSet/>
      <dgm:spPr/>
      <dgm:t>
        <a:bodyPr/>
        <a:lstStyle/>
        <a:p>
          <a:endParaRPr lang="zh-TW" altLang="en-US"/>
        </a:p>
      </dgm:t>
    </dgm:pt>
    <dgm:pt modelId="{D24351BF-ECA7-4A63-B7D1-74E439DB8A7E}" type="pres">
      <dgm:prSet presAssocID="{667C1807-8907-4C47-8BE8-0C05E95BB932}" presName="CompostProcess" presStyleCnt="0">
        <dgm:presLayoutVars>
          <dgm:dir/>
          <dgm:resizeHandles val="exact"/>
        </dgm:presLayoutVars>
      </dgm:prSet>
      <dgm:spPr/>
    </dgm:pt>
    <dgm:pt modelId="{12D1E239-8B68-413B-9DC8-B3AC2F862C02}" type="pres">
      <dgm:prSet presAssocID="{667C1807-8907-4C47-8BE8-0C05E95BB932}" presName="arrow" presStyleLbl="bgShp" presStyleIdx="0" presStyleCnt="1"/>
      <dgm:spPr/>
    </dgm:pt>
    <dgm:pt modelId="{241D3606-20D2-4096-9EC4-DE7430AA2B01}" type="pres">
      <dgm:prSet presAssocID="{667C1807-8907-4C47-8BE8-0C05E95BB932}" presName="linearProcess" presStyleCnt="0"/>
      <dgm:spPr/>
    </dgm:pt>
    <dgm:pt modelId="{CB57765A-E8F6-4CAA-AEF4-BD38621F9DFB}" type="pres">
      <dgm:prSet presAssocID="{2D8AEA8D-5BB0-4301-9D9C-924614AE697A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C8D52F-D5DE-4A76-9204-8BF192E094C9}" type="pres">
      <dgm:prSet presAssocID="{77E9A8FC-0CBD-4ACC-B768-7D43C7AE0098}" presName="sibTrans" presStyleCnt="0"/>
      <dgm:spPr/>
    </dgm:pt>
    <dgm:pt modelId="{164AD606-E6F9-4E63-8F0B-00E7908C9A03}" type="pres">
      <dgm:prSet presAssocID="{E9888D89-73AC-4AA3-820C-DFB234323A5E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3FDC4B-88E2-4F2C-AE28-0EB553A0A060}" type="pres">
      <dgm:prSet presAssocID="{E77DBC76-8A12-4D5E-AF98-0C6B0E71557B}" presName="sibTrans" presStyleCnt="0"/>
      <dgm:spPr/>
    </dgm:pt>
    <dgm:pt modelId="{02B3F862-2228-45F6-9E5B-D47A7DF63954}" type="pres">
      <dgm:prSet presAssocID="{6F933B6F-F7D9-4024-AAA6-15ECE8BE9B41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B199A6-A548-42AF-AC6F-49EA8B2A60D1}" type="pres">
      <dgm:prSet presAssocID="{1FC3E494-A784-42AE-834C-286C21D9F717}" presName="sibTrans" presStyleCnt="0"/>
      <dgm:spPr/>
    </dgm:pt>
    <dgm:pt modelId="{BC8408BF-D162-4015-8E2D-92021E91E306}" type="pres">
      <dgm:prSet presAssocID="{62901B8C-2292-4524-BF18-413AAB923430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C3C372-743E-4CDE-B999-2F168314F28D}" type="pres">
      <dgm:prSet presAssocID="{24B4F0F6-A9F5-404C-AEA6-0BE84FB6E47F}" presName="sibTrans" presStyleCnt="0"/>
      <dgm:spPr/>
    </dgm:pt>
    <dgm:pt modelId="{E25C9939-1DAC-44B2-BD9D-324C34C85D2F}" type="pres">
      <dgm:prSet presAssocID="{F69BEC8B-324C-4690-B618-7777808F241F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2E5306-4F45-415A-B319-BEA6A67AA1CB}" type="pres">
      <dgm:prSet presAssocID="{1FD31143-95A3-485B-B638-7833C4690733}" presName="sibTrans" presStyleCnt="0"/>
      <dgm:spPr/>
    </dgm:pt>
    <dgm:pt modelId="{74BCA458-9B4B-49B2-87B3-5AFFD117153A}" type="pres">
      <dgm:prSet presAssocID="{4C3709EF-A030-4923-AFE3-6698D5A64C86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370B234-AF0C-4DAA-875B-1A684B814F08}" srcId="{667C1807-8907-4C47-8BE8-0C05E95BB932}" destId="{2D8AEA8D-5BB0-4301-9D9C-924614AE697A}" srcOrd="0" destOrd="0" parTransId="{70CCFF5B-4DE1-428C-892A-180F9B81E5DD}" sibTransId="{77E9A8FC-0CBD-4ACC-B768-7D43C7AE0098}"/>
    <dgm:cxn modelId="{1B7F3790-8A43-4EE7-AE1D-F4E7287A936C}" srcId="{667C1807-8907-4C47-8BE8-0C05E95BB932}" destId="{E9888D89-73AC-4AA3-820C-DFB234323A5E}" srcOrd="1" destOrd="0" parTransId="{616025E7-6F1D-4E14-8FAB-0B665DACE8D4}" sibTransId="{E77DBC76-8A12-4D5E-AF98-0C6B0E71557B}"/>
    <dgm:cxn modelId="{B77C935F-169A-4D97-9901-75539F8104DF}" type="presOf" srcId="{667C1807-8907-4C47-8BE8-0C05E95BB932}" destId="{D24351BF-ECA7-4A63-B7D1-74E439DB8A7E}" srcOrd="0" destOrd="0" presId="urn:microsoft.com/office/officeart/2005/8/layout/hProcess9"/>
    <dgm:cxn modelId="{2023016D-D35B-42F1-8618-895732F5C8D3}" srcId="{667C1807-8907-4C47-8BE8-0C05E95BB932}" destId="{62901B8C-2292-4524-BF18-413AAB923430}" srcOrd="3" destOrd="0" parTransId="{033323BA-5040-4C8C-83B0-274DF0486C80}" sibTransId="{24B4F0F6-A9F5-404C-AEA6-0BE84FB6E47F}"/>
    <dgm:cxn modelId="{C6E080A3-08C9-488C-808D-49F79649EA74}" type="presOf" srcId="{6F933B6F-F7D9-4024-AAA6-15ECE8BE9B41}" destId="{02B3F862-2228-45F6-9E5B-D47A7DF63954}" srcOrd="0" destOrd="0" presId="urn:microsoft.com/office/officeart/2005/8/layout/hProcess9"/>
    <dgm:cxn modelId="{753213F1-7F37-4BAB-BFA2-2BBFCF51AB9C}" type="presOf" srcId="{4C3709EF-A030-4923-AFE3-6698D5A64C86}" destId="{74BCA458-9B4B-49B2-87B3-5AFFD117153A}" srcOrd="0" destOrd="0" presId="urn:microsoft.com/office/officeart/2005/8/layout/hProcess9"/>
    <dgm:cxn modelId="{EC550F47-2AF1-4969-92D1-2C4221052525}" type="presOf" srcId="{62901B8C-2292-4524-BF18-413AAB923430}" destId="{BC8408BF-D162-4015-8E2D-92021E91E306}" srcOrd="0" destOrd="0" presId="urn:microsoft.com/office/officeart/2005/8/layout/hProcess9"/>
    <dgm:cxn modelId="{478D9012-5B8C-4ED0-9AE2-4ECC99C46D37}" srcId="{667C1807-8907-4C47-8BE8-0C05E95BB932}" destId="{6F933B6F-F7D9-4024-AAA6-15ECE8BE9B41}" srcOrd="2" destOrd="0" parTransId="{5BA393BE-EC8F-4166-B18B-DFFB0E4A08BA}" sibTransId="{1FC3E494-A784-42AE-834C-286C21D9F717}"/>
    <dgm:cxn modelId="{42B6C10D-7C35-40FC-A637-E4C4364C16DA}" srcId="{667C1807-8907-4C47-8BE8-0C05E95BB932}" destId="{F69BEC8B-324C-4690-B618-7777808F241F}" srcOrd="4" destOrd="0" parTransId="{1D99BFF8-BBEB-4D59-8F69-F89255CDDE6E}" sibTransId="{1FD31143-95A3-485B-B638-7833C4690733}"/>
    <dgm:cxn modelId="{34A0BF01-1F1F-4FB4-AC79-D90D2455AA88}" srcId="{667C1807-8907-4C47-8BE8-0C05E95BB932}" destId="{4C3709EF-A030-4923-AFE3-6698D5A64C86}" srcOrd="5" destOrd="0" parTransId="{E5E1B24B-DE4F-4C43-BF37-BEB5161A2FA7}" sibTransId="{E03DC4C9-8A7E-43D0-A6F7-D7463EEB4296}"/>
    <dgm:cxn modelId="{A316AD24-A713-4D2B-BFC0-6553E4C9DA80}" type="presOf" srcId="{2D8AEA8D-5BB0-4301-9D9C-924614AE697A}" destId="{CB57765A-E8F6-4CAA-AEF4-BD38621F9DFB}" srcOrd="0" destOrd="0" presId="urn:microsoft.com/office/officeart/2005/8/layout/hProcess9"/>
    <dgm:cxn modelId="{9F4E6637-D850-4CC8-9115-5E7B97052B0E}" type="presOf" srcId="{F69BEC8B-324C-4690-B618-7777808F241F}" destId="{E25C9939-1DAC-44B2-BD9D-324C34C85D2F}" srcOrd="0" destOrd="0" presId="urn:microsoft.com/office/officeart/2005/8/layout/hProcess9"/>
    <dgm:cxn modelId="{4D50BAE8-A8BB-4B12-9198-55711027C6E9}" type="presOf" srcId="{E9888D89-73AC-4AA3-820C-DFB234323A5E}" destId="{164AD606-E6F9-4E63-8F0B-00E7908C9A03}" srcOrd="0" destOrd="0" presId="urn:microsoft.com/office/officeart/2005/8/layout/hProcess9"/>
    <dgm:cxn modelId="{DB0AFF2B-7C65-4E63-B059-429C4550DD98}" type="presParOf" srcId="{D24351BF-ECA7-4A63-B7D1-74E439DB8A7E}" destId="{12D1E239-8B68-413B-9DC8-B3AC2F862C02}" srcOrd="0" destOrd="0" presId="urn:microsoft.com/office/officeart/2005/8/layout/hProcess9"/>
    <dgm:cxn modelId="{238A1541-5ACC-41A6-A900-BCCB4ACEBE4E}" type="presParOf" srcId="{D24351BF-ECA7-4A63-B7D1-74E439DB8A7E}" destId="{241D3606-20D2-4096-9EC4-DE7430AA2B01}" srcOrd="1" destOrd="0" presId="urn:microsoft.com/office/officeart/2005/8/layout/hProcess9"/>
    <dgm:cxn modelId="{5E8C9C15-C2EB-4570-BC96-2BA30E7C3ED0}" type="presParOf" srcId="{241D3606-20D2-4096-9EC4-DE7430AA2B01}" destId="{CB57765A-E8F6-4CAA-AEF4-BD38621F9DFB}" srcOrd="0" destOrd="0" presId="urn:microsoft.com/office/officeart/2005/8/layout/hProcess9"/>
    <dgm:cxn modelId="{7E1D1B34-6F17-4371-9FA1-481A78CF882F}" type="presParOf" srcId="{241D3606-20D2-4096-9EC4-DE7430AA2B01}" destId="{77C8D52F-D5DE-4A76-9204-8BF192E094C9}" srcOrd="1" destOrd="0" presId="urn:microsoft.com/office/officeart/2005/8/layout/hProcess9"/>
    <dgm:cxn modelId="{69D475C8-D7C6-4024-8511-3BB776505899}" type="presParOf" srcId="{241D3606-20D2-4096-9EC4-DE7430AA2B01}" destId="{164AD606-E6F9-4E63-8F0B-00E7908C9A03}" srcOrd="2" destOrd="0" presId="urn:microsoft.com/office/officeart/2005/8/layout/hProcess9"/>
    <dgm:cxn modelId="{CA7D0753-14E2-45BA-83B0-6B4ED8640DA8}" type="presParOf" srcId="{241D3606-20D2-4096-9EC4-DE7430AA2B01}" destId="{EA3FDC4B-88E2-4F2C-AE28-0EB553A0A060}" srcOrd="3" destOrd="0" presId="urn:microsoft.com/office/officeart/2005/8/layout/hProcess9"/>
    <dgm:cxn modelId="{C7AFEB4E-8AAC-4FFB-A961-EF304BE1D39A}" type="presParOf" srcId="{241D3606-20D2-4096-9EC4-DE7430AA2B01}" destId="{02B3F862-2228-45F6-9E5B-D47A7DF63954}" srcOrd="4" destOrd="0" presId="urn:microsoft.com/office/officeart/2005/8/layout/hProcess9"/>
    <dgm:cxn modelId="{85CAF280-3C88-4F86-8179-469C5A2AE697}" type="presParOf" srcId="{241D3606-20D2-4096-9EC4-DE7430AA2B01}" destId="{96B199A6-A548-42AF-AC6F-49EA8B2A60D1}" srcOrd="5" destOrd="0" presId="urn:microsoft.com/office/officeart/2005/8/layout/hProcess9"/>
    <dgm:cxn modelId="{DE0304AA-03BB-4841-B1BB-DA813B8FA66D}" type="presParOf" srcId="{241D3606-20D2-4096-9EC4-DE7430AA2B01}" destId="{BC8408BF-D162-4015-8E2D-92021E91E306}" srcOrd="6" destOrd="0" presId="urn:microsoft.com/office/officeart/2005/8/layout/hProcess9"/>
    <dgm:cxn modelId="{0E0733BE-A9AD-4663-86E3-E64BCCFA66AD}" type="presParOf" srcId="{241D3606-20D2-4096-9EC4-DE7430AA2B01}" destId="{0FC3C372-743E-4CDE-B999-2F168314F28D}" srcOrd="7" destOrd="0" presId="urn:microsoft.com/office/officeart/2005/8/layout/hProcess9"/>
    <dgm:cxn modelId="{DE5D0F50-AEDA-433E-BE12-941F8A33DB7B}" type="presParOf" srcId="{241D3606-20D2-4096-9EC4-DE7430AA2B01}" destId="{E25C9939-1DAC-44B2-BD9D-324C34C85D2F}" srcOrd="8" destOrd="0" presId="urn:microsoft.com/office/officeart/2005/8/layout/hProcess9"/>
    <dgm:cxn modelId="{E9B9BA10-29B4-411A-B154-32BBE5B5875C}" type="presParOf" srcId="{241D3606-20D2-4096-9EC4-DE7430AA2B01}" destId="{F22E5306-4F45-415A-B319-BEA6A67AA1CB}" srcOrd="9" destOrd="0" presId="urn:microsoft.com/office/officeart/2005/8/layout/hProcess9"/>
    <dgm:cxn modelId="{6E4FD3CA-3034-4E90-8738-9C8AD0F594C3}" type="presParOf" srcId="{241D3606-20D2-4096-9EC4-DE7430AA2B01}" destId="{74BCA458-9B4B-49B2-87B3-5AFFD117153A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F4644-B30B-42C8-83C8-3F81D1D04F13}">
      <dsp:nvSpPr>
        <dsp:cNvPr id="0" name=""/>
        <dsp:cNvSpPr/>
      </dsp:nvSpPr>
      <dsp:spPr>
        <a:xfrm>
          <a:off x="509231" y="408509"/>
          <a:ext cx="2729889" cy="272988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675C4-A95E-441C-8A22-7B113C6E83CB}">
      <dsp:nvSpPr>
        <dsp:cNvPr id="0" name=""/>
        <dsp:cNvSpPr/>
      </dsp:nvSpPr>
      <dsp:spPr>
        <a:xfrm>
          <a:off x="509231" y="408509"/>
          <a:ext cx="2729889" cy="272988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A712C-940E-49EB-881B-908EF15AB481}">
      <dsp:nvSpPr>
        <dsp:cNvPr id="0" name=""/>
        <dsp:cNvSpPr/>
      </dsp:nvSpPr>
      <dsp:spPr>
        <a:xfrm>
          <a:off x="509231" y="408509"/>
          <a:ext cx="2729889" cy="272988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1AF8C-BE4E-4311-A3E9-E53DF24A77BA}">
      <dsp:nvSpPr>
        <dsp:cNvPr id="0" name=""/>
        <dsp:cNvSpPr/>
      </dsp:nvSpPr>
      <dsp:spPr>
        <a:xfrm>
          <a:off x="509231" y="408509"/>
          <a:ext cx="2729889" cy="272988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4F4B8-BB90-406F-8BA7-6D0AE979B98B}">
      <dsp:nvSpPr>
        <dsp:cNvPr id="0" name=""/>
        <dsp:cNvSpPr/>
      </dsp:nvSpPr>
      <dsp:spPr>
        <a:xfrm>
          <a:off x="509231" y="408509"/>
          <a:ext cx="2729889" cy="272988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FA47A-893B-431E-A6B3-E405DDA7BD44}">
      <dsp:nvSpPr>
        <dsp:cNvPr id="0" name=""/>
        <dsp:cNvSpPr/>
      </dsp:nvSpPr>
      <dsp:spPr>
        <a:xfrm>
          <a:off x="1246400" y="1145678"/>
          <a:ext cx="1255551" cy="1255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dirty="0"/>
            <a:t>領導與承諾</a:t>
          </a:r>
        </a:p>
      </dsp:txBody>
      <dsp:txXfrm>
        <a:off x="1430271" y="1329549"/>
        <a:ext cx="887809" cy="887809"/>
      </dsp:txXfrm>
    </dsp:sp>
    <dsp:sp modelId="{74A4C110-C2BC-4D63-A746-8AC384864CDD}">
      <dsp:nvSpPr>
        <dsp:cNvPr id="0" name=""/>
        <dsp:cNvSpPr/>
      </dsp:nvSpPr>
      <dsp:spPr>
        <a:xfrm>
          <a:off x="1434732" y="706"/>
          <a:ext cx="878886" cy="8788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/>
            <a:t>整合</a:t>
          </a:r>
        </a:p>
      </dsp:txBody>
      <dsp:txXfrm>
        <a:off x="1563442" y="129416"/>
        <a:ext cx="621466" cy="621466"/>
      </dsp:txXfrm>
    </dsp:sp>
    <dsp:sp modelId="{94A2BDD6-EB4B-4BE2-944A-942708FFF9A7}">
      <dsp:nvSpPr>
        <dsp:cNvPr id="0" name=""/>
        <dsp:cNvSpPr/>
      </dsp:nvSpPr>
      <dsp:spPr>
        <a:xfrm>
          <a:off x="2702781" y="921996"/>
          <a:ext cx="878886" cy="8788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/>
            <a:t>設計</a:t>
          </a:r>
        </a:p>
      </dsp:txBody>
      <dsp:txXfrm>
        <a:off x="2831491" y="1050706"/>
        <a:ext cx="621466" cy="621466"/>
      </dsp:txXfrm>
    </dsp:sp>
    <dsp:sp modelId="{AB725242-184F-474E-98FE-3F28BA05852A}">
      <dsp:nvSpPr>
        <dsp:cNvPr id="0" name=""/>
        <dsp:cNvSpPr/>
      </dsp:nvSpPr>
      <dsp:spPr>
        <a:xfrm>
          <a:off x="2218429" y="2412677"/>
          <a:ext cx="878886" cy="8788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/>
            <a:t>建置</a:t>
          </a:r>
        </a:p>
      </dsp:txBody>
      <dsp:txXfrm>
        <a:off x="2347139" y="2541387"/>
        <a:ext cx="621466" cy="621466"/>
      </dsp:txXfrm>
    </dsp:sp>
    <dsp:sp modelId="{B50889EA-2391-4C4F-A4DC-B239915BD4E3}">
      <dsp:nvSpPr>
        <dsp:cNvPr id="0" name=""/>
        <dsp:cNvSpPr/>
      </dsp:nvSpPr>
      <dsp:spPr>
        <a:xfrm>
          <a:off x="651036" y="2412677"/>
          <a:ext cx="878886" cy="8788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/>
            <a:t>評估</a:t>
          </a:r>
        </a:p>
      </dsp:txBody>
      <dsp:txXfrm>
        <a:off x="779746" y="2541387"/>
        <a:ext cx="621466" cy="621466"/>
      </dsp:txXfrm>
    </dsp:sp>
    <dsp:sp modelId="{76DFC2CF-38DC-4DF9-B6A2-90E63046B28C}">
      <dsp:nvSpPr>
        <dsp:cNvPr id="0" name=""/>
        <dsp:cNvSpPr/>
      </dsp:nvSpPr>
      <dsp:spPr>
        <a:xfrm>
          <a:off x="166684" y="921996"/>
          <a:ext cx="878886" cy="8788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/>
            <a:t>持續改善</a:t>
          </a:r>
        </a:p>
      </dsp:txBody>
      <dsp:txXfrm>
        <a:off x="295394" y="1050706"/>
        <a:ext cx="621466" cy="621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C7CFB-4BF9-4886-A6BD-A7AB675CDFBA}">
      <dsp:nvSpPr>
        <dsp:cNvPr id="0" name=""/>
        <dsp:cNvSpPr/>
      </dsp:nvSpPr>
      <dsp:spPr>
        <a:xfrm rot="5400000">
          <a:off x="-256887" y="257312"/>
          <a:ext cx="1712580" cy="119880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100" kern="1200" dirty="0"/>
        </a:p>
      </dsp:txBody>
      <dsp:txXfrm rot="-5400000">
        <a:off x="0" y="599828"/>
        <a:ext cx="1198806" cy="513774"/>
      </dsp:txXfrm>
    </dsp:sp>
    <dsp:sp modelId="{FC0D3199-EEF8-4E1C-91DF-26E7D2CCA694}">
      <dsp:nvSpPr>
        <dsp:cNvPr id="0" name=""/>
        <dsp:cNvSpPr/>
      </dsp:nvSpPr>
      <dsp:spPr>
        <a:xfrm rot="5400000">
          <a:off x="3571206" y="-2371974"/>
          <a:ext cx="1113177" cy="5857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/>
            <a:t>應先了解機關本身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特性</a:t>
          </a:r>
          <a:r>
            <a:rPr lang="zh-TW" altLang="en-US" sz="1600" kern="1200" dirty="0"/>
            <a:t>與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新細明體" panose="02020500000000000000" pitchFamily="18" charset="-120"/>
              <a:cs typeface="+mn-cs"/>
            </a:rPr>
            <a:t>目標</a:t>
          </a:r>
          <a:r>
            <a:rPr lang="zh-TW" altLang="en-US" sz="1600" kern="1200" dirty="0"/>
            <a:t>，並進行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營運衝擊</a:t>
          </a:r>
          <a:r>
            <a:rPr lang="en-US" altLang="zh-TW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(BIA)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分析</a:t>
          </a:r>
          <a:r>
            <a:rPr lang="zh-TW" altLang="en-US" sz="1600" kern="1200" dirty="0"/>
            <a:t>等，以辨識核心業務，也就是要先了解機關高階長官心目中認定哪些系統是重要的，例如：最大容許中斷時間十分短。</a:t>
          </a:r>
        </a:p>
      </dsp:txBody>
      <dsp:txXfrm rot="-5400000">
        <a:off x="1198807" y="54766"/>
        <a:ext cx="5803636" cy="1004495"/>
      </dsp:txXfrm>
    </dsp:sp>
    <dsp:sp modelId="{E2B24A99-C4F0-4E43-900A-91065A189733}">
      <dsp:nvSpPr>
        <dsp:cNvPr id="0" name=""/>
        <dsp:cNvSpPr/>
      </dsp:nvSpPr>
      <dsp:spPr>
        <a:xfrm rot="5400000">
          <a:off x="-256887" y="1776860"/>
          <a:ext cx="1712580" cy="1198806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100" kern="1200"/>
        </a:p>
      </dsp:txBody>
      <dsp:txXfrm rot="-5400000">
        <a:off x="0" y="2119376"/>
        <a:ext cx="1198806" cy="513774"/>
      </dsp:txXfrm>
    </dsp:sp>
    <dsp:sp modelId="{362859BB-9FAF-426D-9498-6376E39D7692}">
      <dsp:nvSpPr>
        <dsp:cNvPr id="0" name=""/>
        <dsp:cNvSpPr/>
      </dsp:nvSpPr>
      <dsp:spPr>
        <a:xfrm rot="5400000">
          <a:off x="3571206" y="-852426"/>
          <a:ext cx="1113177" cy="5857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/>
            <a:t>應視機關本身業務特質，先行研訂符合機關業務需求之影響構面與</a:t>
          </a:r>
          <a:r>
            <a:rPr lang="zh-TW" altLang="en-US" sz="1800" kern="1200"/>
            <a:t>安全等級分級準則。</a:t>
          </a:r>
          <a:endParaRPr lang="zh-TW" altLang="en-US" sz="1800" kern="1200" dirty="0"/>
        </a:p>
      </dsp:txBody>
      <dsp:txXfrm rot="-5400000">
        <a:off x="1198807" y="1574314"/>
        <a:ext cx="5803636" cy="1004495"/>
      </dsp:txXfrm>
    </dsp:sp>
    <dsp:sp modelId="{1E6025C0-790E-4361-8477-5ED5735EF21E}">
      <dsp:nvSpPr>
        <dsp:cNvPr id="0" name=""/>
        <dsp:cNvSpPr/>
      </dsp:nvSpPr>
      <dsp:spPr>
        <a:xfrm rot="5400000">
          <a:off x="-256887" y="3296408"/>
          <a:ext cx="1712580" cy="1198806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100" kern="1200" dirty="0"/>
        </a:p>
      </dsp:txBody>
      <dsp:txXfrm rot="-5400000">
        <a:off x="0" y="3638924"/>
        <a:ext cx="1198806" cy="513774"/>
      </dsp:txXfrm>
    </dsp:sp>
    <dsp:sp modelId="{07878322-7332-4445-8673-0B4677FA4A6B}">
      <dsp:nvSpPr>
        <dsp:cNvPr id="0" name=""/>
        <dsp:cNvSpPr/>
      </dsp:nvSpPr>
      <dsp:spPr>
        <a:xfrm rot="5400000">
          <a:off x="3571206" y="667121"/>
          <a:ext cx="1113177" cy="5857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/>
            <a:t>實務上，機關可視需要在實施資通系統分類分級前，先進行資通系統盤點，盤點出機關負責的系統究竟有多少後，才能確保所有的系統都已評鑑，沒有疏漏。</a:t>
          </a:r>
        </a:p>
      </dsp:txBody>
      <dsp:txXfrm rot="-5400000">
        <a:off x="1198807" y="3093862"/>
        <a:ext cx="5803636" cy="1004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1BE6C-B544-4719-B57F-6CEEC88E7425}">
      <dsp:nvSpPr>
        <dsp:cNvPr id="0" name=""/>
        <dsp:cNvSpPr/>
      </dsp:nvSpPr>
      <dsp:spPr>
        <a:xfrm>
          <a:off x="766201" y="399739"/>
          <a:ext cx="2669618" cy="2669618"/>
        </a:xfrm>
        <a:prstGeom prst="blockArc">
          <a:avLst>
            <a:gd name="adj1" fmla="val 11880000"/>
            <a:gd name="adj2" fmla="val 16200000"/>
            <a:gd name="adj3" fmla="val 4633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3E64-3F4C-4BA8-BBBC-66C019458ECA}">
      <dsp:nvSpPr>
        <dsp:cNvPr id="0" name=""/>
        <dsp:cNvSpPr/>
      </dsp:nvSpPr>
      <dsp:spPr>
        <a:xfrm>
          <a:off x="766201" y="399739"/>
          <a:ext cx="2669618" cy="2669618"/>
        </a:xfrm>
        <a:prstGeom prst="blockArc">
          <a:avLst>
            <a:gd name="adj1" fmla="val 7560000"/>
            <a:gd name="adj2" fmla="val 11880000"/>
            <a:gd name="adj3" fmla="val 4633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C5140-5A68-4FB9-BCF0-A7851D2C186A}">
      <dsp:nvSpPr>
        <dsp:cNvPr id="0" name=""/>
        <dsp:cNvSpPr/>
      </dsp:nvSpPr>
      <dsp:spPr>
        <a:xfrm>
          <a:off x="766201" y="399739"/>
          <a:ext cx="2669618" cy="2669618"/>
        </a:xfrm>
        <a:prstGeom prst="blockArc">
          <a:avLst>
            <a:gd name="adj1" fmla="val 3240000"/>
            <a:gd name="adj2" fmla="val 7560000"/>
            <a:gd name="adj3" fmla="val 4633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CDB2-D7AA-4E40-92BD-1ECC725F1E2A}">
      <dsp:nvSpPr>
        <dsp:cNvPr id="0" name=""/>
        <dsp:cNvSpPr/>
      </dsp:nvSpPr>
      <dsp:spPr>
        <a:xfrm>
          <a:off x="766201" y="399739"/>
          <a:ext cx="2669618" cy="2669618"/>
        </a:xfrm>
        <a:prstGeom prst="blockArc">
          <a:avLst>
            <a:gd name="adj1" fmla="val 20520000"/>
            <a:gd name="adj2" fmla="val 3240000"/>
            <a:gd name="adj3" fmla="val 4633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5ED59-8334-40E3-842B-1622F64DF518}">
      <dsp:nvSpPr>
        <dsp:cNvPr id="0" name=""/>
        <dsp:cNvSpPr/>
      </dsp:nvSpPr>
      <dsp:spPr>
        <a:xfrm>
          <a:off x="766201" y="399739"/>
          <a:ext cx="2669618" cy="2669618"/>
        </a:xfrm>
        <a:prstGeom prst="blockArc">
          <a:avLst>
            <a:gd name="adj1" fmla="val 16200000"/>
            <a:gd name="adj2" fmla="val 20520000"/>
            <a:gd name="adj3" fmla="val 463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8C858-12A7-4215-8F95-4E468E6A2E33}">
      <dsp:nvSpPr>
        <dsp:cNvPr id="0" name=""/>
        <dsp:cNvSpPr/>
      </dsp:nvSpPr>
      <dsp:spPr>
        <a:xfrm>
          <a:off x="1487532" y="1121070"/>
          <a:ext cx="1226957" cy="12269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/>
            <a:t>資訊資產</a:t>
          </a:r>
        </a:p>
      </dsp:txBody>
      <dsp:txXfrm>
        <a:off x="1667216" y="1300754"/>
        <a:ext cx="867589" cy="867589"/>
      </dsp:txXfrm>
    </dsp:sp>
    <dsp:sp modelId="{8B0903E1-364B-45FA-B367-9B0C82D1481B}">
      <dsp:nvSpPr>
        <dsp:cNvPr id="0" name=""/>
        <dsp:cNvSpPr/>
      </dsp:nvSpPr>
      <dsp:spPr>
        <a:xfrm>
          <a:off x="1671575" y="1223"/>
          <a:ext cx="858870" cy="8588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/>
            <a:t>資訊紀錄</a:t>
          </a:r>
        </a:p>
      </dsp:txBody>
      <dsp:txXfrm>
        <a:off x="1797354" y="127002"/>
        <a:ext cx="607312" cy="607312"/>
      </dsp:txXfrm>
    </dsp:sp>
    <dsp:sp modelId="{B9B207D2-1182-4849-802D-F2F57B9F576F}">
      <dsp:nvSpPr>
        <dsp:cNvPr id="0" name=""/>
        <dsp:cNvSpPr/>
      </dsp:nvSpPr>
      <dsp:spPr>
        <a:xfrm>
          <a:off x="2911648" y="902189"/>
          <a:ext cx="858870" cy="858870"/>
        </a:xfrm>
        <a:prstGeom prst="ellipse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/>
            <a:t>電腦系統</a:t>
          </a:r>
        </a:p>
      </dsp:txBody>
      <dsp:txXfrm>
        <a:off x="3037427" y="1027968"/>
        <a:ext cx="607312" cy="607312"/>
      </dsp:txXfrm>
    </dsp:sp>
    <dsp:sp modelId="{7DB356E5-1A66-4574-A62B-8D2A43594B62}">
      <dsp:nvSpPr>
        <dsp:cNvPr id="0" name=""/>
        <dsp:cNvSpPr/>
      </dsp:nvSpPr>
      <dsp:spPr>
        <a:xfrm>
          <a:off x="2437983" y="2359983"/>
          <a:ext cx="858870" cy="858870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/>
            <a:t>實體</a:t>
          </a:r>
        </a:p>
      </dsp:txBody>
      <dsp:txXfrm>
        <a:off x="2563762" y="2485762"/>
        <a:ext cx="607312" cy="607312"/>
      </dsp:txXfrm>
    </dsp:sp>
    <dsp:sp modelId="{56217ED4-0EAC-4523-8FE1-4804E8A055B8}">
      <dsp:nvSpPr>
        <dsp:cNvPr id="0" name=""/>
        <dsp:cNvSpPr/>
      </dsp:nvSpPr>
      <dsp:spPr>
        <a:xfrm>
          <a:off x="905168" y="2359983"/>
          <a:ext cx="858870" cy="858870"/>
        </a:xfrm>
        <a:prstGeom prst="ellipse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/>
            <a:t>人員</a:t>
          </a:r>
        </a:p>
      </dsp:txBody>
      <dsp:txXfrm>
        <a:off x="1030947" y="2485762"/>
        <a:ext cx="607312" cy="607312"/>
      </dsp:txXfrm>
    </dsp:sp>
    <dsp:sp modelId="{793F2270-DB10-47A8-A610-6069DF0F802E}">
      <dsp:nvSpPr>
        <dsp:cNvPr id="0" name=""/>
        <dsp:cNvSpPr/>
      </dsp:nvSpPr>
      <dsp:spPr>
        <a:xfrm>
          <a:off x="431502" y="902189"/>
          <a:ext cx="858870" cy="858870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/>
            <a:t>作業流程</a:t>
          </a:r>
        </a:p>
      </dsp:txBody>
      <dsp:txXfrm>
        <a:off x="557281" y="1027968"/>
        <a:ext cx="607312" cy="607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2CC21-1E10-4E4D-BCA5-BA8A39F9690C}">
      <dsp:nvSpPr>
        <dsp:cNvPr id="0" name=""/>
        <dsp:cNvSpPr/>
      </dsp:nvSpPr>
      <dsp:spPr>
        <a:xfrm rot="5400000">
          <a:off x="4114062" y="-1732302"/>
          <a:ext cx="519906" cy="411672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dirty="0"/>
            <a:t>資料庫、</a:t>
          </a:r>
          <a:r>
            <a:rPr lang="en-US" altLang="en-US" sz="1400" kern="1200" dirty="0"/>
            <a:t>Source Code</a:t>
          </a:r>
          <a:r>
            <a:rPr lang="zh-TW" altLang="en-US" sz="1400" kern="1200" dirty="0"/>
            <a:t>、系統文件及</a:t>
          </a:r>
          <a:r>
            <a:rPr lang="en-US" altLang="en-US" sz="1400" kern="1200" dirty="0"/>
            <a:t>System Log</a:t>
          </a:r>
          <a:endParaRPr lang="zh-TW" altLang="en-US" sz="1400" kern="1200" dirty="0"/>
        </a:p>
      </dsp:txBody>
      <dsp:txXfrm rot="-5400000">
        <a:off x="2315655" y="91485"/>
        <a:ext cx="4091340" cy="469146"/>
      </dsp:txXfrm>
    </dsp:sp>
    <dsp:sp modelId="{444F90B7-F123-4D48-A5E2-EB7DD6EB58CE}">
      <dsp:nvSpPr>
        <dsp:cNvPr id="0" name=""/>
        <dsp:cNvSpPr/>
      </dsp:nvSpPr>
      <dsp:spPr>
        <a:xfrm>
          <a:off x="0" y="1116"/>
          <a:ext cx="2315655" cy="6498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/>
            <a:t>資料紀錄</a:t>
          </a:r>
        </a:p>
      </dsp:txBody>
      <dsp:txXfrm>
        <a:off x="31725" y="32841"/>
        <a:ext cx="2252205" cy="586432"/>
      </dsp:txXfrm>
    </dsp:sp>
    <dsp:sp modelId="{FFB0101F-CB71-48F7-BAA5-9853C90D334E}">
      <dsp:nvSpPr>
        <dsp:cNvPr id="0" name=""/>
        <dsp:cNvSpPr/>
      </dsp:nvSpPr>
      <dsp:spPr>
        <a:xfrm rot="5400000">
          <a:off x="4114062" y="-1049925"/>
          <a:ext cx="519906" cy="41167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dirty="0"/>
            <a:t>軟體、伺服程式、網頁程式</a:t>
          </a:r>
          <a:r>
            <a:rPr lang="en-US" altLang="en-US" sz="1400" kern="1200" dirty="0"/>
            <a:t>(HTML/ASP/PHP) </a:t>
          </a:r>
          <a:r>
            <a:rPr lang="zh-TW" altLang="en-US" sz="1400" kern="1200" dirty="0"/>
            <a:t>及</a:t>
          </a:r>
          <a:r>
            <a:rPr lang="en-US" altLang="en-US" sz="1400" kern="1200" dirty="0"/>
            <a:t>Script</a:t>
          </a:r>
          <a:endParaRPr lang="zh-TW" altLang="en-US" sz="1400" kern="1200" dirty="0"/>
        </a:p>
      </dsp:txBody>
      <dsp:txXfrm rot="-5400000">
        <a:off x="2315655" y="773862"/>
        <a:ext cx="4091340" cy="469146"/>
      </dsp:txXfrm>
    </dsp:sp>
    <dsp:sp modelId="{10CACD5B-A4AA-46C9-86C8-9890039F25B4}">
      <dsp:nvSpPr>
        <dsp:cNvPr id="0" name=""/>
        <dsp:cNvSpPr/>
      </dsp:nvSpPr>
      <dsp:spPr>
        <a:xfrm>
          <a:off x="0" y="683493"/>
          <a:ext cx="2315655" cy="6498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/>
            <a:t>應用程式</a:t>
          </a:r>
        </a:p>
      </dsp:txBody>
      <dsp:txXfrm>
        <a:off x="31725" y="715218"/>
        <a:ext cx="2252205" cy="586432"/>
      </dsp:txXfrm>
    </dsp:sp>
    <dsp:sp modelId="{DCDF33FF-A757-4006-B1E4-D442A61F9D61}">
      <dsp:nvSpPr>
        <dsp:cNvPr id="0" name=""/>
        <dsp:cNvSpPr/>
      </dsp:nvSpPr>
      <dsp:spPr>
        <a:xfrm rot="5400000">
          <a:off x="4114062" y="-367548"/>
          <a:ext cx="519906" cy="411672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/>
            <a:t>Windows XP/Vista/7/8/10</a:t>
          </a:r>
          <a:r>
            <a:rPr lang="zh-TW" altLang="en-US" sz="1400" kern="1200" dirty="0"/>
            <a:t>與</a:t>
          </a:r>
          <a:r>
            <a:rPr lang="en-US" altLang="en-US" sz="1400" kern="1200" dirty="0"/>
            <a:t>Linux</a:t>
          </a:r>
          <a:endParaRPr lang="zh-TW" altLang="en-US" sz="1400" kern="1200" dirty="0"/>
        </a:p>
      </dsp:txBody>
      <dsp:txXfrm rot="-5400000">
        <a:off x="2315655" y="1456239"/>
        <a:ext cx="4091340" cy="469146"/>
      </dsp:txXfrm>
    </dsp:sp>
    <dsp:sp modelId="{608B9799-0795-4A75-86FE-0D41190CBBE1}">
      <dsp:nvSpPr>
        <dsp:cNvPr id="0" name=""/>
        <dsp:cNvSpPr/>
      </dsp:nvSpPr>
      <dsp:spPr>
        <a:xfrm>
          <a:off x="0" y="1365870"/>
          <a:ext cx="2315655" cy="6498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/>
            <a:t>作業系統</a:t>
          </a:r>
        </a:p>
      </dsp:txBody>
      <dsp:txXfrm>
        <a:off x="31725" y="1397595"/>
        <a:ext cx="2252205" cy="586432"/>
      </dsp:txXfrm>
    </dsp:sp>
    <dsp:sp modelId="{7E02BC09-E7DE-4C81-B2B7-31AE4E8D7844}">
      <dsp:nvSpPr>
        <dsp:cNvPr id="0" name=""/>
        <dsp:cNvSpPr/>
      </dsp:nvSpPr>
      <dsp:spPr>
        <a:xfrm rot="5400000">
          <a:off x="4114062" y="314828"/>
          <a:ext cx="519906" cy="411672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dirty="0"/>
            <a:t>伺服器、路由器、防火牆、個人電腦及磁性儲存媒體</a:t>
          </a:r>
        </a:p>
      </dsp:txBody>
      <dsp:txXfrm rot="-5400000">
        <a:off x="2315655" y="2138615"/>
        <a:ext cx="4091340" cy="469146"/>
      </dsp:txXfrm>
    </dsp:sp>
    <dsp:sp modelId="{8C45FCAB-CFF8-44FC-98F0-5F16A64B3C87}">
      <dsp:nvSpPr>
        <dsp:cNvPr id="0" name=""/>
        <dsp:cNvSpPr/>
      </dsp:nvSpPr>
      <dsp:spPr>
        <a:xfrm>
          <a:off x="0" y="2048247"/>
          <a:ext cx="2315655" cy="6498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/>
            <a:t>硬體設備</a:t>
          </a:r>
        </a:p>
      </dsp:txBody>
      <dsp:txXfrm>
        <a:off x="31725" y="2079972"/>
        <a:ext cx="2252205" cy="586432"/>
      </dsp:txXfrm>
    </dsp:sp>
    <dsp:sp modelId="{BED49150-105D-4C93-A7D7-8BF4FD4D4E11}">
      <dsp:nvSpPr>
        <dsp:cNvPr id="0" name=""/>
        <dsp:cNvSpPr/>
      </dsp:nvSpPr>
      <dsp:spPr>
        <a:xfrm rot="5400000">
          <a:off x="4114062" y="997205"/>
          <a:ext cx="519906" cy="411672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/>
            <a:t>T1</a:t>
          </a:r>
          <a:r>
            <a:rPr lang="zh-TW" altLang="en-US" sz="1400" kern="1200" dirty="0"/>
            <a:t>專線、</a:t>
          </a:r>
          <a:r>
            <a:rPr lang="en-US" altLang="en-US" sz="1400" kern="1200" dirty="0"/>
            <a:t>ADSL</a:t>
          </a:r>
          <a:r>
            <a:rPr lang="zh-TW" altLang="en-US" sz="1400" kern="1200" dirty="0"/>
            <a:t>及</a:t>
          </a:r>
          <a:r>
            <a:rPr lang="en-US" altLang="en-US" sz="1400" kern="1200" dirty="0"/>
            <a:t>ISDN</a:t>
          </a:r>
          <a:endParaRPr lang="zh-TW" altLang="en-US" sz="1400" kern="1200" dirty="0"/>
        </a:p>
      </dsp:txBody>
      <dsp:txXfrm rot="-5400000">
        <a:off x="2315655" y="2820992"/>
        <a:ext cx="4091340" cy="469146"/>
      </dsp:txXfrm>
    </dsp:sp>
    <dsp:sp modelId="{D4D0CEA2-B96B-471A-B943-9D9FA24BE58C}">
      <dsp:nvSpPr>
        <dsp:cNvPr id="0" name=""/>
        <dsp:cNvSpPr/>
      </dsp:nvSpPr>
      <dsp:spPr>
        <a:xfrm>
          <a:off x="0" y="2730624"/>
          <a:ext cx="2315655" cy="64988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/>
            <a:t>網路</a:t>
          </a:r>
        </a:p>
      </dsp:txBody>
      <dsp:txXfrm>
        <a:off x="31725" y="2762349"/>
        <a:ext cx="2252205" cy="586432"/>
      </dsp:txXfrm>
    </dsp:sp>
    <dsp:sp modelId="{EBC15B12-E02E-41DA-8B1B-252B92ABCA6D}">
      <dsp:nvSpPr>
        <dsp:cNvPr id="0" name=""/>
        <dsp:cNvSpPr/>
      </dsp:nvSpPr>
      <dsp:spPr>
        <a:xfrm rot="5400000">
          <a:off x="4114062" y="1679582"/>
          <a:ext cx="519906" cy="411672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dirty="0"/>
            <a:t>管理員、使用者及作業員</a:t>
          </a:r>
        </a:p>
      </dsp:txBody>
      <dsp:txXfrm rot="-5400000">
        <a:off x="2315655" y="3503369"/>
        <a:ext cx="4091340" cy="469146"/>
      </dsp:txXfrm>
    </dsp:sp>
    <dsp:sp modelId="{686C93F5-057F-451A-8E7C-24D8EA6368CA}">
      <dsp:nvSpPr>
        <dsp:cNvPr id="0" name=""/>
        <dsp:cNvSpPr/>
      </dsp:nvSpPr>
      <dsp:spPr>
        <a:xfrm>
          <a:off x="0" y="3413000"/>
          <a:ext cx="2315655" cy="6498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/>
            <a:t>使用者</a:t>
          </a:r>
        </a:p>
      </dsp:txBody>
      <dsp:txXfrm>
        <a:off x="31725" y="3444725"/>
        <a:ext cx="2252205" cy="586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6AB7B-7C80-4229-A1C9-3A385B42E74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93C05-47C5-499A-892A-E56163E76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7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C05-47C5-499A-892A-E56163E766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9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C05-47C5-499A-892A-E56163E766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01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C05-47C5-499A-892A-E56163E7664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55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C05-47C5-499A-892A-E56163E7664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17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1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78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13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8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81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2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28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4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69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93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E5E8-3BB4-4F9C-BB24-ACC26F2A5A57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風險管理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48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E6165C1-B506-4057-BBE8-C185435E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4114800" cy="1143000"/>
          </a:xfrm>
        </p:spPr>
        <p:txBody>
          <a:bodyPr/>
          <a:lstStyle/>
          <a:p>
            <a:r>
              <a:rPr lang="zh-TW" altLang="en-US" dirty="0"/>
              <a:t>風險管理的過程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36E1D760-AEA4-4D2D-8DCB-7379DB2B9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32132"/>
              </p:ext>
            </p:extLst>
          </p:nvPr>
        </p:nvGraphicFramePr>
        <p:xfrm>
          <a:off x="679132" y="1255984"/>
          <a:ext cx="778573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588">
                  <a:extLst>
                    <a:ext uri="{9D8B030D-6E8A-4147-A177-3AD203B41FA5}">
                      <a16:colId xmlns:a16="http://schemas.microsoft.com/office/drawing/2014/main" xmlns="" val="2352374215"/>
                    </a:ext>
                  </a:extLst>
                </a:gridCol>
                <a:gridCol w="6413148">
                  <a:extLst>
                    <a:ext uri="{9D8B030D-6E8A-4147-A177-3AD203B41FA5}">
                      <a16:colId xmlns:a16="http://schemas.microsoft.com/office/drawing/2014/main" xmlns="" val="1501951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60515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風險處理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選擇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最合適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的風險處理方案。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768898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設計風險處理計畫，明訂如何實施處理選項。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294378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監視與審查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提高過程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設計、實施及結果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的質量與有效性。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2078608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監視風險管理流程及其結果，監視與審查的責任須清楚界定。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1766104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計畫、收集及分析所得資訊、記錄其結果，並提供回饋。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10706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將結果納入績效管理、衡量及報告活動。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3883058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記錄與報告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在整個組織內溝通風險管理活動與結果。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8542198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為決策提供資訊。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4563278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改進風險管理活動。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02983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提供風險資訊並與利害相關者進行互動。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290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57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0C99A15-4213-406F-AC81-F9440727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60337"/>
            <a:ext cx="6851104" cy="1143000"/>
          </a:xfrm>
        </p:spPr>
        <p:txBody>
          <a:bodyPr/>
          <a:lstStyle/>
          <a:p>
            <a:r>
              <a:rPr lang="en-US" altLang="zh-TW" dirty="0"/>
              <a:t>NIST</a:t>
            </a:r>
            <a:r>
              <a:rPr lang="zh-TW" altLang="en-US" dirty="0"/>
              <a:t>資訊系統風險管理架構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78C34D7B-51A0-4FE0-B4F6-D0BCD0BD1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7" y="1303337"/>
            <a:ext cx="7056786" cy="48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CNS</a:t>
            </a:r>
            <a:r>
              <a:rPr lang="zh-TW" altLang="en-US" dirty="0"/>
              <a:t>／</a:t>
            </a:r>
            <a:r>
              <a:rPr lang="en-US" altLang="zh-TW" dirty="0"/>
              <a:t>ISO31000</a:t>
            </a:r>
            <a:r>
              <a:rPr lang="zh-TW" altLang="en-US" dirty="0"/>
              <a:t>風險管理之過程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041D105D-E7DB-413D-B775-859EE10D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60" y="1340768"/>
            <a:ext cx="6246080" cy="4099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0D9C3C4-7811-4390-AD83-5A52BB6B6982}"/>
              </a:ext>
            </a:extLst>
          </p:cNvPr>
          <p:cNvSpPr/>
          <p:nvPr/>
        </p:nvSpPr>
        <p:spPr>
          <a:xfrm>
            <a:off x="1448960" y="5440648"/>
            <a:ext cx="5787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JhengHeiRegular"/>
              </a:rPr>
              <a:t>風險管理的過程應符合下列事項之要求：</a:t>
            </a:r>
          </a:p>
          <a:p>
            <a:pPr lvl="1"/>
            <a:r>
              <a:rPr lang="en-US" altLang="zh-TW" dirty="0">
                <a:latin typeface="ArialMT"/>
              </a:rPr>
              <a:t>• </a:t>
            </a:r>
            <a:r>
              <a:rPr lang="zh-TW" altLang="en-US" dirty="0">
                <a:latin typeface="MicrosoftJhengHeiRegular"/>
              </a:rPr>
              <a:t>是機關整體管理活動中，不可或缺的一部分。</a:t>
            </a:r>
          </a:p>
          <a:p>
            <a:pPr lvl="1"/>
            <a:r>
              <a:rPr lang="en-US" altLang="zh-TW" dirty="0">
                <a:latin typeface="ArialMT"/>
              </a:rPr>
              <a:t>• </a:t>
            </a:r>
            <a:r>
              <a:rPr lang="zh-TW" altLang="en-US" dirty="0">
                <a:latin typeface="MicrosoftJhengHeiRegular"/>
              </a:rPr>
              <a:t>應融入於機關文化之中。</a:t>
            </a:r>
          </a:p>
          <a:p>
            <a:pPr lvl="1"/>
            <a:r>
              <a:rPr lang="en-US" altLang="zh-TW" dirty="0">
                <a:latin typeface="ArialMT"/>
              </a:rPr>
              <a:t>• </a:t>
            </a:r>
            <a:r>
              <a:rPr lang="zh-TW" altLang="en-US" dirty="0">
                <a:latin typeface="MicrosoftJhengHeiRegular"/>
              </a:rPr>
              <a:t>應根據機關的活動過程加以調適。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29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CNS27005</a:t>
            </a:r>
            <a:r>
              <a:rPr lang="zh-TW" altLang="en-US" dirty="0"/>
              <a:t>資訊系統風險評鑑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F981929A-19E4-47CB-944C-ACFB8A96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417638"/>
            <a:ext cx="3754760" cy="46583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3705828-90CB-4900-B595-03E3BD15ACB8}"/>
              </a:ext>
            </a:extLst>
          </p:cNvPr>
          <p:cNvSpPr/>
          <p:nvPr/>
        </p:nvSpPr>
        <p:spPr>
          <a:xfrm>
            <a:off x="251520" y="1417638"/>
            <a:ext cx="46805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ArialMT"/>
              </a:rPr>
              <a:t>• </a:t>
            </a:r>
            <a:r>
              <a:rPr lang="en-US" altLang="zh-TW" sz="1600" dirty="0">
                <a:latin typeface="MicrosoftJhengHeiRegular"/>
              </a:rPr>
              <a:t>CNS 27005</a:t>
            </a:r>
            <a:r>
              <a:rPr lang="zh-TW" altLang="en-US" sz="1600" dirty="0">
                <a:latin typeface="MicrosoftJhengHeiRegular"/>
              </a:rPr>
              <a:t>提供資安風險管理的</a:t>
            </a:r>
            <a:r>
              <a:rPr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JhengHeiRegular"/>
              </a:rPr>
              <a:t>指導綱要</a:t>
            </a:r>
            <a:r>
              <a:rPr lang="zh-TW" altLang="en-US" sz="1600" dirty="0">
                <a:latin typeface="MicrosoftJhengHeiRegular"/>
              </a:rPr>
              <a:t>，並支援</a:t>
            </a:r>
            <a:r>
              <a:rPr lang="en-US" altLang="zh-TW" sz="1600" dirty="0">
                <a:latin typeface="MicrosoftJhengHeiRegular"/>
              </a:rPr>
              <a:t>CNS 27001</a:t>
            </a:r>
            <a:r>
              <a:rPr lang="zh-TW" altLang="en-US" sz="1600" dirty="0">
                <a:latin typeface="MicrosoftJhengHeiRegular"/>
              </a:rPr>
              <a:t>資訊安全管理系統</a:t>
            </a:r>
            <a:r>
              <a:rPr lang="en-US" altLang="zh-TW" sz="1600" dirty="0">
                <a:latin typeface="MicrosoftJhengHeiRegular"/>
              </a:rPr>
              <a:t>(Information Security Management System, ISMS)</a:t>
            </a:r>
            <a:r>
              <a:rPr lang="zh-TW" altLang="en-US" sz="1600" dirty="0">
                <a:latin typeface="MicrosoftJhengHeiRegular"/>
              </a:rPr>
              <a:t>的特定要求</a:t>
            </a:r>
          </a:p>
          <a:p>
            <a:r>
              <a:rPr lang="en-US" altLang="zh-TW" sz="1600" dirty="0">
                <a:latin typeface="ArialMT"/>
              </a:rPr>
              <a:t>• </a:t>
            </a:r>
            <a:r>
              <a:rPr lang="zh-TW" altLang="en-US" sz="1600" dirty="0">
                <a:latin typeface="MicrosoftJhengHeiRegular"/>
              </a:rPr>
              <a:t>參考</a:t>
            </a:r>
            <a:r>
              <a:rPr lang="en-US" altLang="zh-TW" sz="1600" dirty="0">
                <a:latin typeface="MicrosoftJhengHeiRegular"/>
              </a:rPr>
              <a:t>CNS 27005</a:t>
            </a:r>
            <a:r>
              <a:rPr lang="zh-TW" altLang="en-US" sz="1600" dirty="0">
                <a:latin typeface="MicrosoftJhengHeiRegular"/>
              </a:rPr>
              <a:t>風險管理過程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MicrosoftJhengHeiRegular"/>
              </a:rPr>
              <a:t>首先建立全景，然後進行風險評鑑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MicrosoftJhengHeiRegular"/>
              </a:rPr>
              <a:t>若能提供充分資訊，有效地修正風險，至可接受等級所需措施，則評鑑工作完成，隨後展開風險處理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MicrosoftJhengHeiRegular"/>
              </a:rPr>
              <a:t>若資訊不充分，則需進行再一次的修訂全景</a:t>
            </a:r>
            <a:r>
              <a:rPr lang="en-US" altLang="zh-TW" sz="1600" dirty="0">
                <a:latin typeface="MicrosoftJhengHeiRegular"/>
              </a:rPr>
              <a:t>(</a:t>
            </a:r>
            <a:r>
              <a:rPr lang="zh-TW" altLang="en-US" sz="1600" dirty="0">
                <a:latin typeface="MicrosoftJhengHeiRegular"/>
              </a:rPr>
              <a:t>例如：風險評估準則、風險接受準則或衝擊準則</a:t>
            </a:r>
            <a:r>
              <a:rPr lang="en-US" altLang="zh-TW" sz="1600" dirty="0">
                <a:latin typeface="MicrosoftJhengHeiRegular"/>
              </a:rPr>
              <a:t>)</a:t>
            </a:r>
            <a:r>
              <a:rPr lang="zh-TW" altLang="en-US" sz="1600" dirty="0">
                <a:latin typeface="MicrosoftJhengHeiRegular"/>
              </a:rPr>
              <a:t>之風險評鑑循環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MicrosoftJhengHeiRegular"/>
              </a:rPr>
              <a:t>此循環可能僅及於整體範圍之有限部分「風險決策點</a:t>
            </a:r>
            <a:r>
              <a:rPr lang="en-US" altLang="zh-TW" sz="1600" dirty="0">
                <a:latin typeface="MicrosoftJhengHeiRegular"/>
              </a:rPr>
              <a:t>1</a:t>
            </a:r>
            <a:r>
              <a:rPr lang="zh-TW" altLang="en-US" sz="1600" dirty="0">
                <a:latin typeface="MicrosoftJhengHeiRegular"/>
              </a:rPr>
              <a:t>」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MicrosoftJhengHeiRegular"/>
              </a:rPr>
              <a:t>風險處理有效性，依風險評鑑結果而定，可能無法立即將剩餘風險降至可接受等級，若有需要，可變更全景參數</a:t>
            </a:r>
            <a:r>
              <a:rPr lang="en-US" altLang="zh-TW" sz="1600" dirty="0">
                <a:latin typeface="MicrosoftJhengHeiRegular"/>
              </a:rPr>
              <a:t>(</a:t>
            </a:r>
            <a:r>
              <a:rPr lang="zh-TW" altLang="en-US" sz="1600" dirty="0">
                <a:latin typeface="MicrosoftJhengHeiRegular"/>
              </a:rPr>
              <a:t>例如：風險評鑑、風險接受或衝擊準則</a:t>
            </a:r>
            <a:r>
              <a:rPr lang="en-US" altLang="zh-TW" sz="1600" dirty="0">
                <a:latin typeface="MicrosoftJhengHeiRegular"/>
              </a:rPr>
              <a:t>)</a:t>
            </a:r>
            <a:r>
              <a:rPr lang="zh-TW" altLang="en-US" sz="1600" dirty="0">
                <a:latin typeface="MicrosoftJhengHeiRegular"/>
              </a:rPr>
              <a:t>後，進行另一次風險評鑑循環，再執行更進一步風險處理「風險決策點</a:t>
            </a:r>
            <a:r>
              <a:rPr lang="en-US" altLang="zh-TW" sz="1600" dirty="0">
                <a:latin typeface="MicrosoftJhengHeiRegular"/>
              </a:rPr>
              <a:t>2</a:t>
            </a:r>
            <a:r>
              <a:rPr lang="zh-TW" altLang="en-US" sz="1600" dirty="0">
                <a:latin typeface="MicrosoftJhengHeiRegular"/>
              </a:rPr>
              <a:t>」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745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314F1D0-610C-4907-B7E8-00C6EF94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5760"/>
            <a:ext cx="7704856" cy="1143000"/>
          </a:xfrm>
        </p:spPr>
        <p:txBody>
          <a:bodyPr>
            <a:noAutofit/>
          </a:bodyPr>
          <a:lstStyle/>
          <a:p>
            <a:r>
              <a:rPr lang="zh-TW" altLang="en-US" dirty="0"/>
              <a:t>建立全景</a:t>
            </a:r>
            <a:r>
              <a:rPr lang="en-US" altLang="zh-TW" dirty="0"/>
              <a:t>(Context Establishment)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1CAAA97-6943-427F-96BA-C607FF4D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目的</a:t>
            </a:r>
          </a:p>
          <a:p>
            <a:pPr marL="400050" lvl="1" indent="0">
              <a:buNone/>
            </a:pPr>
            <a:r>
              <a:rPr lang="zh-TW" altLang="en-US" sz="2400" dirty="0"/>
              <a:t>了解機關對資安管理的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期望</a:t>
            </a:r>
            <a:r>
              <a:rPr lang="zh-TW" altLang="en-US" sz="2400" dirty="0"/>
              <a:t>與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</a:t>
            </a:r>
            <a:r>
              <a:rPr lang="zh-TW" altLang="en-US" sz="2400" dirty="0"/>
              <a:t>，宜由機關高階長官</a:t>
            </a:r>
            <a:r>
              <a:rPr lang="en-US" altLang="zh-TW" sz="2400" dirty="0"/>
              <a:t>(</a:t>
            </a:r>
            <a:r>
              <a:rPr lang="zh-TW" altLang="en-US" sz="2400" dirty="0"/>
              <a:t>例如資訊安全長</a:t>
            </a:r>
            <a:r>
              <a:rPr lang="en-US" altLang="zh-TW" sz="2400" dirty="0"/>
              <a:t>)</a:t>
            </a:r>
            <a:r>
              <a:rPr lang="zh-TW" altLang="en-US" sz="2400" dirty="0"/>
              <a:t>明訂，包括：</a:t>
            </a:r>
            <a:endParaRPr lang="en-US" altLang="zh-TW" sz="24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TW" altLang="en-US" sz="2400" dirty="0"/>
              <a:t>資安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政策</a:t>
            </a:r>
            <a:r>
              <a:rPr lang="zh-TW" altLang="en-US" sz="2400" dirty="0"/>
              <a:t>，明確界定出風險評鑑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範圍</a:t>
            </a:r>
            <a:r>
              <a:rPr lang="zh-TW" altLang="en-US" sz="2400" dirty="0"/>
              <a:t>、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角色</a:t>
            </a:r>
            <a:r>
              <a:rPr lang="zh-TW" altLang="en-US" sz="2400" dirty="0"/>
              <a:t>及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責任</a:t>
            </a:r>
            <a:r>
              <a:rPr lang="zh-TW" altLang="en-US" sz="2400" dirty="0"/>
              <a:t>等</a:t>
            </a:r>
            <a:endParaRPr lang="en-US" altLang="zh-TW" sz="24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TW" altLang="en-US" sz="2400" dirty="0"/>
              <a:t>識別該機關內與外各方面的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安全需求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建立全景三項重點工作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/>
              <a:t>規劃與定義風險管理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基本準則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/>
              <a:t>確認資通系統範疇與邊界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/>
              <a:t>成立「跨部門」的風險評鑑組織</a:t>
            </a:r>
          </a:p>
        </p:txBody>
      </p:sp>
    </p:spTree>
    <p:extLst>
      <p:ext uri="{BB962C8B-B14F-4D97-AF65-F5344CB8AC3E}">
        <p14:creationId xmlns:p14="http://schemas.microsoft.com/office/powerpoint/2010/main" val="26290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78128"/>
            <a:ext cx="5987008" cy="1143000"/>
          </a:xfrm>
        </p:spPr>
        <p:txBody>
          <a:bodyPr/>
          <a:lstStyle/>
          <a:p>
            <a:r>
              <a:rPr lang="zh-TW" altLang="en-US" dirty="0"/>
              <a:t>衝擊準則</a:t>
            </a:r>
            <a:r>
              <a:rPr lang="en-US" altLang="zh-TW" dirty="0"/>
              <a:t>(Impact Criteria)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0E12836-A8C4-4BE9-9D60-99EA7513DA4E}"/>
              </a:ext>
            </a:extLst>
          </p:cNvPr>
          <p:cNvSpPr/>
          <p:nvPr/>
        </p:nvSpPr>
        <p:spPr>
          <a:xfrm>
            <a:off x="827584" y="1416893"/>
            <a:ext cx="74888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icrosoftJhengHeiRegular"/>
              </a:rPr>
              <a:t>衝擊準則</a:t>
            </a:r>
            <a:r>
              <a:rPr lang="en-US" altLang="zh-TW" sz="2400" dirty="0">
                <a:latin typeface="MicrosoftJhengHeiRegular"/>
              </a:rPr>
              <a:t>(Impact Criteria)</a:t>
            </a:r>
            <a:r>
              <a:rPr lang="zh-TW" altLang="en-US" sz="2400" dirty="0">
                <a:latin typeface="MicrosoftJhengHeiRegular"/>
              </a:rPr>
              <a:t>主要訂定當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JhengHeiRegular"/>
              </a:rPr>
              <a:t>威脅</a:t>
            </a:r>
            <a:r>
              <a:rPr lang="zh-TW" altLang="en-US" sz="2400" dirty="0">
                <a:latin typeface="MicrosoftJhengHeiRegular"/>
              </a:rPr>
              <a:t>與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JhengHeiRegular"/>
              </a:rPr>
              <a:t>脆弱性</a:t>
            </a:r>
            <a:r>
              <a:rPr lang="zh-TW" altLang="en-US" sz="2400" dirty="0">
                <a:latin typeface="MicrosoftJhengHeiRegular"/>
              </a:rPr>
              <a:t>結合，破壞資訊及資通系統資產的機密性、完整性及可用性</a:t>
            </a:r>
            <a:r>
              <a:rPr lang="en-US" altLang="zh-TW" sz="2400" dirty="0">
                <a:latin typeface="MicrosoftJhengHeiRegular"/>
              </a:rPr>
              <a:t>(CIA)</a:t>
            </a:r>
            <a:r>
              <a:rPr lang="zh-TW" altLang="en-US" sz="2400" dirty="0">
                <a:latin typeface="MicrosoftJhengHeiRegular"/>
              </a:rPr>
              <a:t>，對組織衝擊的嚴重性，可能包括營運受損、信譽損害、資安危害、業務與財務價值損失及違法情事等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icrosoftJhengHeiRegular"/>
              </a:rPr>
              <a:t>建議將衝擊嚴重性，以機密性、完整性及可用性遭破壞的程度，分為普、中、高</a:t>
            </a:r>
            <a:r>
              <a:rPr lang="en-US" altLang="zh-TW" sz="2400" dirty="0">
                <a:latin typeface="MicrosoftJhengHeiRegular"/>
              </a:rPr>
              <a:t>3</a:t>
            </a:r>
            <a:r>
              <a:rPr lang="zh-TW" altLang="en-US" sz="2400" dirty="0">
                <a:latin typeface="MicrosoftJhengHeiRegular"/>
              </a:rPr>
              <a:t>等級，分別說明各等級對組織的影響</a:t>
            </a:r>
            <a:endParaRPr lang="en-US" altLang="zh-TW" sz="2400" dirty="0">
              <a:latin typeface="MicrosoftJhengHeiRegular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機密性「普」級：資訊缺乏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機密性保護</a:t>
            </a:r>
            <a:r>
              <a:rPr lang="zh-TW" altLang="en-US" sz="2400" dirty="0"/>
              <a:t>，造成後果輕微或可忽視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完整性「中」級：缺乏完整性保護，會造成組織嚴重後果，且災害會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影響</a:t>
            </a:r>
            <a:r>
              <a:rPr lang="zh-TW" altLang="en-US" sz="2400" dirty="0"/>
              <a:t>組織業務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運作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可用性「高」級：缺乏可用性保護，造成後果很嚴重，且災害會嚴重影響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</a:t>
            </a:r>
            <a:r>
              <a:rPr lang="zh-TW" altLang="en-US" sz="2400" dirty="0"/>
              <a:t>或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信譽</a:t>
            </a:r>
            <a:r>
              <a:rPr lang="zh-TW" altLang="en-US" sz="2400" dirty="0"/>
              <a:t>受損</a:t>
            </a:r>
          </a:p>
        </p:txBody>
      </p:sp>
    </p:spTree>
    <p:extLst>
      <p:ext uri="{BB962C8B-B14F-4D97-AF65-F5344CB8AC3E}">
        <p14:creationId xmlns:p14="http://schemas.microsoft.com/office/powerpoint/2010/main" val="146068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風險接受準則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(Risk Acceptance Criteria)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6DA97BF-E08A-477F-8230-EB749A4D8F5F}"/>
              </a:ext>
            </a:extLst>
          </p:cNvPr>
          <p:cNvSpPr/>
          <p:nvPr/>
        </p:nvSpPr>
        <p:spPr>
          <a:xfrm>
            <a:off x="593304" y="1494897"/>
            <a:ext cx="78671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【</a:t>
            </a:r>
            <a:r>
              <a:rPr lang="zh-TW" altLang="en-US" sz="2000" dirty="0"/>
              <a:t>風險接受準則</a:t>
            </a:r>
            <a:r>
              <a:rPr lang="en-US" altLang="zh-TW" sz="2000" dirty="0"/>
              <a:t>】</a:t>
            </a:r>
            <a:r>
              <a:rPr lang="zh-TW" altLang="en-US" sz="2000" dirty="0"/>
              <a:t>可依預期風險存在時間長短而不同，例如：風險可能與一暫時或短期的活動有關。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設定風險接受準則</a:t>
            </a:r>
            <a:r>
              <a:rPr lang="zh-TW" altLang="en-US" sz="2000" dirty="0"/>
              <a:t>，宜考量下列項目：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業務需求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法律、法令、規章及合約方面的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智慧財產權</a:t>
            </a:r>
            <a:r>
              <a:rPr lang="en-US" altLang="zh-TW" sz="2000" dirty="0"/>
              <a:t>(Intellectual Property Right</a:t>
            </a:r>
            <a:r>
              <a:rPr lang="zh-TW" altLang="en-US" sz="2000" dirty="0"/>
              <a:t>， </a:t>
            </a:r>
            <a:r>
              <a:rPr lang="en-US" altLang="zh-TW" sz="2000" dirty="0"/>
              <a:t>IPR)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資源分配狀況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技術成熟度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經費預算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社會與人道主義因素</a:t>
            </a:r>
            <a:endParaRPr lang="en-US" altLang="zh-TW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E03178-4BC0-4716-B910-BC487E848873}"/>
              </a:ext>
            </a:extLst>
          </p:cNvPr>
          <p:cNvSpPr/>
          <p:nvPr/>
        </p:nvSpPr>
        <p:spPr>
          <a:xfrm>
            <a:off x="593304" y="4357219"/>
            <a:ext cx="78671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風險接受準則得用以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具體</a:t>
            </a: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指定風險處理的範圍與標的，包括有：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無法接受違反個資法情事；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接受系統或業斷中斷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4hr</a:t>
            </a: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以內；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關鍵業務不得中斷超過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1hr</a:t>
            </a: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；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無法接受全面侵害智慧財產權情事，對同仁自行下載導致侵權行為，透過教育訓練加強輔導；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接受現有資訊技術無法克服的風險，但須有處理方式，且處理方式不得超過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最大容許中斷時間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(MTPD)</a:t>
            </a: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1093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730DB56B-5DAA-4E2B-AB0C-8B6264390748}"/>
              </a:ext>
            </a:extLst>
          </p:cNvPr>
          <p:cNvSpPr txBox="1"/>
          <p:nvPr/>
        </p:nvSpPr>
        <p:spPr>
          <a:xfrm>
            <a:off x="0" y="4581128"/>
            <a:ext cx="9144000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風險管理流程與操作</a:t>
            </a:r>
          </a:p>
        </p:txBody>
      </p:sp>
    </p:spTree>
    <p:extLst>
      <p:ext uri="{BB962C8B-B14F-4D97-AF65-F5344CB8AC3E}">
        <p14:creationId xmlns:p14="http://schemas.microsoft.com/office/powerpoint/2010/main" val="180399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0A77045-F0D5-4B18-B132-A8E2D82F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48415"/>
            <a:ext cx="1306488" cy="1143000"/>
          </a:xfrm>
        </p:spPr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3DBBDA2-1F8F-497E-84D9-34326F73A7A1}"/>
              </a:ext>
            </a:extLst>
          </p:cNvPr>
          <p:cNvSpPr/>
          <p:nvPr/>
        </p:nvSpPr>
        <p:spPr>
          <a:xfrm>
            <a:off x="1241630" y="1417638"/>
            <a:ext cx="66607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3200" dirty="0"/>
              <a:t>實作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高階</a:t>
            </a:r>
            <a:r>
              <a:rPr lang="zh-TW" altLang="en-US" sz="3200" dirty="0"/>
              <a:t>風險評鑑作法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3200" dirty="0"/>
              <a:t>實作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詳細</a:t>
            </a:r>
            <a:r>
              <a:rPr lang="zh-TW" altLang="en-US" sz="3200" dirty="0"/>
              <a:t>風險評鑑作法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3200" dirty="0"/>
              <a:t>風險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處理</a:t>
            </a:r>
            <a:r>
              <a:rPr lang="zh-TW" altLang="en-US" sz="3200" dirty="0"/>
              <a:t>與建立全景的關係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3200" dirty="0"/>
              <a:t>4</a:t>
            </a:r>
            <a:r>
              <a:rPr lang="zh-TW" altLang="en-US" sz="3200" dirty="0"/>
              <a:t>種風險處理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策略</a:t>
            </a:r>
            <a:r>
              <a:rPr lang="zh-TW" altLang="en-US" sz="3200" dirty="0"/>
              <a:t>的定義與差別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3200" dirty="0"/>
              <a:t>控制措施選擇原則，以利日後選擇最適合機關的控制措施進行實作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3200" dirty="0"/>
              <a:t>控制措施選擇主要來源</a:t>
            </a:r>
          </a:p>
        </p:txBody>
      </p:sp>
    </p:spTree>
    <p:extLst>
      <p:ext uri="{BB962C8B-B14F-4D97-AF65-F5344CB8AC3E}">
        <p14:creationId xmlns:p14="http://schemas.microsoft.com/office/powerpoint/2010/main" val="2704774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59D6387-CD78-43DB-B264-26505C4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4690864" cy="1143000"/>
          </a:xfrm>
        </p:spPr>
        <p:txBody>
          <a:bodyPr/>
          <a:lstStyle/>
          <a:p>
            <a:r>
              <a:rPr lang="zh-TW" altLang="en-US" dirty="0"/>
              <a:t>高階風險評鑑簡介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323FFF8-CB30-4677-B172-2C14581D67C1}"/>
              </a:ext>
            </a:extLst>
          </p:cNvPr>
          <p:cNvSpPr/>
          <p:nvPr/>
        </p:nvSpPr>
        <p:spPr>
          <a:xfrm>
            <a:off x="791580" y="1331640"/>
            <a:ext cx="75608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根據</a:t>
            </a:r>
            <a:r>
              <a:rPr lang="en-US" altLang="zh-TW" sz="2000" dirty="0"/>
              <a:t>ISO/IEC 27005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對內部所有資通系統，找出營運價值與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高階衝擊</a:t>
            </a:r>
            <a:r>
              <a:rPr lang="zh-TW" altLang="en-US" sz="2000" dirty="0"/>
              <a:t>影響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不須對所有資通系統的所有資訊資產，以資產價值、威脅、脆弱性及後果的系統化詳細風險評鑑開始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基於人力、預算及時間考量來運用</a:t>
            </a:r>
            <a:endParaRPr lang="en-US" altLang="zh-TW" sz="2000" dirty="0"/>
          </a:p>
          <a:p>
            <a:r>
              <a:rPr lang="zh-TW" altLang="en-US" sz="2000" dirty="0"/>
              <a:t>高階風險評鑑的特色：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機關可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迅速</a:t>
            </a:r>
            <a:r>
              <a:rPr lang="zh-TW" altLang="en-US" sz="2000" dirty="0"/>
              <a:t>鑑別出內部所有資通系統的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安全等級</a:t>
            </a:r>
            <a:r>
              <a:rPr lang="zh-TW" altLang="en-US" sz="2000" dirty="0"/>
              <a:t>或關鍵程度，有助於先對較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關鍵</a:t>
            </a:r>
            <a:r>
              <a:rPr lang="zh-TW" altLang="en-US" sz="2000" dirty="0"/>
              <a:t>或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衝擊影響</a:t>
            </a:r>
            <a:r>
              <a:rPr lang="zh-TW" altLang="en-US" sz="2000" dirty="0"/>
              <a:t>較大的系統做基本的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防護</a:t>
            </a:r>
            <a:r>
              <a:rPr lang="zh-TW" altLang="en-US" sz="2000" dirty="0"/>
              <a:t>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高階風險評鑑是以資通系統整體考量為主，評鑑其機密性，完整性及可用性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喪失所造成的影響</a:t>
            </a:r>
            <a:r>
              <a:rPr lang="zh-TW" altLang="en-US" sz="2000" dirty="0"/>
              <a:t>。並未細到各項資產。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機關宜考量人力與預算，先對機關的資通系統執行高階風險評鑑，有助於將有限的預算投入較關鍵系統的保護。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高階風險評鑑主要是針對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資通系統</a:t>
            </a:r>
            <a:r>
              <a:rPr lang="zh-TW" altLang="en-US" sz="2000" dirty="0"/>
              <a:t>來作評鑑，而詳細風險評鑑則會細到每一項資產，可見得詳細風險評鑑是較耗費人力的一項工作。</a:t>
            </a:r>
          </a:p>
        </p:txBody>
      </p:sp>
    </p:spTree>
    <p:extLst>
      <p:ext uri="{BB962C8B-B14F-4D97-AF65-F5344CB8AC3E}">
        <p14:creationId xmlns:p14="http://schemas.microsoft.com/office/powerpoint/2010/main" val="343130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CNS/ISO 27005</a:t>
            </a:r>
          </a:p>
          <a:p>
            <a:r>
              <a:rPr lang="en-US" altLang="zh-TW" dirty="0"/>
              <a:t>NIST 800-39</a:t>
            </a:r>
          </a:p>
          <a:p>
            <a:r>
              <a:rPr lang="en-US" altLang="zh-TW" dirty="0"/>
              <a:t>CNS/ISO 31000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70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CCC980-0D52-4815-8E86-BED3A3F8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7486084" cy="1143000"/>
          </a:xfrm>
        </p:spPr>
        <p:txBody>
          <a:bodyPr/>
          <a:lstStyle/>
          <a:p>
            <a:r>
              <a:rPr lang="zh-TW" altLang="en-US" dirty="0"/>
              <a:t>高階風險評鑑特色與注意事項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57D5E812-6486-4878-9E06-78F34E86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98960"/>
              </p:ext>
            </p:extLst>
          </p:nvPr>
        </p:nvGraphicFramePr>
        <p:xfrm>
          <a:off x="798969" y="1484784"/>
          <a:ext cx="745897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xmlns="" val="1727514666"/>
                    </a:ext>
                  </a:extLst>
                </a:gridCol>
                <a:gridCol w="6766504">
                  <a:extLst>
                    <a:ext uri="{9D8B030D-6E8A-4147-A177-3AD203B41FA5}">
                      <a16:colId xmlns:a16="http://schemas.microsoft.com/office/drawing/2014/main" xmlns="" val="39438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8138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迅速</a:t>
                      </a:r>
                      <a:r>
                        <a:rPr lang="zh-TW" altLang="en-US" dirty="0"/>
                        <a:t>因應，把握</a:t>
                      </a:r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時效</a:t>
                      </a:r>
                    </a:p>
                    <a:p>
                      <a:r>
                        <a:rPr lang="zh-TW" altLang="en-US" dirty="0"/>
                        <a:t>組織最關鍵且需受保護的資通系統將優先被提出及實作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00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資源預算</a:t>
                      </a:r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有效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運用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60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初期高階風險評鑑不精確，資通系統將可能被</a:t>
                      </a:r>
                    </a:p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識別為不需再執行詳細風險評鑑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797923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CF41334-6285-4AB5-9634-BFD1F3AB0467}"/>
              </a:ext>
            </a:extLst>
          </p:cNvPr>
          <p:cNvSpPr/>
          <p:nvPr/>
        </p:nvSpPr>
        <p:spPr>
          <a:xfrm>
            <a:off x="1036067" y="3573770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高階風險評鑑只針對機關的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資通系統</a:t>
            </a:r>
            <a:r>
              <a:rPr lang="zh-TW" altLang="en-US" dirty="0"/>
              <a:t>來作評鑑，依四大構面分別評鑑出高、中或普。可讓機關高階長官在最短時間內了解機關內所有資通系統的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安全等級</a:t>
            </a:r>
            <a:r>
              <a:rPr lang="zh-TW" altLang="en-US" dirty="0"/>
              <a:t>究竟為高、中或普，並決定將人力或預算先投入在保護安全等級高的資通系統。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安全等級分為</a:t>
            </a:r>
            <a:r>
              <a:rPr lang="en-US" altLang="zh-TW" dirty="0"/>
              <a:t>【</a:t>
            </a:r>
            <a:r>
              <a:rPr lang="zh-TW" altLang="en-US" dirty="0"/>
              <a:t>普</a:t>
            </a:r>
            <a:r>
              <a:rPr lang="en-US" altLang="zh-TW" dirty="0"/>
              <a:t>】</a:t>
            </a:r>
            <a:r>
              <a:rPr lang="zh-TW" altLang="en-US" dirty="0"/>
              <a:t>、</a:t>
            </a:r>
            <a:r>
              <a:rPr lang="en-US" altLang="zh-TW" dirty="0"/>
              <a:t>【</a:t>
            </a:r>
            <a:r>
              <a:rPr lang="zh-TW" altLang="en-US" dirty="0"/>
              <a:t>中</a:t>
            </a:r>
            <a:r>
              <a:rPr lang="en-US" altLang="zh-TW" dirty="0"/>
              <a:t>】</a:t>
            </a:r>
            <a:r>
              <a:rPr lang="zh-TW" altLang="en-US" dirty="0"/>
              <a:t>、</a:t>
            </a:r>
            <a:r>
              <a:rPr lang="en-US" altLang="zh-TW" dirty="0"/>
              <a:t>【</a:t>
            </a:r>
            <a:r>
              <a:rPr lang="zh-TW" altLang="en-US" dirty="0"/>
              <a:t>高</a:t>
            </a:r>
            <a:r>
              <a:rPr lang="en-US" altLang="zh-TW" dirty="0"/>
              <a:t>】</a:t>
            </a:r>
            <a:r>
              <a:rPr lang="zh-TW" altLang="en-US" dirty="0"/>
              <a:t>三級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由機關依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機密性</a:t>
            </a:r>
            <a:r>
              <a:rPr lang="zh-TW" altLang="en-US" dirty="0"/>
              <a:t>、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完整性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可用性</a:t>
            </a:r>
            <a:r>
              <a:rPr lang="zh-TW" altLang="en-US" dirty="0"/>
              <a:t>及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法律遵循性</a:t>
            </a:r>
            <a:r>
              <a:rPr lang="zh-TW" altLang="en-US" dirty="0"/>
              <a:t>四大影響構面，分別考量資訊系統 於發生資安事件時可能造成之衝擊，即衡量資訊系統資料外洩、 資料遭竄改、系統故障等情事時可能造成的後果嚴重程度，並據以評估、設定安全等級。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18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A4F11A-F250-433A-824B-26450B55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7499176" cy="1143000"/>
          </a:xfrm>
        </p:spPr>
        <p:txBody>
          <a:bodyPr/>
          <a:lstStyle/>
          <a:p>
            <a:r>
              <a:rPr lang="zh-TW" altLang="en-US" dirty="0"/>
              <a:t>進行高階風險評鑑之前置作業</a:t>
            </a: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xmlns="" id="{3A7CB4F3-78B6-49D8-A85A-44D303AE9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831192"/>
              </p:ext>
            </p:extLst>
          </p:nvPr>
        </p:nvGraphicFramePr>
        <p:xfrm>
          <a:off x="1043608" y="1331640"/>
          <a:ext cx="705678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05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C12CD82-64F9-46E7-A787-56AF21F5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4690864" cy="1143000"/>
          </a:xfrm>
        </p:spPr>
        <p:txBody>
          <a:bodyPr/>
          <a:lstStyle/>
          <a:p>
            <a:r>
              <a:rPr lang="zh-TW" altLang="en-US" dirty="0"/>
              <a:t>高階風險評鑑作法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2541255-DAC3-49C1-A658-017440D2C8A7}"/>
              </a:ext>
            </a:extLst>
          </p:cNvPr>
          <p:cNvSpPr/>
          <p:nvPr/>
        </p:nvSpPr>
        <p:spPr>
          <a:xfrm>
            <a:off x="899592" y="1331640"/>
            <a:ext cx="698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直接依資通系統分級結果，做風險評鑑採用下列</a:t>
            </a:r>
            <a:r>
              <a:rPr lang="en-US" altLang="zh-TW" sz="2400" dirty="0"/>
              <a:t>2</a:t>
            </a:r>
            <a:r>
              <a:rPr lang="zh-TW" altLang="en-US" sz="2400" dirty="0"/>
              <a:t>種方式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企業衝擊分析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資通安全責任等級分級辦法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7C6FBBB-21BC-4595-8128-1C2895771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9" b="99003" l="1124" r="98315">
                        <a14:foregroundMark x1="2247" y1="1661" x2="38202" y2="20930"/>
                        <a14:foregroundMark x1="23034" y1="11628" x2="47753" y2="32558"/>
                        <a14:foregroundMark x1="22472" y1="6977" x2="82584" y2="10299"/>
                        <a14:foregroundMark x1="75281" y1="4651" x2="99438" y2="14618"/>
                        <a14:foregroundMark x1="99438" y1="20598" x2="90449" y2="54817"/>
                        <a14:foregroundMark x1="90449" y1="54817" x2="87079" y2="62126"/>
                        <a14:foregroundMark x1="89326" y1="29236" x2="58989" y2="73754"/>
                        <a14:foregroundMark x1="61236" y1="33555" x2="29775" y2="71429"/>
                        <a14:foregroundMark x1="74719" y1="80731" x2="74719" y2="80731"/>
                        <a14:foregroundMark x1="62360" y1="72757" x2="62360" y2="72757"/>
                        <a14:foregroundMark x1="63483" y1="72425" x2="66292" y2="72425"/>
                        <a14:foregroundMark x1="65169" y1="72425" x2="70787" y2="73090"/>
                        <a14:foregroundMark x1="72472" y1="73090" x2="79213" y2="73422"/>
                        <a14:foregroundMark x1="80337" y1="74086" x2="88202" y2="73422"/>
                        <a14:foregroundMark x1="72472" y1="81063" x2="76966" y2="81728"/>
                        <a14:foregroundMark x1="75843" y1="82060" x2="77528" y2="82060"/>
                        <a14:foregroundMark x1="70787" y1="81728" x2="70787" y2="81728"/>
                        <a14:foregroundMark x1="23034" y1="79070" x2="6742" y2="28904"/>
                        <a14:foregroundMark x1="3371" y1="36213" x2="7303" y2="70100"/>
                        <a14:foregroundMark x1="7303" y1="70100" x2="7303" y2="70100"/>
                        <a14:foregroundMark x1="6742" y1="76080" x2="6180" y2="93688"/>
                        <a14:foregroundMark x1="6180" y1="93688" x2="6742" y2="94020"/>
                        <a14:foregroundMark x1="18539" y1="89369" x2="26966" y2="94352"/>
                        <a14:foregroundMark x1="12921" y1="94020" x2="14045" y2="99003"/>
                        <a14:foregroundMark x1="50000" y1="92691" x2="60112" y2="92359"/>
                        <a14:foregroundMark x1="62921" y1="91694" x2="69101" y2="95017"/>
                        <a14:foregroundMark x1="76404" y1="96346" x2="85393" y2="97010"/>
                        <a14:foregroundMark x1="91573" y1="97674" x2="93258" y2="97674"/>
                        <a14:foregroundMark x1="91573" y1="96013" x2="92697" y2="95017"/>
                        <a14:foregroundMark x1="88764" y1="94020" x2="89888" y2="94020"/>
                        <a14:foregroundMark x1="92135" y1="94684" x2="93258" y2="94684"/>
                        <a14:foregroundMark x1="69663" y1="82392" x2="69663" y2="82392"/>
                        <a14:foregroundMark x1="80337" y1="80731" x2="83708" y2="80731"/>
                        <a14:foregroundMark x1="81461" y1="77076" x2="84270" y2="80066"/>
                        <a14:foregroundMark x1="80899" y1="82392" x2="83146" y2="83721"/>
                        <a14:foregroundMark x1="82584" y1="85714" x2="83708" y2="85714"/>
                        <a14:backgroundMark x1="95506" y1="73422" x2="87079" y2="90033"/>
                        <a14:backgroundMark x1="87079" y1="90033" x2="97191" y2="74751"/>
                        <a14:backgroundMark x1="97705" y1="90554" x2="97753" y2="92027"/>
                        <a14:backgroundMark x1="97191" y1="74751" x2="97684" y2="89918"/>
                        <a14:backgroundMark x1="97941" y1="89918" x2="98876" y2="79402"/>
                        <a14:backgroundMark x1="97753" y1="92027" x2="97900" y2="90373"/>
                        <a14:backgroundMark x1="91573" y1="79070" x2="91573" y2="79070"/>
                        <a14:backgroundMark x1="91011" y1="73754" x2="96067" y2="78405"/>
                        <a14:backgroundMark x1="93820" y1="74751" x2="97191" y2="74751"/>
                        <a14:backgroundMark x1="91335" y1="77948" x2="89888" y2="78738"/>
                        <a14:backgroundMark x1="97191" y1="74751" x2="92569" y2="77274"/>
                        <a14:backgroundMark x1="92144" y1="77705" x2="89763" y2="79700"/>
                        <a14:backgroundMark x1="96067" y1="74419" x2="92609" y2="77316"/>
                        <a14:backgroundMark x1="71681" y1="81683" x2="70225" y2="82060"/>
                        <a14:backgroundMark x1="93820" y1="82392" x2="93273" y2="89831"/>
                        <a14:backgroundMark x1="96067" y1="75415" x2="96067" y2="75415"/>
                        <a14:backgroundMark x1="91573" y1="71429" x2="91573" y2="71429"/>
                        <a14:backgroundMark x1="97191" y1="74419" x2="97191" y2="744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592" y="2894821"/>
            <a:ext cx="2057400" cy="34790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919B961-F6B6-4709-A918-2E5B41E05F0D}"/>
              </a:ext>
            </a:extLst>
          </p:cNvPr>
          <p:cNvSpPr/>
          <p:nvPr/>
        </p:nvSpPr>
        <p:spPr>
          <a:xfrm>
            <a:off x="3347864" y="3068960"/>
            <a:ext cx="45365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由業務承辦人依機密性、完整性、可用性及法律遵循性</a:t>
            </a:r>
            <a:r>
              <a:rPr lang="en-US" altLang="zh-TW" dirty="0"/>
              <a:t>4</a:t>
            </a:r>
            <a:r>
              <a:rPr lang="zh-TW" altLang="en-US" dirty="0"/>
              <a:t>大影響構面，分別評估對各資通系統影響衝擊，並據以設定影響構面等級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識別資通系統所支援之業務屬性，並由承辦單位主管檢視業務承辦人所設定安全等級之合理性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資通系統安全等級，經承辦單位主管與資訊主管確認後，最後由資訊安全長核定</a:t>
            </a:r>
          </a:p>
        </p:txBody>
      </p:sp>
    </p:spTree>
    <p:extLst>
      <p:ext uri="{BB962C8B-B14F-4D97-AF65-F5344CB8AC3E}">
        <p14:creationId xmlns:p14="http://schemas.microsoft.com/office/powerpoint/2010/main" val="296984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A677F-E526-47FE-8033-29BFBDB6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9" y="188640"/>
            <a:ext cx="4330824" cy="1143000"/>
          </a:xfrm>
        </p:spPr>
        <p:txBody>
          <a:bodyPr/>
          <a:lstStyle/>
          <a:p>
            <a:r>
              <a:rPr lang="en-US" altLang="zh-TW" dirty="0"/>
              <a:t>BIA</a:t>
            </a:r>
            <a:r>
              <a:rPr lang="zh-TW" altLang="en-US" dirty="0"/>
              <a:t>營運衝擊分析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8E5ABB56-CDA5-4FF4-BF78-239E1CB4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14" y="1353181"/>
            <a:ext cx="7443378" cy="24482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799F4DA-C4D8-498D-A7EB-918F5A639603}"/>
              </a:ext>
            </a:extLst>
          </p:cNvPr>
          <p:cNvSpPr/>
          <p:nvPr/>
        </p:nvSpPr>
        <p:spPr>
          <a:xfrm>
            <a:off x="838116" y="3933056"/>
            <a:ext cx="74433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RPO</a:t>
            </a:r>
            <a:r>
              <a:rPr lang="zh-TW" altLang="en-US" sz="2000" dirty="0"/>
              <a:t>的值代表當流程中斷時，資料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回復</a:t>
            </a:r>
            <a:r>
              <a:rPr lang="zh-TW" altLang="en-US" sz="2000" dirty="0"/>
              <a:t>的時間點，這個數值與該服務之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資料備份</a:t>
            </a:r>
            <a:r>
              <a:rPr lang="zh-TW" altLang="en-US" sz="2000" dirty="0"/>
              <a:t>原則相關。</a:t>
            </a: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RTO</a:t>
            </a:r>
            <a:r>
              <a:rPr lang="zh-TW" altLang="en-US" sz="2000" dirty="0"/>
              <a:t>是指該業務流程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啟動</a:t>
            </a:r>
            <a:r>
              <a:rPr lang="zh-TW" altLang="en-US" sz="2000" dirty="0"/>
              <a:t>災害復原計畫到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完整</a:t>
            </a:r>
            <a:r>
              <a:rPr lang="zh-TW" altLang="en-US" sz="2000" dirty="0"/>
              <a:t>回復所需之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MTPD</a:t>
            </a:r>
            <a:r>
              <a:rPr lang="zh-TW" altLang="en-US" sz="2000" dirty="0"/>
              <a:t>則是指該業務流程可以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中斷多久而不致影像企業整體運作</a:t>
            </a:r>
            <a:r>
              <a:rPr lang="zh-TW" altLang="en-US" sz="2000" dirty="0"/>
              <a:t>。而上述三個時間指標經常是單位在不慎了解其定義的情況下，憑感覺定出了一個時間數字。</a:t>
            </a:r>
          </a:p>
        </p:txBody>
      </p:sp>
    </p:spTree>
    <p:extLst>
      <p:ext uri="{BB962C8B-B14F-4D97-AF65-F5344CB8AC3E}">
        <p14:creationId xmlns:p14="http://schemas.microsoft.com/office/powerpoint/2010/main" val="652968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655655-E291-4860-A420-80807763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9" y="171092"/>
            <a:ext cx="8136904" cy="1143000"/>
          </a:xfrm>
        </p:spPr>
        <p:txBody>
          <a:bodyPr/>
          <a:lstStyle/>
          <a:p>
            <a:r>
              <a:rPr lang="zh-TW" altLang="en-US" dirty="0"/>
              <a:t>詳細風險評鑑鑑特色與注意事項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3C9A1639-D114-4586-9526-81895D20B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53277"/>
              </p:ext>
            </p:extLst>
          </p:nvPr>
        </p:nvGraphicFramePr>
        <p:xfrm>
          <a:off x="1438058" y="3789040"/>
          <a:ext cx="5683886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0743">
                  <a:extLst>
                    <a:ext uri="{9D8B030D-6E8A-4147-A177-3AD203B41FA5}">
                      <a16:colId xmlns:a16="http://schemas.microsoft.com/office/drawing/2014/main" xmlns="" val="2691018692"/>
                    </a:ext>
                  </a:extLst>
                </a:gridCol>
                <a:gridCol w="4823143">
                  <a:extLst>
                    <a:ext uri="{9D8B030D-6E8A-4147-A177-3AD203B41FA5}">
                      <a16:colId xmlns:a16="http://schemas.microsoft.com/office/drawing/2014/main" xmlns="" val="3272579035"/>
                    </a:ext>
                  </a:extLst>
                </a:gridCol>
              </a:tblGrid>
              <a:tr h="288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5484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u="none" strike="noStrike" kern="1200" baseline="0" dirty="0"/>
                        <a:t>辨別出最完整適當的</a:t>
                      </a:r>
                      <a:r>
                        <a:rPr lang="zh-TW" altLang="en-US" sz="2400" b="1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防護措施</a:t>
                      </a:r>
                    </a:p>
                    <a:p>
                      <a:r>
                        <a:rPr lang="zh-TW" altLang="en-US" sz="2400" u="none" strike="noStrike" kern="1200" baseline="0" dirty="0"/>
                        <a:t>可用於安全變更的異動管理參考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164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u="none" strike="noStrike" kern="1200" baseline="0" dirty="0"/>
                        <a:t>大量人力、預算及時間投入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31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u="none" strike="noStrike" kern="1200" baseline="0" dirty="0"/>
                        <a:t>大量風險評鑑資料，造成維護困難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059455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1ADDC3F-232B-444D-8E8C-63E7BB2B5A69}"/>
              </a:ext>
            </a:extLst>
          </p:cNvPr>
          <p:cNvSpPr/>
          <p:nvPr/>
        </p:nvSpPr>
        <p:spPr>
          <a:xfrm>
            <a:off x="747642" y="1331640"/>
            <a:ext cx="7064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對機關所有資通系統的所有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</a:t>
            </a:r>
            <a:r>
              <a:rPr lang="zh-TW" altLang="en-US" sz="2400" dirty="0"/>
              <a:t>，逐一詳細清查風險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深入識別資產與價值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識別對資產的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威脅</a:t>
            </a:r>
            <a:r>
              <a:rPr lang="zh-TW" altLang="en-US" sz="2400" dirty="0"/>
              <a:t>與評鑑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識別對資產的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脆弱性</a:t>
            </a:r>
            <a:r>
              <a:rPr lang="zh-TW" altLang="en-US" sz="2400" dirty="0"/>
              <a:t>與評鑑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分析風險對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CIA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的衝擊</a:t>
            </a:r>
            <a:r>
              <a:rPr lang="zh-TW" altLang="en-US" sz="2400" dirty="0"/>
              <a:t>與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可能性</a:t>
            </a:r>
          </a:p>
        </p:txBody>
      </p:sp>
    </p:spTree>
    <p:extLst>
      <p:ext uri="{BB962C8B-B14F-4D97-AF65-F5344CB8AC3E}">
        <p14:creationId xmlns:p14="http://schemas.microsoft.com/office/powerpoint/2010/main" val="78608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8A3826C-4BA4-42F6-A875-2E1B2EA1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81" y="188640"/>
            <a:ext cx="6923112" cy="1143000"/>
          </a:xfrm>
        </p:spPr>
        <p:txBody>
          <a:bodyPr/>
          <a:lstStyle/>
          <a:p>
            <a:r>
              <a:rPr lang="zh-TW" altLang="en-US" dirty="0"/>
              <a:t>詳細風險評鑑細部活動程序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3EB290D3-C458-4212-8601-B73B32CD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6097"/>
              </p:ext>
            </p:extLst>
          </p:nvPr>
        </p:nvGraphicFramePr>
        <p:xfrm>
          <a:off x="1957106" y="1423726"/>
          <a:ext cx="5229787" cy="402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xmlns="" val="359601411"/>
                    </a:ext>
                  </a:extLst>
                </a:gridCol>
                <a:gridCol w="3973757">
                  <a:extLst>
                    <a:ext uri="{9D8B030D-6E8A-4147-A177-3AD203B41FA5}">
                      <a16:colId xmlns:a16="http://schemas.microsoft.com/office/drawing/2014/main" xmlns="" val="853488993"/>
                    </a:ext>
                  </a:extLst>
                </a:gridCol>
              </a:tblGrid>
              <a:tr h="44696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評序內容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6573981"/>
                  </a:ext>
                </a:extLst>
              </a:tr>
              <a:tr h="44696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風險識別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1.</a:t>
                      </a:r>
                      <a:r>
                        <a:rPr lang="zh-TW" altLang="en-US" sz="2000" dirty="0"/>
                        <a:t>資產</a:t>
                      </a:r>
                      <a:r>
                        <a:rPr lang="zh-TW" altLang="en-US" sz="2000" b="1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識別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589764"/>
                  </a:ext>
                </a:extLst>
              </a:tr>
              <a:tr h="446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</a:t>
                      </a:r>
                      <a:r>
                        <a:rPr lang="zh-TW" altLang="en-US" sz="2000" b="1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威脅</a:t>
                      </a:r>
                      <a:r>
                        <a:rPr lang="zh-TW" altLang="en-US" sz="2000" dirty="0"/>
                        <a:t>與</a:t>
                      </a:r>
                      <a:r>
                        <a:rPr lang="zh-TW" altLang="en-US" sz="2000" b="1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脆弱性</a:t>
                      </a:r>
                      <a:r>
                        <a:rPr lang="zh-TW" altLang="en-US" sz="2000" dirty="0"/>
                        <a:t>識別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1570639"/>
                  </a:ext>
                </a:extLst>
              </a:tr>
              <a:tr h="446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3.</a:t>
                      </a:r>
                      <a:r>
                        <a:rPr lang="zh-TW" altLang="en-US" sz="2000" dirty="0"/>
                        <a:t>現有</a:t>
                      </a:r>
                      <a:r>
                        <a:rPr lang="zh-TW" altLang="en-US" sz="2000" b="1" u="non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控制措施</a:t>
                      </a:r>
                      <a:r>
                        <a:rPr lang="zh-TW" altLang="en-US" sz="2000" dirty="0"/>
                        <a:t>識別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1064601"/>
                  </a:ext>
                </a:extLst>
              </a:tr>
              <a:tr h="446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4.</a:t>
                      </a:r>
                      <a:r>
                        <a:rPr lang="zh-TW" altLang="en-US" sz="2000" dirty="0"/>
                        <a:t>後果識別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8102458"/>
                  </a:ext>
                </a:extLst>
              </a:tr>
              <a:tr h="44696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風險分析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5.</a:t>
                      </a:r>
                      <a:r>
                        <a:rPr lang="zh-TW" altLang="en-US" sz="2000" dirty="0"/>
                        <a:t>後果評鑑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6233188"/>
                  </a:ext>
                </a:extLst>
              </a:tr>
              <a:tr h="446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6.</a:t>
                      </a:r>
                      <a:r>
                        <a:rPr lang="zh-TW" altLang="en-US" sz="2000" dirty="0"/>
                        <a:t>事故</a:t>
                      </a:r>
                      <a:r>
                        <a:rPr lang="zh-TW" altLang="en-US" sz="2000" b="1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可能性</a:t>
                      </a:r>
                      <a:r>
                        <a:rPr lang="zh-TW" altLang="en-US" sz="2000" dirty="0"/>
                        <a:t>評鑑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153836"/>
                  </a:ext>
                </a:extLst>
              </a:tr>
              <a:tr h="446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7.</a:t>
                      </a:r>
                      <a:r>
                        <a:rPr lang="zh-TW" altLang="en-US" sz="2000" dirty="0"/>
                        <a:t>決定</a:t>
                      </a:r>
                      <a:r>
                        <a:rPr lang="zh-TW" altLang="en-US" sz="2000" b="1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風險等級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494279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風險評估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8.</a:t>
                      </a:r>
                      <a:r>
                        <a:rPr lang="zh-TW" altLang="en-US" sz="2000" dirty="0"/>
                        <a:t>決定風險</a:t>
                      </a:r>
                      <a:r>
                        <a:rPr lang="zh-TW" altLang="en-US" sz="2000" b="1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可接受</a:t>
                      </a:r>
                      <a:r>
                        <a:rPr lang="zh-TW" altLang="en-US" sz="2000" dirty="0"/>
                        <a:t>等級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489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372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E615A6B-E075-4D5B-A3B3-EE705657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07490"/>
            <a:ext cx="3538736" cy="1143000"/>
          </a:xfrm>
        </p:spPr>
        <p:txBody>
          <a:bodyPr/>
          <a:lstStyle/>
          <a:p>
            <a:r>
              <a:rPr lang="zh-TW" altLang="en-US" dirty="0"/>
              <a:t>資訊資產盤點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121936EC-F1D0-4934-B903-53F230AC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0" y="1417638"/>
            <a:ext cx="8005432" cy="2016222"/>
          </a:xfrm>
          <a:prstGeom prst="rect">
            <a:avLst/>
          </a:prstGeom>
        </p:spPr>
      </p:pic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xmlns="" id="{60B62872-2673-41A6-B0CF-1BE4B1236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410304"/>
              </p:ext>
            </p:extLst>
          </p:nvPr>
        </p:nvGraphicFramePr>
        <p:xfrm>
          <a:off x="457200" y="3501008"/>
          <a:ext cx="4202022" cy="32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5D18DF7-ADE6-48A5-96F8-9265A0AB7DC5}"/>
              </a:ext>
            </a:extLst>
          </p:cNvPr>
          <p:cNvSpPr/>
          <p:nvPr/>
        </p:nvSpPr>
        <p:spPr>
          <a:xfrm>
            <a:off x="4651745" y="3789040"/>
            <a:ext cx="40275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dirty="0"/>
              <a:t>透過流程方法記錄下輸入、輸出及關鍵活動所使用的資源、規範或法律，在左邊的第一張表內。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/>
              <a:t>機關既有的資產清單也是一個好的參考依據</a:t>
            </a:r>
            <a:r>
              <a:rPr lang="en-US" altLang="zh-TW" sz="2000" dirty="0"/>
              <a:t>(</a:t>
            </a:r>
            <a:r>
              <a:rPr lang="zh-TW" altLang="en-US" sz="2000" dirty="0"/>
              <a:t>包含設備與採購的合法軟體都是資產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/>
              <a:t>機關既有的文件清單也是一個好的參考依據</a:t>
            </a:r>
            <a:r>
              <a:rPr lang="en-US" altLang="zh-TW" sz="2000" dirty="0"/>
              <a:t>(</a:t>
            </a:r>
            <a:r>
              <a:rPr lang="zh-TW" altLang="en-US" sz="2000" dirty="0"/>
              <a:t>文件也都是資產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xmlns="" id="{758B184E-4A66-4960-8F11-4B93B07B43F3}"/>
              </a:ext>
            </a:extLst>
          </p:cNvPr>
          <p:cNvSpPr/>
          <p:nvPr/>
        </p:nvSpPr>
        <p:spPr>
          <a:xfrm>
            <a:off x="6516216" y="1916832"/>
            <a:ext cx="504056" cy="15841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901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C3346D2-4634-45A0-AC0C-156840E1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064896" cy="1143000"/>
          </a:xfrm>
        </p:spPr>
        <p:txBody>
          <a:bodyPr/>
          <a:lstStyle/>
          <a:p>
            <a:r>
              <a:rPr lang="zh-TW" altLang="en-US" dirty="0"/>
              <a:t>確認資產完整性：深度防禦模型</a:t>
            </a: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xmlns="" id="{886C2C14-8D93-411B-9B29-D3F565874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115145"/>
              </p:ext>
            </p:extLst>
          </p:nvPr>
        </p:nvGraphicFramePr>
        <p:xfrm>
          <a:off x="1355812" y="1397000"/>
          <a:ext cx="64323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86E545B-EFA6-4D13-9A53-C683311C084A}"/>
              </a:ext>
            </a:extLst>
          </p:cNvPr>
          <p:cNvSpPr/>
          <p:nvPr/>
        </p:nvSpPr>
        <p:spPr>
          <a:xfrm>
            <a:off x="1475656" y="5461000"/>
            <a:ext cx="6192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舉凡業務流程活動中之資源保管人及所需使用之資源與規範、執行關鍵活動中所產生的紀錄與最後之輸出及度量標準等，均可視為「資訊資產」</a:t>
            </a:r>
          </a:p>
        </p:txBody>
      </p:sp>
    </p:spTree>
    <p:extLst>
      <p:ext uri="{BB962C8B-B14F-4D97-AF65-F5344CB8AC3E}">
        <p14:creationId xmlns:p14="http://schemas.microsoft.com/office/powerpoint/2010/main" val="1876692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36865AD-0292-48AD-BC21-89230828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2520280" cy="1143000"/>
          </a:xfrm>
        </p:spPr>
        <p:txBody>
          <a:bodyPr>
            <a:noAutofit/>
          </a:bodyPr>
          <a:lstStyle/>
          <a:p>
            <a:r>
              <a:rPr lang="zh-TW" altLang="en-US" dirty="0"/>
              <a:t>威脅種類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6315390-EAFB-404E-B622-C212F5E5B1E6}"/>
              </a:ext>
            </a:extLst>
          </p:cNvPr>
          <p:cNvSpPr/>
          <p:nvPr/>
        </p:nvSpPr>
        <p:spPr>
          <a:xfrm>
            <a:off x="924774" y="125963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天然威脅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水災、地震、颱風及土石流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環境威脅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火災、長期停電、污染及治安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人為威脅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無意的行為：打錯資料、誤刪檔案及踢到插頭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有意的行為：竊盜、惡意破壞及放置後門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系統威脅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硬碟壞軌、當機及網路中斷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ADE272-8A77-4859-8CBE-24F77926591B}"/>
              </a:ext>
            </a:extLst>
          </p:cNvPr>
          <p:cNvSpPr/>
          <p:nvPr/>
        </p:nvSpPr>
        <p:spPr>
          <a:xfrm>
            <a:off x="924774" y="4279960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舉例：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SARS</a:t>
            </a:r>
            <a:r>
              <a:rPr lang="zh-TW" altLang="en-US" dirty="0"/>
              <a:t>與</a:t>
            </a:r>
            <a:r>
              <a:rPr lang="en-US" altLang="zh-TW" dirty="0"/>
              <a:t>H1N1</a:t>
            </a:r>
            <a:r>
              <a:rPr lang="zh-TW" altLang="en-US" dirty="0"/>
              <a:t>與新冠肺炎這種法定傳染病屬於哪一種威脅？</a:t>
            </a:r>
            <a:r>
              <a:rPr lang="en-US" altLang="zh-TW" dirty="0"/>
              <a:t>Ans</a:t>
            </a:r>
            <a:r>
              <a:rPr lang="zh-TW" altLang="en-US" dirty="0"/>
              <a:t>：環境威脅。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未授權存取設備屬於哪一種威脅？</a:t>
            </a:r>
            <a:r>
              <a:rPr lang="en-US" altLang="zh-TW" dirty="0"/>
              <a:t>Ans</a:t>
            </a:r>
            <a:r>
              <a:rPr lang="zh-TW" altLang="en-US" dirty="0"/>
              <a:t>：有意的人為威脅居多，因為並未授權人員可以存取。當然也不能排除是無意的行為，因人員不知道他沒有存取權限。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駭客屬於哪一種威脅？</a:t>
            </a:r>
            <a:r>
              <a:rPr lang="en-US" altLang="zh-TW" dirty="0"/>
              <a:t>Ans</a:t>
            </a:r>
            <a:r>
              <a:rPr lang="zh-TW" altLang="en-US" dirty="0"/>
              <a:t>：有意的人為威脅。</a:t>
            </a:r>
          </a:p>
        </p:txBody>
      </p:sp>
    </p:spTree>
    <p:extLst>
      <p:ext uri="{BB962C8B-B14F-4D97-AF65-F5344CB8AC3E}">
        <p14:creationId xmlns:p14="http://schemas.microsoft.com/office/powerpoint/2010/main" val="3059302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53F803C-992F-4193-BE89-9D9AE445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3250704" cy="1143000"/>
          </a:xfrm>
        </p:spPr>
        <p:txBody>
          <a:bodyPr/>
          <a:lstStyle/>
          <a:p>
            <a:r>
              <a:rPr lang="zh-TW" altLang="en-US" dirty="0"/>
              <a:t>脆弱性種類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61CAD8C-05DB-4F59-8CCF-13D5CD21C8A2}"/>
              </a:ext>
            </a:extLst>
          </p:cNvPr>
          <p:cNvSpPr/>
          <p:nvPr/>
        </p:nvSpPr>
        <p:spPr>
          <a:xfrm>
            <a:off x="1043608" y="1400617"/>
            <a:ext cx="64807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</a:t>
            </a:r>
            <a:r>
              <a:rPr lang="zh-TW" altLang="en-US" sz="2000" dirty="0"/>
              <a:t>類的弱點有：設計不良與系統漏洞等。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zh-TW" altLang="en-US" sz="2000" dirty="0"/>
              <a:t>類的弱點有：習慣不良與缺乏備份等。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r>
              <a:rPr lang="zh-TW" altLang="en-US" sz="2000" dirty="0"/>
              <a:t>類的弱點有：制度不良與缺乏管理等。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通常技術類的弱點可以透過下列幾種方法鑑別出來：</a:t>
            </a:r>
          </a:p>
          <a:p>
            <a:pPr lvl="1"/>
            <a:r>
              <a:rPr lang="en-US" altLang="zh-TW" sz="2000" dirty="0"/>
              <a:t>1.</a:t>
            </a:r>
            <a:r>
              <a:rPr lang="zh-TW" altLang="en-US" sz="2000" dirty="0"/>
              <a:t>自動化的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脆弱性掃瞄</a:t>
            </a:r>
            <a:r>
              <a:rPr lang="zh-TW" altLang="en-US" sz="2000" dirty="0"/>
              <a:t>工具。</a:t>
            </a:r>
          </a:p>
          <a:p>
            <a:pPr lvl="1"/>
            <a:r>
              <a:rPr lang="en-US" altLang="zh-TW" sz="2000" dirty="0"/>
              <a:t>2.</a:t>
            </a:r>
            <a:r>
              <a:rPr lang="zh-TW" altLang="en-US" sz="2000" dirty="0"/>
              <a:t>安全性測試與評估。</a:t>
            </a:r>
          </a:p>
          <a:p>
            <a:pPr lvl="1"/>
            <a:r>
              <a:rPr lang="en-US" altLang="zh-TW" sz="2000" dirty="0"/>
              <a:t>3.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滲透測試</a:t>
            </a:r>
            <a:r>
              <a:rPr lang="zh-TW" altLang="en-US" sz="2000" dirty="0"/>
              <a:t>。</a:t>
            </a:r>
          </a:p>
          <a:p>
            <a:pPr lvl="1"/>
            <a:r>
              <a:rPr lang="en-US" altLang="zh-TW" sz="2000" dirty="0"/>
              <a:t>4.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程式碼審查</a:t>
            </a:r>
            <a:r>
              <a:rPr lang="zh-TW" altLang="en-US" sz="2000" dirty="0"/>
              <a:t>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操作類與管理類弱點則可透過下列方式鑑別出來：</a:t>
            </a:r>
          </a:p>
          <a:p>
            <a:pPr lvl="1"/>
            <a:r>
              <a:rPr lang="en-US" altLang="zh-TW" sz="2000" dirty="0"/>
              <a:t>1.</a:t>
            </a:r>
            <a:r>
              <a:rPr lang="zh-TW" altLang="en-US" sz="2000" dirty="0"/>
              <a:t>與人員、使用者晤談。</a:t>
            </a:r>
          </a:p>
          <a:p>
            <a:pPr lvl="1"/>
            <a:r>
              <a:rPr lang="en-US" altLang="zh-TW" sz="2000" dirty="0"/>
              <a:t>2.</a:t>
            </a:r>
            <a:r>
              <a:rPr lang="zh-TW" altLang="en-US" sz="2000" dirty="0"/>
              <a:t>問卷調查。</a:t>
            </a:r>
          </a:p>
          <a:p>
            <a:pPr lvl="1"/>
            <a:r>
              <a:rPr lang="en-US" altLang="zh-TW" sz="2000" dirty="0"/>
              <a:t>3.</a:t>
            </a:r>
            <a:r>
              <a:rPr lang="zh-TW" altLang="en-US" sz="2000" dirty="0"/>
              <a:t>實體檢查。</a:t>
            </a:r>
          </a:p>
          <a:p>
            <a:pPr lvl="1"/>
            <a:r>
              <a:rPr lang="en-US" altLang="zh-TW" sz="2000" dirty="0"/>
              <a:t>4.</a:t>
            </a:r>
            <a:r>
              <a:rPr lang="zh-TW" altLang="en-US" sz="2000" dirty="0"/>
              <a:t>文件分析。</a:t>
            </a:r>
          </a:p>
        </p:txBody>
      </p:sp>
    </p:spTree>
    <p:extLst>
      <p:ext uri="{BB962C8B-B14F-4D97-AF65-F5344CB8AC3E}">
        <p14:creationId xmlns:p14="http://schemas.microsoft.com/office/powerpoint/2010/main" val="88144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730DB56B-5DAA-4E2B-AB0C-8B6264390748}"/>
              </a:ext>
            </a:extLst>
          </p:cNvPr>
          <p:cNvSpPr txBox="1"/>
          <p:nvPr/>
        </p:nvSpPr>
        <p:spPr>
          <a:xfrm>
            <a:off x="0" y="4581128"/>
            <a:ext cx="9144000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資通系統風險管理概論</a:t>
            </a:r>
          </a:p>
        </p:txBody>
      </p:sp>
    </p:spTree>
    <p:extLst>
      <p:ext uri="{BB962C8B-B14F-4D97-AF65-F5344CB8AC3E}">
        <p14:creationId xmlns:p14="http://schemas.microsoft.com/office/powerpoint/2010/main" val="2747594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56357B9-09CF-4BB1-9CF0-9D04C0B8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6532"/>
            <a:ext cx="5842992" cy="1143000"/>
          </a:xfrm>
        </p:spPr>
        <p:txBody>
          <a:bodyPr/>
          <a:lstStyle/>
          <a:p>
            <a:r>
              <a:rPr lang="zh-TW" altLang="en-US" dirty="0"/>
              <a:t>現有控制措施識別分析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07ABDD0-1F47-4538-82D5-FF6117B66E8C}"/>
              </a:ext>
            </a:extLst>
          </p:cNvPr>
          <p:cNvSpPr/>
          <p:nvPr/>
        </p:nvSpPr>
        <p:spPr>
          <a:xfrm>
            <a:off x="539552" y="1772816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識別現有控制措施的進行方式有以下幾種做法：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收集安全管理資訊，包括：安全要求的期望、安全組織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運作</a:t>
            </a:r>
            <a:r>
              <a:rPr lang="zh-TW" altLang="en-US" sz="2000" dirty="0"/>
              <a:t>、安全管理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措施</a:t>
            </a:r>
            <a:r>
              <a:rPr lang="en-US" altLang="zh-TW" sz="2000" dirty="0"/>
              <a:t>(</a:t>
            </a:r>
            <a:r>
              <a:rPr lang="zh-TW" altLang="en-US" sz="2000" dirty="0"/>
              <a:t>管理面</a:t>
            </a:r>
            <a:r>
              <a:rPr lang="en-US" altLang="zh-TW" sz="2000" dirty="0"/>
              <a:t>)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落實程度</a:t>
            </a:r>
            <a:r>
              <a:rPr lang="zh-TW" altLang="en-US" sz="2000" dirty="0"/>
              <a:t>及安全管理措施實施之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有效性</a:t>
            </a:r>
            <a:r>
              <a:rPr lang="zh-TW" altLang="en-US" sz="2000" dirty="0"/>
              <a:t>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系統安全措施與運作說明。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現有文件與管理辦法檢視，以了解現行控制措施。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現場觀察。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訪談。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利用工具：業務流程分析表指的是將流程方法</a:t>
            </a:r>
            <a:r>
              <a:rPr lang="en-US" altLang="zh-TW" sz="2000" dirty="0"/>
              <a:t>(process approach)</a:t>
            </a:r>
            <a:r>
              <a:rPr lang="zh-TW" altLang="en-US" sz="2000" dirty="0"/>
              <a:t>由輸入到輸出的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過程</a:t>
            </a:r>
            <a:r>
              <a:rPr lang="zh-TW" altLang="en-US" sz="2000" dirty="0"/>
              <a:t>，將使用到的資源，規範及產出紀錄，以</a:t>
            </a:r>
            <a:r>
              <a:rPr lang="en-US" altLang="zh-TW" sz="2000" dirty="0"/>
              <a:t>Excel</a:t>
            </a:r>
            <a:r>
              <a:rPr lang="zh-TW" altLang="en-US" sz="2000" dirty="0"/>
              <a:t>表格呈現的一份表單，有助於了解系統或業務流程作法。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現況分析表指的就是將</a:t>
            </a:r>
            <a:r>
              <a:rPr lang="en-US" altLang="zh-TW" sz="2000" dirty="0"/>
              <a:t>CNS 27001</a:t>
            </a:r>
            <a:r>
              <a:rPr lang="zh-TW" altLang="en-US" sz="2000" dirty="0"/>
              <a:t>附錄</a:t>
            </a:r>
            <a:r>
              <a:rPr lang="en-US" altLang="zh-TW" sz="2000" dirty="0"/>
              <a:t>A</a:t>
            </a:r>
            <a:r>
              <a:rPr lang="zh-TW" altLang="en-US" sz="2000" dirty="0"/>
              <a:t>條款列出，一一訪談機關現已採行的安控措施，並記錄各條款現行作法的一份文件。</a:t>
            </a:r>
          </a:p>
        </p:txBody>
      </p:sp>
    </p:spTree>
    <p:extLst>
      <p:ext uri="{BB962C8B-B14F-4D97-AF65-F5344CB8AC3E}">
        <p14:creationId xmlns:p14="http://schemas.microsoft.com/office/powerpoint/2010/main" val="2679512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27EA6AA-68CA-45E8-A574-7E80C612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2458616" cy="1143000"/>
          </a:xfrm>
        </p:spPr>
        <p:txBody>
          <a:bodyPr/>
          <a:lstStyle/>
          <a:p>
            <a:r>
              <a:rPr lang="zh-TW" altLang="en-US" dirty="0"/>
              <a:t>後果識別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E616D07-CC91-4B73-894D-DE87A319AE96}"/>
              </a:ext>
            </a:extLst>
          </p:cNvPr>
          <p:cNvSpPr/>
          <p:nvPr/>
        </p:nvSpPr>
        <p:spPr>
          <a:xfrm>
            <a:off x="539552" y="1484784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/>
              <a:t>威脅與脆弱性識別出來後，與事故情境相結合，會導致機關的損害與衝擊，產生的後果可能是喪失有效性、不利的營運狀況或商譽受損等。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/>
              <a:t>事故情境的衝擊決定於考量在全景建立活動中定義的衝擊準則，因此衝擊準則就十分重要，以財務損失程度作為衝擊準則或以影響範圍程度作為衝擊準則，甚至於以影響聲譽的程度作為衝擊準則都是可能的方式，重點是要訂出讓機關容易且可行的判斷準則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/>
              <a:t>以影響範圍程度訂定衝擊準則，是政府機關常見且可行的實施方式。</a:t>
            </a:r>
          </a:p>
        </p:txBody>
      </p:sp>
    </p:spTree>
    <p:extLst>
      <p:ext uri="{BB962C8B-B14F-4D97-AF65-F5344CB8AC3E}">
        <p14:creationId xmlns:p14="http://schemas.microsoft.com/office/powerpoint/2010/main" val="2062314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62FE74B-DD9F-40B8-BEA5-F57A31C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6563072" cy="1143000"/>
          </a:xfrm>
        </p:spPr>
        <p:txBody>
          <a:bodyPr/>
          <a:lstStyle/>
          <a:p>
            <a:r>
              <a:rPr lang="zh-TW" altLang="en-US" dirty="0"/>
              <a:t>鑑別資訊資產價值</a:t>
            </a:r>
            <a:r>
              <a:rPr lang="en-US" altLang="zh-TW" dirty="0"/>
              <a:t>-</a:t>
            </a:r>
            <a:r>
              <a:rPr lang="zh-TW" altLang="en-US" dirty="0"/>
              <a:t>機密性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8686B89-C7A8-4229-BF88-A99AFAEB3699}"/>
              </a:ext>
            </a:extLst>
          </p:cNvPr>
          <p:cNvSpPr/>
          <p:nvPr/>
        </p:nvSpPr>
        <p:spPr>
          <a:xfrm>
            <a:off x="899592" y="1417638"/>
            <a:ext cx="74888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針對資訊與其使用權限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分級</a:t>
            </a:r>
            <a:r>
              <a:rPr lang="zh-TW" altLang="en-US" sz="2000" dirty="0"/>
              <a:t>要求，評估其未經授權存取之影響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評價要點在於資訊處理之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授權</a:t>
            </a:r>
            <a:r>
              <a:rPr lang="zh-TW" altLang="en-US" sz="2000" dirty="0"/>
              <a:t>，並且只有取得</a:t>
            </a:r>
            <a:r>
              <a:rPr lang="zh-TW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存取權限的人員或程序才可以進行授權範圍內之資訊的處理作業</a:t>
            </a:r>
            <a:r>
              <a:rPr lang="zh-TW" altLang="en-US" sz="2000" dirty="0"/>
              <a:t>。未經過授權或不當的授權便進行資訊處理，可能對單位內之業務運作造成不等程度之影響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包含</a:t>
            </a:r>
            <a:r>
              <a:rPr lang="en-US" altLang="zh-TW" sz="2000" dirty="0"/>
              <a:t>: </a:t>
            </a:r>
            <a:r>
              <a:rPr lang="zh-TW" altLang="en-US" sz="2000" dirty="0"/>
              <a:t>使用設備與單位內提供之服務、透露或複製經手之業務資料、存取資通系統及進入實體區隔之區域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6E26C7F3-8405-41C6-8697-A49F6F59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30552"/>
              </p:ext>
            </p:extLst>
          </p:nvPr>
        </p:nvGraphicFramePr>
        <p:xfrm>
          <a:off x="1043607" y="3641572"/>
          <a:ext cx="7107761" cy="2931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xmlns="" val="3586763528"/>
                    </a:ext>
                  </a:extLst>
                </a:gridCol>
                <a:gridCol w="6415293">
                  <a:extLst>
                    <a:ext uri="{9D8B030D-6E8A-4147-A177-3AD203B41FA5}">
                      <a16:colId xmlns:a16="http://schemas.microsoft.com/office/drawing/2014/main" xmlns="" val="241921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評等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692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u="none" strike="noStrike" baseline="0" dirty="0"/>
                        <a:t>極機密：具有機密性之資訊資產，僅能開放給經過授權的人員使用。一旦洩漏，足以影響</a:t>
                      </a:r>
                      <a:r>
                        <a:rPr lang="zh-TW" altLang="en-US" sz="1800" b="1" u="none" strike="noStrike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全機關整體聲譽及業務執行</a:t>
                      </a:r>
                      <a:endParaRPr lang="zh-TW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24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u="none" strike="noStrike" baseline="0" dirty="0"/>
                        <a:t>機密：敏感性之資訊資產，僅能開放給經過授權的人員使用。一旦洩漏，足以影響</a:t>
                      </a:r>
                      <a:r>
                        <a:rPr lang="zh-TW" altLang="en-US" sz="1800" b="1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各處室或專案之執行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14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u="none" strike="noStrike" baseline="0" dirty="0"/>
                        <a:t>內部使用：僅供內部使用，不可公開陳列之資訊資產。資訊遭洩漏，僅對</a:t>
                      </a:r>
                      <a:r>
                        <a:rPr lang="zh-TW" altLang="en-US" sz="1800" b="1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個人之業務造成影響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11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u="none" strike="noStrike" baseline="0" dirty="0"/>
                        <a:t>普通資訊：非敏感性資訊資產，可公開使用者。</a:t>
                      </a:r>
                    </a:p>
                    <a:p>
                      <a:pPr algn="l"/>
                      <a:r>
                        <a:rPr lang="zh-TW" altLang="en-US" sz="1800" u="none" strike="noStrike" baseline="0" dirty="0"/>
                        <a:t>資訊遭洩漏，不會造成影響或影響可忽略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645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857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EAD8794-42C7-491E-8D11-96641D8E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6563072" cy="1143000"/>
          </a:xfrm>
        </p:spPr>
        <p:txBody>
          <a:bodyPr/>
          <a:lstStyle/>
          <a:p>
            <a:r>
              <a:rPr lang="zh-TW" altLang="en-US" dirty="0"/>
              <a:t>鑑別資訊資產價值</a:t>
            </a:r>
            <a:r>
              <a:rPr lang="en-US" altLang="zh-TW" dirty="0"/>
              <a:t>-</a:t>
            </a:r>
            <a:r>
              <a:rPr lang="zh-TW" altLang="en-US" dirty="0"/>
              <a:t>完整性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E0912E9-B640-4876-BE79-B1971D5859DE}"/>
              </a:ext>
            </a:extLst>
          </p:cNvPr>
          <p:cNvSpPr/>
          <p:nvPr/>
        </p:nvSpPr>
        <p:spPr>
          <a:xfrm>
            <a:off x="971600" y="1414849"/>
            <a:ext cx="7200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針對資訊與其操作過程，評估未正確地進行資訊處理或作業錯誤之影響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評價要點在於評估資訊與運用過程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遭受變更</a:t>
            </a:r>
            <a:r>
              <a:rPr lang="zh-TW" altLang="en-US" sz="2000" dirty="0"/>
              <a:t>、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竄改</a:t>
            </a:r>
            <a:r>
              <a:rPr lang="zh-TW" altLang="en-US" sz="2000" dirty="0"/>
              <a:t>及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破壞</a:t>
            </a:r>
            <a:r>
              <a:rPr lang="zh-TW" altLang="en-US" sz="2000" dirty="0"/>
              <a:t>等不當的變動，可能對單位內之業務運作造成不等程度之影響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包含</a:t>
            </a:r>
            <a:r>
              <a:rPr lang="en-US" altLang="zh-TW" sz="2000" dirty="0"/>
              <a:t>: </a:t>
            </a:r>
            <a:r>
              <a:rPr lang="zh-TW" altLang="en-US" sz="2000" dirty="0"/>
              <a:t>移動設備、改變單位內提供之服務內容、更改系統組態或檔案、破壞實體設施、改變傳輸內容、竄改資料庫或交易資訊、冒用或假借名義進行業務處理、人為錯誤或誤用設施及上網內容不正確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B6DD14FA-DD88-49B6-8994-6FB1FB522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03237"/>
              </p:ext>
            </p:extLst>
          </p:nvPr>
        </p:nvGraphicFramePr>
        <p:xfrm>
          <a:off x="993291" y="3913265"/>
          <a:ext cx="7191736" cy="239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xmlns="" val="3586763528"/>
                    </a:ext>
                  </a:extLst>
                </a:gridCol>
                <a:gridCol w="6499268">
                  <a:extLst>
                    <a:ext uri="{9D8B030D-6E8A-4147-A177-3AD203B41FA5}">
                      <a16:colId xmlns:a16="http://schemas.microsoft.com/office/drawing/2014/main" xmlns="" val="241921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評等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692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極高</a:t>
                      </a: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不當的破壞或篡改，會對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全機關整體業務造成危害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，甚至會造成業務衝擊者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24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高：不當的損失、破壞或篡改，會對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各處室或計畫業務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運作造成衝擊者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14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中：不當的損失、破壞或篡改，僅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對個人造成衝擊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11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低：遭受不當的破壞或篡改，其所造成的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業務衝擊可以忽略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645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41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37A2D4-E823-4269-BBE4-7EFB5A8E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09597"/>
            <a:ext cx="6563072" cy="1143000"/>
          </a:xfrm>
        </p:spPr>
        <p:txBody>
          <a:bodyPr/>
          <a:lstStyle/>
          <a:p>
            <a:r>
              <a:rPr lang="zh-TW" altLang="en-US" dirty="0"/>
              <a:t>鑑別資訊資產價值</a:t>
            </a:r>
            <a:r>
              <a:rPr lang="en-US" altLang="zh-TW" dirty="0"/>
              <a:t>-</a:t>
            </a:r>
            <a:r>
              <a:rPr lang="zh-TW" altLang="en-US" dirty="0"/>
              <a:t>可用性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3399F33-A7D7-4D87-BECF-CB380DA8C773}"/>
              </a:ext>
            </a:extLst>
          </p:cNvPr>
          <p:cNvSpPr/>
          <p:nvPr/>
        </p:nvSpPr>
        <p:spPr>
          <a:xfrm>
            <a:off x="1018119" y="1417638"/>
            <a:ext cx="71077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針對資訊與其處理過程，獲得適當授權者對於資訊與處理設備於需要存取時，評估無法正常使用的影響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評價要點在於評估其資訊運用過程中，提供正常服務的時間，被授權存取者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無法使用資訊資產或無法執行業務</a:t>
            </a:r>
            <a:r>
              <a:rPr lang="zh-TW" altLang="en-US" sz="2000" dirty="0"/>
              <a:t>，以程度區分對不同資產之需求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資產可用性喪失的情況如實體設施無法使用、實體區域無法進入、系統軟體或程式錯誤導致執行中斷、網路連線中斷、職務代理不明確及資通系統無法開啟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23FEC9E2-63D3-4394-B78D-A03CDF9EE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52632"/>
              </p:ext>
            </p:extLst>
          </p:nvPr>
        </p:nvGraphicFramePr>
        <p:xfrm>
          <a:off x="1018119" y="4053463"/>
          <a:ext cx="7107761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xmlns="" val="3586763528"/>
                    </a:ext>
                  </a:extLst>
                </a:gridCol>
                <a:gridCol w="6415293">
                  <a:extLst>
                    <a:ext uri="{9D8B030D-6E8A-4147-A177-3AD203B41FA5}">
                      <a16:colId xmlns:a16="http://schemas.microsoft.com/office/drawing/2014/main" xmlns="" val="241921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評等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692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極高：可用性遭受害，會對</a:t>
                      </a:r>
                      <a:r>
                        <a:rPr lang="zh-TW" altLang="en-US" sz="1800" b="1" i="0" u="none" strike="noStrike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JhengHeiRegular"/>
                        </a:rPr>
                        <a:t>全機關整體業務造成危害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，甚至會造成業務中斷者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24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高：可用性遭受損害，會對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JhengHeiRegular"/>
                          <a:ea typeface="+mn-ea"/>
                          <a:cs typeface="+mn-cs"/>
                        </a:rPr>
                        <a:t>各處室或計畫業務運作造成衝擊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14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中：可用性遭受損害，僅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JhengHeiRegular"/>
                          <a:ea typeface="+mn-ea"/>
                          <a:cs typeface="+mn-cs"/>
                        </a:rPr>
                        <a:t>對個人造成衝擊者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11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低：可用性遭受損害，其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JhengHeiRegular"/>
                          <a:ea typeface="+mn-ea"/>
                          <a:cs typeface="+mn-cs"/>
                        </a:rPr>
                        <a:t>所造成的業務衝擊可以忽略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645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929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C1DE314C-2B29-4814-AB79-910020FE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2458616" cy="1143000"/>
          </a:xfrm>
        </p:spPr>
        <p:txBody>
          <a:bodyPr/>
          <a:lstStyle/>
          <a:p>
            <a:r>
              <a:rPr lang="zh-TW" altLang="en-US" dirty="0"/>
              <a:t>風險分析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ACAC489-7C38-4CA3-A806-295AFF7E34DF}"/>
              </a:ext>
            </a:extLst>
          </p:cNvPr>
          <p:cNvSpPr/>
          <p:nvPr/>
        </p:nvSpPr>
        <p:spPr>
          <a:xfrm>
            <a:off x="874422" y="1412776"/>
            <a:ext cx="7355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估計風險等級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將量化的資訊資產價值、後果對組織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衝擊</a:t>
            </a:r>
            <a:r>
              <a:rPr lang="zh-TW" altLang="en-US" sz="2400" dirty="0"/>
              <a:t>的嚴重性及事故發生的可能性結合，計算每一個資訊資產的價值與風險值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(</a:t>
            </a:r>
            <a:r>
              <a:rPr lang="zh-TW" altLang="en-US" sz="2400" dirty="0"/>
              <a:t>範例</a:t>
            </a:r>
            <a:r>
              <a:rPr lang="en-US" altLang="zh-TW" sz="2400" dirty="0"/>
              <a:t>)</a:t>
            </a:r>
            <a:r>
              <a:rPr lang="zh-TW" altLang="en-US" sz="2400" dirty="0"/>
              <a:t>資訊資產風險值＝資訊資產價值 </a:t>
            </a:r>
            <a:r>
              <a:rPr lang="en-US" altLang="zh-TW" sz="2400" dirty="0"/>
              <a:t>× </a:t>
            </a:r>
            <a:r>
              <a:rPr lang="zh-TW" altLang="en-US" sz="2400" dirty="0"/>
              <a:t>威脅發生可能性 </a:t>
            </a:r>
            <a:r>
              <a:rPr lang="en-US" altLang="zh-TW" sz="2400" dirty="0"/>
              <a:t>× </a:t>
            </a:r>
            <a:r>
              <a:rPr lang="zh-TW" altLang="en-US" sz="2400" dirty="0"/>
              <a:t>脆弱性利用難</a:t>
            </a: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訂定風險等級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將所有資訊資產相關風險值，在其最大值與最小值區間分為「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普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</a:t>
            </a:r>
            <a:r>
              <a:rPr lang="zh-TW" altLang="en-US" sz="2400" dirty="0"/>
              <a:t>」</a:t>
            </a:r>
            <a:r>
              <a:rPr lang="en-US" altLang="zh-TW" sz="2400" dirty="0"/>
              <a:t>3</a:t>
            </a:r>
            <a:r>
              <a:rPr lang="zh-TW" altLang="en-US" sz="2400" dirty="0"/>
              <a:t>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298E46-FDD6-486F-95E5-A5C400831352}"/>
              </a:ext>
            </a:extLst>
          </p:cNvPr>
          <p:cNvSpPr/>
          <p:nvPr/>
        </p:nvSpPr>
        <p:spPr>
          <a:xfrm>
            <a:off x="874422" y="4982240"/>
            <a:ext cx="7355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分析風險有助於確定一個在時間和金錢上適當的安全預算，並確定實行安全政策的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優先順序</a:t>
            </a:r>
            <a:r>
              <a:rPr lang="zh-TW" altLang="en-US" sz="2400" dirty="0"/>
              <a:t>，這樣才能最迅速地解決最直接的挑戰</a:t>
            </a:r>
          </a:p>
        </p:txBody>
      </p:sp>
    </p:spTree>
    <p:extLst>
      <p:ext uri="{BB962C8B-B14F-4D97-AF65-F5344CB8AC3E}">
        <p14:creationId xmlns:p14="http://schemas.microsoft.com/office/powerpoint/2010/main" val="2286786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08B18A4-A147-4D7E-AC9A-ED5AAAC5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3538736" cy="1143000"/>
          </a:xfrm>
        </p:spPr>
        <p:txBody>
          <a:bodyPr/>
          <a:lstStyle/>
          <a:p>
            <a:r>
              <a:rPr lang="zh-TW" altLang="en-US" dirty="0"/>
              <a:t>決定風險接受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93F0D31B-A32E-4DEF-BE58-428C5CF1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5" y="2105987"/>
            <a:ext cx="859274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6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D1D3509-4C8F-4840-9757-4BC445BA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2458616" cy="1143000"/>
          </a:xfrm>
        </p:spPr>
        <p:txBody>
          <a:bodyPr/>
          <a:lstStyle/>
          <a:p>
            <a:r>
              <a:rPr lang="zh-TW" altLang="en-US" dirty="0"/>
              <a:t>風險處理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56E05528-769C-4E22-BF90-B1AB1FB36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97132"/>
              </p:ext>
            </p:extLst>
          </p:nvPr>
        </p:nvGraphicFramePr>
        <p:xfrm>
          <a:off x="971600" y="2852936"/>
          <a:ext cx="737276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xmlns="" val="2155003235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xmlns="" val="103232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處理方式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745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規避</a:t>
                      </a:r>
                      <a:r>
                        <a:rPr lang="en-US" altLang="zh-TW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Avoid</a:t>
                      </a:r>
                    </a:p>
                    <a:p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（變更專案管理計畫，以完全消除負面風險的威脅）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112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轉移</a:t>
                      </a:r>
                      <a:r>
                        <a:rPr lang="en-US" altLang="zh-TW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（將回應負面風險的責任轉移給第三者）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減輕</a:t>
                      </a:r>
                      <a:r>
                        <a:rPr lang="en-US" altLang="zh-TW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Mitigate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（降低風險的機率或影響）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802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接受</a:t>
                      </a:r>
                      <a:r>
                        <a:rPr lang="en-US" altLang="zh-TW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（不變更專案管理計畫，或無其他適合策略時，可分為主動和被動）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43681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3BF7578-BF29-4425-AFE6-E0AFC4C62E30}"/>
              </a:ext>
            </a:extLst>
          </p:cNvPr>
          <p:cNvSpPr/>
          <p:nvPr/>
        </p:nvSpPr>
        <p:spPr>
          <a:xfrm>
            <a:off x="971600" y="1461962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風險處理活動，應依據風險評鑑結果、實作風險處理方案之預期成本及預期利益等，選擇適當行動方案</a:t>
            </a:r>
          </a:p>
        </p:txBody>
      </p:sp>
    </p:spTree>
    <p:extLst>
      <p:ext uri="{BB962C8B-B14F-4D97-AF65-F5344CB8AC3E}">
        <p14:creationId xmlns:p14="http://schemas.microsoft.com/office/powerpoint/2010/main" val="1058550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D1D3509-4C8F-4840-9757-4BC445BA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07" y="182089"/>
            <a:ext cx="3322712" cy="84556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風險處理流程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xmlns="" id="{8AC05A3E-8170-4460-A140-B97DB24450CF}"/>
              </a:ext>
            </a:extLst>
          </p:cNvPr>
          <p:cNvGrpSpPr/>
          <p:nvPr/>
        </p:nvGrpSpPr>
        <p:grpSpPr>
          <a:xfrm>
            <a:off x="1635088" y="1027650"/>
            <a:ext cx="5873824" cy="5544616"/>
            <a:chOff x="1506488" y="1052736"/>
            <a:chExt cx="6125852" cy="6048672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xmlns="" id="{5C51FA1E-EBD8-488B-8C6C-41822BF822D1}"/>
                </a:ext>
              </a:extLst>
            </p:cNvPr>
            <p:cNvSpPr/>
            <p:nvPr/>
          </p:nvSpPr>
          <p:spPr>
            <a:xfrm>
              <a:off x="3419872" y="1052736"/>
              <a:ext cx="2304256" cy="792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風險評鑑結果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xmlns="" id="{D1C8C39E-8154-4342-BD37-617800280B3E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4572000" y="1844824"/>
              <a:ext cx="0" cy="2880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圖: 決策 7">
              <a:extLst>
                <a:ext uri="{FF2B5EF4-FFF2-40B4-BE49-F238E27FC236}">
                  <a16:creationId xmlns:a16="http://schemas.microsoft.com/office/drawing/2014/main" xmlns="" id="{067904AE-3C04-433D-B071-DF6EE75B768D}"/>
                </a:ext>
              </a:extLst>
            </p:cNvPr>
            <p:cNvSpPr/>
            <p:nvPr/>
          </p:nvSpPr>
          <p:spPr>
            <a:xfrm>
              <a:off x="3275862" y="2148488"/>
              <a:ext cx="2592276" cy="115212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評鑑是否合意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1588DEBD-3DB8-477C-AA5E-63C6002BF6A3}"/>
                </a:ext>
              </a:extLst>
            </p:cNvPr>
            <p:cNvSpPr/>
            <p:nvPr/>
          </p:nvSpPr>
          <p:spPr>
            <a:xfrm>
              <a:off x="1511660" y="3604917"/>
              <a:ext cx="6120680" cy="616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風險處理選擇</a:t>
              </a: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xmlns="" id="{79ECE286-3DF6-49DD-A85F-C289409610C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572000" y="4221088"/>
              <a:ext cx="0" cy="288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xmlns="" id="{70A04732-039D-4501-8DE3-111A79575C6D}"/>
                </a:ext>
              </a:extLst>
            </p:cNvPr>
            <p:cNvCxnSpPr/>
            <p:nvPr/>
          </p:nvCxnSpPr>
          <p:spPr>
            <a:xfrm flipH="1">
              <a:off x="1907704" y="4509120"/>
              <a:ext cx="266429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xmlns="" id="{1D9E33E5-05FD-4C64-BD0C-CEF8ECB73CE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509120"/>
              <a:ext cx="266429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xmlns="" id="{7881256B-33C1-4FD9-AB63-68389336A5B7}"/>
                </a:ext>
              </a:extLst>
            </p:cNvPr>
            <p:cNvCxnSpPr/>
            <p:nvPr/>
          </p:nvCxnSpPr>
          <p:spPr>
            <a:xfrm>
              <a:off x="7230544" y="4509120"/>
              <a:ext cx="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xmlns="" id="{7D3766CF-76C0-4C18-A6A9-1E32055D6C01}"/>
                </a:ext>
              </a:extLst>
            </p:cNvPr>
            <p:cNvCxnSpPr/>
            <p:nvPr/>
          </p:nvCxnSpPr>
          <p:spPr>
            <a:xfrm>
              <a:off x="4541520" y="3316885"/>
              <a:ext cx="0" cy="2880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xmlns="" id="{EF491CE5-0D18-4F88-A0AE-F982F862E804}"/>
                </a:ext>
              </a:extLst>
            </p:cNvPr>
            <p:cNvCxnSpPr/>
            <p:nvPr/>
          </p:nvCxnSpPr>
          <p:spPr>
            <a:xfrm>
              <a:off x="5580112" y="4509120"/>
              <a:ext cx="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xmlns="" id="{0517C17D-96CC-477D-8FFC-CF1429FFC4BB}"/>
                </a:ext>
              </a:extLst>
            </p:cNvPr>
            <p:cNvCxnSpPr/>
            <p:nvPr/>
          </p:nvCxnSpPr>
          <p:spPr>
            <a:xfrm>
              <a:off x="3563888" y="4509120"/>
              <a:ext cx="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xmlns="" id="{752FF3FB-A8E1-4CA3-9144-531E57B6139F}"/>
                </a:ext>
              </a:extLst>
            </p:cNvPr>
            <p:cNvCxnSpPr/>
            <p:nvPr/>
          </p:nvCxnSpPr>
          <p:spPr>
            <a:xfrm>
              <a:off x="1914488" y="4509120"/>
              <a:ext cx="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E3F5828-B2CA-4521-B0F7-FE72A021CADF}"/>
                </a:ext>
              </a:extLst>
            </p:cNvPr>
            <p:cNvSpPr/>
            <p:nvPr/>
          </p:nvSpPr>
          <p:spPr>
            <a:xfrm>
              <a:off x="1506488" y="4941168"/>
              <a:ext cx="8024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風險避免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DE326C4F-DDF7-4A6C-9B70-BCA642E8451D}"/>
                </a:ext>
              </a:extLst>
            </p:cNvPr>
            <p:cNvSpPr/>
            <p:nvPr/>
          </p:nvSpPr>
          <p:spPr>
            <a:xfrm>
              <a:off x="3228836" y="4941168"/>
              <a:ext cx="8024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風險轉移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545C4096-BEF1-4CF1-9E1D-B258661099DD}"/>
                </a:ext>
              </a:extLst>
            </p:cNvPr>
            <p:cNvSpPr/>
            <p:nvPr/>
          </p:nvSpPr>
          <p:spPr>
            <a:xfrm>
              <a:off x="5229690" y="4941168"/>
              <a:ext cx="8024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風險減輕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048CA70C-380F-4743-9664-A3CAEF3344F0}"/>
                </a:ext>
              </a:extLst>
            </p:cNvPr>
            <p:cNvSpPr/>
            <p:nvPr/>
          </p:nvSpPr>
          <p:spPr>
            <a:xfrm>
              <a:off x="6828296" y="4941168"/>
              <a:ext cx="8024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風險接受</a:t>
              </a: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xmlns="" id="{58F45BFC-878E-4AD4-92F5-45BB734D4F8F}"/>
                </a:ext>
              </a:extLst>
            </p:cNvPr>
            <p:cNvCxnSpPr/>
            <p:nvPr/>
          </p:nvCxnSpPr>
          <p:spPr>
            <a:xfrm flipH="1">
              <a:off x="1877224" y="6021288"/>
              <a:ext cx="266429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xmlns="" id="{AC6F7FFF-B490-4F9F-BB93-20C2E7076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1520" y="6021288"/>
              <a:ext cx="269477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xmlns="" id="{C9B8B1CD-0C71-43B8-A9E4-9420A7090399}"/>
                </a:ext>
              </a:extLst>
            </p:cNvPr>
            <p:cNvCxnSpPr>
              <a:cxnSpLocks/>
            </p:cNvCxnSpPr>
            <p:nvPr/>
          </p:nvCxnSpPr>
          <p:spPr>
            <a:xfrm>
              <a:off x="1898179" y="5733256"/>
              <a:ext cx="0" cy="288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xmlns="" id="{8DAC78F7-336E-47E5-9D51-57E2580B05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2938" y="5733256"/>
              <a:ext cx="0" cy="288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xmlns="" id="{EE4E32DE-7357-479F-A969-6CEB0E04E4B5}"/>
                </a:ext>
              </a:extLst>
            </p:cNvPr>
            <p:cNvCxnSpPr>
              <a:cxnSpLocks/>
            </p:cNvCxnSpPr>
            <p:nvPr/>
          </p:nvCxnSpPr>
          <p:spPr>
            <a:xfrm>
              <a:off x="5589637" y="5733256"/>
              <a:ext cx="0" cy="288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xmlns="" id="{1ACD4E3D-A3C5-4937-9D51-B85843F02655}"/>
                </a:ext>
              </a:extLst>
            </p:cNvPr>
            <p:cNvCxnSpPr>
              <a:cxnSpLocks/>
            </p:cNvCxnSpPr>
            <p:nvPr/>
          </p:nvCxnSpPr>
          <p:spPr>
            <a:xfrm>
              <a:off x="7230544" y="5733256"/>
              <a:ext cx="0" cy="288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xmlns="" id="{3E121252-4154-451C-9D0D-F48091BF5590}"/>
                </a:ext>
              </a:extLst>
            </p:cNvPr>
            <p:cNvCxnSpPr/>
            <p:nvPr/>
          </p:nvCxnSpPr>
          <p:spPr>
            <a:xfrm>
              <a:off x="4589145" y="6021288"/>
              <a:ext cx="0" cy="2880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xmlns="" id="{C2E63651-1408-452C-A177-A27C0C79A365}"/>
                </a:ext>
              </a:extLst>
            </p:cNvPr>
            <p:cNvSpPr/>
            <p:nvPr/>
          </p:nvSpPr>
          <p:spPr>
            <a:xfrm>
              <a:off x="3419872" y="6309320"/>
              <a:ext cx="2304256" cy="792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殘餘風險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87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AFD5D23-F000-4DDB-96CB-7823DE91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4534"/>
            <a:ext cx="4762872" cy="1143000"/>
          </a:xfrm>
        </p:spPr>
        <p:txBody>
          <a:bodyPr/>
          <a:lstStyle/>
          <a:p>
            <a:r>
              <a:rPr lang="zh-TW" altLang="en-US" dirty="0"/>
              <a:t>資訊安全控制措施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D651AF75-5225-4FAA-960F-D28CE180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2071536"/>
            <a:ext cx="7128792" cy="45693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07E07BE-9BC0-490E-836B-98B66A18996F}"/>
              </a:ext>
            </a:extLst>
          </p:cNvPr>
          <p:cNvSpPr/>
          <p:nvPr/>
        </p:nvSpPr>
        <p:spPr>
          <a:xfrm>
            <a:off x="1007604" y="1267534"/>
            <a:ext cx="5688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控制措施分類架構</a:t>
            </a:r>
          </a:p>
          <a:p>
            <a:r>
              <a:rPr lang="zh-TW" altLang="en-US" dirty="0"/>
              <a:t>融合</a:t>
            </a:r>
            <a:r>
              <a:rPr lang="en-US" altLang="zh-TW" dirty="0"/>
              <a:t>CNS 27001 (14</a:t>
            </a:r>
            <a:r>
              <a:rPr lang="zh-TW" altLang="en-US" dirty="0"/>
              <a:t>個</a:t>
            </a:r>
            <a:r>
              <a:rPr lang="zh-TW" altLang="en-US" sz="2000" dirty="0"/>
              <a:t>領域</a:t>
            </a:r>
            <a:r>
              <a:rPr lang="zh-TW" altLang="en-US" dirty="0"/>
              <a:t>，</a:t>
            </a:r>
            <a:r>
              <a:rPr lang="en-US" altLang="zh-TW" dirty="0"/>
              <a:t>35</a:t>
            </a:r>
            <a:r>
              <a:rPr lang="zh-TW" altLang="en-US" dirty="0"/>
              <a:t>個類別，</a:t>
            </a:r>
            <a:r>
              <a:rPr lang="en-US" altLang="zh-TW" dirty="0"/>
              <a:t>114</a:t>
            </a:r>
            <a:r>
              <a:rPr lang="zh-TW" altLang="en-US" dirty="0"/>
              <a:t>個控制措施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與</a:t>
            </a:r>
            <a:r>
              <a:rPr lang="en-US" altLang="zh-TW" dirty="0"/>
              <a:t>NIST-SP800-53 Rev4 (18</a:t>
            </a:r>
            <a:r>
              <a:rPr lang="zh-TW" altLang="en-US" dirty="0"/>
              <a:t>類，共</a:t>
            </a:r>
            <a:r>
              <a:rPr lang="en-US" altLang="zh-TW" dirty="0"/>
              <a:t>240</a:t>
            </a:r>
            <a:r>
              <a:rPr lang="zh-TW" altLang="en-US" dirty="0"/>
              <a:t>項</a:t>
            </a:r>
            <a:r>
              <a:rPr lang="en-US" altLang="zh-TW" dirty="0"/>
              <a:t>)</a:t>
            </a:r>
            <a:r>
              <a:rPr lang="zh-TW" altLang="en-US" dirty="0"/>
              <a:t>進行分類</a:t>
            </a:r>
          </a:p>
        </p:txBody>
      </p:sp>
    </p:spTree>
    <p:extLst>
      <p:ext uri="{BB962C8B-B14F-4D97-AF65-F5344CB8AC3E}">
        <p14:creationId xmlns:p14="http://schemas.microsoft.com/office/powerpoint/2010/main" val="273741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風險管理之架構與資安風險如何管理</a:t>
            </a:r>
            <a:endParaRPr lang="en-US" altLang="zh-TW" dirty="0"/>
          </a:p>
          <a:p>
            <a:r>
              <a:rPr lang="zh-TW" altLang="en-US" dirty="0"/>
              <a:t>並補充資通系統風險管理新知</a:t>
            </a:r>
            <a:endParaRPr lang="en-US" altLang="zh-TW" dirty="0"/>
          </a:p>
          <a:p>
            <a:r>
              <a:rPr lang="zh-TW" altLang="en-US" dirty="0"/>
              <a:t>鑑別、分析及評估資安的風險</a:t>
            </a:r>
            <a:endParaRPr lang="en-US" altLang="zh-TW" dirty="0"/>
          </a:p>
          <a:p>
            <a:r>
              <a:rPr lang="zh-TW" altLang="en-US" dirty="0"/>
              <a:t>資安風險處理能力，並有效控管各機關</a:t>
            </a:r>
            <a:r>
              <a:rPr lang="en-US" altLang="zh-TW" dirty="0"/>
              <a:t>(</a:t>
            </a:r>
            <a:r>
              <a:rPr lang="zh-TW" altLang="en-US" dirty="0"/>
              <a:t>構</a:t>
            </a:r>
            <a:r>
              <a:rPr lang="en-US" altLang="zh-TW" dirty="0"/>
              <a:t>)</a:t>
            </a:r>
            <a:r>
              <a:rPr lang="zh-TW" altLang="en-US" dirty="0"/>
              <a:t>可能之風險</a:t>
            </a:r>
          </a:p>
        </p:txBody>
      </p:sp>
    </p:spTree>
    <p:extLst>
      <p:ext uri="{BB962C8B-B14F-4D97-AF65-F5344CB8AC3E}">
        <p14:creationId xmlns:p14="http://schemas.microsoft.com/office/powerpoint/2010/main" val="1334960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E0D5FC2-2CD6-49C8-8FCE-653FFA08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2530624" cy="1143000"/>
          </a:xfrm>
        </p:spPr>
        <p:txBody>
          <a:bodyPr/>
          <a:lstStyle/>
          <a:p>
            <a:r>
              <a:rPr lang="zh-TW" altLang="en-US" dirty="0"/>
              <a:t>風險接受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557CA3-788A-4217-B162-FFBF83FF422B}"/>
              </a:ext>
            </a:extLst>
          </p:cNvPr>
          <p:cNvSpPr/>
          <p:nvPr/>
        </p:nvSpPr>
        <p:spPr>
          <a:xfrm>
            <a:off x="467544" y="1327539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風險處理計畫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為管理資訊安全風險， 架構一項風險處理計畫，以識別適當管理措施、資源、責任及優先順序</a:t>
            </a:r>
            <a:r>
              <a:rPr lang="en-US" altLang="zh-TW" sz="2400" dirty="0"/>
              <a:t>(CNS27001)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描述如何處理已評鑑的風險以滿足風險接受準則</a:t>
            </a:r>
            <a:r>
              <a:rPr lang="en-US" altLang="zh-TW" sz="2400" dirty="0"/>
              <a:t>(CNS27005)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剩餘風險</a:t>
            </a:r>
            <a:r>
              <a:rPr lang="en-US" altLang="zh-TW" sz="2400" dirty="0"/>
              <a:t>(</a:t>
            </a:r>
            <a:r>
              <a:rPr lang="zh-TW" altLang="en-US" sz="2400" dirty="0"/>
              <a:t>指風險處理後所剩餘的風險</a:t>
            </a:r>
            <a:r>
              <a:rPr lang="en-US" altLang="zh-TW" sz="24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取得管理階層對所提議之各項剩餘風險的核</a:t>
            </a:r>
            <a:r>
              <a:rPr lang="en-US" altLang="zh-TW" sz="2400" dirty="0"/>
              <a:t>(CNS27001)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若其明顯的符合組織的政策與風險接受準則，則知悉與客觀地接受此等風險</a:t>
            </a:r>
            <a:r>
              <a:rPr lang="en-US" altLang="zh-TW" sz="2400" dirty="0"/>
              <a:t>(CNS 27001)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對不能滿足風險接受準則的風險，建立有正當理由並接受之風險清單</a:t>
            </a:r>
            <a:r>
              <a:rPr lang="en-US" altLang="zh-TW" sz="2400" dirty="0"/>
              <a:t>(CNS 27005)</a:t>
            </a:r>
            <a:endParaRPr lang="zh-TW" altLang="en-US" sz="2400" dirty="0"/>
          </a:p>
          <a:p>
            <a:pPr lvl="1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1919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92A521D-70DE-4C2B-BC35-6A840015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4690864" cy="1143000"/>
          </a:xfrm>
        </p:spPr>
        <p:txBody>
          <a:bodyPr/>
          <a:lstStyle/>
          <a:p>
            <a:r>
              <a:rPr lang="zh-TW" altLang="en-US" dirty="0"/>
              <a:t>矯正措施執行程序</a:t>
            </a: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xmlns="" id="{A561D5B0-0F96-4F2D-93E5-B24F90B0DE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994665"/>
              </p:ext>
            </p:extLst>
          </p:nvPr>
        </p:nvGraphicFramePr>
        <p:xfrm>
          <a:off x="899592" y="1397000"/>
          <a:ext cx="6720408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風險管理原則、架構、過程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88832" cy="497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79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3748352" cy="1143000"/>
          </a:xfrm>
        </p:spPr>
        <p:txBody>
          <a:bodyPr/>
          <a:lstStyle/>
          <a:p>
            <a:r>
              <a:rPr lang="zh-TW" altLang="en-US" dirty="0"/>
              <a:t>風險管理框架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648372"/>
              </p:ext>
            </p:extLst>
          </p:nvPr>
        </p:nvGraphicFramePr>
        <p:xfrm>
          <a:off x="323526" y="1772816"/>
          <a:ext cx="3748352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6D2C540-C43D-4F0F-A9E7-D64165CCC475}"/>
              </a:ext>
            </a:extLst>
          </p:cNvPr>
          <p:cNvSpPr/>
          <p:nvPr/>
        </p:nvSpPr>
        <p:spPr>
          <a:xfrm>
            <a:off x="4355976" y="1331640"/>
            <a:ext cx="4283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MicrosoftJhengHeiRegular"/>
              </a:rPr>
              <a:t>風險管理框架的目的是協助將風險管理納入所有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JhengHeiRegular"/>
              </a:rPr>
              <a:t>活動</a:t>
            </a:r>
            <a:r>
              <a:rPr lang="zh-TW" altLang="en-US" sz="2400" dirty="0">
                <a:latin typeface="MicrosoftJhengHeiRegular"/>
              </a:rPr>
              <a:t>與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JhengHeiRegular"/>
              </a:rPr>
              <a:t>功能</a:t>
            </a:r>
            <a:r>
              <a:rPr lang="zh-TW" altLang="en-US" sz="2400" dirty="0">
                <a:latin typeface="MicrosoftJhengHeiRegular"/>
              </a:rPr>
              <a:t>，風險管理的有效性取決於整合到治理與組織的所有其他活動中，如組織在進行決策時，即應將風險管理納入考量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F10A1BA-FEA0-4012-9A8F-F5A19B4A0A51}"/>
              </a:ext>
            </a:extLst>
          </p:cNvPr>
          <p:cNvSpPr/>
          <p:nvPr/>
        </p:nvSpPr>
        <p:spPr>
          <a:xfrm>
            <a:off x="4355976" y="3639964"/>
            <a:ext cx="47880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MT"/>
              </a:rPr>
              <a:t>• </a:t>
            </a:r>
            <a:r>
              <a:rPr lang="zh-TW" altLang="en-US" sz="2400" dirty="0">
                <a:latin typeface="MicrosoftJhengHeiRegular"/>
              </a:rPr>
              <a:t>領導與承諾</a:t>
            </a:r>
          </a:p>
          <a:p>
            <a:r>
              <a:rPr lang="en-US" altLang="zh-TW" sz="2400" dirty="0">
                <a:latin typeface="ArialMT"/>
              </a:rPr>
              <a:t>‒ </a:t>
            </a:r>
            <a:r>
              <a:rPr lang="zh-TW" altLang="en-US" sz="2400" dirty="0">
                <a:latin typeface="MicrosoftJhengHeiRegular"/>
              </a:rPr>
              <a:t>將風險管理與組織的策略、目標及文化相結合。</a:t>
            </a:r>
          </a:p>
          <a:p>
            <a:r>
              <a:rPr lang="en-US" altLang="zh-TW" sz="2400" dirty="0">
                <a:latin typeface="ArialMT"/>
              </a:rPr>
              <a:t>‒ </a:t>
            </a:r>
            <a:r>
              <a:rPr lang="zh-TW" altLang="en-US" sz="2400" dirty="0">
                <a:latin typeface="MicrosoftJhengHeiRegular"/>
              </a:rPr>
              <a:t>建立風險管理的方法、計畫或行動方案的聲明或政策。</a:t>
            </a:r>
          </a:p>
          <a:p>
            <a:r>
              <a:rPr lang="en-US" altLang="zh-TW" sz="2400" dirty="0">
                <a:latin typeface="ArialMT"/>
              </a:rPr>
              <a:t>‒ </a:t>
            </a:r>
            <a:r>
              <a:rPr lang="zh-TW" altLang="en-US" sz="2400" dirty="0">
                <a:latin typeface="MicrosoftJhengHeiRegular"/>
              </a:rPr>
              <a:t>為管理風險提供必要的資源。</a:t>
            </a:r>
          </a:p>
          <a:p>
            <a:r>
              <a:rPr lang="en-US" altLang="zh-TW" sz="2400" dirty="0">
                <a:latin typeface="ArialMT"/>
              </a:rPr>
              <a:t>‒ </a:t>
            </a:r>
            <a:r>
              <a:rPr lang="zh-TW" altLang="en-US" sz="2400" dirty="0">
                <a:latin typeface="MicrosoftJhengHeiRegular"/>
              </a:rPr>
              <a:t>確定可能或不可能採取的風險類型（風險偏好）。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619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39382"/>
            <a:ext cx="3826768" cy="1143000"/>
          </a:xfrm>
        </p:spPr>
        <p:txBody>
          <a:bodyPr>
            <a:normAutofit/>
          </a:bodyPr>
          <a:lstStyle/>
          <a:p>
            <a:r>
              <a:rPr lang="zh-TW" altLang="en-US" dirty="0"/>
              <a:t>風險管理框架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59714"/>
              </p:ext>
            </p:extLst>
          </p:nvPr>
        </p:nvGraphicFramePr>
        <p:xfrm>
          <a:off x="827584" y="1412776"/>
          <a:ext cx="7488832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框架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整合</a:t>
                      </a:r>
                      <a:endParaRPr lang="en-US" altLang="zh-TW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確定管理</a:t>
                      </a:r>
                      <a:r>
                        <a:rPr lang="zh-TW" altLang="en-US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當責</a:t>
                      </a:r>
                      <a:r>
                        <a:rPr lang="zh-TW" altLang="en-US" sz="1600" dirty="0"/>
                        <a:t>、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監管</a:t>
                      </a:r>
                      <a:r>
                        <a:rPr lang="zh-TW" altLang="en-US" sz="1600" dirty="0"/>
                        <a:t>角色及職責。 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確保風險管理是組織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所有功能</a:t>
                      </a:r>
                      <a:r>
                        <a:rPr lang="zh-TW" altLang="en-US" sz="1600" dirty="0"/>
                        <a:t>的一部分，而不是與其分開。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設計 </a:t>
                      </a:r>
                      <a:endParaRPr lang="en-US" altLang="zh-TW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了解組織及其內、外部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背景</a:t>
                      </a:r>
                      <a:r>
                        <a:rPr lang="zh-TW" altLang="en-US" sz="1600" dirty="0"/>
                        <a:t>。 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清楚說明風險管理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承諾</a:t>
                      </a:r>
                      <a:r>
                        <a:rPr lang="zh-TW" altLang="en-US" sz="1600" dirty="0"/>
                        <a:t>並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分配</a:t>
                      </a:r>
                      <a:r>
                        <a:rPr lang="zh-TW" altLang="en-US" sz="1600" dirty="0"/>
                        <a:t>適當資源。 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建立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溝通</a:t>
                      </a:r>
                      <a:r>
                        <a:rPr lang="zh-TW" altLang="en-US" sz="1600" dirty="0"/>
                        <a:t>與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諮詢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建置 </a:t>
                      </a:r>
                      <a:endParaRPr lang="en-US" altLang="zh-TW" sz="1800" dirty="0"/>
                    </a:p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制定適當的實施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計畫</a:t>
                      </a:r>
                      <a:r>
                        <a:rPr lang="zh-TW" altLang="en-US" sz="1600" dirty="0"/>
                        <a:t>，包括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最後期限</a:t>
                      </a:r>
                      <a:r>
                        <a:rPr lang="zh-TW" altLang="en-US" sz="1600" dirty="0"/>
                        <a:t>等。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定義由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誰</a:t>
                      </a:r>
                      <a:r>
                        <a:rPr lang="zh-TW" altLang="en-US" sz="1600" dirty="0"/>
                        <a:t>於何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時</a:t>
                      </a:r>
                      <a:r>
                        <a:rPr lang="zh-TW" altLang="en-US" sz="1600" dirty="0"/>
                        <a:t>、何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處</a:t>
                      </a:r>
                      <a:r>
                        <a:rPr lang="zh-TW" altLang="en-US" sz="1600" dirty="0"/>
                        <a:t>及如何進行不同類型的決策。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/>
                        <a:t>在</a:t>
                      </a:r>
                      <a:r>
                        <a:rPr lang="zh-TW" altLang="en-US" sz="1600" dirty="0"/>
                        <a:t>必要時修改適用的決策流程。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評估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根據目的、建置及執行的情形來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衡量</a:t>
                      </a:r>
                      <a:r>
                        <a:rPr lang="zh-TW" altLang="en-US" sz="1600" dirty="0"/>
                        <a:t>框架績效。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確定風險管理框架是否仍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適用</a:t>
                      </a:r>
                      <a:r>
                        <a:rPr lang="zh-TW" altLang="en-US" sz="1600" dirty="0"/>
                        <a:t>於實現組織目標。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持續改善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不斷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監測</a:t>
                      </a:r>
                      <a:r>
                        <a:rPr lang="zh-TW" altLang="en-US" sz="1600" dirty="0"/>
                        <a:t>與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調整</a:t>
                      </a:r>
                      <a:r>
                        <a:rPr lang="zh-TW" altLang="en-US" sz="1600" dirty="0"/>
                        <a:t>框架以解決外部與內部變化。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採取措施以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提高</a:t>
                      </a:r>
                      <a:r>
                        <a:rPr lang="zh-TW" altLang="en-US" sz="1600" dirty="0"/>
                        <a:t>風險管理的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價值</a:t>
                      </a:r>
                      <a:r>
                        <a:rPr lang="zh-TW" altLang="en-US" sz="16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提高風險管理框架的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適用性</a:t>
                      </a:r>
                      <a:r>
                        <a:rPr lang="zh-TW" altLang="en-US" sz="1600" dirty="0"/>
                        <a:t>、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充分性</a:t>
                      </a:r>
                      <a:r>
                        <a:rPr lang="zh-TW" altLang="en-US" sz="1600" dirty="0"/>
                        <a:t>及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有效性</a:t>
                      </a:r>
                      <a:r>
                        <a:rPr lang="zh-TW" altLang="en-US" sz="16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7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2352" y="188640"/>
            <a:ext cx="3781110" cy="1143000"/>
          </a:xfrm>
        </p:spPr>
        <p:txBody>
          <a:bodyPr/>
          <a:lstStyle/>
          <a:p>
            <a:r>
              <a:rPr lang="zh-TW" altLang="en-US" dirty="0"/>
              <a:t>風險管理過程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BB47A9BF-450F-441C-8C6B-6D2B2C38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88840"/>
            <a:ext cx="4130806" cy="3776506"/>
          </a:xfrm>
          <a:prstGeom prst="ellipse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1DAAF86-0440-4CCE-A657-7053A15DA85A}"/>
              </a:ext>
            </a:extLst>
          </p:cNvPr>
          <p:cNvSpPr/>
          <p:nvPr/>
        </p:nvSpPr>
        <p:spPr>
          <a:xfrm>
            <a:off x="4238309" y="2132856"/>
            <a:ext cx="49056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風險管理過程以系統化將政策、程序及實踐</a:t>
            </a:r>
            <a:endParaRPr lang="en-US" altLang="zh-TW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溝通及諮詢</a:t>
            </a:r>
            <a:endParaRPr lang="en-US" altLang="zh-TW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建立全景</a:t>
            </a:r>
            <a:endParaRPr lang="en-US" altLang="zh-TW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風險評鑑</a:t>
            </a:r>
            <a:endParaRPr lang="en-US" altLang="zh-TW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風險處理</a:t>
            </a:r>
            <a:endParaRPr lang="en-US" altLang="zh-TW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風險監測與審查</a:t>
            </a:r>
            <a:endParaRPr lang="en-US" altLang="zh-TW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風險記錄與報告等風險活動中</a:t>
            </a:r>
          </a:p>
        </p:txBody>
      </p:sp>
    </p:spTree>
    <p:extLst>
      <p:ext uri="{BB962C8B-B14F-4D97-AF65-F5344CB8AC3E}">
        <p14:creationId xmlns:p14="http://schemas.microsoft.com/office/powerpoint/2010/main" val="168262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C77D1C3-E29B-40FE-A566-46920A6E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4114800" cy="1143000"/>
          </a:xfrm>
        </p:spPr>
        <p:txBody>
          <a:bodyPr/>
          <a:lstStyle/>
          <a:p>
            <a:r>
              <a:rPr lang="zh-TW" altLang="en-US" dirty="0"/>
              <a:t>風險管理的過程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CB4114C5-7090-47FF-8CB2-5A7F3A5DE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36221"/>
              </p:ext>
            </p:extLst>
          </p:nvPr>
        </p:nvGraphicFramePr>
        <p:xfrm>
          <a:off x="688184" y="1259632"/>
          <a:ext cx="7767632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68">
                  <a:extLst>
                    <a:ext uri="{9D8B030D-6E8A-4147-A177-3AD203B41FA5}">
                      <a16:colId xmlns:a16="http://schemas.microsoft.com/office/drawing/2014/main" xmlns="" val="1985761553"/>
                    </a:ext>
                  </a:extLst>
                </a:gridCol>
                <a:gridCol w="5703564">
                  <a:extLst>
                    <a:ext uri="{9D8B030D-6E8A-4147-A177-3AD203B41FA5}">
                      <a16:colId xmlns:a16="http://schemas.microsoft.com/office/drawing/2014/main" xmlns="" val="238956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082957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溝通及諮詢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於風險管理過程之各階段協同不同領域專家。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9494307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協助從不同的觀點定義風險條件與評估。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6675824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提供足夠的資訊來促進風險監督與決策。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28475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對受風險影響的人建立具</a:t>
                      </a:r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包容性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(inclusiveness)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與</a:t>
                      </a:r>
                      <a:endParaRPr lang="en-US" altLang="zh-TW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歸屬感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(ownership)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的意識。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735533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範圍、全景及準則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界定風險管理活動的</a:t>
                      </a:r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目的與範圍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0018570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界定組織的外部與內部環境。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662622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界定</a:t>
                      </a:r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可接受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風險與類型的風險準則。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90090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界定評估風險重要性與支持決策的準則。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5050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風險評鑑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風險鑑別主要在</a:t>
                      </a:r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發現、識別及描述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可能有助於或阻止目標實現及各種有形或無形的風險影響。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65924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對風險的類型與特徵進行</a:t>
                      </a:r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風險分析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，包括</a:t>
                      </a:r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風險等級、風險來源、後果、可能性、事件、情境、控制及其有效性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16649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風險評估係透過比較風險分析結果與使用的風險準則，確定風險的重大性以支持決策。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6699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08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4063</Words>
  <Application>Microsoft Office PowerPoint</Application>
  <PresentationFormat>如螢幕大小 (4:3)</PresentationFormat>
  <Paragraphs>365</Paragraphs>
  <Slides>41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Office 佈景主題</vt:lpstr>
      <vt:lpstr>風險管理</vt:lpstr>
      <vt:lpstr>ref</vt:lpstr>
      <vt:lpstr>PowerPoint 簡報</vt:lpstr>
      <vt:lpstr>目標</vt:lpstr>
      <vt:lpstr>風險管理原則、架構、過程</vt:lpstr>
      <vt:lpstr>風險管理框架</vt:lpstr>
      <vt:lpstr>風險管理框架</vt:lpstr>
      <vt:lpstr>風險管理過程</vt:lpstr>
      <vt:lpstr>風險管理的過程</vt:lpstr>
      <vt:lpstr>風險管理的過程</vt:lpstr>
      <vt:lpstr>NIST資訊系統風險管理架構</vt:lpstr>
      <vt:lpstr>CNS／ISO31000風險管理之過程</vt:lpstr>
      <vt:lpstr>CNS27005資訊系統風險評鑑</vt:lpstr>
      <vt:lpstr>建立全景(Context Establishment)</vt:lpstr>
      <vt:lpstr>衝擊準則(Impact Criteria)</vt:lpstr>
      <vt:lpstr>風險接受準則  (Risk Acceptance Criteria)</vt:lpstr>
      <vt:lpstr>PowerPoint 簡報</vt:lpstr>
      <vt:lpstr>目的</vt:lpstr>
      <vt:lpstr>高階風險評鑑簡介</vt:lpstr>
      <vt:lpstr>高階風險評鑑特色與注意事項</vt:lpstr>
      <vt:lpstr>進行高階風險評鑑之前置作業</vt:lpstr>
      <vt:lpstr>高階風險評鑑作法</vt:lpstr>
      <vt:lpstr>BIA營運衝擊分析</vt:lpstr>
      <vt:lpstr>詳細風險評鑑鑑特色與注意事項</vt:lpstr>
      <vt:lpstr>詳細風險評鑑細部活動程序</vt:lpstr>
      <vt:lpstr>資訊資產盤點</vt:lpstr>
      <vt:lpstr>確認資產完整性：深度防禦模型</vt:lpstr>
      <vt:lpstr>威脅種類</vt:lpstr>
      <vt:lpstr>脆弱性種類</vt:lpstr>
      <vt:lpstr>現有控制措施識別分析</vt:lpstr>
      <vt:lpstr>後果識別</vt:lpstr>
      <vt:lpstr>鑑別資訊資產價值-機密性</vt:lpstr>
      <vt:lpstr>鑑別資訊資產價值-完整性</vt:lpstr>
      <vt:lpstr>鑑別資訊資產價值-可用性</vt:lpstr>
      <vt:lpstr>風險分析</vt:lpstr>
      <vt:lpstr>決定風險接受</vt:lpstr>
      <vt:lpstr>風險處理</vt:lpstr>
      <vt:lpstr>風險處理流程</vt:lpstr>
      <vt:lpstr>資訊安全控制措施</vt:lpstr>
      <vt:lpstr>風險接受</vt:lpstr>
      <vt:lpstr>矯正措施執行程序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77</cp:revision>
  <dcterms:created xsi:type="dcterms:W3CDTF">2020-07-14T01:46:40Z</dcterms:created>
  <dcterms:modified xsi:type="dcterms:W3CDTF">2020-07-21T04:40:05Z</dcterms:modified>
</cp:coreProperties>
</file>