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7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2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13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03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37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27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83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7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3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84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6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771C-4D24-4F3B-A5F8-FD4DB8221950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BB2E-F747-4FDD-AB19-4F8BD564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風險管理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6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CNS 31000</a:t>
            </a:r>
          </a:p>
          <a:p>
            <a:r>
              <a:rPr lang="en-US" altLang="zh-TW" dirty="0" smtClean="0"/>
              <a:t>CNS 27005</a:t>
            </a:r>
          </a:p>
          <a:p>
            <a:r>
              <a:rPr lang="en-US" altLang="zh-TW" dirty="0" smtClean="0"/>
              <a:t>NIST 800-37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4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風險管理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資安風險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如何管理</a:t>
            </a:r>
            <a:endParaRPr lang="en-US" altLang="zh-TW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資通系統風險管理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新知</a:t>
            </a:r>
            <a:r>
              <a:rPr lang="en-US" altLang="zh-TW" dirty="0" smtClean="0"/>
              <a:t>(ISO27005)</a:t>
            </a:r>
            <a:endParaRPr lang="zh-TW" altLang="en-US" dirty="0" smtClean="0"/>
          </a:p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鑑別、分析及評估  </a:t>
            </a:r>
            <a:r>
              <a:rPr lang="zh-TW" altLang="en-US" dirty="0" smtClean="0"/>
              <a:t>資安風險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資安風險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處理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/>
              <a:t>有效控管各機關</a:t>
            </a:r>
            <a:r>
              <a:rPr lang="en-US" altLang="zh-TW" dirty="0" smtClean="0"/>
              <a:t>(</a:t>
            </a:r>
            <a:r>
              <a:rPr lang="zh-TW" altLang="en-US" dirty="0" smtClean="0"/>
              <a:t>構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可能之風險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828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控制</a:t>
            </a:r>
            <a:r>
              <a:rPr lang="zh-TW" altLang="en-US" dirty="0" smtClean="0"/>
              <a:t>措施</a:t>
            </a:r>
            <a:r>
              <a:rPr lang="en-US" altLang="zh-TW" dirty="0" smtClean="0"/>
              <a:t>(access controls)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40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變更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(Change management)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64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資訊安全管理的目的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5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CNS 27005</a:t>
            </a:r>
            <a:r>
              <a:rPr lang="zh-TW" altLang="en-US" dirty="0"/>
              <a:t>風險管理過程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03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建立全景階段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98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CNS 31000 </a:t>
            </a:r>
            <a:r>
              <a:rPr lang="zh-TW" altLang="en-US" dirty="0"/>
              <a:t>風險管理之原則、框架與過程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CNS 31000:Risk management −Principles and guidelines</a:t>
            </a:r>
          </a:p>
          <a:p>
            <a:pPr marL="0" indent="0">
              <a:buNone/>
            </a:pPr>
            <a:r>
              <a:rPr lang="zh-TW" altLang="en-US" sz="2000" dirty="0" smtClean="0"/>
              <a:t>風險管理－原則與指導綱要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https://www.bsmi.gov.tw/bsmiGIP/wSite/public/Data/f1461570545959.pdf</a:t>
            </a: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5112568" cy="342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56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101</Words>
  <Application>Microsoft Office PowerPoint</Application>
  <PresentationFormat>如螢幕大小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2.風險管理</vt:lpstr>
      <vt:lpstr>ref</vt:lpstr>
      <vt:lpstr>PowerPoint 簡報</vt:lpstr>
      <vt:lpstr>控制措施(access controls)</vt:lpstr>
      <vt:lpstr>變更管理(Change management)</vt:lpstr>
      <vt:lpstr>資訊安全管理的目的</vt:lpstr>
      <vt:lpstr>CNS 27005風險管理過程</vt:lpstr>
      <vt:lpstr>建立全景階段</vt:lpstr>
      <vt:lpstr>CNS 31000 風險管理之原則、框架與過程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2.風險管理</dc:title>
  <dc:creator>KSUIE</dc:creator>
  <cp:lastModifiedBy>KSUIE</cp:lastModifiedBy>
  <cp:revision>3</cp:revision>
  <dcterms:created xsi:type="dcterms:W3CDTF">2020-07-14T01:48:15Z</dcterms:created>
  <dcterms:modified xsi:type="dcterms:W3CDTF">2020-07-14T02:02:22Z</dcterms:modified>
</cp:coreProperties>
</file>