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8" r:id="rId3"/>
    <p:sldId id="270" r:id="rId4"/>
    <p:sldId id="267" r:id="rId5"/>
    <p:sldId id="290" r:id="rId6"/>
    <p:sldId id="269" r:id="rId7"/>
    <p:sldId id="257" r:id="rId8"/>
    <p:sldId id="259" r:id="rId9"/>
    <p:sldId id="261" r:id="rId10"/>
    <p:sldId id="263" r:id="rId11"/>
    <p:sldId id="271" r:id="rId12"/>
    <p:sldId id="258" r:id="rId13"/>
    <p:sldId id="262" r:id="rId14"/>
    <p:sldId id="264" r:id="rId15"/>
    <p:sldId id="265" r:id="rId16"/>
    <p:sldId id="266" r:id="rId17"/>
    <p:sldId id="272" r:id="rId18"/>
    <p:sldId id="287" r:id="rId19"/>
    <p:sldId id="291" r:id="rId20"/>
    <p:sldId id="292" r:id="rId21"/>
    <p:sldId id="293" r:id="rId22"/>
    <p:sldId id="294" r:id="rId23"/>
    <p:sldId id="295" r:id="rId24"/>
    <p:sldId id="296" r:id="rId25"/>
    <p:sldId id="273" r:id="rId26"/>
    <p:sldId id="288" r:id="rId27"/>
    <p:sldId id="297" r:id="rId28"/>
    <p:sldId id="274" r:id="rId29"/>
    <p:sldId id="275" r:id="rId30"/>
    <p:sldId id="286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86619E-4F40-462C-8405-A384B2672F94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0.155.182/4100E113/index4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tryit.asp?filename=tryhtml_area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html/tryit.asp?filename=tryhtml_formatting_intro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tags/tryit.asp?filename=tryhtml_leg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tags/tryit.asp?filename=tryhtml_colgroup_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tags/tryit.asp?filename=tryhtml_font_color_cs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tags/tryit.asp?filename=tryhtml_phrase_kb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AC28111-B000-42FD-A2DE-B405C65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387600"/>
          </a:xfrm>
        </p:spPr>
        <p:txBody>
          <a:bodyPr/>
          <a:lstStyle/>
          <a:p>
            <a:r>
              <a:rPr lang="zh-TW" altLang="en-US" dirty="0"/>
              <a:t>網頁架設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="" xmlns:a16="http://schemas.microsoft.com/office/drawing/2014/main" id="{51C22950-85DA-4E44-BD57-194A071E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學生</a:t>
            </a:r>
            <a:r>
              <a:rPr lang="en-US" altLang="zh-TW" sz="3600" dirty="0"/>
              <a:t>:</a:t>
            </a:r>
            <a:r>
              <a:rPr lang="zh-TW" altLang="en-US" sz="3600" dirty="0"/>
              <a:t>李明駿</a:t>
            </a:r>
            <a:endParaRPr lang="en-US" altLang="zh-TW" sz="3600" dirty="0"/>
          </a:p>
          <a:p>
            <a:r>
              <a:rPr lang="zh-TW" altLang="en-US" sz="3600" dirty="0"/>
              <a:t>指導教授</a:t>
            </a:r>
            <a:r>
              <a:rPr lang="en-US" altLang="zh-TW" sz="3600" dirty="0"/>
              <a:t>:</a:t>
            </a:r>
            <a:r>
              <a:rPr lang="zh-TW" altLang="en-US" sz="3600" dirty="0"/>
              <a:t>曾龍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269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93519DE3-1B28-436D-A54E-2F61FCFA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86835"/>
            <a:ext cx="7010399" cy="5284329"/>
          </a:xfrm>
        </p:spPr>
      </p:pic>
    </p:spTree>
    <p:extLst>
      <p:ext uri="{BB962C8B-B14F-4D97-AF65-F5344CB8AC3E}">
        <p14:creationId xmlns:p14="http://schemas.microsoft.com/office/powerpoint/2010/main" val="132127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A08596B-347F-4EEC-A768-CB8D077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n-ea"/>
              </a:rPr>
              <a:t>網站建置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2C6F7CA2-013C-485F-AA27-8ECFF682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880268"/>
            <a:ext cx="7852212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ECE87998-868D-4010-883F-8EFFFC4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9" y="604837"/>
            <a:ext cx="10186942" cy="5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AAF64A1-791A-46E3-979F-DFE37061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27050"/>
            <a:ext cx="104013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D82D9B11-0EE6-47CE-A964-0EFDDE25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7109"/>
            <a:ext cx="9696538" cy="4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E6E0616D-A434-42BC-9018-B826B233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73" y="431800"/>
            <a:ext cx="8398253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8D52C40-89C6-494E-8F7D-C3DC55B4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n-ea"/>
              </a:rPr>
              <a:t>HTML 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4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E91FB2B-DB34-4BE7-AC5C-0EBF015E3338}"/>
              </a:ext>
            </a:extLst>
          </p:cNvPr>
          <p:cNvSpPr/>
          <p:nvPr/>
        </p:nvSpPr>
        <p:spPr>
          <a:xfrm>
            <a:off x="2155970" y="766732"/>
            <a:ext cx="73319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Paragraphs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HTML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Marquee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Audio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Video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HTML YouTube Videos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Iframe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rgbClr val="24292F"/>
                </a:solidFill>
                <a:latin typeface="+mj-ea"/>
                <a:ea typeface="+mj-ea"/>
              </a:rPr>
              <a:t>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 smtClean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/>
              <a:t>HTML </a:t>
            </a:r>
            <a:r>
              <a:rPr lang="en-US" altLang="zh-TW" sz="1400" dirty="0" smtClean="0"/>
              <a:t>canvas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A looping </a:t>
            </a:r>
            <a:r>
              <a:rPr lang="en-US" altLang="zh-TW" sz="1400" dirty="0" smtClean="0"/>
              <a:t>panorama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HTML </a:t>
            </a:r>
            <a:r>
              <a:rPr lang="en-US" altLang="zh-TW" sz="1400" dirty="0" smtClean="0"/>
              <a:t>Layout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HTML Responsive Web Design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b="0" i="0" dirty="0">
              <a:solidFill>
                <a:srgbClr val="24292F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37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515" y="1355559"/>
            <a:ext cx="10972800" cy="578317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段落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（英語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paragraph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簡稱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段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，是文章中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最基本的單位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一個獨立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單元寫處理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與特定的點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想法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一個段落由一個或多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句子組成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此類文檔的實際存儲方式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取決於文件格式，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標籤作為段落容器。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標籤產生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一個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不結束段落的換行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符。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endParaRPr lang="en-US" altLang="zh-TW" sz="2000" dirty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HTML Images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標籤用於在網頁中嵌入圖像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HTML&lt;map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標籤定義了一個圖像映射。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是具有可點擊區域的圖像。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元素上添加背景圖像，請使用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HTMLstyle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屬性和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CSSbackground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-image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屬性。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HTML&lt;picture&gt;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元素允許您為不同的設備或屏幕尺寸顯示不同的圖片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4DEB645-49B3-4AF5-9293-315F9399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842"/>
            <a:ext cx="10515600" cy="5682013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網站程式開發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網站建置</a:t>
            </a:r>
            <a:endParaRPr lang="en-US" altLang="zh-TW" sz="2400" b="1" dirty="0">
              <a:latin typeface="+mn-ea"/>
            </a:endParaRPr>
          </a:p>
          <a:p>
            <a:endParaRPr lang="en-US" altLang="zh-TW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HTML 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CSS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 err="1">
                <a:latin typeface="+mn-ea"/>
              </a:rPr>
              <a:t>JAVAscript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我的ㄅ棒網站</a:t>
            </a:r>
            <a:r>
              <a:rPr lang="en-US" altLang="zh-TW" sz="2400" b="1" dirty="0">
                <a:latin typeface="+mn-ea"/>
              </a:rPr>
              <a:t>: </a:t>
            </a:r>
            <a:r>
              <a:rPr lang="zh-TW" altLang="en-US" sz="2400" b="1" dirty="0">
                <a:latin typeface="+mn-ea"/>
              </a:rPr>
              <a:t>網站架構</a:t>
            </a:r>
          </a:p>
          <a:p>
            <a:endParaRPr lang="zh-TW" altLang="en-US" b="1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0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70021"/>
            <a:ext cx="10972800" cy="5554579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24292F"/>
                </a:solidFill>
                <a:latin typeface="+mj-ea"/>
              </a:rPr>
              <a:t>Marquee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&lt;marquee&gt;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標籤是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的容器標籤，用於在網頁中創建可滾動的文本或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但是這個標籤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在新版本的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，即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5</a:t>
            </a: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已被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棄用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Audio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HTML&lt;audio&gt;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元素用於在網頁上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播放聲音文件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屬性添加了音頻控件，如播放、暫停和音量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讓聲音文件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自動開始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播放。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/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Video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HTML&lt;video&gt;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元素用於在網頁上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顯示影片。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屬性添加了視頻控件，如播放、暫停和音量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如果未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設置視窗高度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和寬度，加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載影片時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頁面可能會閃爍。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0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579" y="1163053"/>
            <a:ext cx="10972800" cy="5787189"/>
          </a:xfrm>
        </p:spPr>
        <p:txBody>
          <a:bodyPr/>
          <a:lstStyle/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HTML YouTube </a:t>
            </a:r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Videos</a:t>
            </a:r>
          </a:p>
          <a:p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YouTube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的影片鑲嵌至自己的網站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可以使用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，並在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代碼中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引用影音。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 URL 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，您可以讓您的視頻在用戶訪問頁面時自動開始播放。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Iframe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該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&lt;iframe&gt;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標籤指定了一個內嵌框架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內嵌框架用於在當前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文檔中嵌入另一個文檔。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&lt;iframe&gt;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標籤還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支持全局屬性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HTML)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　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事件屬性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(Event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HTML)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2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3558" y="1157437"/>
            <a:ext cx="10972800" cy="5451909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Table</a:t>
            </a:r>
          </a:p>
          <a:p>
            <a:r>
              <a:rPr lang="en-US" altLang="zh-TW" sz="2000" dirty="0"/>
              <a:t>HTML </a:t>
            </a:r>
            <a:r>
              <a:rPr lang="zh-TW" altLang="en-US" sz="2000" dirty="0"/>
              <a:t>中的表格由行和列內的表格單元格</a:t>
            </a:r>
            <a:r>
              <a:rPr lang="zh-TW" altLang="en-US" sz="2000" dirty="0" smtClean="0"/>
              <a:t>組成。</a:t>
            </a:r>
            <a:endParaRPr lang="zh-TW" altLang="en-US" sz="2000" dirty="0"/>
          </a:p>
          <a:p>
            <a:r>
              <a:rPr lang="zh-TW" altLang="en-US" sz="2000" dirty="0"/>
              <a:t>每個表格單元格由一個</a:t>
            </a:r>
            <a:r>
              <a:rPr lang="en-US" altLang="zh-TW" sz="2000" dirty="0"/>
              <a:t>&lt;td&gt;</a:t>
            </a:r>
            <a:r>
              <a:rPr lang="zh-TW" altLang="en-US" sz="2000" dirty="0"/>
              <a:t>和一個</a:t>
            </a:r>
            <a:r>
              <a:rPr lang="en-US" altLang="zh-TW" sz="2000" dirty="0"/>
              <a:t>&lt;/td&gt;</a:t>
            </a:r>
            <a:r>
              <a:rPr lang="zh-TW" altLang="en-US" sz="2000" dirty="0"/>
              <a:t>標籤定義 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每個表格行都以 </a:t>
            </a:r>
            <a:r>
              <a:rPr lang="en-US" altLang="zh-TW" sz="2000" dirty="0"/>
              <a:t>a </a:t>
            </a:r>
            <a:r>
              <a:rPr lang="zh-TW" altLang="en-US" sz="2000" dirty="0"/>
              <a:t>開頭 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r>
              <a:rPr lang="zh-TW" altLang="en-US" sz="2000" dirty="0"/>
              <a:t>並以一個</a:t>
            </a:r>
            <a:r>
              <a:rPr lang="en-US" altLang="zh-TW" sz="2000" dirty="0"/>
              <a:t>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r>
              <a:rPr lang="zh-TW" altLang="en-US" sz="2000" dirty="0"/>
              <a:t>標籤結尾。</a:t>
            </a:r>
          </a:p>
          <a:p>
            <a:r>
              <a:rPr lang="zh-TW" altLang="en-US" sz="2000" dirty="0" smtClean="0"/>
              <a:t>單元</a:t>
            </a:r>
            <a:r>
              <a:rPr lang="zh-TW" altLang="en-US" sz="2000" dirty="0"/>
              <a:t>格成為標題，在這些情況下使用 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&gt;</a:t>
            </a:r>
            <a:r>
              <a:rPr lang="zh-TW" altLang="en-US" sz="2000" dirty="0"/>
              <a:t>標籤而不是 </a:t>
            </a:r>
            <a:r>
              <a:rPr lang="en-US" altLang="zh-TW" sz="2000" dirty="0"/>
              <a:t>&lt;td&gt;</a:t>
            </a:r>
            <a:r>
              <a:rPr lang="zh-TW" altLang="en-US" sz="2000" dirty="0" smtClean="0"/>
              <a:t>標籤。</a:t>
            </a:r>
            <a:endParaRPr lang="en-US" altLang="zh-TW" sz="2000" dirty="0" smtClean="0"/>
          </a:p>
          <a:p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Form</a:t>
            </a:r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表單用於收集用戶輸入。用戶輸入最常被發送到服務器進行處理。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HTML&lt;form&gt;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元素用於為用戶輸入創建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元素是最常用的表單元素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type="text"&gt;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文本輸入限定了單行輸入字段。</a:t>
            </a:r>
          </a:p>
        </p:txBody>
      </p:sp>
    </p:spTree>
    <p:extLst>
      <p:ext uri="{BB962C8B-B14F-4D97-AF65-F5344CB8AC3E}">
        <p14:creationId xmlns:p14="http://schemas.microsoft.com/office/powerpoint/2010/main" val="44417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01290"/>
            <a:ext cx="10972800" cy="4389120"/>
          </a:xfrm>
        </p:spPr>
        <p:txBody>
          <a:bodyPr/>
          <a:lstStyle/>
          <a:p>
            <a:r>
              <a:rPr lang="en-US" altLang="zh-TW" sz="2000" dirty="0"/>
              <a:t>HTML </a:t>
            </a:r>
            <a:r>
              <a:rPr lang="en-US" altLang="zh-TW" sz="2000" dirty="0" smtClean="0"/>
              <a:t>canvas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HTML&lt;canvas&gt;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元素用於通過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動態繪製圖形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所述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&lt;canvas&gt;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元件是僅用於圖形的容器。您必須使用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來實際繪製圖形。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有多種繪製路徑、框、圓、文本和添加圖像的方法。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A looping </a:t>
            </a:r>
            <a:r>
              <a:rPr lang="en-US" altLang="zh-TW" sz="2000" dirty="0" smtClean="0"/>
              <a:t>panorama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62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2927" y="1301816"/>
            <a:ext cx="10972800" cy="438912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HTML </a:t>
            </a:r>
            <a:r>
              <a:rPr lang="en-US" altLang="zh-TW" sz="2000" dirty="0" smtClean="0"/>
              <a:t>Layout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有四種不同的技術可以創建多列佈局。每種技術都有其優點和缺點：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框架：快速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創建佈局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浮動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屬性：易學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只需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要記住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 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屬性是如何工作的。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彈性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盒：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當頁面佈局必須適應不同的屏幕尺寸和不同的顯示設備時，使用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flexbox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可確保元素的行為可預測。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網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格：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提供了基於網格的佈局系統，具有行和列，可以更輕鬆地設計網頁，而無需使用浮動和定位。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HTML Responsive Web Design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自動調整、隱藏、縮小或放大網站的大小，使其在所有設備（台式機、平板電腦和手機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）看起來符合比例。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所有流行的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框架都提供響應式設計。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響應式圖像是可以很好地縮放以適應任何瀏覽器大小的圖像。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33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7FCAB76-8C36-4356-B982-46B7BC6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n-ea"/>
              </a:rPr>
              <a:t>CSS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18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2CBED5E-5BE2-4267-8134-0A85A5D6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Inline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Internal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External CSS       </a:t>
            </a:r>
            <a:endParaRPr lang="zh-TW" altLang="en-US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相同目錄下的</a:t>
            </a:r>
            <a:r>
              <a:rPr lang="en-US" altLang="zh-TW" sz="2000" dirty="0">
                <a:latin typeface="+mj-ea"/>
                <a:ea typeface="+mj-ea"/>
              </a:rPr>
              <a:t>XXX.css</a:t>
            </a:r>
          </a:p>
          <a:p>
            <a:pPr lvl="1"/>
            <a:endParaRPr lang="en-US" altLang="zh-TW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遠方網站的</a:t>
            </a:r>
            <a:r>
              <a:rPr lang="en-US" altLang="zh-TW" sz="2000" dirty="0">
                <a:latin typeface="+mj-ea"/>
                <a:ea typeface="+mj-ea"/>
              </a:rPr>
              <a:t>YYY.css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12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126" y="890338"/>
            <a:ext cx="10972800" cy="57150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</a:rPr>
              <a:t>Inline </a:t>
            </a:r>
            <a:r>
              <a:rPr lang="en-US" altLang="zh-TW" sz="2000" dirty="0" smtClean="0">
                <a:latin typeface="+mj-ea"/>
              </a:rPr>
              <a:t>CSS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用於為單個元素應用獨特的樣式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屬性添加到相關元素。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屬性可以包含任何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800" dirty="0" smtClean="0">
              <a:latin typeface="+mj-ea"/>
            </a:endParaRPr>
          </a:p>
          <a:p>
            <a:endParaRPr lang="en-US" altLang="zh-TW" sz="2800" dirty="0">
              <a:latin typeface="+mj-ea"/>
            </a:endParaRPr>
          </a:p>
          <a:p>
            <a:r>
              <a:rPr lang="en-US" altLang="zh-TW" sz="2000" dirty="0">
                <a:latin typeface="+mj-ea"/>
              </a:rPr>
              <a:t>Internal </a:t>
            </a:r>
            <a:r>
              <a:rPr lang="en-US" altLang="zh-TW" sz="2000" dirty="0" smtClean="0">
                <a:latin typeface="+mj-ea"/>
              </a:rPr>
              <a:t>CSS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單個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頁面具有獨特的樣式，則可以使用內部樣式表。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內部樣式定義在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&lt;style&gt;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元素內，在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部分內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latin typeface="+mj-ea"/>
              </a:rPr>
              <a:t>External CSS       </a:t>
            </a:r>
            <a:endParaRPr lang="zh-TW" altLang="en-US" sz="2000" dirty="0">
              <a:latin typeface="+mj-ea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只需更改一個文件即可更改整個網站的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外觀。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頁面都必須在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&lt;link&gt;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元素中的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部分中包含對外部樣式表文件的引用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可以在任何文本編輯器中編寫，並且必須使用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擴展名保存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文件不應包含任何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latin typeface="+mj-ea"/>
              </a:rPr>
              <a:t>相同目錄下的</a:t>
            </a:r>
            <a:r>
              <a:rPr lang="en-US" altLang="zh-TW" sz="2000" dirty="0" smtClean="0">
                <a:latin typeface="+mj-ea"/>
              </a:rPr>
              <a:t>XXX.css</a:t>
            </a:r>
            <a:r>
              <a:rPr lang="zh-TW" altLang="en-US" sz="2000" dirty="0" smtClean="0">
                <a:latin typeface="+mj-ea"/>
              </a:rPr>
              <a:t>：輸入所在的資料夾位址</a:t>
            </a:r>
            <a:r>
              <a:rPr lang="zh-TW" altLang="en-US" sz="2000" dirty="0">
                <a:latin typeface="+mj-ea"/>
              </a:rPr>
              <a:t>。</a:t>
            </a:r>
            <a:endParaRPr lang="en-US" altLang="zh-TW" sz="2000" dirty="0">
              <a:latin typeface="+mj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latin typeface="+mj-ea"/>
              </a:rPr>
              <a:t>遠方網站的</a:t>
            </a:r>
            <a:r>
              <a:rPr lang="en-US" altLang="zh-TW" sz="2000" dirty="0" smtClean="0">
                <a:latin typeface="+mj-ea"/>
              </a:rPr>
              <a:t>YYY.css</a:t>
            </a:r>
            <a:r>
              <a:rPr lang="zh-TW" altLang="en-US" sz="2000" dirty="0" smtClean="0">
                <a:latin typeface="+mj-ea"/>
              </a:rPr>
              <a:t>：</a:t>
            </a:r>
            <a:endParaRPr lang="en-US" altLang="zh-TW" sz="2000" dirty="0">
              <a:latin typeface="+mj-ea"/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35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D35E1DC-2FF9-4B67-A71B-9A3E0DC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err="1">
                <a:latin typeface="+mn-ea"/>
              </a:rPr>
              <a:t>JAVAscript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482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4195CE7-2C2F-47EE-B436-C8C0CAA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n-ea"/>
              </a:rPr>
              <a:t>我的ㄅ棒網站</a:t>
            </a:r>
            <a:r>
              <a:rPr lang="en-US" altLang="zh-TW" b="1" dirty="0">
                <a:latin typeface="+mn-ea"/>
              </a:rPr>
              <a:t>: </a:t>
            </a:r>
            <a:r>
              <a:rPr lang="zh-TW" altLang="en-US" b="1" dirty="0">
                <a:latin typeface="+mn-ea"/>
              </a:rPr>
              <a:t>網站架構</a:t>
            </a:r>
            <a:br>
              <a:rPr lang="zh-TW" altLang="en-US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9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1D59BD1-664A-4203-BACA-6A5E43B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78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+mn-ea"/>
              </a:rPr>
              <a:t>網站程式開發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93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9D4CD35-22E0-4E71-8DB6-B294D3E8D194}"/>
              </a:ext>
            </a:extLst>
          </p:cNvPr>
          <p:cNvSpPr/>
          <p:nvPr/>
        </p:nvSpPr>
        <p:spPr>
          <a:xfrm>
            <a:off x="3842691" y="3244334"/>
            <a:ext cx="450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http://172.20.155.182/4100E113/index4.html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6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09C67A0-20B7-490A-89B3-52E6F121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5" y="5407724"/>
            <a:ext cx="11026629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https://www.w3schools.com/tags/tryit.asp?filename=tryhtml_areamap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3AECAA3C-5BC5-4B62-96A0-0897FB48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5" y="270018"/>
            <a:ext cx="5796792" cy="30583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63B182C6-11DD-41D6-932F-DC7361CA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82" y="0"/>
            <a:ext cx="2991026" cy="2236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68728C2C-94F3-43EB-B7CE-FB4E0398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870" y="2365256"/>
            <a:ext cx="3066527" cy="2943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EEBAFE6-44A3-48B0-A3D7-6CA194D6E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407" y="202906"/>
            <a:ext cx="3169117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3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FB7EA68-2C72-4949-9A60-2AA0373C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87515"/>
            <a:ext cx="12130887" cy="313075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https://www.w3schools.com/html/tryit.asp?filename=tryhtml_formatting_intro3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9" y="1588374"/>
            <a:ext cx="10416836" cy="243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673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77EC32E-B12D-4667-8A19-51EE03B1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4433295"/>
            <a:ext cx="10515600" cy="216702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https://www.w3schools.com/tags/tryit.asp?filename=tryhtml_legend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123B85CE-730D-4E2A-9B5A-FDA3F230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" y="257680"/>
            <a:ext cx="11816593" cy="18563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2C04A4AA-D491-4F35-90FF-948B788B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3" y="2114025"/>
            <a:ext cx="11816593" cy="1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3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CB1865E-BF0D-4973-8DB4-C7DD2B9E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5676172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https://www.w3schools.com/tags/tryit.asp?filename=tryhtml5_video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5FFAB549-A72B-42EF-BFC4-CAB60616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399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EDC3D68-9BD4-4792-879E-1CFC2D7E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5667783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https://www.w3schools.com/tags/tryit.asp?filename=tryhtml5_article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1" y="1239087"/>
            <a:ext cx="9907587" cy="36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490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B771DA6-035A-473F-8278-8F57DDD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140" y="4989682"/>
            <a:ext cx="11404134" cy="291364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https://www.w3schools.com/tags/tryit.asp?filename=tryhtml_br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3" y="1956802"/>
            <a:ext cx="10236450" cy="199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456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DE880A4-7BAF-4663-8DDA-B47DF25A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66" y="5676918"/>
            <a:ext cx="11273590" cy="2016024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https://www.w3schools.com/tags/tryit.asp?filename=tryhtml_colgroup_test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4" y="898682"/>
            <a:ext cx="10878135" cy="379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49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E617C6F-0299-4106-8825-1087FEC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6" y="4787906"/>
            <a:ext cx="11899232" cy="181468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https://www.w3schools.com/tags/tryit.asp?filename=tryhtml_font_color_css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3" y="1062623"/>
            <a:ext cx="9873916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825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E7A9EC2-D3F0-4F81-964B-DF10022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4" y="5176007"/>
            <a:ext cx="11274104" cy="265970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https://www.w3schools.com/tags/tryit.asp?filename=tryhtml_headers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9" y="836613"/>
            <a:ext cx="1132581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15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F503DBE-B28B-4E33-844D-714FAD16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47" y="1992975"/>
            <a:ext cx="10515600" cy="49941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+mj-ea"/>
              </a:rPr>
              <a:t>．</a:t>
            </a:r>
            <a:r>
              <a:rPr lang="zh-TW" altLang="en-US" sz="2400" dirty="0">
                <a:latin typeface="+mj-ea"/>
                <a:ea typeface="+mj-ea"/>
              </a:rPr>
              <a:t>客戶端網頁程式開發</a:t>
            </a:r>
            <a:r>
              <a:rPr lang="en-US" altLang="zh-TW" sz="2400" dirty="0">
                <a:latin typeface="+mj-ea"/>
                <a:ea typeface="+mj-ea"/>
              </a:rPr>
              <a:t>(Client-side web programming)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1.</a:t>
            </a: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java script 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2.</a:t>
            </a:r>
            <a:r>
              <a:rPr lang="zh-TW" altLang="en-US" sz="2000" dirty="0">
                <a:latin typeface="+mj-ea"/>
                <a:ea typeface="+mj-ea"/>
              </a:rPr>
              <a:t>從伺服器獲取數據 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    　</a:t>
            </a:r>
            <a:r>
              <a:rPr lang="en-US" altLang="zh-TW" sz="2000" dirty="0">
                <a:latin typeface="+mj-ea"/>
                <a:ea typeface="+mj-ea"/>
              </a:rPr>
              <a:t>3.</a:t>
            </a:r>
            <a:r>
              <a:rPr lang="zh-TW" altLang="en-US" sz="2000" dirty="0">
                <a:latin typeface="+mj-ea"/>
                <a:ea typeface="+mj-ea"/>
              </a:rPr>
              <a:t>繪製圖形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0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669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6F0426B-690A-4105-86C9-6AEB69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4958873"/>
            <a:ext cx="11018940" cy="34337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https://www.w3schools.com/tags/tryit.asp?filename=tryhtml_phrase_kbd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77" y="1779085"/>
            <a:ext cx="951806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27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0390" y="2013284"/>
            <a:ext cx="10515600" cy="513422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．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伺服端網頁程式開發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(Server-side web programming)</a:t>
            </a:r>
          </a:p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     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1.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高效率的資訊儲存及傳輸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   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2.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資料分析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    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3.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控制內容存取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68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39FF889-1E29-47FB-AC7D-7ED6EEC7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28944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XAMPP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9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BC111647-9175-4865-A3C2-5AA5EE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6" y="773725"/>
            <a:ext cx="7173913" cy="56798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FDB18A6-9056-4680-905D-F72CF98B57DE}"/>
              </a:ext>
            </a:extLst>
          </p:cNvPr>
          <p:cNvSpPr/>
          <p:nvPr/>
        </p:nvSpPr>
        <p:spPr>
          <a:xfrm>
            <a:off x="829690" y="404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24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BCC4513-C2DF-4532-8F44-417A3F38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1" y="454106"/>
            <a:ext cx="7046912" cy="5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EC4724AB-2F3B-46ED-A1F0-D172D0C6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1222886"/>
            <a:ext cx="6785309" cy="4771514"/>
          </a:xfrm>
        </p:spPr>
      </p:pic>
    </p:spTree>
    <p:extLst>
      <p:ext uri="{BB962C8B-B14F-4D97-AF65-F5344CB8AC3E}">
        <p14:creationId xmlns:p14="http://schemas.microsoft.com/office/powerpoint/2010/main" val="315641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660</Words>
  <Application>Microsoft Office PowerPoint</Application>
  <PresentationFormat>自訂</PresentationFormat>
  <Paragraphs>155</Paragraphs>
  <Slides>40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流線</vt:lpstr>
      <vt:lpstr>網頁架設</vt:lpstr>
      <vt:lpstr>PowerPoint 簡報</vt:lpstr>
      <vt:lpstr>網站程式開發 </vt:lpstr>
      <vt:lpstr>PowerPoint 簡報</vt:lpstr>
      <vt:lpstr>PowerPoint 簡報</vt:lpstr>
      <vt:lpstr>安裝XAMPP</vt:lpstr>
      <vt:lpstr>PowerPoint 簡報</vt:lpstr>
      <vt:lpstr>PowerPoint 簡報</vt:lpstr>
      <vt:lpstr>PowerPoint 簡報</vt:lpstr>
      <vt:lpstr>PowerPoint 簡報</vt:lpstr>
      <vt:lpstr>網站建置 </vt:lpstr>
      <vt:lpstr>PowerPoint 簡報</vt:lpstr>
      <vt:lpstr>PowerPoint 簡報</vt:lpstr>
      <vt:lpstr>PowerPoint 簡報</vt:lpstr>
      <vt:lpstr>PowerPoint 簡報</vt:lpstr>
      <vt:lpstr>PowerPoint 簡報</vt:lpstr>
      <vt:lpstr>HTML 開發技術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CSS開發技術 </vt:lpstr>
      <vt:lpstr>PowerPoint 簡報</vt:lpstr>
      <vt:lpstr>PowerPoint 簡報</vt:lpstr>
      <vt:lpstr>JAVAscript開發技術 </vt:lpstr>
      <vt:lpstr>我的ㄅ棒網站: 網站架構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JIM</cp:lastModifiedBy>
  <cp:revision>25</cp:revision>
  <dcterms:created xsi:type="dcterms:W3CDTF">2021-11-18T06:02:41Z</dcterms:created>
  <dcterms:modified xsi:type="dcterms:W3CDTF">2022-01-09T09:40:49Z</dcterms:modified>
</cp:coreProperties>
</file>