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70" r:id="rId4"/>
    <p:sldId id="267" r:id="rId5"/>
    <p:sldId id="269" r:id="rId6"/>
    <p:sldId id="257" r:id="rId7"/>
    <p:sldId id="259" r:id="rId8"/>
    <p:sldId id="261" r:id="rId9"/>
    <p:sldId id="263" r:id="rId10"/>
    <p:sldId id="271" r:id="rId11"/>
    <p:sldId id="258" r:id="rId12"/>
    <p:sldId id="262" r:id="rId13"/>
    <p:sldId id="264" r:id="rId14"/>
    <p:sldId id="265" r:id="rId15"/>
    <p:sldId id="266" r:id="rId16"/>
    <p:sldId id="272" r:id="rId17"/>
    <p:sldId id="287" r:id="rId18"/>
    <p:sldId id="273" r:id="rId19"/>
    <p:sldId id="288" r:id="rId20"/>
    <p:sldId id="274" r:id="rId21"/>
    <p:sldId id="289" r:id="rId22"/>
    <p:sldId id="275" r:id="rId23"/>
    <p:sldId id="286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6D0AC-A329-4957-9FB2-7655E84BF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A299C5-978D-4E7B-86E1-2BE289A8D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C205FB-1954-4925-B2D7-7AAB7B9C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23A2AE-6A31-45F6-B224-763DC9F3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7F531-6D4D-4617-A8B0-1DE48FAB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45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5F656-77D0-4F8D-9C2A-9FFD8179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4C6A8D-A432-4C1B-B6C6-7A9ECE8A2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BA0C2A-0F67-47DE-A708-05D3234B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16F5A0-E01F-40C0-8DA0-057B5316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8EFEFB-1206-4CFA-9D0C-F9C41014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26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B56776B-85D8-4128-95B3-786B4BAD0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B378F4-FDCD-4CBD-85F9-C32C98B95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B46781-EA3E-469E-BDDE-2D05D54A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EAD3E4-65A5-47BC-B30E-D85456CB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415603-2440-4023-8113-88CA4A11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88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DA7E8-1161-450A-BFE1-261D1AEF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8206D-1C43-4F5E-AD35-2CD99F8E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C7DBA8-212F-4FA0-BA43-537DBB0F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F957C-4BED-4372-847D-0A918C53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03860A-C29C-42C7-ACF2-78D49CCB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26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386BE-40AE-4B52-AB1E-3AB871EF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4B22E1-9026-40CA-9F95-9CBA856F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639F46-EA58-482F-B599-93FED4BE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41D097-2462-4A08-B229-0F349CD4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5F4D5-7BF1-4F19-BD3B-3F7FA8E1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64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63673-382B-451F-86CF-7EF888ED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BE2C69-6805-42E1-801C-B8C2E797A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C5CB66-ABD9-44B6-8757-B64E22B12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7DC71A-A4D3-42A7-911B-EF72DBC4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C5C439-93B4-4505-B6DF-FBBE2CA7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C2DCEA-F1AF-4FF3-8000-6AB55089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8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AFF18-512F-457F-9A22-9A546211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2FB24F-30BB-4D35-8D7B-C13C3310D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34D9DB-F277-49CF-A678-CD06C8000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350B69-BC56-4827-8D46-4ED594B65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95E880-4718-47B7-A2B4-F6E60BB21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E42561-27BF-48B2-9696-87EA2CA3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1084D3-B6BF-4D9D-AC65-BBF7B0A2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B30A133-9A5B-42A4-8327-39A41201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86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A9689-A166-49F3-9377-81C9AFBA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253FC5F-A21B-47C1-AFD5-4AA278E2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C92FBC-4C4A-4B92-8981-913D8567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E1CB96-39FB-4FDC-9CE1-0C6BE9D5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6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66D225-AA06-499F-9EEB-7D2124A3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D8A929-428B-4132-99F8-FA86D2DC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F6A8AF-4F6B-4067-98B8-5E2A767D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37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D05AC-15CA-4521-A986-6AFBB874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FB357A-8CA1-4010-9E05-5AFD9E4A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65FC84-6820-4439-8566-7142CE219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AB676A-2CFB-4BF1-837B-C4E01297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4003FD-B6A3-437A-BA0F-05B2E694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C04CA5-2732-4400-BC9E-BACC4306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87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8E2899-542E-4975-9295-DB5501F3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D7A864D-1C61-4D2A-BEE0-2FDD58AC8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6195CF-0C40-4C6E-9DD3-C96E4171F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FE8D2C-743B-4887-8997-F6A5F5B0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619E-4F40-462C-8405-A384B2672F94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1DCBBF-1731-43A7-986A-03E13C4C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4BFC0D-F438-4033-8AB8-F00E7367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96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A952FBD-AFDA-4CA3-9AD8-2F748A37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9DC060-027D-4A2C-8A56-C75536356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D34CF2-2110-44B8-A914-788C16669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619E-4F40-462C-8405-A384B2672F94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F5A8BF-46A6-4158-B104-99243A8E5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FF0F34-F10B-4FB7-9D94-B7D7BC95F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38E8-94F4-4270-B552-04DB70291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172.20.155.182/4100E113/index4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w3schools.com/tags/tryit.asp?filename=tryhtml_areama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w3schools.com/tags/tryit.asp?filename=tryhtml_button_t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w3schools.com/tags/tryit.asp?filename=tryhtml_legen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w3schools.com/tags/tryit.asp?filename=tryhtml5_video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w3schools.com/tags/tryit.asp?filename=tryhtml_scrip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schools.com/css/tryit.asp?filename=trycss_syntax_ele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w3schools.com/css/tryit.asp?filename=trycss_icons_f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w3schools.com/css/tryit.asp?filename=trycss_counters1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w3schools.com/js/tryit.asp?filename=tryjs_intro_lightbul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w3schools.com/js/tryit.asp?filename=tryjs_event_onclick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C28111-B000-42FD-A2DE-B405C65B9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563"/>
            <a:ext cx="9144000" cy="2387600"/>
          </a:xfrm>
        </p:spPr>
        <p:txBody>
          <a:bodyPr/>
          <a:lstStyle/>
          <a:p>
            <a:r>
              <a:rPr lang="zh-TW" altLang="en-US" dirty="0"/>
              <a:t>網頁架設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51C22950-85DA-4E44-BD57-194A071E3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學生</a:t>
            </a:r>
            <a:r>
              <a:rPr lang="en-US" altLang="zh-TW" sz="3600" dirty="0"/>
              <a:t>:</a:t>
            </a:r>
            <a:r>
              <a:rPr lang="zh-TW" altLang="en-US" sz="3600" dirty="0"/>
              <a:t>李明駿</a:t>
            </a:r>
            <a:endParaRPr lang="en-US" altLang="zh-TW" sz="3600" dirty="0"/>
          </a:p>
          <a:p>
            <a:r>
              <a:rPr lang="zh-TW" altLang="en-US" sz="3600" dirty="0"/>
              <a:t>指導教授</a:t>
            </a:r>
            <a:r>
              <a:rPr lang="en-US" altLang="zh-TW" sz="3600" dirty="0"/>
              <a:t>:</a:t>
            </a:r>
            <a:r>
              <a:rPr lang="zh-TW" altLang="en-US" sz="3600" dirty="0"/>
              <a:t>曾龍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92697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8596B-347F-4EEC-A768-CB8D0773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2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+mn-ea"/>
              </a:rPr>
              <a:t>網站建置</a:t>
            </a:r>
            <a:br>
              <a:rPr lang="en-US" altLang="zh-TW" b="1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33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C6F7CA2-013C-485F-AA27-8ECFF682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880268"/>
            <a:ext cx="7852212" cy="509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6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CE87998-868D-4010-883F-8EFFFC42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29" y="604837"/>
            <a:ext cx="10186942" cy="540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5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AAF64A1-791A-46E3-979F-DFE37061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527050"/>
            <a:ext cx="104013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82D9B11-0EE6-47CE-A964-0EFDDE25F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07109"/>
            <a:ext cx="9696538" cy="46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5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6E0616D-A434-42BC-9018-B826B233E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873" y="431800"/>
            <a:ext cx="8398253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80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52C40-89C6-494E-8F7D-C3DC55B4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latin typeface="+mn-ea"/>
              </a:rPr>
              <a:t>HTML </a:t>
            </a:r>
            <a:r>
              <a:rPr lang="zh-TW" altLang="en-US" b="1" dirty="0">
                <a:latin typeface="+mn-ea"/>
              </a:rPr>
              <a:t>開發技術</a:t>
            </a:r>
            <a:br>
              <a:rPr lang="en-US" altLang="zh-TW" b="1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794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91FB2B-DB34-4BE7-AC5C-0EBF015E3338}"/>
              </a:ext>
            </a:extLst>
          </p:cNvPr>
          <p:cNvSpPr/>
          <p:nvPr/>
        </p:nvSpPr>
        <p:spPr>
          <a:xfrm>
            <a:off x="2155970" y="766732"/>
            <a:ext cx="73319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24292F"/>
                </a:solidFill>
                <a:latin typeface="+mj-ea"/>
                <a:ea typeface="+mj-ea"/>
              </a:rPr>
              <a:t>Paragraphs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24292F"/>
                </a:solidFill>
                <a:latin typeface="+mj-ea"/>
                <a:ea typeface="+mj-ea"/>
              </a:rPr>
              <a:t>HTML Images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24292F"/>
                </a:solidFill>
                <a:latin typeface="+mj-ea"/>
                <a:ea typeface="+mj-ea"/>
              </a:rPr>
              <a:t>Marquee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24292F"/>
                </a:solidFill>
                <a:latin typeface="+mj-ea"/>
                <a:ea typeface="+mj-ea"/>
              </a:rPr>
              <a:t>Audio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24292F"/>
                </a:solidFill>
                <a:latin typeface="+mj-ea"/>
                <a:ea typeface="+mj-ea"/>
              </a:rPr>
              <a:t>Video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24292F"/>
                </a:solidFill>
                <a:latin typeface="+mj-ea"/>
                <a:ea typeface="+mj-ea"/>
              </a:rPr>
              <a:t>HTML YouTube Videos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24292F"/>
                </a:solidFill>
                <a:latin typeface="+mj-ea"/>
                <a:ea typeface="+mj-ea"/>
              </a:rPr>
              <a:t>Iframe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24292F"/>
                </a:solidFill>
                <a:latin typeface="+mj-ea"/>
                <a:ea typeface="+mj-ea"/>
              </a:rPr>
              <a:t>Table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24292F"/>
              </a:solidFill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24292F"/>
                </a:solidFill>
                <a:latin typeface="+mj-ea"/>
                <a:ea typeface="+mj-ea"/>
              </a:rPr>
              <a:t>Form</a:t>
            </a:r>
            <a:endParaRPr lang="en-US" altLang="zh-TW" sz="2000" b="0" i="0" dirty="0">
              <a:solidFill>
                <a:srgbClr val="24292F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637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CAB76-8C36-4356-B982-46B7BC64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>
                <a:latin typeface="+mn-ea"/>
              </a:rPr>
              <a:t>CSS</a:t>
            </a:r>
            <a:r>
              <a:rPr lang="zh-TW" altLang="en-US" b="1" dirty="0">
                <a:latin typeface="+mn-ea"/>
              </a:rPr>
              <a:t>開發技術</a:t>
            </a:r>
            <a:br>
              <a:rPr lang="en-US" altLang="zh-TW" b="1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186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CBED5E-5BE2-4267-8134-0A85A5D6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+mj-ea"/>
                <a:ea typeface="+mj-ea"/>
              </a:rPr>
              <a:t>Inline CSS</a:t>
            </a:r>
          </a:p>
          <a:p>
            <a:endParaRPr lang="en-US" altLang="zh-TW" sz="2000" dirty="0">
              <a:latin typeface="+mj-ea"/>
              <a:ea typeface="+mj-ea"/>
            </a:endParaRPr>
          </a:p>
          <a:p>
            <a:r>
              <a:rPr lang="en-US" altLang="zh-TW" sz="2000" dirty="0">
                <a:latin typeface="+mj-ea"/>
                <a:ea typeface="+mj-ea"/>
              </a:rPr>
              <a:t>Internal CSS</a:t>
            </a:r>
          </a:p>
          <a:p>
            <a:endParaRPr lang="en-US" altLang="zh-TW" sz="2000" dirty="0">
              <a:latin typeface="+mj-ea"/>
              <a:ea typeface="+mj-ea"/>
            </a:endParaRPr>
          </a:p>
          <a:p>
            <a:r>
              <a:rPr lang="en-US" altLang="zh-TW" sz="2000" dirty="0">
                <a:latin typeface="+mj-ea"/>
                <a:ea typeface="+mj-ea"/>
              </a:rPr>
              <a:t>External CSS       </a:t>
            </a:r>
            <a:endParaRPr lang="zh-TW" altLang="en-US" sz="2000" dirty="0">
              <a:latin typeface="+mj-ea"/>
              <a:ea typeface="+mj-ea"/>
            </a:endParaRPr>
          </a:p>
          <a:p>
            <a:pPr lvl="1"/>
            <a:r>
              <a:rPr lang="zh-TW" altLang="en-US" sz="2000" dirty="0">
                <a:latin typeface="+mj-ea"/>
                <a:ea typeface="+mj-ea"/>
              </a:rPr>
              <a:t>相同目錄下的</a:t>
            </a:r>
            <a:r>
              <a:rPr lang="en-US" altLang="zh-TW" sz="2000" dirty="0">
                <a:latin typeface="+mj-ea"/>
                <a:ea typeface="+mj-ea"/>
              </a:rPr>
              <a:t>XXX.css</a:t>
            </a:r>
          </a:p>
          <a:p>
            <a:pPr lvl="1"/>
            <a:endParaRPr lang="en-US" altLang="zh-TW" sz="2000" dirty="0">
              <a:latin typeface="+mj-ea"/>
              <a:ea typeface="+mj-ea"/>
            </a:endParaRPr>
          </a:p>
          <a:p>
            <a:pPr lvl="1"/>
            <a:r>
              <a:rPr lang="zh-TW" altLang="en-US" sz="2000" dirty="0">
                <a:latin typeface="+mj-ea"/>
                <a:ea typeface="+mj-ea"/>
              </a:rPr>
              <a:t>遠方網站的</a:t>
            </a:r>
            <a:r>
              <a:rPr lang="en-US" altLang="zh-TW" sz="2000" dirty="0">
                <a:latin typeface="+mj-ea"/>
                <a:ea typeface="+mj-ea"/>
              </a:rPr>
              <a:t>YYY.css</a:t>
            </a:r>
          </a:p>
          <a:p>
            <a:pPr marL="0" indent="0">
              <a:buNone/>
            </a:pPr>
            <a:br>
              <a:rPr lang="zh-TW" altLang="en-US" sz="2000" dirty="0">
                <a:latin typeface="+mj-ea"/>
                <a:ea typeface="+mj-ea"/>
              </a:rPr>
            </a:br>
            <a:endParaRPr lang="zh-TW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212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DEB645-49B3-4AF5-9293-315F93994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9842"/>
            <a:ext cx="10515600" cy="5682013"/>
          </a:xfrm>
        </p:spPr>
        <p:txBody>
          <a:bodyPr/>
          <a:lstStyle/>
          <a:p>
            <a:r>
              <a:rPr lang="zh-TW" altLang="en-US" sz="2400" dirty="0">
                <a:latin typeface="+mn-ea"/>
              </a:rPr>
              <a:t>網站程式開發</a:t>
            </a:r>
            <a:endParaRPr lang="en-US" altLang="zh-TW" sz="2400" dirty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r>
              <a:rPr lang="zh-TW" altLang="en-US" sz="2400" b="1" dirty="0">
                <a:latin typeface="+mn-ea"/>
              </a:rPr>
              <a:t>網站建置</a:t>
            </a:r>
            <a:endParaRPr lang="en-US" altLang="zh-TW" sz="2400" b="1" dirty="0">
              <a:latin typeface="+mn-ea"/>
            </a:endParaRPr>
          </a:p>
          <a:p>
            <a:endParaRPr lang="en-US" altLang="zh-TW" sz="2400" b="1" dirty="0">
              <a:latin typeface="+mn-ea"/>
            </a:endParaRPr>
          </a:p>
          <a:p>
            <a:r>
              <a:rPr lang="en-US" altLang="zh-TW" sz="2400" b="1" dirty="0">
                <a:latin typeface="+mn-ea"/>
              </a:rPr>
              <a:t>HTML </a:t>
            </a:r>
            <a:r>
              <a:rPr lang="zh-TW" altLang="en-US" sz="2400" b="1" dirty="0">
                <a:latin typeface="+mn-ea"/>
              </a:rPr>
              <a:t>開發技術</a:t>
            </a:r>
            <a:endParaRPr lang="en-US" altLang="zh-TW" sz="2400" b="1" dirty="0">
              <a:latin typeface="+mn-ea"/>
            </a:endParaRPr>
          </a:p>
          <a:p>
            <a:endParaRPr lang="zh-TW" altLang="en-US" sz="2400" b="1" dirty="0">
              <a:latin typeface="+mn-ea"/>
            </a:endParaRPr>
          </a:p>
          <a:p>
            <a:r>
              <a:rPr lang="en-US" altLang="zh-TW" sz="2400" b="1" dirty="0">
                <a:latin typeface="+mn-ea"/>
              </a:rPr>
              <a:t>CSS</a:t>
            </a:r>
            <a:r>
              <a:rPr lang="zh-TW" altLang="en-US" sz="2400" b="1" dirty="0">
                <a:latin typeface="+mn-ea"/>
              </a:rPr>
              <a:t>開發技術</a:t>
            </a:r>
            <a:endParaRPr lang="en-US" altLang="zh-TW" sz="2400" b="1" dirty="0">
              <a:latin typeface="+mn-ea"/>
            </a:endParaRPr>
          </a:p>
          <a:p>
            <a:endParaRPr lang="zh-TW" altLang="en-US" sz="2400" b="1" dirty="0">
              <a:latin typeface="+mn-ea"/>
            </a:endParaRPr>
          </a:p>
          <a:p>
            <a:r>
              <a:rPr lang="en-US" altLang="zh-TW" sz="2400" b="1" dirty="0" err="1">
                <a:latin typeface="+mn-ea"/>
              </a:rPr>
              <a:t>JAVAscript</a:t>
            </a:r>
            <a:r>
              <a:rPr lang="zh-TW" altLang="en-US" sz="2400" b="1" dirty="0">
                <a:latin typeface="+mn-ea"/>
              </a:rPr>
              <a:t>開發技術</a:t>
            </a:r>
            <a:endParaRPr lang="en-US" altLang="zh-TW" sz="2400" b="1" dirty="0">
              <a:latin typeface="+mn-ea"/>
            </a:endParaRPr>
          </a:p>
          <a:p>
            <a:endParaRPr lang="zh-TW" altLang="en-US" sz="2400" b="1" dirty="0">
              <a:latin typeface="+mn-ea"/>
            </a:endParaRPr>
          </a:p>
          <a:p>
            <a:r>
              <a:rPr lang="zh-TW" altLang="en-US" sz="2400" b="1" dirty="0">
                <a:latin typeface="+mn-ea"/>
              </a:rPr>
              <a:t>我的ㄅ棒網站</a:t>
            </a:r>
            <a:r>
              <a:rPr lang="en-US" altLang="zh-TW" sz="2400" b="1" dirty="0">
                <a:latin typeface="+mn-ea"/>
              </a:rPr>
              <a:t>: </a:t>
            </a:r>
            <a:r>
              <a:rPr lang="zh-TW" altLang="en-US" sz="2400" b="1" dirty="0">
                <a:latin typeface="+mn-ea"/>
              </a:rPr>
              <a:t>網站架構</a:t>
            </a:r>
          </a:p>
          <a:p>
            <a:endParaRPr lang="zh-TW" altLang="en-US" b="1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5602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5E1DC-2FF9-4B67-A71B-9A3E0DC4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 err="1">
                <a:latin typeface="+mn-ea"/>
              </a:rPr>
              <a:t>JAVAscript</a:t>
            </a:r>
            <a:r>
              <a:rPr lang="zh-TW" altLang="en-US" b="1" dirty="0">
                <a:latin typeface="+mn-ea"/>
              </a:rPr>
              <a:t>開發技術</a:t>
            </a:r>
            <a:br>
              <a:rPr lang="en-US" altLang="zh-TW" b="1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2482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FC34A-725F-4E86-A005-67B47B4C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D88CB9-C16E-44D0-A351-E19EB782E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010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95CE7-2C2F-47EE-B436-C8C0CAAB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98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b="1" dirty="0">
                <a:latin typeface="+mn-ea"/>
              </a:rPr>
              <a:t>我的ㄅ棒網站</a:t>
            </a:r>
            <a:r>
              <a:rPr lang="en-US" altLang="zh-TW" b="1" dirty="0">
                <a:latin typeface="+mn-ea"/>
              </a:rPr>
              <a:t>: </a:t>
            </a:r>
            <a:r>
              <a:rPr lang="zh-TW" altLang="en-US" b="1" dirty="0">
                <a:latin typeface="+mn-ea"/>
              </a:rPr>
              <a:t>網站架構</a:t>
            </a:r>
            <a:br>
              <a:rPr lang="zh-TW" altLang="en-US" b="1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924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4CD35-22E0-4E71-8DB6-B294D3E8D194}"/>
              </a:ext>
            </a:extLst>
          </p:cNvPr>
          <p:cNvSpPr/>
          <p:nvPr/>
        </p:nvSpPr>
        <p:spPr>
          <a:xfrm>
            <a:off x="3842691" y="3244334"/>
            <a:ext cx="450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2"/>
              </a:rPr>
              <a:t>http://172.20.155.182/4100E113/index4.html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166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C67A0-20B7-490A-89B3-52E6F121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85" y="5407724"/>
            <a:ext cx="11026629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https://www.w3schools.com/tags/tryit.asp?filename=tryhtml_areamap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ECAA3C-5BC5-4B62-96A0-0897FB480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75" y="270018"/>
            <a:ext cx="5796792" cy="30583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3B182C6-11DD-41D6-932F-DC7361CAB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382" y="0"/>
            <a:ext cx="2991026" cy="22369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8728C2C-94F3-43EB-B7CE-FB4E0398F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870" y="2365256"/>
            <a:ext cx="3066527" cy="29434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EEBAFE6-44A3-48B0-A3D7-6CA194D6E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407" y="202906"/>
            <a:ext cx="3169117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73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B7EA68-2C72-4949-9A60-2AA0373C6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23" y="5308556"/>
            <a:ext cx="11334226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https://www.w3schools.com/tags/tryit.asp?filename=tryhtml_button_test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A7FA6D-127D-4937-B55E-26BC40910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69" y="1157680"/>
            <a:ext cx="5553513" cy="36336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FCF5F1-70F6-4B05-A7C2-4779281FF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812" y="1157680"/>
            <a:ext cx="6247001" cy="36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73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7EC32E-B12D-4667-8A19-51EE03B12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75" y="4433295"/>
            <a:ext cx="10515600" cy="2167025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https://www.w3schools.com/tags/tryit.asp?filename=tryhtml_legend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3B85CE-730D-4E2A-9B5A-FDA3F2309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03" y="257680"/>
            <a:ext cx="11816593" cy="185634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C04A4AA-D491-4F35-90FF-948B788B3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03" y="2114025"/>
            <a:ext cx="11816593" cy="1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23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1865E-BF0D-4973-8DB4-C7DD2B9E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00" y="5676172"/>
            <a:ext cx="10515600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https://www.w3schools.com/tags/tryit.asp?filename=tryhtml5_video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FAB549-A72B-42EF-BFC4-CAB606169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3" y="213493"/>
            <a:ext cx="12192000" cy="50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36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DC3D68-9BD4-4792-879E-1CFC2D7ED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29" y="5667783"/>
            <a:ext cx="10515600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https://www.w3schools.com/tags/tryit.asp?filename=tryhtml_script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C61E73-AA1C-4621-86FC-AA613600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0" y="1825625"/>
            <a:ext cx="11627141" cy="33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90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771DA6-035A-473F-8278-8F57DDD1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6" y="5134061"/>
            <a:ext cx="11404134" cy="2913645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https://www.w3schools.com/css/tryit.asp?filename=trycss_syntax_element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72CE6B-88F1-4EC2-95D4-3503CA5C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71" y="948349"/>
            <a:ext cx="11081857" cy="32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5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59BD1-664A-4203-BACA-6A5E43B4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478" y="2766218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+mn-ea"/>
              </a:rPr>
              <a:t>網站程式開發</a:t>
            </a:r>
            <a:br>
              <a:rPr lang="en-US" altLang="zh-TW" dirty="0">
                <a:latin typeface="+mn-ea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2935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E880A4-7BAF-4663-8DDA-B47DF25A8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0939"/>
            <a:ext cx="10515600" cy="2016024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https://www.w3schools.com/css/tryit.asp?filename=trycss_icons_fa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19AFFC-37A8-4096-B85A-7573E39EC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2" y="432598"/>
            <a:ext cx="10515600" cy="356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99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17C6F-0299-4106-8825-1087FEC7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39780"/>
            <a:ext cx="10515600" cy="181468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https://www.w3schools.com/css/tryit.asp?filename=trycss_counters1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E3FB6D-1093-4D9E-AA8A-C7916CA05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54" y="687270"/>
            <a:ext cx="10452683" cy="361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25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7A9EC2-D3F0-4F81-964B-DF100222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74" y="5176007"/>
            <a:ext cx="11274104" cy="2659706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https://www.w3schools.com/js/tryit.asp?filename=tryjs_intro_lightbulb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16C4B2-F719-40E0-BAEE-564CE356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22" y="596451"/>
            <a:ext cx="11311156" cy="19705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3F04FE-3032-43C2-8879-C5E21E196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22" y="2567032"/>
            <a:ext cx="11274104" cy="23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52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F0426B-690A-4105-86C9-6AEB69ECC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7" y="4958873"/>
            <a:ext cx="11018940" cy="3433763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https://www.w3schools.com/js/tryit.asp?filename=tryjs_event_onclick1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9932B8-C4BC-4376-B35C-121FDFA43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0" y="584055"/>
            <a:ext cx="10192624" cy="18633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D230CDC-335E-4692-90DE-95DCB508D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10" y="2507879"/>
            <a:ext cx="10192624" cy="184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7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503DBE-B28B-4E33-844D-714FAD16E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848"/>
            <a:ext cx="10515600" cy="499411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>
                <a:latin typeface="+mj-ea"/>
              </a:rPr>
              <a:t>．</a:t>
            </a:r>
            <a:r>
              <a:rPr lang="zh-TW" altLang="en-US" sz="2400" dirty="0">
                <a:latin typeface="+mj-ea"/>
                <a:ea typeface="+mj-ea"/>
              </a:rPr>
              <a:t>客戶端網頁程式開發</a:t>
            </a:r>
            <a:r>
              <a:rPr lang="en-US" altLang="zh-TW" sz="2400" dirty="0">
                <a:latin typeface="+mj-ea"/>
                <a:ea typeface="+mj-ea"/>
              </a:rPr>
              <a:t>(Client-side web programming)</a:t>
            </a:r>
          </a:p>
          <a:p>
            <a:pPr marL="0" indent="0">
              <a:buNone/>
            </a:pPr>
            <a:r>
              <a:rPr lang="en-US" altLang="zh-TW" sz="2000" dirty="0">
                <a:latin typeface="+mj-ea"/>
                <a:ea typeface="+mj-ea"/>
              </a:rPr>
              <a:t>     </a:t>
            </a:r>
            <a:r>
              <a:rPr lang="zh-TW" altLang="en-US" sz="2000" dirty="0">
                <a:latin typeface="+mj-ea"/>
                <a:ea typeface="+mj-ea"/>
              </a:rPr>
              <a:t>　</a:t>
            </a:r>
            <a:r>
              <a:rPr lang="en-US" altLang="zh-TW" sz="2000" dirty="0">
                <a:latin typeface="+mj-ea"/>
                <a:ea typeface="+mj-ea"/>
              </a:rPr>
              <a:t>1.</a:t>
            </a:r>
            <a:r>
              <a:rPr lang="zh-TW" altLang="en-US" sz="2000" dirty="0">
                <a:latin typeface="+mj-ea"/>
                <a:ea typeface="+mj-ea"/>
              </a:rPr>
              <a:t>使用</a:t>
            </a:r>
            <a:r>
              <a:rPr lang="en-US" altLang="zh-TW" sz="2000" dirty="0">
                <a:latin typeface="+mj-ea"/>
                <a:ea typeface="+mj-ea"/>
              </a:rPr>
              <a:t>java script </a:t>
            </a:r>
          </a:p>
          <a:p>
            <a:pPr marL="0" indent="0">
              <a:buNone/>
            </a:pPr>
            <a:r>
              <a:rPr lang="en-US" altLang="zh-TW" sz="2000" dirty="0">
                <a:latin typeface="+mj-ea"/>
                <a:ea typeface="+mj-ea"/>
              </a:rPr>
              <a:t>     </a:t>
            </a:r>
            <a:r>
              <a:rPr lang="zh-TW" altLang="en-US" sz="2000" dirty="0">
                <a:latin typeface="+mj-ea"/>
                <a:ea typeface="+mj-ea"/>
              </a:rPr>
              <a:t>　</a:t>
            </a:r>
            <a:r>
              <a:rPr lang="en-US" altLang="zh-TW" sz="2000" dirty="0">
                <a:latin typeface="+mj-ea"/>
                <a:ea typeface="+mj-ea"/>
              </a:rPr>
              <a:t>2.</a:t>
            </a:r>
            <a:r>
              <a:rPr lang="zh-TW" altLang="en-US" sz="2000" dirty="0">
                <a:latin typeface="+mj-ea"/>
                <a:ea typeface="+mj-ea"/>
              </a:rPr>
              <a:t>從伺服器獲取數據 </a:t>
            </a:r>
            <a:endParaRPr lang="en-US" altLang="zh-TW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000" dirty="0">
                <a:latin typeface="+mj-ea"/>
                <a:ea typeface="+mj-ea"/>
              </a:rPr>
              <a:t>     　</a:t>
            </a:r>
            <a:r>
              <a:rPr lang="en-US" altLang="zh-TW" sz="2000" dirty="0">
                <a:latin typeface="+mj-ea"/>
                <a:ea typeface="+mj-ea"/>
              </a:rPr>
              <a:t>3.</a:t>
            </a:r>
            <a:r>
              <a:rPr lang="zh-TW" altLang="en-US" sz="2000" dirty="0">
                <a:latin typeface="+mj-ea"/>
                <a:ea typeface="+mj-ea"/>
              </a:rPr>
              <a:t>繪製圖形</a:t>
            </a:r>
            <a:endParaRPr lang="en-US" altLang="zh-TW" sz="20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2000" b="1" u="sng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000" dirty="0">
                <a:latin typeface="+mj-ea"/>
                <a:ea typeface="+mj-ea"/>
              </a:rPr>
              <a:t>．</a:t>
            </a:r>
            <a:r>
              <a:rPr lang="zh-TW" altLang="en-US" sz="2400" dirty="0">
                <a:latin typeface="+mj-ea"/>
                <a:ea typeface="+mj-ea"/>
              </a:rPr>
              <a:t>伺服端網頁程式開發</a:t>
            </a:r>
            <a:r>
              <a:rPr lang="en-US" altLang="zh-TW" sz="2400" dirty="0">
                <a:latin typeface="+mj-ea"/>
                <a:ea typeface="+mj-ea"/>
              </a:rPr>
              <a:t>(Server-side web programming)</a:t>
            </a:r>
          </a:p>
          <a:p>
            <a:pPr marL="0" indent="0">
              <a:buNone/>
            </a:pPr>
            <a:r>
              <a:rPr lang="zh-TW" altLang="en-US" sz="2000" dirty="0">
                <a:latin typeface="+mj-ea"/>
                <a:ea typeface="+mj-ea"/>
              </a:rPr>
              <a:t>     　</a:t>
            </a:r>
            <a:r>
              <a:rPr lang="en-US" altLang="zh-TW" sz="2000" dirty="0">
                <a:latin typeface="+mj-ea"/>
                <a:ea typeface="+mj-ea"/>
              </a:rPr>
              <a:t>1.</a:t>
            </a:r>
            <a:r>
              <a:rPr lang="zh-TW" altLang="en-US" sz="2000" dirty="0">
                <a:latin typeface="+mj-ea"/>
                <a:ea typeface="+mj-ea"/>
              </a:rPr>
              <a:t>高效率的資訊儲存及傳輸</a:t>
            </a:r>
            <a:endParaRPr lang="en-US" altLang="zh-TW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j-ea"/>
                <a:ea typeface="+mj-ea"/>
              </a:rPr>
              <a:t>    </a:t>
            </a:r>
            <a:r>
              <a:rPr lang="zh-TW" altLang="en-US" sz="2000" dirty="0">
                <a:latin typeface="+mj-ea"/>
                <a:ea typeface="+mj-ea"/>
              </a:rPr>
              <a:t>　</a:t>
            </a:r>
            <a:r>
              <a:rPr lang="en-US" altLang="zh-TW" sz="2000" dirty="0">
                <a:latin typeface="+mj-ea"/>
                <a:ea typeface="+mj-ea"/>
              </a:rPr>
              <a:t> 2.</a:t>
            </a:r>
            <a:r>
              <a:rPr lang="zh-TW" altLang="en-US" sz="2000" dirty="0">
                <a:latin typeface="+mj-ea"/>
                <a:ea typeface="+mj-ea"/>
              </a:rPr>
              <a:t>資料分析</a:t>
            </a:r>
            <a:endParaRPr lang="en-US" altLang="zh-TW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j-ea"/>
                <a:ea typeface="+mj-ea"/>
              </a:rPr>
              <a:t>     </a:t>
            </a:r>
            <a:r>
              <a:rPr lang="zh-TW" altLang="en-US" sz="2000" dirty="0">
                <a:latin typeface="+mj-ea"/>
                <a:ea typeface="+mj-ea"/>
              </a:rPr>
              <a:t>　</a:t>
            </a:r>
            <a:r>
              <a:rPr lang="en-US" altLang="zh-TW" sz="2000" dirty="0">
                <a:latin typeface="+mj-ea"/>
                <a:ea typeface="+mj-ea"/>
              </a:rPr>
              <a:t>3.</a:t>
            </a:r>
            <a:r>
              <a:rPr lang="zh-TW" altLang="en-US" sz="2000" dirty="0">
                <a:latin typeface="+mj-ea"/>
                <a:ea typeface="+mj-ea"/>
              </a:rPr>
              <a:t>控制內容存取</a:t>
            </a:r>
            <a:endParaRPr lang="en-US" altLang="zh-TW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166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FF889-1E29-47FB-AC7D-7ED6EEC7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21" y="289440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安裝</a:t>
            </a:r>
            <a:r>
              <a:rPr lang="en-US" altLang="zh-TW" dirty="0"/>
              <a:t>XAMPP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699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C111647-9175-4865-A3C2-5AA5EE71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06" y="773725"/>
            <a:ext cx="7173913" cy="567988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DB18A6-9056-4680-905D-F72CF98B57DE}"/>
              </a:ext>
            </a:extLst>
          </p:cNvPr>
          <p:cNvSpPr/>
          <p:nvPr/>
        </p:nvSpPr>
        <p:spPr>
          <a:xfrm>
            <a:off x="829690" y="4043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11248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BCC4513-C2DF-4532-8F44-417A3F38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1" y="454106"/>
            <a:ext cx="7046912" cy="59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0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4724AB-2F3B-46ED-A1F0-D172D0C64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91" y="1222886"/>
            <a:ext cx="6785309" cy="4771514"/>
          </a:xfrm>
        </p:spPr>
      </p:pic>
    </p:spTree>
    <p:extLst>
      <p:ext uri="{BB962C8B-B14F-4D97-AF65-F5344CB8AC3E}">
        <p14:creationId xmlns:p14="http://schemas.microsoft.com/office/powerpoint/2010/main" val="315641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3519DE3-1B28-436D-A54E-2F61FCFA5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786835"/>
            <a:ext cx="7010399" cy="5284329"/>
          </a:xfrm>
        </p:spPr>
      </p:pic>
    </p:spTree>
    <p:extLst>
      <p:ext uri="{BB962C8B-B14F-4D97-AF65-F5344CB8AC3E}">
        <p14:creationId xmlns:p14="http://schemas.microsoft.com/office/powerpoint/2010/main" val="132127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385</Words>
  <Application>Microsoft Office PowerPoint</Application>
  <PresentationFormat>寬螢幕</PresentationFormat>
  <Paragraphs>68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Office 佈景主題</vt:lpstr>
      <vt:lpstr>網頁架設</vt:lpstr>
      <vt:lpstr>PowerPoint 簡報</vt:lpstr>
      <vt:lpstr>網站程式開發 </vt:lpstr>
      <vt:lpstr>PowerPoint 簡報</vt:lpstr>
      <vt:lpstr>安裝XAMPP</vt:lpstr>
      <vt:lpstr>PowerPoint 簡報</vt:lpstr>
      <vt:lpstr>PowerPoint 簡報</vt:lpstr>
      <vt:lpstr>PowerPoint 簡報</vt:lpstr>
      <vt:lpstr>PowerPoint 簡報</vt:lpstr>
      <vt:lpstr>網站建置 </vt:lpstr>
      <vt:lpstr>PowerPoint 簡報</vt:lpstr>
      <vt:lpstr>PowerPoint 簡報</vt:lpstr>
      <vt:lpstr>PowerPoint 簡報</vt:lpstr>
      <vt:lpstr>PowerPoint 簡報</vt:lpstr>
      <vt:lpstr>PowerPoint 簡報</vt:lpstr>
      <vt:lpstr>HTML 開發技術 </vt:lpstr>
      <vt:lpstr>PowerPoint 簡報</vt:lpstr>
      <vt:lpstr>CSS開發技術 </vt:lpstr>
      <vt:lpstr>PowerPoint 簡報</vt:lpstr>
      <vt:lpstr>JAVAscript開發技術 </vt:lpstr>
      <vt:lpstr>PowerPoint 簡報</vt:lpstr>
      <vt:lpstr>我的ㄅ棒網站: 網站架構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15</cp:revision>
  <dcterms:created xsi:type="dcterms:W3CDTF">2021-11-18T06:02:41Z</dcterms:created>
  <dcterms:modified xsi:type="dcterms:W3CDTF">2021-12-09T08:14:40Z</dcterms:modified>
</cp:coreProperties>
</file>