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8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48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2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67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85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1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6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17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3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7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B51C-159E-46F5-B302-43FDE69EF812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5FB2-63CA-4AAE-90B3-5E39C222E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4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簡易心電圖機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李明駿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0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-900608" y="116632"/>
            <a:ext cx="3960440" cy="64807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992888" cy="55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74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8" y="1124744"/>
            <a:ext cx="75247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2026568" cy="922114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18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6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如螢幕大小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簡易心電圖機</vt:lpstr>
      <vt:lpstr>程式碼</vt:lpstr>
      <vt:lpstr>結果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簡易心電圖機</dc:title>
  <dc:creator>owner</dc:creator>
  <cp:lastModifiedBy>owner</cp:lastModifiedBy>
  <cp:revision>2</cp:revision>
  <dcterms:created xsi:type="dcterms:W3CDTF">2021-12-09T02:22:52Z</dcterms:created>
  <dcterms:modified xsi:type="dcterms:W3CDTF">2021-12-09T02:45:16Z</dcterms:modified>
</cp:coreProperties>
</file>