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5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0" y="509225"/>
            <a:ext cx="45243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56176" y="29249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輸入伺服器程式碼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25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39" y="692696"/>
            <a:ext cx="44005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85752" y="6021288"/>
            <a:ext cx="367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輸入之後</a:t>
            </a:r>
            <a:r>
              <a:rPr lang="en-US" altLang="zh-TW" dirty="0" err="1" smtClean="0"/>
              <a:t>Thonny</a:t>
            </a:r>
            <a:r>
              <a:rPr lang="zh-TW" altLang="en-US" dirty="0" smtClean="0"/>
              <a:t> 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就會顯示資料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5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66963"/>
            <a:ext cx="8316416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THINKSPEAK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886450" cy="464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13397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96" y="5949280"/>
            <a:ext cx="8229600" cy="1401019"/>
          </a:xfrm>
        </p:spPr>
        <p:txBody>
          <a:bodyPr/>
          <a:lstStyle/>
          <a:p>
            <a:r>
              <a:rPr lang="zh-TW" altLang="en-US" dirty="0"/>
              <a:t>執行</a:t>
            </a:r>
            <a:r>
              <a:rPr lang="zh-TW" altLang="en-US" dirty="0" smtClean="0"/>
              <a:t>後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會出現大量資料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" y="404664"/>
            <a:ext cx="9082235" cy="55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1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如螢幕大小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Python伺服器</vt:lpstr>
      <vt:lpstr>PowerPoint 簡報</vt:lpstr>
      <vt:lpstr>PowerPoint 簡報</vt:lpstr>
      <vt:lpstr>PowerPoint 簡報</vt:lpstr>
      <vt:lpstr>THINKSPEAK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4</cp:revision>
  <dcterms:created xsi:type="dcterms:W3CDTF">2022-03-31T03:15:27Z</dcterms:created>
  <dcterms:modified xsi:type="dcterms:W3CDTF">2022-03-31T03:56:35Z</dcterms:modified>
</cp:coreProperties>
</file>