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95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98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19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35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57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51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27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16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67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14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8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627D-5C5C-43A1-903E-B724C080DA11}" type="datetimeFigureOut">
              <a:rPr lang="zh-TW" altLang="en-US" smtClean="0"/>
              <a:t>2022/3/31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FDB9C-AB4E-4828-A43D-31E8363207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91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140968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Python</a:t>
            </a:r>
            <a:r>
              <a:rPr lang="zh-TW" altLang="en-US" dirty="0" smtClean="0"/>
              <a:t>伺服器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24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30" y="509225"/>
            <a:ext cx="4524375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156176" y="292494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輸入伺服器程式碼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525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539" y="692696"/>
            <a:ext cx="44005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885752" y="6021288"/>
            <a:ext cx="3678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輸入之後</a:t>
            </a:r>
            <a:r>
              <a:rPr lang="en-US" altLang="zh-TW" dirty="0" err="1" smtClean="0"/>
              <a:t>Thonny</a:t>
            </a:r>
            <a:r>
              <a:rPr lang="zh-TW" altLang="en-US" dirty="0" smtClean="0"/>
              <a:t> 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就會顯示資料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95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66963"/>
            <a:ext cx="8316416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11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</Words>
  <Application>Microsoft Office PowerPoint</Application>
  <PresentationFormat>如螢幕大小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Python伺服器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2</cp:revision>
  <dcterms:created xsi:type="dcterms:W3CDTF">2022-03-31T03:15:27Z</dcterms:created>
  <dcterms:modified xsi:type="dcterms:W3CDTF">2022-03-31T03:34:49Z</dcterms:modified>
</cp:coreProperties>
</file>