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67" r:id="rId8"/>
    <p:sldId id="268" r:id="rId9"/>
    <p:sldId id="269" r:id="rId10"/>
    <p:sldId id="264" r:id="rId11"/>
    <p:sldId id="271" r:id="rId12"/>
    <p:sldId id="270" r:id="rId1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howGuides="1">
      <p:cViewPr varScale="1">
        <p:scale>
          <a:sx n="47" d="100"/>
          <a:sy n="47" d="100"/>
        </p:scale>
        <p:origin x="149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4F46-1E86-431F-980C-C19CB725A214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sis.kr/statHtml/statHtml.do?orgId=101&amp;tblId=DT_1YL3001&amp;conn_path=I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/>
              <a:t>파이썬 프로그래밍 기초</a:t>
            </a:r>
            <a:br>
              <a:rPr lang="en-US" altLang="ko-KR" dirty="0"/>
            </a:br>
            <a:r>
              <a:rPr lang="ko-KR" altLang="en-US" dirty="0"/>
              <a:t>프로젝트 결과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92729"/>
            <a:ext cx="6400800" cy="249041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지역별 범죄발생율 데이터 표현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빅데이터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20185170</a:t>
            </a:r>
            <a:r>
              <a:rPr lang="ko-KR" altLang="en-US" dirty="0">
                <a:solidFill>
                  <a:schemeClr val="tx1"/>
                </a:solidFill>
              </a:rPr>
              <a:t> 하승진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B892CF-AF5B-C028-A165-051A2D8D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28800"/>
            <a:ext cx="4248471" cy="504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EEB1C5-D504-B49C-FB3B-D6B41A3F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628800"/>
            <a:ext cx="4409717" cy="4938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99693"/>
            <a:ext cx="8229600" cy="3484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아쉬운 점 </a:t>
            </a:r>
            <a:endParaRPr lang="en-US" altLang="ko-KR" sz="1600" dirty="0"/>
          </a:p>
          <a:p>
            <a:r>
              <a:rPr lang="ko-KR" altLang="en-US" sz="1600" dirty="0"/>
              <a:t>위치 지정 리스트를 사용하는 것이 아닌 등차수열 이용해 구현 못한 것 </a:t>
            </a:r>
            <a:endParaRPr lang="en-US" altLang="ko-KR" sz="1600" dirty="0"/>
          </a:p>
          <a:p>
            <a:r>
              <a:rPr lang="ko-KR" altLang="en-US" sz="1600" dirty="0"/>
              <a:t>파일의 지역이름은 한글로 되어 있지만 </a:t>
            </a:r>
            <a:r>
              <a:rPr lang="en-US" altLang="ko-KR" sz="1600" dirty="0" err="1"/>
              <a:t>jupyter</a:t>
            </a:r>
            <a:r>
              <a:rPr lang="ko-KR" altLang="en-US" sz="1600" dirty="0"/>
              <a:t>의 한글 지원이 되어 있지 않아 지역 이름 을 영어로 수정해 프로그램 구현한 것</a:t>
            </a:r>
            <a:r>
              <a:rPr lang="en-US" altLang="ko-KR" sz="1600" dirty="0"/>
              <a:t>(</a:t>
            </a:r>
            <a:r>
              <a:rPr lang="ko-KR" altLang="en-US" sz="1600" dirty="0"/>
              <a:t>구글링을 통해 </a:t>
            </a:r>
            <a:r>
              <a:rPr lang="en-US" altLang="ko-KR" sz="1600" dirty="0" err="1"/>
              <a:t>font_manager</a:t>
            </a:r>
            <a:r>
              <a:rPr lang="en-US" altLang="ko-KR" sz="1600" dirty="0"/>
              <a:t> </a:t>
            </a:r>
            <a:r>
              <a:rPr lang="ko-KR" altLang="en-US" sz="1600" dirty="0"/>
              <a:t>활용으로 한글 표시해보 </a:t>
            </a:r>
            <a:r>
              <a:rPr lang="ko-KR" altLang="en-US" sz="1600" dirty="0" err="1"/>
              <a:t>려</a:t>
            </a:r>
            <a:r>
              <a:rPr lang="ko-KR" altLang="en-US" sz="1600" dirty="0"/>
              <a:t> 했지만 실력이 모자라 끝내 못하게 되었다</a:t>
            </a:r>
            <a:r>
              <a:rPr lang="en-US" altLang="ko-KR" sz="1600" dirty="0"/>
              <a:t>.) </a:t>
            </a:r>
          </a:p>
          <a:p>
            <a:r>
              <a:rPr lang="ko-KR" altLang="en-US" sz="1600" dirty="0"/>
              <a:t>클래스 활용으로 인한 전체 알고리즘을 완벽히 구현 못한 것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배운 점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행렬</a:t>
            </a:r>
            <a:r>
              <a:rPr lang="en-US" altLang="ko-KR" sz="1600" dirty="0"/>
              <a:t>, list</a:t>
            </a:r>
            <a:r>
              <a:rPr lang="ko-KR" altLang="en-US" sz="1600" dirty="0"/>
              <a:t>에 따른 구현으로 인해 개념에 대해 학습</a:t>
            </a:r>
            <a:endParaRPr lang="en-US" altLang="ko-KR" sz="1600" dirty="0"/>
          </a:p>
          <a:p>
            <a:r>
              <a:rPr lang="ko-KR" altLang="en-US" sz="1600" dirty="0"/>
              <a:t> 파일을 읽고</a:t>
            </a:r>
            <a:r>
              <a:rPr lang="en-US" altLang="ko-KR" sz="1600" dirty="0"/>
              <a:t>, </a:t>
            </a:r>
            <a:r>
              <a:rPr lang="ko-KR" altLang="en-US" sz="1600" dirty="0"/>
              <a:t>위치에 따른 데이터 추출 구현에 대해 학습</a:t>
            </a:r>
            <a:endParaRPr lang="en-US" altLang="ko-KR" sz="1600" dirty="0"/>
          </a:p>
          <a:p>
            <a:r>
              <a:rPr lang="ko-KR" altLang="en-US" sz="1600" dirty="0"/>
              <a:t> 여러 그래프 시각화 구현에 따른 </a:t>
            </a:r>
            <a:r>
              <a:rPr lang="en-US" altLang="ko-KR" sz="1600" dirty="0" err="1"/>
              <a:t>matplot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라이브러리에 대한 학습</a:t>
            </a:r>
          </a:p>
        </p:txBody>
      </p:sp>
    </p:spTree>
    <p:extLst>
      <p:ext uri="{BB962C8B-B14F-4D97-AF65-F5344CB8AC3E}">
        <p14:creationId xmlns:p14="http://schemas.microsoft.com/office/powerpoint/2010/main" val="13924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83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492" y="1470740"/>
            <a:ext cx="8229600" cy="48385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지역별 범죄발생 비율 데이터 파일을 토대로 결과를 불러와 시각화 표현하는 프로그램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각 지역별 범죄발생비율</a:t>
            </a:r>
            <a:r>
              <a:rPr lang="en-US" altLang="ko-KR" sz="2400" dirty="0"/>
              <a:t>(1000</a:t>
            </a:r>
            <a:r>
              <a:rPr lang="ko-KR" altLang="en-US" sz="2400" dirty="0"/>
              <a:t>명당 </a:t>
            </a:r>
            <a:r>
              <a:rPr lang="en-US" altLang="ko-KR" sz="2400" dirty="0"/>
              <a:t>1</a:t>
            </a:r>
            <a:r>
              <a:rPr lang="ko-KR" altLang="en-US" sz="2400" dirty="0"/>
              <a:t>건</a:t>
            </a:r>
            <a:r>
              <a:rPr lang="en-US" altLang="ko-KR" sz="2400" dirty="0"/>
              <a:t>), </a:t>
            </a:r>
            <a:r>
              <a:rPr lang="ko-KR" altLang="en-US" sz="2400" dirty="0"/>
              <a:t>범죄발생 건수</a:t>
            </a:r>
            <a:r>
              <a:rPr lang="en-US" altLang="ko-KR" sz="2400" dirty="0"/>
              <a:t>, </a:t>
            </a:r>
            <a:r>
              <a:rPr lang="ko-KR" altLang="en-US" sz="2400" dirty="0"/>
              <a:t>등록인구 등 레이블을 통해 검색</a:t>
            </a:r>
            <a:r>
              <a:rPr lang="en-US" altLang="ko-KR" sz="2400" dirty="0"/>
              <a:t>, </a:t>
            </a:r>
            <a:r>
              <a:rPr lang="ko-KR" altLang="en-US" sz="2400" dirty="0"/>
              <a:t>순위</a:t>
            </a:r>
            <a:r>
              <a:rPr lang="en-US" altLang="ko-KR" sz="2400" dirty="0"/>
              <a:t>, </a:t>
            </a:r>
            <a:r>
              <a:rPr lang="ko-KR" altLang="en-US" sz="2400" dirty="0"/>
              <a:t>그래프 등으로 시각적으로 보여준다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99693"/>
            <a:ext cx="8229600" cy="3484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전국 범죄발생비율 데이터 </a:t>
            </a:r>
            <a:r>
              <a:rPr lang="en-US" altLang="ko-KR" sz="1600" dirty="0"/>
              <a:t>(KOSIS </a:t>
            </a:r>
            <a:r>
              <a:rPr lang="ko-KR" altLang="en-US" sz="1600" dirty="0"/>
              <a:t>통계청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https://kosis.kr/statHtml/statHtml.do?orgId=101&amp;tblId=DT_1YL3001&amp;conn_path=I2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컴파일 시 프로그램 구동 전 라이브러리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 초기화</a:t>
            </a:r>
            <a:r>
              <a:rPr lang="en-US" altLang="ko-KR" sz="2400" dirty="0"/>
              <a:t>, </a:t>
            </a:r>
            <a:r>
              <a:rPr lang="ko-KR" altLang="en-US" sz="2400" dirty="0"/>
              <a:t>파일을 읽은 후 </a:t>
            </a:r>
            <a:r>
              <a:rPr lang="en-US" altLang="ko-KR" sz="2400" dirty="0" err="1"/>
              <a:t>dataList</a:t>
            </a:r>
            <a:r>
              <a:rPr lang="ko-KR" altLang="en-US" sz="2400" dirty="0"/>
              <a:t>리스트에 저장 및 </a:t>
            </a:r>
            <a:r>
              <a:rPr lang="en-US" altLang="ko-KR" sz="2400" dirty="0" err="1"/>
              <a:t>npData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ndarray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while </a:t>
            </a:r>
            <a:r>
              <a:rPr lang="ko-KR" altLang="en-US" sz="2400" dirty="0"/>
              <a:t>반복문을 통한 입력 값 ‘</a:t>
            </a:r>
            <a:r>
              <a:rPr lang="en-US" altLang="ko-KR" sz="2400" dirty="0"/>
              <a:t>y’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n’</a:t>
            </a:r>
            <a:r>
              <a:rPr lang="ko-KR" altLang="en-US" sz="2400" dirty="0"/>
              <a:t>를 통해 프로그램 시작 및 종료 결정 </a:t>
            </a:r>
            <a:endParaRPr lang="en-US" altLang="ko-KR" sz="2400" dirty="0"/>
          </a:p>
          <a:p>
            <a:r>
              <a:rPr lang="en-US" altLang="ko-KR" sz="2400" dirty="0"/>
              <a:t>‘y’</a:t>
            </a:r>
            <a:r>
              <a:rPr lang="ko-KR" altLang="en-US" sz="2400" dirty="0"/>
              <a:t>로 시작 시 검색</a:t>
            </a:r>
            <a:r>
              <a:rPr lang="en-US" altLang="ko-KR" sz="2400" dirty="0"/>
              <a:t>, </a:t>
            </a:r>
            <a:r>
              <a:rPr lang="ko-KR" altLang="en-US" sz="2400" dirty="0"/>
              <a:t>순위</a:t>
            </a:r>
            <a:r>
              <a:rPr lang="en-US" altLang="ko-KR" sz="2400" dirty="0"/>
              <a:t>,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3</a:t>
            </a:r>
            <a:r>
              <a:rPr lang="ko-KR" altLang="en-US" sz="2400" dirty="0"/>
              <a:t>가지의 선택 메뉴 출력 및 입력 </a:t>
            </a:r>
            <a:endParaRPr lang="en-US" altLang="ko-KR" sz="2400" dirty="0"/>
          </a:p>
          <a:p>
            <a:r>
              <a:rPr lang="ko-KR" altLang="en-US" sz="2400" dirty="0"/>
              <a:t>정수 입력 값에 따른 각 메뉴의 기능들 구현 </a:t>
            </a:r>
            <a:endParaRPr lang="en-US" altLang="ko-KR" sz="2400" dirty="0"/>
          </a:p>
          <a:p>
            <a:r>
              <a:rPr lang="ko-KR" altLang="en-US" sz="2400" dirty="0"/>
              <a:t>각 기능들은 한 </a:t>
            </a:r>
            <a:r>
              <a:rPr lang="en-US" altLang="ko-KR" sz="2400" dirty="0"/>
              <a:t>Cycle</a:t>
            </a:r>
            <a:r>
              <a:rPr lang="ko-KR" altLang="en-US" sz="2400" dirty="0"/>
              <a:t>로 표현까지의 단계 </a:t>
            </a:r>
            <a:r>
              <a:rPr lang="ko-KR" altLang="en-US" sz="2400" dirty="0" err="1"/>
              <a:t>완료시</a:t>
            </a:r>
            <a:r>
              <a:rPr lang="ko-KR" altLang="en-US" sz="2400" dirty="0"/>
              <a:t> 처음 시작단계로 </a:t>
            </a:r>
            <a:r>
              <a:rPr lang="ko-KR" altLang="en-US" sz="2400" dirty="0" err="1"/>
              <a:t>넘어감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</a:t>
            </a:r>
            <a:r>
              <a:rPr lang="en-US" altLang="ko-KR" dirty="0"/>
              <a:t>&amp; </a:t>
            </a:r>
            <a:r>
              <a:rPr lang="ko-KR" altLang="en-US" dirty="0"/>
              <a:t>필요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524" y="1700808"/>
            <a:ext cx="3898776" cy="445963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4500" dirty="0"/>
              <a:t>&lt;</a:t>
            </a:r>
            <a:r>
              <a:rPr lang="ko-KR" altLang="en-US" sz="4500" dirty="0"/>
              <a:t>라이브러리</a:t>
            </a:r>
            <a:r>
              <a:rPr lang="en-US" altLang="ko-KR" sz="4500" dirty="0"/>
              <a:t>&gt;</a:t>
            </a:r>
          </a:p>
          <a:p>
            <a:r>
              <a:rPr lang="en-US" altLang="ko-KR" sz="4500" dirty="0"/>
              <a:t>csv : </a:t>
            </a:r>
            <a:r>
              <a:rPr lang="ko-KR" altLang="en-US" sz="4500" dirty="0"/>
              <a:t>파일을 </a:t>
            </a:r>
            <a:r>
              <a:rPr lang="ko-KR" altLang="en-US" sz="4500" dirty="0" err="1"/>
              <a:t>읽어오기</a:t>
            </a:r>
            <a:r>
              <a:rPr lang="ko-KR" altLang="en-US" sz="4500" dirty="0"/>
              <a:t> 위함</a:t>
            </a:r>
            <a:r>
              <a:rPr lang="en-US" altLang="ko-KR" sz="4500" dirty="0"/>
              <a:t> </a:t>
            </a:r>
          </a:p>
          <a:p>
            <a:r>
              <a:rPr lang="en-US" altLang="ko-KR" sz="4500" dirty="0" err="1"/>
              <a:t>numpy</a:t>
            </a:r>
            <a:r>
              <a:rPr lang="en-US" altLang="ko-KR" sz="4500" dirty="0"/>
              <a:t> : </a:t>
            </a:r>
            <a:r>
              <a:rPr lang="ko-KR" altLang="en-US" sz="4500" dirty="0"/>
              <a:t>불러온 데이터를 행렬로 가져오기 위함</a:t>
            </a:r>
            <a:endParaRPr lang="en-US" altLang="ko-KR" sz="4500" dirty="0"/>
          </a:p>
          <a:p>
            <a:r>
              <a:rPr lang="en-US" altLang="ko-KR" sz="4500" dirty="0"/>
              <a:t>matplotlib :</a:t>
            </a:r>
            <a:r>
              <a:rPr lang="ko-KR" altLang="en-US" sz="4500" dirty="0"/>
              <a:t>그래프로 표현하기 위함</a:t>
            </a:r>
            <a:endParaRPr lang="en-US" altLang="ko-KR" sz="4500" dirty="0"/>
          </a:p>
          <a:p>
            <a:pPr marL="0" indent="0">
              <a:buNone/>
            </a:pPr>
            <a:endParaRPr lang="en-US" altLang="ko-KR" sz="4500" dirty="0"/>
          </a:p>
          <a:p>
            <a:pPr marL="0" indent="0">
              <a:buNone/>
            </a:pPr>
            <a:endParaRPr lang="en-US" altLang="ko-KR" sz="4500" dirty="0"/>
          </a:p>
          <a:p>
            <a:pPr marL="0" indent="0">
              <a:buNone/>
            </a:pPr>
            <a:endParaRPr lang="en-US" altLang="ko-KR" sz="4500" dirty="0"/>
          </a:p>
          <a:p>
            <a:pPr marL="0" indent="0">
              <a:buNone/>
            </a:pPr>
            <a:r>
              <a:rPr lang="en-US" altLang="ko-KR" sz="4500" dirty="0"/>
              <a:t>&lt;</a:t>
            </a:r>
            <a:r>
              <a:rPr lang="ko-KR" altLang="en-US" sz="4500" dirty="0"/>
              <a:t>초기화</a:t>
            </a:r>
            <a:r>
              <a:rPr lang="en-US" altLang="ko-KR" sz="4500" dirty="0"/>
              <a:t>&gt;</a:t>
            </a:r>
          </a:p>
          <a:p>
            <a:r>
              <a:rPr lang="en-US" altLang="ko-KR" sz="4500" dirty="0" err="1"/>
              <a:t>dataList</a:t>
            </a:r>
            <a:r>
              <a:rPr lang="en-US" altLang="ko-KR" sz="4500" dirty="0"/>
              <a:t> = [] : </a:t>
            </a:r>
            <a:r>
              <a:rPr lang="ko-KR" altLang="en-US" sz="4500" dirty="0"/>
              <a:t>읽어온 데이터를 </a:t>
            </a:r>
            <a:r>
              <a:rPr lang="ko-KR" altLang="en-US" sz="4500" dirty="0" err="1"/>
              <a:t>한줄</a:t>
            </a:r>
            <a:r>
              <a:rPr lang="ko-KR" altLang="en-US" sz="4500" dirty="0"/>
              <a:t> 씩 저장하기 위한 리스트 초기화 </a:t>
            </a:r>
            <a:endParaRPr lang="en-US" altLang="ko-KR" sz="4500" dirty="0"/>
          </a:p>
          <a:p>
            <a:r>
              <a:rPr lang="en-US" altLang="ko-KR" sz="4500" dirty="0" err="1"/>
              <a:t>calNum</a:t>
            </a:r>
            <a:r>
              <a:rPr lang="en-US" altLang="ko-KR" sz="4500" dirty="0"/>
              <a:t> = [13, 10, 7, 4, 1] : </a:t>
            </a:r>
            <a:r>
              <a:rPr lang="ko-KR" altLang="en-US" sz="4500" dirty="0" err="1"/>
              <a:t>년도별</a:t>
            </a:r>
            <a:r>
              <a:rPr lang="ko-KR" altLang="en-US" sz="4500" dirty="0"/>
              <a:t> 데이터들을 가져오기 위한 위치지정 리스트 초기값 </a:t>
            </a:r>
            <a:endParaRPr lang="en-US" altLang="ko-KR" sz="4500" dirty="0"/>
          </a:p>
          <a:p>
            <a:r>
              <a:rPr lang="en-US" altLang="ko-KR" sz="4500" dirty="0" err="1"/>
              <a:t>dataPlot</a:t>
            </a:r>
            <a:r>
              <a:rPr lang="en-US" altLang="ko-KR" sz="4500" dirty="0"/>
              <a:t> = [] : [</a:t>
            </a:r>
            <a:r>
              <a:rPr lang="ko-KR" altLang="en-US" sz="4500" dirty="0"/>
              <a:t>그래프</a:t>
            </a:r>
            <a:r>
              <a:rPr lang="en-US" altLang="ko-KR" sz="4500" dirty="0"/>
              <a:t>]</a:t>
            </a:r>
            <a:r>
              <a:rPr lang="ko-KR" altLang="en-US" sz="4500" dirty="0"/>
              <a:t>기능의 구현하기위한 데이터 저장 리스트 초기화 </a:t>
            </a:r>
            <a:endParaRPr lang="en-US" altLang="ko-KR" sz="4500" dirty="0"/>
          </a:p>
          <a:p>
            <a:r>
              <a:rPr lang="en-US" altLang="ko-KR" sz="4500" dirty="0" err="1"/>
              <a:t>searchList</a:t>
            </a:r>
            <a:r>
              <a:rPr lang="en-US" altLang="ko-KR" sz="4500" dirty="0"/>
              <a:t> = [] : [</a:t>
            </a:r>
            <a:r>
              <a:rPr lang="ko-KR" altLang="en-US" sz="4500" dirty="0"/>
              <a:t>검색</a:t>
            </a:r>
            <a:r>
              <a:rPr lang="en-US" altLang="ko-KR" sz="4500" dirty="0"/>
              <a:t>]</a:t>
            </a:r>
            <a:r>
              <a:rPr lang="ko-KR" altLang="en-US" sz="4500" dirty="0"/>
              <a:t>기능의 검색하고자 하는 데이터 저장 리스트 초기화 </a:t>
            </a:r>
            <a:endParaRPr lang="en-US" altLang="ko-KR" sz="4500" dirty="0"/>
          </a:p>
          <a:p>
            <a:r>
              <a:rPr lang="en-US" altLang="ko-KR" sz="4500" dirty="0" err="1"/>
              <a:t>dic_level</a:t>
            </a:r>
            <a:r>
              <a:rPr lang="en-US" altLang="ko-KR" sz="4500" dirty="0"/>
              <a:t> = {} : [</a:t>
            </a:r>
            <a:r>
              <a:rPr lang="ko-KR" altLang="en-US" sz="4500" dirty="0"/>
              <a:t>순위</a:t>
            </a:r>
            <a:r>
              <a:rPr lang="en-US" altLang="ko-KR" sz="4500" dirty="0"/>
              <a:t>]</a:t>
            </a:r>
            <a:r>
              <a:rPr lang="ko-KR" altLang="en-US" sz="4500" dirty="0"/>
              <a:t>기능의 </a:t>
            </a:r>
            <a:r>
              <a:rPr lang="en-US" altLang="ko-KR" sz="4500" dirty="0"/>
              <a:t>key</a:t>
            </a:r>
            <a:r>
              <a:rPr lang="ko-KR" altLang="en-US" sz="4500" dirty="0"/>
              <a:t>를 레이블</a:t>
            </a:r>
            <a:r>
              <a:rPr lang="en-US" altLang="ko-KR" sz="4500" dirty="0"/>
              <a:t>, value</a:t>
            </a:r>
            <a:r>
              <a:rPr lang="ko-KR" altLang="en-US" sz="4500" dirty="0"/>
              <a:t>를 </a:t>
            </a:r>
            <a:r>
              <a:rPr lang="en-US" altLang="ko-KR" sz="4500" dirty="0"/>
              <a:t>data</a:t>
            </a:r>
            <a:r>
              <a:rPr lang="ko-KR" altLang="en-US" sz="4500" dirty="0"/>
              <a:t>로 저장하는 </a:t>
            </a:r>
            <a:r>
              <a:rPr lang="ko-KR" altLang="en-US" sz="4500" dirty="0" err="1"/>
              <a:t>딕셔너리</a:t>
            </a:r>
            <a:endParaRPr lang="en-US" altLang="ko-KR" sz="45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C71FA-33D4-43A3-0F7C-E27AD257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2" y="1700808"/>
            <a:ext cx="3736738" cy="4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106688" cy="9039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내용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2653F5-DC9A-E32A-E2CF-1FA869C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6" y="1600200"/>
            <a:ext cx="4546848" cy="485313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기본적으로 데이터들을 보면 각 </a:t>
            </a:r>
            <a:r>
              <a:rPr lang="ko-KR" altLang="en-US" sz="1600" dirty="0" err="1"/>
              <a:t>년도별</a:t>
            </a:r>
            <a:r>
              <a:rPr lang="ko-KR" altLang="en-US" sz="1600" dirty="0"/>
              <a:t> 범죄발생비율 데이터 위치는 </a:t>
            </a:r>
            <a:r>
              <a:rPr lang="en-US" altLang="ko-KR" sz="1600" dirty="0"/>
              <a:t>1, 4, 7, 10, 13</a:t>
            </a:r>
            <a:r>
              <a:rPr lang="ko-KR" altLang="en-US" sz="1600" dirty="0"/>
              <a:t>인덱스에 위치 </a:t>
            </a:r>
            <a:endParaRPr lang="en-US" altLang="ko-KR" sz="1600" dirty="0"/>
          </a:p>
          <a:p>
            <a:r>
              <a:rPr lang="ko-KR" altLang="en-US" sz="1600" dirty="0"/>
              <a:t>지역</a:t>
            </a:r>
            <a:r>
              <a:rPr lang="en-US" altLang="ko-KR" sz="1600" dirty="0"/>
              <a:t>(</a:t>
            </a:r>
            <a:r>
              <a:rPr lang="ko-KR" altLang="en-US" sz="1600" dirty="0"/>
              <a:t>영어</a:t>
            </a:r>
            <a:r>
              <a:rPr lang="en-US" altLang="ko-KR" sz="1600" dirty="0"/>
              <a:t>)</a:t>
            </a:r>
            <a:r>
              <a:rPr lang="ko-KR" altLang="en-US" sz="1600" dirty="0"/>
              <a:t>이름과 년도 입력 </a:t>
            </a:r>
            <a:endParaRPr lang="en-US" altLang="ko-KR" sz="1600" dirty="0"/>
          </a:p>
          <a:p>
            <a:r>
              <a:rPr lang="ko-KR" altLang="en-US" sz="1600" dirty="0"/>
              <a:t>반복문을 통해 줄 마다 저장된 리스트에 입력된 문자열 변수 </a:t>
            </a:r>
            <a:r>
              <a:rPr lang="en-US" altLang="ko-KR" sz="1600" dirty="0"/>
              <a:t>name</a:t>
            </a:r>
            <a:r>
              <a:rPr lang="ko-KR" altLang="en-US" sz="1600" dirty="0"/>
              <a:t>이 있는지 체크</a:t>
            </a:r>
            <a:endParaRPr lang="en-US" altLang="ko-KR" sz="1600" dirty="0"/>
          </a:p>
          <a:p>
            <a:r>
              <a:rPr lang="ko-KR" altLang="en-US" sz="1600" dirty="0"/>
              <a:t>있으면 반복문을 통해 그 줄 데이터들을 </a:t>
            </a:r>
            <a:r>
              <a:rPr lang="en-US" altLang="ko-KR" sz="1600" dirty="0" err="1"/>
              <a:t>searchList</a:t>
            </a:r>
            <a:r>
              <a:rPr lang="ko-KR" altLang="en-US" sz="1600" dirty="0"/>
              <a:t>리스트에 저장 </a:t>
            </a:r>
            <a:endParaRPr lang="en-US" altLang="ko-KR" sz="1600" dirty="0"/>
          </a:p>
          <a:p>
            <a:r>
              <a:rPr lang="en-US" altLang="ko-KR" sz="1600" dirty="0"/>
              <a:t>2020</a:t>
            </a:r>
            <a:r>
              <a:rPr lang="ko-KR" altLang="en-US" sz="1600" dirty="0"/>
              <a:t>값 기준으로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빼면 </a:t>
            </a:r>
            <a:r>
              <a:rPr lang="en-US" altLang="ko-KR" sz="1600" dirty="0"/>
              <a:t>2016</a:t>
            </a:r>
            <a:r>
              <a:rPr lang="ko-KR" altLang="en-US" sz="1600" dirty="0"/>
              <a:t>부터 </a:t>
            </a:r>
            <a:r>
              <a:rPr lang="en-US" altLang="ko-KR" sz="1600" dirty="0"/>
              <a:t>2020</a:t>
            </a:r>
            <a:r>
              <a:rPr lang="ko-KR" altLang="en-US" sz="1600" dirty="0"/>
              <a:t>으로 총 </a:t>
            </a:r>
            <a:r>
              <a:rPr lang="en-US" altLang="ko-KR" sz="1600" dirty="0"/>
              <a:t>4, 3, 2, 1, 0</a:t>
            </a:r>
            <a:r>
              <a:rPr lang="ko-KR" altLang="en-US" sz="1600" dirty="0"/>
              <a:t>으로 흘러가기에 </a:t>
            </a:r>
            <a:r>
              <a:rPr lang="en-US" altLang="ko-KR" sz="1600" dirty="0" err="1"/>
              <a:t>calNum</a:t>
            </a:r>
            <a:r>
              <a:rPr lang="ko-KR" altLang="en-US" sz="1600" dirty="0"/>
              <a:t>리스트에 뺀 값에 맞게 데이터들의 범죄발생비율 있는 행의 위치를 지정한 것을 인덱스로 넣음 </a:t>
            </a:r>
            <a:endParaRPr lang="en-US" altLang="ko-KR" sz="1600" dirty="0"/>
          </a:p>
          <a:p>
            <a:r>
              <a:rPr lang="en-US" altLang="ko-KR" sz="1600" dirty="0"/>
              <a:t>Ex)2016? 2020 - 2016 = 4 , </a:t>
            </a:r>
            <a:r>
              <a:rPr lang="en-US" altLang="ko-KR" sz="1600" dirty="0" err="1"/>
              <a:t>calNum</a:t>
            </a:r>
            <a:r>
              <a:rPr lang="en-US" altLang="ko-KR" sz="1600" dirty="0"/>
              <a:t>[4] = 1 , </a:t>
            </a:r>
            <a:r>
              <a:rPr lang="en-US" altLang="ko-KR" sz="1600" dirty="0" err="1"/>
              <a:t>searchList</a:t>
            </a:r>
            <a:r>
              <a:rPr lang="en-US" altLang="ko-KR" sz="1600" dirty="0"/>
              <a:t>[1] = 2016</a:t>
            </a:r>
            <a:r>
              <a:rPr lang="ko-KR" altLang="en-US" sz="1600" dirty="0"/>
              <a:t>년의 범죄발생비율 </a:t>
            </a:r>
            <a:r>
              <a:rPr lang="en-US" altLang="ko-KR" sz="1600" dirty="0"/>
              <a:t># </a:t>
            </a:r>
            <a:r>
              <a:rPr lang="ko-KR" altLang="en-US" sz="1600" dirty="0"/>
              <a:t>실행 후 </a:t>
            </a:r>
            <a:r>
              <a:rPr lang="en-US" altLang="ko-KR" sz="1600" dirty="0" err="1"/>
              <a:t>searchList</a:t>
            </a:r>
            <a:r>
              <a:rPr lang="ko-KR" altLang="en-US" sz="1600" dirty="0"/>
              <a:t>는 다시 프로그램 돌 경우를 생각해 </a:t>
            </a:r>
            <a:r>
              <a:rPr lang="en-US" altLang="ko-KR" sz="1600" dirty="0"/>
              <a:t>del </a:t>
            </a:r>
            <a:r>
              <a:rPr lang="ko-KR" altLang="en-US" sz="1600" dirty="0"/>
              <a:t>이용해 데이터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43A5AF-3778-2635-76E8-16882C15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60" y="3442483"/>
            <a:ext cx="4183264" cy="2692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CFBF73-DEC4-5F8E-5A7D-6BA1D13C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37" y="1700808"/>
            <a:ext cx="4183264" cy="1681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106688" cy="9039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내용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2653F5-DC9A-E32A-E2CF-1FA869C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6" y="1600200"/>
            <a:ext cx="4546848" cy="4853136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검색</a:t>
            </a:r>
            <a:r>
              <a:rPr lang="en-US" altLang="ko-KR" sz="1600" dirty="0"/>
              <a:t>]</a:t>
            </a:r>
            <a:r>
              <a:rPr lang="ko-KR" altLang="en-US" sz="1600" dirty="0"/>
              <a:t>에서의 위치 지정 리스트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calNum</a:t>
            </a:r>
            <a:r>
              <a:rPr lang="en-US" altLang="ko-KR" sz="1600" dirty="0"/>
              <a:t>)</a:t>
            </a:r>
            <a:r>
              <a:rPr lang="ko-KR" altLang="en-US" sz="1600" dirty="0"/>
              <a:t>활요 방식은 동일 </a:t>
            </a:r>
            <a:endParaRPr lang="en-US" altLang="ko-KR" sz="1600" dirty="0"/>
          </a:p>
          <a:p>
            <a:r>
              <a:rPr lang="en-US" altLang="ko-KR" sz="1600" dirty="0" err="1"/>
              <a:t>npData</a:t>
            </a:r>
            <a:r>
              <a:rPr lang="ko-KR" altLang="en-US" sz="1600" dirty="0"/>
              <a:t>의 지역이름 데이터가 들어있는 열을 추출해 리스트로 변환 후 </a:t>
            </a:r>
            <a:r>
              <a:rPr lang="en-US" altLang="ko-KR" sz="1600" dirty="0" err="1"/>
              <a:t>dic_label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r>
              <a:rPr lang="en-US" altLang="ko-KR" sz="1600" dirty="0" err="1"/>
              <a:t>npData</a:t>
            </a:r>
            <a:r>
              <a:rPr lang="ko-KR" altLang="en-US" sz="1600" dirty="0"/>
              <a:t>의 범죄발생비율 데이터가 들어있는 열을 추출해 같은 방식으로 </a:t>
            </a:r>
            <a:r>
              <a:rPr lang="en-US" altLang="ko-KR" sz="1600" dirty="0" err="1"/>
              <a:t>dic_data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r>
              <a:rPr lang="ko-KR" altLang="en-US" sz="1600" dirty="0"/>
              <a:t>추출해 저장한 </a:t>
            </a:r>
            <a:r>
              <a:rPr lang="en-US" altLang="ko-KR" sz="1600" dirty="0" err="1"/>
              <a:t>dic_label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dic_data</a:t>
            </a:r>
            <a:r>
              <a:rPr lang="ko-KR" altLang="en-US" sz="1600" dirty="0"/>
              <a:t>리스트를 반복문을 통해 </a:t>
            </a:r>
            <a:r>
              <a:rPr lang="en-US" altLang="ko-KR" sz="1600" dirty="0" err="1"/>
              <a:t>dic_level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객체에 저장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sorted </a:t>
            </a:r>
            <a:r>
              <a:rPr lang="ko-KR" altLang="en-US" sz="1600" dirty="0"/>
              <a:t>함수로 </a:t>
            </a:r>
            <a:r>
              <a:rPr lang="en-US" altLang="ko-KR" sz="1600" dirty="0" err="1"/>
              <a:t>dic_level</a:t>
            </a:r>
            <a:r>
              <a:rPr lang="ko-KR" altLang="en-US" sz="1600" dirty="0"/>
              <a:t>의 </a:t>
            </a:r>
            <a:r>
              <a:rPr lang="en-US" altLang="ko-KR" sz="1600" dirty="0"/>
              <a:t>items()</a:t>
            </a:r>
            <a:r>
              <a:rPr lang="ko-KR" altLang="en-US" sz="1600" dirty="0"/>
              <a:t>로 반환된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이용하고</a:t>
            </a:r>
            <a:r>
              <a:rPr lang="en-US" altLang="ko-KR" sz="1600" dirty="0"/>
              <a:t>, lambda x[1] </a:t>
            </a:r>
            <a:r>
              <a:rPr lang="ko-KR" altLang="en-US" sz="1600" dirty="0"/>
              <a:t>즉</a:t>
            </a:r>
            <a:r>
              <a:rPr lang="en-US" altLang="ko-KR" sz="1600" dirty="0"/>
              <a:t>, value</a:t>
            </a:r>
            <a:r>
              <a:rPr lang="ko-KR" altLang="en-US" sz="1600" dirty="0"/>
              <a:t>를 기준으로 </a:t>
            </a:r>
            <a:r>
              <a:rPr lang="en-US" altLang="ko-KR" sz="1600" dirty="0"/>
              <a:t>reverse = True, </a:t>
            </a:r>
            <a:r>
              <a:rPr lang="ko-KR" altLang="en-US" sz="1600" dirty="0"/>
              <a:t>내림차순 정렬을 하게 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내림차순으로 정렬되어 저장된 </a:t>
            </a:r>
            <a:r>
              <a:rPr lang="en-US" altLang="ko-KR" sz="1600" dirty="0" err="1"/>
              <a:t>sort_level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반복문을 통해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34B71-67A1-EF30-F184-B0DA63A0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24" y="4123054"/>
            <a:ext cx="4267986" cy="2232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2444A-5610-5170-834E-CB1E6455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24" y="1700808"/>
            <a:ext cx="4267986" cy="23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106688" cy="9039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내용</a:t>
            </a:r>
            <a:r>
              <a:rPr lang="en-US" altLang="ko-KR" sz="2800" dirty="0"/>
              <a:t>(3)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2653F5-DC9A-E32A-E2CF-1FA869C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6" y="1600200"/>
            <a:ext cx="4546848" cy="506916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읽어온 </a:t>
            </a:r>
            <a:r>
              <a:rPr lang="en-US" altLang="ko-KR" sz="2000" dirty="0" err="1"/>
              <a:t>npData</a:t>
            </a:r>
            <a:r>
              <a:rPr lang="ko-KR" altLang="en-US" sz="2000" dirty="0"/>
              <a:t>의 모든 행을 반복문을 통해 읽으며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name</a:t>
            </a:r>
            <a:r>
              <a:rPr lang="ko-KR" altLang="en-US" sz="2000" dirty="0"/>
              <a:t>이 있는 행을 </a:t>
            </a:r>
            <a:r>
              <a:rPr lang="en-US" altLang="ko-KR" sz="2000" dirty="0" err="1"/>
              <a:t>plotArray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ndarray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인덱스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 err="1"/>
              <a:t>plotArray</a:t>
            </a:r>
            <a:r>
              <a:rPr lang="ko-KR" altLang="en-US" sz="2000" dirty="0"/>
              <a:t>길이만큼 까지 </a:t>
            </a:r>
            <a:r>
              <a:rPr lang="en-US" altLang="ko-KR" sz="2000" dirty="0"/>
              <a:t>3</a:t>
            </a:r>
            <a:r>
              <a:rPr lang="ko-KR" altLang="en-US" sz="2000" dirty="0"/>
              <a:t>씩 증가하는 </a:t>
            </a:r>
            <a:r>
              <a:rPr lang="en-US" altLang="ko-KR" sz="2000" dirty="0"/>
              <a:t>k</a:t>
            </a:r>
            <a:r>
              <a:rPr lang="ko-KR" altLang="en-US" sz="2000" dirty="0"/>
              <a:t>반복문을 통해 </a:t>
            </a:r>
            <a:r>
              <a:rPr lang="en-US" altLang="ko-KR" sz="2000" dirty="0" err="1"/>
              <a:t>plotArray</a:t>
            </a:r>
            <a:r>
              <a:rPr lang="ko-KR" altLang="en-US" sz="2000" dirty="0"/>
              <a:t>의 범죄발생비율 있는 데이터만 추출해 </a:t>
            </a:r>
            <a:r>
              <a:rPr lang="en-US" altLang="ko-KR" sz="2000" dirty="0" err="1"/>
              <a:t>dataPlot</a:t>
            </a:r>
            <a:r>
              <a:rPr lang="ko-KR" altLang="en-US" sz="2000" dirty="0"/>
              <a:t>리스트에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why? Insert</a:t>
            </a:r>
            <a:r>
              <a:rPr lang="ko-KR" altLang="en-US" sz="2000" dirty="0"/>
              <a:t>로 리스트 값 실행 후  </a:t>
            </a:r>
            <a:r>
              <a:rPr lang="en-US" altLang="ko-KR" sz="2000" dirty="0"/>
              <a:t>     </a:t>
            </a:r>
            <a:r>
              <a:rPr lang="ko-KR" altLang="en-US" sz="2000" dirty="0"/>
              <a:t>지우지 말고</a:t>
            </a:r>
            <a:r>
              <a:rPr lang="en-US" altLang="ko-KR" sz="2000" dirty="0"/>
              <a:t>, 0</a:t>
            </a:r>
            <a:r>
              <a:rPr lang="ko-KR" altLang="en-US" sz="2000" dirty="0"/>
              <a:t>번째 위치부터 같은 위 치에 덧 붙이기 식으로 저장하기 위함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 plot</a:t>
            </a:r>
            <a:r>
              <a:rPr lang="ko-KR" altLang="en-US" sz="2000" dirty="0"/>
              <a:t>을 이용한 빨강색 점선으로 표현되는 그래프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A6740-562E-B705-FF6D-7B8338BA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4" y="4149080"/>
            <a:ext cx="4130398" cy="2448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9B2E6A-55E4-CEDD-439D-A110637B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194" y="1600200"/>
            <a:ext cx="413039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106688" cy="9039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내용</a:t>
            </a:r>
            <a:r>
              <a:rPr lang="en-US" altLang="ko-KR" sz="2800" dirty="0"/>
              <a:t>(4)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2653F5-DC9A-E32A-E2CF-1FA869C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41" y="1556792"/>
            <a:ext cx="4546848" cy="3989040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검색</a:t>
            </a:r>
            <a:r>
              <a:rPr lang="en-US" altLang="ko-KR" sz="1600" dirty="0"/>
              <a:t>]</a:t>
            </a:r>
            <a:r>
              <a:rPr lang="ko-KR" altLang="en-US" sz="1600" dirty="0"/>
              <a:t>에서의 위치 지정 리스트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calNum</a:t>
            </a:r>
            <a:r>
              <a:rPr lang="en-US" altLang="ko-KR" sz="1600" dirty="0"/>
              <a:t>)</a:t>
            </a:r>
            <a:r>
              <a:rPr lang="ko-KR" altLang="en-US" sz="1600" dirty="0"/>
              <a:t>활용 방식은 동일</a:t>
            </a:r>
            <a:endParaRPr lang="en-US" altLang="ko-KR" sz="1600" dirty="0"/>
          </a:p>
          <a:p>
            <a:r>
              <a:rPr lang="en-US" altLang="ko-KR" sz="1600" dirty="0" err="1"/>
              <a:t>npData</a:t>
            </a:r>
            <a:r>
              <a:rPr lang="ko-KR" altLang="en-US" sz="1600" dirty="0"/>
              <a:t>의 지역이름 데이터가 들어있는 열을 추출해 리스트로 변환 후 </a:t>
            </a:r>
            <a:r>
              <a:rPr lang="en-US" altLang="ko-KR" sz="1600" dirty="0" err="1"/>
              <a:t>dic_label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r>
              <a:rPr lang="en-US" altLang="ko-KR" sz="1600" dirty="0" err="1"/>
              <a:t>npData</a:t>
            </a:r>
            <a:r>
              <a:rPr lang="ko-KR" altLang="en-US" sz="1600" dirty="0"/>
              <a:t>의 입력 연도의 지정 리스트 활용한 인덱스 열을 추출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연도에 해당하는 범죄발생비율 데이 터 열</a:t>
            </a:r>
            <a:r>
              <a:rPr lang="en-US" altLang="ko-KR" sz="1600" dirty="0"/>
              <a:t>)</a:t>
            </a:r>
            <a:r>
              <a:rPr lang="ko-KR" altLang="en-US" sz="1600" dirty="0"/>
              <a:t>해 리스트로 변환 후 </a:t>
            </a:r>
            <a:r>
              <a:rPr lang="en-US" altLang="ko-KR" sz="1600" dirty="0" err="1"/>
              <a:t>dic_data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r>
              <a:rPr lang="ko-KR" altLang="en-US" sz="1600" dirty="0"/>
              <a:t>반복문을 통해 </a:t>
            </a:r>
            <a:r>
              <a:rPr lang="en-US" altLang="ko-KR" sz="1600" dirty="0" err="1"/>
              <a:t>dic_data</a:t>
            </a:r>
            <a:r>
              <a:rPr lang="ko-KR" altLang="en-US" sz="1600" dirty="0"/>
              <a:t>내용을 </a:t>
            </a:r>
            <a:r>
              <a:rPr lang="en-US" altLang="ko-KR" sz="1600" dirty="0"/>
              <a:t>float</a:t>
            </a:r>
            <a:r>
              <a:rPr lang="ko-KR" altLang="en-US" sz="1600" dirty="0"/>
              <a:t>타입으로 변환 후 </a:t>
            </a:r>
            <a:r>
              <a:rPr lang="en-US" altLang="ko-KR" sz="1600" dirty="0"/>
              <a:t>dic_data2</a:t>
            </a:r>
            <a:r>
              <a:rPr lang="ko-KR" altLang="en-US" sz="1600" dirty="0"/>
              <a:t>리스트에 저장</a:t>
            </a:r>
            <a:endParaRPr lang="en-US" altLang="ko-KR" sz="1600" dirty="0"/>
          </a:p>
          <a:p>
            <a:r>
              <a:rPr lang="en-US" altLang="ko-KR" sz="1600" dirty="0" err="1"/>
              <a:t>ba</a:t>
            </a:r>
            <a:r>
              <a:rPr lang="ko-KR" altLang="en-US" sz="1600" dirty="0"/>
              <a:t>고</a:t>
            </a:r>
            <a:r>
              <a:rPr lang="en-US" altLang="ko-KR" sz="1600" dirty="0"/>
              <a:t>()</a:t>
            </a:r>
            <a:r>
              <a:rPr lang="ko-KR" altLang="en-US" sz="1600" dirty="0"/>
              <a:t>함수를 이용해 레이블은 </a:t>
            </a:r>
            <a:r>
              <a:rPr lang="en-US" altLang="ko-KR" sz="1600" dirty="0" err="1"/>
              <a:t>dic_label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데이터는 </a:t>
            </a:r>
            <a:r>
              <a:rPr lang="en-US" altLang="ko-KR" sz="1600" dirty="0"/>
              <a:t>dic_data2</a:t>
            </a:r>
            <a:r>
              <a:rPr lang="ko-KR" altLang="en-US" sz="1600" dirty="0"/>
              <a:t>로 이루어진 수평 바 차트 그리기</a:t>
            </a:r>
            <a:endParaRPr lang="en-US" altLang="ko-KR" sz="1600" dirty="0"/>
          </a:p>
          <a:p>
            <a:r>
              <a:rPr lang="ko-KR" altLang="en-US" sz="1600" dirty="0"/>
              <a:t>수행 후 </a:t>
            </a:r>
            <a:r>
              <a:rPr lang="en-US" altLang="ko-KR" sz="1600" dirty="0"/>
              <a:t>[</a:t>
            </a:r>
            <a:r>
              <a:rPr lang="ko-KR" altLang="en-US" sz="1600" dirty="0"/>
              <a:t>그래프</a:t>
            </a:r>
            <a:r>
              <a:rPr lang="en-US" altLang="ko-KR" sz="1600" dirty="0"/>
              <a:t>]</a:t>
            </a:r>
            <a:r>
              <a:rPr lang="ko-KR" altLang="en-US" sz="1600" dirty="0"/>
              <a:t>기능에 사용한 </a:t>
            </a:r>
            <a:r>
              <a:rPr lang="en-US" altLang="ko-KR" sz="1600" dirty="0" err="1"/>
              <a:t>dataPlot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dic_label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dic_data</a:t>
            </a:r>
            <a:r>
              <a:rPr lang="ko-KR" altLang="en-US" sz="1600" dirty="0"/>
              <a:t>리스트 데이터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3606A-E064-F9BC-C0E0-028C0937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60" y="3861048"/>
            <a:ext cx="4238128" cy="2160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D6E214-3E88-D77D-96AF-1335AEAE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2" y="1124744"/>
            <a:ext cx="4191363" cy="27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795</Words>
  <Application>Microsoft Office PowerPoint</Application>
  <PresentationFormat>화면 슬라이드 쇼(4:3)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파이썬 프로그래밍 기초 프로젝트 결과 보고서</vt:lpstr>
      <vt:lpstr>소개</vt:lpstr>
      <vt:lpstr>참고문헌</vt:lpstr>
      <vt:lpstr>알고리즘</vt:lpstr>
      <vt:lpstr>라이브러리 &amp; 필요 초기화</vt:lpstr>
      <vt:lpstr>개발 내용(1)</vt:lpstr>
      <vt:lpstr>개발 내용(2)</vt:lpstr>
      <vt:lpstr>개발 내용(3)</vt:lpstr>
      <vt:lpstr>개발 내용(4)</vt:lpstr>
      <vt:lpstr>결과</vt:lpstr>
      <vt:lpstr>피드백</vt:lpstr>
      <vt:lpstr>감사합니다.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Sun-Jeong Kim</dc:creator>
  <cp:lastModifiedBy>하승진</cp:lastModifiedBy>
  <cp:revision>19</cp:revision>
  <dcterms:created xsi:type="dcterms:W3CDTF">2009-06-09T18:11:14Z</dcterms:created>
  <dcterms:modified xsi:type="dcterms:W3CDTF">2022-06-08T03:05:47Z</dcterms:modified>
</cp:coreProperties>
</file>