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599"/>
  </p:normalViewPr>
  <p:slideViewPr>
    <p:cSldViewPr snapToGrid="0" snapToObjects="1">
      <p:cViewPr varScale="1">
        <p:scale>
          <a:sx n="87" d="100"/>
          <a:sy n="87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17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3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23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8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95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5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6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9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D6687-4D21-0F40-9090-9C172BB137B3}" type="datetimeFigureOut">
              <a:rPr lang="en-US" smtClean="0"/>
              <a:t>6/2/18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618406-8AC6-EF4F-8A13-09A147158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1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uraspace.org/display/VIVOv17x/Changing+the+appearance+of+VIV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vo-community/vivo-project-template/tree/maint-rel-1.9.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01BB-38C4-5040-8866-80A064BE5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VIVO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34390-06B9-6344-9F88-45C2B7F2A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6119F-F485-9D48-AE0D-CEF25C5E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41D27-930C-1A44-AC0D-F3CE2166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wiki.duraspace.org</a:t>
            </a:r>
            <a:r>
              <a:rPr lang="en-US" dirty="0"/>
              <a:t>/display/VIVODOC110x/</a:t>
            </a:r>
            <a:r>
              <a:rPr lang="en-US" dirty="0" err="1"/>
              <a:t>Software+Architecture+Overview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3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10278-5631-D24C-A684-97B7882C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61" y="0"/>
            <a:ext cx="9116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C27A-5B0F-7A4F-B778-8EAF10B0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VIVO and Vitro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B0BC-1942-2D4B-9AC8-52F1E0693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VIVO is a customization of Vitro</a:t>
            </a:r>
          </a:p>
          <a:p>
            <a:r>
              <a:rPr lang="en-US" dirty="0"/>
              <a:t>Vitro – A general-purpose tool for working with Semantic Data.</a:t>
            </a:r>
          </a:p>
          <a:p>
            <a:r>
              <a:rPr lang="en-US" dirty="0"/>
              <a:t>VIVO – A specialized tool for Research Networking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https://wiki.duraspace.org/display/VIVOv17x/Changing+the+appearance+of+VIVO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27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0910-A78E-204A-B844-38D8FB3D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VIVO vs. Vitro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13ABE5-31CA-7D4C-9B19-483077EAD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57615"/>
              </p:ext>
            </p:extLst>
          </p:nvPr>
        </p:nvGraphicFramePr>
        <p:xfrm>
          <a:off x="2589212" y="1484671"/>
          <a:ext cx="8915400" cy="514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83713339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8048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2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 ontology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Includes an ontology for Research Networking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34412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Minimal theme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Rich theme.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1529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display rules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Annotations are used to: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Assign data properties to groups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</a:rPr>
                        <a:t>Arrange property groups on the page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173417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permissions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 and editing permissions are customized, based on the ontology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637131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editing forms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Editing is customized to the ontology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883321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search index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Search index contains additional fields, specific to VIVO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304120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Default functionality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Additional functionality: visualizations, interface to Harvester, QR codes, etc.</a:t>
                      </a: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4202966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5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78FF-478C-B740-90DC-468ED55A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VIVO: a wrapper over Vitro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ABB0D-CCCF-CD48-A4D2-317AA4F14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604" y="2133600"/>
            <a:ext cx="6900617" cy="377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56575-EB31-0843-81C7-2F8790E4A6E8}"/>
              </a:ext>
            </a:extLst>
          </p:cNvPr>
          <p:cNvSpPr txBox="1"/>
          <p:nvPr/>
        </p:nvSpPr>
        <p:spPr>
          <a:xfrm>
            <a:off x="7860890" y="6076335"/>
            <a:ext cx="263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*Represents VIVO 1.7</a:t>
            </a:r>
          </a:p>
        </p:txBody>
      </p:sp>
    </p:spTree>
    <p:extLst>
      <p:ext uri="{BB962C8B-B14F-4D97-AF65-F5344CB8AC3E}">
        <p14:creationId xmlns:p14="http://schemas.microsoft.com/office/powerpoint/2010/main" val="31806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AA89-3293-4D4F-8D3D-A44E6C31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tier?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8FEE3-9E50-2243-9144-99D2A4A95C71}"/>
              </a:ext>
            </a:extLst>
          </p:cNvPr>
          <p:cNvSpPr txBox="1"/>
          <p:nvPr/>
        </p:nvSpPr>
        <p:spPr>
          <a:xfrm>
            <a:off x="4408123" y="214850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7E9CE-CD04-A943-9608-19B000237789}"/>
              </a:ext>
            </a:extLst>
          </p:cNvPr>
          <p:cNvSpPr txBox="1"/>
          <p:nvPr/>
        </p:nvSpPr>
        <p:spPr>
          <a:xfrm>
            <a:off x="6213977" y="2807430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customization 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7C3F8-C28B-124D-8597-19A62D59923A}"/>
              </a:ext>
            </a:extLst>
          </p:cNvPr>
          <p:cNvSpPr txBox="1"/>
          <p:nvPr/>
        </p:nvSpPr>
        <p:spPr>
          <a:xfrm>
            <a:off x="6213977" y="4093312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 customization of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4E9E90-64B6-D548-A5E4-01F4A0460027}"/>
              </a:ext>
            </a:extLst>
          </p:cNvPr>
          <p:cNvSpPr/>
          <p:nvPr/>
        </p:nvSpPr>
        <p:spPr>
          <a:xfrm>
            <a:off x="6041904" y="2006403"/>
            <a:ext cx="2787445" cy="68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Scholars@Cornell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96599E-8BF7-5C41-8E8B-5C5F255293B7}"/>
              </a:ext>
            </a:extLst>
          </p:cNvPr>
          <p:cNvSpPr/>
          <p:nvPr/>
        </p:nvSpPr>
        <p:spPr>
          <a:xfrm>
            <a:off x="6041904" y="3292285"/>
            <a:ext cx="2787445" cy="68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VIVO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8A7135-CC2A-6449-9FE0-2F642BDE86F1}"/>
              </a:ext>
            </a:extLst>
          </p:cNvPr>
          <p:cNvSpPr/>
          <p:nvPr/>
        </p:nvSpPr>
        <p:spPr>
          <a:xfrm>
            <a:off x="6041904" y="4578168"/>
            <a:ext cx="2787445" cy="68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Vitro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4C929-B0D3-DA4A-AB28-A54BDB34FEE1}"/>
              </a:ext>
            </a:extLst>
          </p:cNvPr>
          <p:cNvSpPr txBox="1"/>
          <p:nvPr/>
        </p:nvSpPr>
        <p:spPr>
          <a:xfrm>
            <a:off x="2955874" y="6135329"/>
            <a:ext cx="895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https://github.com/vivo-community/vivo-project-template/tree/maint-rel-1.9.3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81281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{5B9DECAE-D503-4F41-8731-3FFE35B48FA5}tf10001069</Template>
  <TotalTime>66</TotalTime>
  <Words>202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VIVO Architecture</vt:lpstr>
      <vt:lpstr>Software architecture overview</vt:lpstr>
      <vt:lpstr>PowerPoint Presentation</vt:lpstr>
      <vt:lpstr>VIVO and Vitro</vt:lpstr>
      <vt:lpstr>VIVO vs. Vitro</vt:lpstr>
      <vt:lpstr>VIVO: a wrapper over Vitro</vt:lpstr>
      <vt:lpstr>A third tier?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VIVO Architecture</dc:title>
  <dc:creator>Jim Blake</dc:creator>
  <cp:lastModifiedBy>Jim Blake</cp:lastModifiedBy>
  <cp:revision>5</cp:revision>
  <dcterms:created xsi:type="dcterms:W3CDTF">2018-05-30T13:36:34Z</dcterms:created>
  <dcterms:modified xsi:type="dcterms:W3CDTF">2018-06-02T18:10:18Z</dcterms:modified>
</cp:coreProperties>
</file>