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/>
    <p:restoredTop sz="94599"/>
  </p:normalViewPr>
  <p:slideViewPr>
    <p:cSldViewPr snapToGrid="0" snapToObjects="1">
      <p:cViewPr varScale="1">
        <p:scale>
          <a:sx n="196" d="100"/>
          <a:sy n="196" d="100"/>
        </p:scale>
        <p:origin x="20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D1F1-7F6E-9041-A50A-F2F78B7D4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B621D-B7D7-5443-9B30-B8EB79378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4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4F4D-190F-404A-BAAB-E7BB05E5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D59C-E7CF-6E4E-9F15-F5DE46E4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pass in the data?</a:t>
            </a:r>
          </a:p>
          <a:p>
            <a:pPr lvl="1"/>
            <a:r>
              <a:rPr lang="en-US" dirty="0"/>
              <a:t>A model to the constructor</a:t>
            </a:r>
          </a:p>
          <a:p>
            <a:pPr lvl="1"/>
            <a:r>
              <a:rPr lang="en-US" dirty="0"/>
              <a:t>Parameters on the HTTP Request</a:t>
            </a:r>
          </a:p>
          <a:p>
            <a:pPr lvl="1"/>
            <a:r>
              <a:rPr lang="en-US" dirty="0"/>
              <a:t>A model in the context</a:t>
            </a:r>
          </a:p>
        </p:txBody>
      </p:sp>
    </p:spTree>
    <p:extLst>
      <p:ext uri="{BB962C8B-B14F-4D97-AF65-F5344CB8AC3E}">
        <p14:creationId xmlns:p14="http://schemas.microsoft.com/office/powerpoint/2010/main" val="351587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0480-C633-0D40-96C8-6B4D969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8F0A-26B6-0C45-A988-165D9FC4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ModelUtilitiesTestHelper</a:t>
            </a:r>
            <a:endParaRPr lang="en-US" dirty="0"/>
          </a:p>
          <a:p>
            <a:r>
              <a:rPr lang="en-US" dirty="0"/>
              <a:t>Creating the model: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typeStatement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(and more)</a:t>
            </a:r>
          </a:p>
          <a:p>
            <a:r>
              <a:rPr lang="en-US" dirty="0"/>
              <a:t>Testing the result: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modelToStrings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198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C3BB-2EE3-AF4A-9AA9-64692B9B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7BB2-AA47-5E4D-B471-39F71F25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stubs</a:t>
            </a:r>
            <a:r>
              <a:rPr lang="en-US" dirty="0"/>
              <a:t> plus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the.original.package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7FF79-6F69-444D-ADA1-A91EBF91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223" y="805910"/>
            <a:ext cx="2362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C3BB-2EE3-AF4A-9AA9-64692B9B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7BB2-AA47-5E4D-B471-39F71F25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HttpServletRequestStub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SearchEngineStub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IndividualDaoStub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ConfigurationPropertiesStub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I18nStub</a:t>
            </a:r>
          </a:p>
          <a:p>
            <a:r>
              <a:rPr lang="en-US" dirty="0">
                <a:cs typeface="Courier New" panose="02070309020205020404" pitchFamily="49" charset="0"/>
              </a:rPr>
              <a:t>Not a stub, but a very useful adapter: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RDFServiceModel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0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F039-431F-5541-97E7-E361CF67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9E4B-E735-214F-9717-6D360CFB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AbstractTestClass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Some samples:</a:t>
            </a:r>
          </a:p>
          <a:p>
            <a:pPr lvl="1"/>
            <a:r>
              <a:rPr lang="en-US" dirty="0"/>
              <a:t>Control and/or capture log output, </a:t>
            </a:r>
            <a:r>
              <a:rPr lang="en-US" dirty="0" err="1"/>
              <a:t>stdout</a:t>
            </a:r>
            <a:r>
              <a:rPr lang="en-US" dirty="0"/>
              <a:t>, and stderr</a:t>
            </a:r>
          </a:p>
          <a:p>
            <a:pPr lvl="1"/>
            <a:r>
              <a:rPr lang="en-US" dirty="0"/>
              <a:t>Set Java system properties</a:t>
            </a:r>
          </a:p>
          <a:p>
            <a:pPr lvl="1"/>
            <a:r>
              <a:rPr lang="en-US" dirty="0"/>
              <a:t>Manage temporary files</a:t>
            </a:r>
          </a:p>
          <a:p>
            <a:pPr lvl="1"/>
            <a:r>
              <a:rPr lang="en-US" dirty="0"/>
              <a:t>Describe expected exceptions</a:t>
            </a:r>
          </a:p>
          <a:p>
            <a:pPr lvl="1"/>
            <a:r>
              <a:rPr lang="en-US" dirty="0"/>
              <a:t>Compare XML documents</a:t>
            </a:r>
          </a:p>
        </p:txBody>
      </p:sp>
    </p:spTree>
    <p:extLst>
      <p:ext uri="{BB962C8B-B14F-4D97-AF65-F5344CB8AC3E}">
        <p14:creationId xmlns:p14="http://schemas.microsoft.com/office/powerpoint/2010/main" val="37373612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121</TotalTime>
  <Words>120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Courier New</vt:lpstr>
      <vt:lpstr>Wingdings 2</vt:lpstr>
      <vt:lpstr>Frame</vt:lpstr>
      <vt:lpstr>Unit testing</vt:lpstr>
      <vt:lpstr>Check out the test</vt:lpstr>
      <vt:lpstr>Convenience methods</vt:lpstr>
      <vt:lpstr>Stub classes</vt:lpstr>
      <vt:lpstr>Stub classes</vt:lpstr>
      <vt:lpstr>Inherited methods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Jim Blake</dc:creator>
  <cp:lastModifiedBy>Jim Blake</cp:lastModifiedBy>
  <cp:revision>6</cp:revision>
  <dcterms:created xsi:type="dcterms:W3CDTF">2018-06-03T20:34:07Z</dcterms:created>
  <dcterms:modified xsi:type="dcterms:W3CDTF">2018-06-04T14:24:25Z</dcterms:modified>
</cp:coreProperties>
</file>