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12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90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EBB3-E442-364D-BF46-927D5236E936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1C33F4-A734-F541-B0A0-3C01B53A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uraspace.org/display/VIVO/The+Developer+Pan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C68D-B030-D341-A341-2470E05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Developer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6729-C786-6141-9377-3567004AD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BC6F-5CF4-ED40-81E7-3119372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907D-2359-7C44-9A48-75F9E93E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diagnostics to VIVO</a:t>
            </a:r>
          </a:p>
          <a:p>
            <a:r>
              <a:rPr lang="en-US" dirty="0"/>
              <a:t>Defeat caches to assist developers</a:t>
            </a:r>
          </a:p>
          <a:p>
            <a:r>
              <a:rPr lang="en-US" dirty="0"/>
              <a:t>Leave no chance of mistakenly enabling it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42340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9F1-AAB8-514E-9F08-A9ED156F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26DF-F8AA-3243-8858-2F6FAC25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it under the radar</a:t>
            </a:r>
          </a:p>
          <a:p>
            <a:r>
              <a:rPr lang="en-US" dirty="0"/>
              <a:t>Pick the low-hanging fruit</a:t>
            </a:r>
          </a:p>
          <a:p>
            <a:r>
              <a:rPr lang="en-US" dirty="0"/>
              <a:t>Document thoroughly:</a:t>
            </a:r>
          </a:p>
          <a:p>
            <a:pPr lvl="1"/>
            <a:r>
              <a:rPr lang="en-US" dirty="0">
                <a:hlinkClick r:id="rId2"/>
              </a:rPr>
              <a:t>https://wiki.duraspace.org/display/VIVO/The+Developer+Panel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3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9289-3B68-EB4D-93ED-5E69A044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ABFD-7824-3044-9C6D-E0528D2A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39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{5B9DECAE-D503-4F41-8731-3FFE35B48FA5}tf10001069</Template>
  <TotalTime>5</TotalTime>
  <Words>56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The Developer Panel</vt:lpstr>
      <vt:lpstr>Why?</vt:lpstr>
      <vt:lpstr>How</vt:lpstr>
      <vt:lpstr>Check it out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Blake</dc:creator>
  <cp:lastModifiedBy>Jim Blake</cp:lastModifiedBy>
  <cp:revision>2</cp:revision>
  <dcterms:created xsi:type="dcterms:W3CDTF">2018-06-04T15:45:17Z</dcterms:created>
  <dcterms:modified xsi:type="dcterms:W3CDTF">2018-06-04T15:50:24Z</dcterms:modified>
</cp:coreProperties>
</file>