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8"/>
    <p:restoredTop sz="94676"/>
  </p:normalViewPr>
  <p:slideViewPr>
    <p:cSldViewPr snapToGrid="0" snapToObjects="1">
      <p:cViewPr varScale="1">
        <p:scale>
          <a:sx n="87" d="100"/>
          <a:sy n="87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0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99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7267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3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5423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339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5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7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0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B1C1-9D36-F94A-8102-CB9E5618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dive: Search indexing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0AD41-0069-DE49-A32E-2574D85CB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4FF7-4156-764D-A3FE-5E99AA0A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index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97C6-552E-8D4E-95E5-990171E9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Solr</a:t>
            </a:r>
            <a:r>
              <a:rPr lang="en-US" dirty="0"/>
              <a:t> document corresponds to a URI.</a:t>
            </a:r>
          </a:p>
          <a:p>
            <a:r>
              <a:rPr lang="en-US" dirty="0"/>
              <a:t>The default search goes against the “</a:t>
            </a:r>
            <a:r>
              <a:rPr lang="en-US" dirty="0" err="1"/>
              <a:t>allText</a:t>
            </a:r>
            <a:r>
              <a:rPr lang="en-US" dirty="0"/>
              <a:t>” field</a:t>
            </a:r>
          </a:p>
          <a:p>
            <a:r>
              <a:rPr lang="en-US" dirty="0"/>
              <a:t>There are some specialty fields, used for specialty searches</a:t>
            </a:r>
          </a:p>
          <a:p>
            <a:pPr lvl="1"/>
            <a:r>
              <a:rPr lang="en-US" dirty="0"/>
              <a:t>Sometimes these </a:t>
            </a:r>
            <a:r>
              <a:rPr lang="en-US" dirty="0" err="1"/>
              <a:t>duplicater</a:t>
            </a:r>
            <a:r>
              <a:rPr lang="en-US" dirty="0"/>
              <a:t> RDF information, but </a:t>
            </a:r>
          </a:p>
          <a:p>
            <a:pPr lvl="2"/>
            <a:r>
              <a:rPr lang="en-US" dirty="0"/>
              <a:t>can be accessed more quickly, </a:t>
            </a:r>
          </a:p>
          <a:p>
            <a:pPr lvl="2"/>
            <a:r>
              <a:rPr lang="en-US" dirty="0"/>
              <a:t>especially when approximate matches are required</a:t>
            </a:r>
          </a:p>
        </p:txBody>
      </p:sp>
    </p:spTree>
    <p:extLst>
      <p:ext uri="{BB962C8B-B14F-4D97-AF65-F5344CB8AC3E}">
        <p14:creationId xmlns:p14="http://schemas.microsoft.com/office/powerpoint/2010/main" val="158314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4F7B-32FD-404C-846A-15B1D26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everything is indexed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ED48-77C8-6643-A13E-4B6534F35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sorts of things are excluded</a:t>
            </a:r>
          </a:p>
          <a:p>
            <a:pPr lvl="1"/>
            <a:r>
              <a:rPr lang="en-US" dirty="0"/>
              <a:t>Connecting nodes (Authorships, etc.)</a:t>
            </a:r>
          </a:p>
          <a:p>
            <a:pPr lvl="1"/>
            <a:r>
              <a:rPr lang="en-US" dirty="0"/>
              <a:t>Time stamps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09901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C6B6-0FFB-4D40-A785-1311C62D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documents have different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9B44-B30A-6E4C-826A-E1AEE02C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have “preferred title”, but Organizations do not.</a:t>
            </a:r>
          </a:p>
          <a:p>
            <a:r>
              <a:rPr lang="en-US" dirty="0"/>
              <a:t>Individuals include the name of their academic department, fetched across context nodes.</a:t>
            </a:r>
          </a:p>
        </p:txBody>
      </p:sp>
    </p:spTree>
    <p:extLst>
      <p:ext uri="{BB962C8B-B14F-4D97-AF65-F5344CB8AC3E}">
        <p14:creationId xmlns:p14="http://schemas.microsoft.com/office/powerpoint/2010/main" val="20936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29AD-A94E-9D4F-A730-13B25444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change in the triple-store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9CF2-5298-C043-9373-7F6668C1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Mark the subject as needing to be indexed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URIs of related objects that need to be indexed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IndexingUriFinder</a:t>
            </a: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URIs of things that we don’t index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SearchIndexExcluder</a:t>
            </a: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a series of steps to build each </a:t>
            </a:r>
            <a:r>
              <a:rPr lang="en-US" dirty="0" err="1"/>
              <a:t>Solr</a:t>
            </a:r>
            <a:r>
              <a:rPr lang="en-US" dirty="0"/>
              <a:t> document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DocumentModifier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3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4BD9-D82B-0349-AD22-9C65B5FD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752C-2F09-F649-A702-B20A9A03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searchIndexerConfigurationVitro.n3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searchIndexerConfigurationVIVO.n3</a:t>
            </a:r>
          </a:p>
          <a:p>
            <a:endParaRPr lang="en-US" dirty="0"/>
          </a:p>
          <a:p>
            <a:r>
              <a:rPr lang="en-US" dirty="0"/>
              <a:t>Remember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ConfigurationBeanLoader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65917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{5B9DECAE-D503-4F41-8731-3FFE35B48FA5}tf10001069</Template>
  <TotalTime>215</TotalTime>
  <Words>167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Wisp</vt:lpstr>
      <vt:lpstr>Deep dive: Search indexing</vt:lpstr>
      <vt:lpstr>What does the index look like?</vt:lpstr>
      <vt:lpstr>Not everything is indexed</vt:lpstr>
      <vt:lpstr>Different documents have different fields</vt:lpstr>
      <vt:lpstr>For each change in the triple-store </vt:lpstr>
      <vt:lpstr>Configuration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dive: Search indexing</dc:title>
  <dc:creator>Jim Blake</dc:creator>
  <cp:lastModifiedBy>Jim Blake</cp:lastModifiedBy>
  <cp:revision>10</cp:revision>
  <dcterms:created xsi:type="dcterms:W3CDTF">2018-06-01T14:13:10Z</dcterms:created>
  <dcterms:modified xsi:type="dcterms:W3CDTF">2018-06-04T15:12:47Z</dcterms:modified>
</cp:coreProperties>
</file>