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1" autoAdjust="0"/>
    <p:restoredTop sz="87591" autoAdjust="0"/>
  </p:normalViewPr>
  <p:slideViewPr>
    <p:cSldViewPr snapToGrid="0">
      <p:cViewPr varScale="1">
        <p:scale>
          <a:sx n="64" d="100"/>
          <a:sy n="64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E556F-AA56-4B83-957B-C958A23266ED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D025F-B87F-4A0A-A535-60C87FFD0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5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4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1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5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2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8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0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1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85F0B-F507-4DC6-84A7-B5610C846E8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4AE6-E89F-4B97-A753-E671D2B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7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git-handbook/" TargetMode="External"/><Relationship Id="rId7" Type="http://schemas.openxmlformats.org/officeDocument/2006/relationships/hyperlink" Target="mailto:git@github.com:j2blake/2018_dev_VIVO.git" TargetMode="External"/><Relationship Id="rId2" Type="http://schemas.openxmlformats.org/officeDocument/2006/relationships/hyperlink" Target="https://docs.gitlab.com/ee/gitlab-basics/start-using-gi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git@github.com:j2blake/2018_dev_Vitro.git" TargetMode="External"/><Relationship Id="rId5" Type="http://schemas.openxmlformats.org/officeDocument/2006/relationships/hyperlink" Target="https://github.com/j2blake/2018_dev_Vitro" TargetMode="External"/><Relationship Id="rId4" Type="http://schemas.openxmlformats.org/officeDocument/2006/relationships/hyperlink" Target="https://github.com/j2blake/2018_dev_VIV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VIVO Developer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/GitHub</a:t>
            </a:r>
          </a:p>
          <a:p>
            <a:r>
              <a:rPr lang="en-US" dirty="0" smtClean="0"/>
              <a:t>Loading project into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</a:t>
            </a:r>
            <a:r>
              <a:rPr lang="en-US" dirty="0" err="1" smtClean="0"/>
              <a:t>Git</a:t>
            </a:r>
            <a:r>
              <a:rPr lang="en-US" dirty="0" smtClean="0"/>
              <a:t> documentation: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docs.gitlab.com/ee/gitlab-basics/start-using-git.html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https://guides.github.com/introduction/git-handbook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Code at</a:t>
            </a:r>
          </a:p>
          <a:p>
            <a:pPr lvl="1"/>
            <a:r>
              <a:rPr lang="en-US" dirty="0">
                <a:hlinkClick r:id="rId4"/>
              </a:rPr>
              <a:t>https://github.com/j2blake/2018_dev_VIVO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and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github.com/j2blake/2018_dev_Vitro</a:t>
            </a:r>
            <a:endParaRPr lang="en-US" dirty="0" smtClean="0"/>
          </a:p>
          <a:p>
            <a:r>
              <a:rPr lang="en-US" dirty="0" smtClean="0"/>
              <a:t>Clone repository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6"/>
              </a:rPr>
              <a:t>git@github.com:j2blake/2018_dev_Vitro.git</a:t>
            </a:r>
            <a:r>
              <a:rPr lang="en-US" dirty="0"/>
              <a:t> Vitro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smtClean="0">
                <a:hlinkClick r:id="rId7"/>
              </a:rPr>
              <a:t>git@github.com:j2blake/2018_dev_VIVO.git</a:t>
            </a:r>
            <a:r>
              <a:rPr lang="en-US" dirty="0" smtClean="0"/>
              <a:t> VIVO</a:t>
            </a:r>
          </a:p>
          <a:p>
            <a:r>
              <a:rPr lang="en-US" dirty="0" smtClean="0"/>
              <a:t>In VIVO directory: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checkout </a:t>
            </a:r>
            <a:r>
              <a:rPr lang="en-US" dirty="0" err="1" smtClean="0"/>
              <a:t>workshopBranch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6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project into eclipse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19" y="1465943"/>
            <a:ext cx="7962074" cy="436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4403" y="6197600"/>
            <a:ext cx="686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select a folder to act as the workspace for your eclipse project.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project into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57" y="1265917"/>
            <a:ext cx="12166600" cy="4240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File -&gt; Import -&gt; Existing Maven Project -&gt; Directory where you </a:t>
            </a:r>
            <a:r>
              <a:rPr lang="en-US" dirty="0" err="1" smtClean="0"/>
              <a:t>git</a:t>
            </a:r>
            <a:r>
              <a:rPr lang="en-US" dirty="0" smtClean="0"/>
              <a:t> cloned VIVO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73" y="1961696"/>
            <a:ext cx="4488542" cy="47696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966733" y="1477961"/>
            <a:ext cx="4962524" cy="1536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18" y="1632155"/>
            <a:ext cx="5099503" cy="50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project into eclipse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4542" b="40633"/>
          <a:stretch/>
        </p:blipFill>
        <p:spPr>
          <a:xfrm>
            <a:off x="1012825" y="1560059"/>
            <a:ext cx="3893004" cy="483813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04114" y="1690688"/>
            <a:ext cx="4561114" cy="3927249"/>
          </a:xfrm>
        </p:spPr>
        <p:txBody>
          <a:bodyPr>
            <a:normAutofit/>
          </a:bodyPr>
          <a:lstStyle/>
          <a:p>
            <a:r>
              <a:rPr lang="en-US" dirty="0" smtClean="0"/>
              <a:t>Multiple vitro directories</a:t>
            </a:r>
          </a:p>
          <a:p>
            <a:r>
              <a:rPr lang="en-US" dirty="0" smtClean="0"/>
              <a:t>Multiple VIVO directories </a:t>
            </a:r>
            <a:endParaRPr lang="en-US" dirty="0"/>
          </a:p>
          <a:p>
            <a:pPr lvl="1"/>
            <a:r>
              <a:rPr lang="en-US" dirty="0" smtClean="0"/>
              <a:t>Should be checked out to </a:t>
            </a:r>
            <a:r>
              <a:rPr lang="en-US" dirty="0" err="1" smtClean="0"/>
              <a:t>workshopBranch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5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104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VIVO Developer Workshop</vt:lpstr>
      <vt:lpstr>For reference</vt:lpstr>
      <vt:lpstr>Git and GitHub</vt:lpstr>
      <vt:lpstr>Loading project into eclipse</vt:lpstr>
      <vt:lpstr>Loading project into eclipse</vt:lpstr>
      <vt:lpstr>Loading project into eclipse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Workshop Notes/Brainstorming</dc:title>
  <dc:creator>Huda J. Khan</dc:creator>
  <cp:lastModifiedBy>Huda J. Khan</cp:lastModifiedBy>
  <cp:revision>73</cp:revision>
  <dcterms:created xsi:type="dcterms:W3CDTF">2018-05-29T22:49:14Z</dcterms:created>
  <dcterms:modified xsi:type="dcterms:W3CDTF">2018-06-05T03:37:14Z</dcterms:modified>
</cp:coreProperties>
</file>