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42"/>
  </p:notesMasterIdLst>
  <p:sldIdLst>
    <p:sldId id="256" r:id="rId2"/>
    <p:sldId id="260" r:id="rId3"/>
    <p:sldId id="259" r:id="rId4"/>
    <p:sldId id="307" r:id="rId5"/>
    <p:sldId id="308" r:id="rId6"/>
    <p:sldId id="309" r:id="rId7"/>
    <p:sldId id="312" r:id="rId8"/>
    <p:sldId id="310" r:id="rId9"/>
    <p:sldId id="316" r:id="rId10"/>
    <p:sldId id="315" r:id="rId11"/>
    <p:sldId id="314" r:id="rId12"/>
    <p:sldId id="313" r:id="rId13"/>
    <p:sldId id="320" r:id="rId14"/>
    <p:sldId id="319" r:id="rId15"/>
    <p:sldId id="318" r:id="rId16"/>
    <p:sldId id="317" r:id="rId17"/>
    <p:sldId id="325" r:id="rId18"/>
    <p:sldId id="326" r:id="rId19"/>
    <p:sldId id="327" r:id="rId20"/>
    <p:sldId id="324" r:id="rId21"/>
    <p:sldId id="323" r:id="rId22"/>
    <p:sldId id="322" r:id="rId23"/>
    <p:sldId id="321" r:id="rId24"/>
    <p:sldId id="334" r:id="rId25"/>
    <p:sldId id="335" r:id="rId26"/>
    <p:sldId id="333" r:id="rId27"/>
    <p:sldId id="332" r:id="rId28"/>
    <p:sldId id="331" r:id="rId29"/>
    <p:sldId id="330" r:id="rId30"/>
    <p:sldId id="329" r:id="rId31"/>
    <p:sldId id="339" r:id="rId32"/>
    <p:sldId id="338" r:id="rId33"/>
    <p:sldId id="337" r:id="rId34"/>
    <p:sldId id="336" r:id="rId35"/>
    <p:sldId id="328" r:id="rId36"/>
    <p:sldId id="342" r:id="rId37"/>
    <p:sldId id="341" r:id="rId38"/>
    <p:sldId id="340" r:id="rId39"/>
    <p:sldId id="257" r:id="rId40"/>
    <p:sldId id="306" r:id="rId4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120" y="12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23501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king75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pocoproject.org/slides/200-Network.pdf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zine.jp/article/detail/1792?p=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755576" y="627534"/>
            <a:ext cx="7772400" cy="280831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ko" sz="60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POCO</a:t>
            </a:r>
            <a:r>
              <a:rPr lang="en-US" altLang="ko" sz="60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br>
              <a:rPr lang="en-US" altLang="ko" sz="60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" sz="60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Strings Text and Formatting</a:t>
            </a:r>
            <a:endParaRPr lang="ko" sz="6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부제목 2"/>
          <p:cNvSpPr>
            <a:spLocks noGrp="1"/>
          </p:cNvSpPr>
          <p:nvPr/>
        </p:nvSpPr>
        <p:spPr>
          <a:xfrm>
            <a:off x="5974415" y="4299942"/>
            <a:ext cx="3134089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>
                <a:solidFill>
                  <a:schemeClr val="tx1"/>
                </a:solidFill>
              </a:rPr>
              <a:t>최흥배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>
                <a:hlinkClick r:id="rId3"/>
              </a:rPr>
              <a:t>https://jacking75.github.io/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/>
        </p:nvSpPr>
        <p:spPr>
          <a:xfrm>
            <a:off x="242750" y="194200"/>
            <a:ext cx="5409370" cy="58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문자 치환</a:t>
            </a:r>
            <a:endParaRPr lang="ko" sz="2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915566"/>
            <a:ext cx="813690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std</a:t>
            </a:r>
            <a:r>
              <a:rPr lang="en-US" altLang="ko-KR" dirty="0"/>
              <a:t>::[w]string translate(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std</a:t>
            </a:r>
            <a:r>
              <a:rPr lang="en-US" altLang="ko-KR" dirty="0"/>
              <a:t>::[w]string&amp; </a:t>
            </a:r>
            <a:r>
              <a:rPr lang="en-US" altLang="ko-KR" dirty="0" err="1"/>
              <a:t>str</a:t>
            </a:r>
            <a:r>
              <a:rPr lang="en-US" altLang="ko-KR" dirty="0"/>
              <a:t>,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std</a:t>
            </a:r>
            <a:r>
              <a:rPr lang="en-US" altLang="ko-KR" dirty="0"/>
              <a:t>::[w]string&amp; from,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std</a:t>
            </a:r>
            <a:r>
              <a:rPr lang="en-US" altLang="ko-KR" dirty="0"/>
              <a:t>::[w]string&amp; to)</a:t>
            </a:r>
            <a:br>
              <a:rPr lang="en-US" altLang="ko-KR" dirty="0"/>
            </a:br>
            <a:r>
              <a:rPr lang="en-US" altLang="ko-KR" dirty="0"/>
              <a:t> from </a:t>
            </a:r>
            <a:r>
              <a:rPr lang="ko-KR" altLang="en-US" dirty="0"/>
              <a:t>문자를 대응하는</a:t>
            </a:r>
            <a:r>
              <a:rPr lang="en-US" altLang="ko-KR" dirty="0"/>
              <a:t>(</a:t>
            </a:r>
            <a:r>
              <a:rPr lang="ko-KR" altLang="en-US" dirty="0"/>
              <a:t>정렬 순</a:t>
            </a:r>
            <a:r>
              <a:rPr lang="en-US" altLang="ko-KR" dirty="0"/>
              <a:t>) to </a:t>
            </a:r>
            <a:r>
              <a:rPr lang="ko-KR" altLang="en-US" dirty="0"/>
              <a:t>문자로 바꾼 </a:t>
            </a:r>
            <a:r>
              <a:rPr lang="en-US" altLang="ko-KR" dirty="0" err="1"/>
              <a:t>str</a:t>
            </a:r>
            <a:r>
              <a:rPr lang="ko-KR" altLang="en-US" dirty="0"/>
              <a:t> 복사를 반환한다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만약 </a:t>
            </a:r>
            <a:r>
              <a:rPr lang="en-US" altLang="ko-KR" dirty="0"/>
              <a:t>from </a:t>
            </a:r>
            <a:r>
              <a:rPr lang="ko-KR" altLang="en-US" dirty="0"/>
              <a:t>문자열에 대응하는 문자가 </a:t>
            </a:r>
            <a:r>
              <a:rPr lang="en-US" altLang="ko-KR" dirty="0"/>
              <a:t>to</a:t>
            </a:r>
            <a:r>
              <a:rPr lang="ko-KR" altLang="en-US" dirty="0"/>
              <a:t>에 없다면 그 문자열은 삭제 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 err="1"/>
              <a:t>std</a:t>
            </a:r>
            <a:r>
              <a:rPr lang="en-US" altLang="ko-KR" dirty="0"/>
              <a:t>::[w]string&amp; </a:t>
            </a:r>
            <a:r>
              <a:rPr lang="en-US" altLang="ko-KR" dirty="0" err="1"/>
              <a:t>translateInPlace</a:t>
            </a:r>
            <a:r>
              <a:rPr lang="en-US" altLang="ko-KR" dirty="0"/>
              <a:t>(</a:t>
            </a:r>
            <a:r>
              <a:rPr lang="en-US" altLang="ko-KR" dirty="0" err="1"/>
              <a:t>std</a:t>
            </a:r>
            <a:r>
              <a:rPr lang="en-US" altLang="ko-KR" dirty="0"/>
              <a:t>::[w]string&amp; </a:t>
            </a:r>
            <a:r>
              <a:rPr lang="en-US" altLang="ko-KR" dirty="0" err="1"/>
              <a:t>str</a:t>
            </a:r>
            <a:r>
              <a:rPr lang="en-US" altLang="ko-KR" dirty="0"/>
              <a:t>,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std</a:t>
            </a:r>
            <a:r>
              <a:rPr lang="en-US" altLang="ko-KR" dirty="0"/>
              <a:t>::[w]string&amp; from,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std</a:t>
            </a:r>
            <a:r>
              <a:rPr lang="en-US" altLang="ko-KR" dirty="0"/>
              <a:t>::[w]string&amp; to)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from</a:t>
            </a:r>
            <a:r>
              <a:rPr lang="ko-KR" altLang="en-US" dirty="0"/>
              <a:t>과 </a:t>
            </a:r>
            <a:r>
              <a:rPr lang="en-US" altLang="ko-KR" dirty="0"/>
              <a:t>to</a:t>
            </a:r>
            <a:r>
              <a:rPr lang="ko-KR" altLang="en-US" dirty="0"/>
              <a:t>는 오래된 </a:t>
            </a:r>
            <a:r>
              <a:rPr lang="en-US" altLang="ko-KR" dirty="0"/>
              <a:t>C </a:t>
            </a:r>
            <a:r>
              <a:rPr lang="ko-KR" altLang="en-US" dirty="0"/>
              <a:t>문자열이라도 괜찮다</a:t>
            </a:r>
          </a:p>
        </p:txBody>
      </p:sp>
    </p:spTree>
    <p:extLst>
      <p:ext uri="{BB962C8B-B14F-4D97-AF65-F5344CB8AC3E}">
        <p14:creationId xmlns:p14="http://schemas.microsoft.com/office/powerpoint/2010/main" val="3972906274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/>
        </p:nvSpPr>
        <p:spPr>
          <a:xfrm>
            <a:off x="242750" y="194200"/>
            <a:ext cx="5409370" cy="58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문자 치환 예제 코드</a:t>
            </a:r>
            <a:endParaRPr lang="ko" sz="2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86000" y="1017479"/>
            <a:ext cx="4572000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sz="1200" dirty="0"/>
              <a:t>#include "</a:t>
            </a:r>
            <a:r>
              <a:rPr lang="en-US" altLang="ko-KR" sz="1200" dirty="0" err="1"/>
              <a:t>Poco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String.h</a:t>
            </a:r>
            <a:r>
              <a:rPr lang="en-US" altLang="ko-KR" sz="1200" dirty="0"/>
              <a:t>"</a:t>
            </a:r>
          </a:p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using </a:t>
            </a:r>
            <a:r>
              <a:rPr lang="en-US" altLang="ko-KR" sz="1200" dirty="0" err="1"/>
              <a:t>Poco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translateInPlace</a:t>
            </a:r>
            <a:r>
              <a:rPr lang="en-US" altLang="ko-KR" sz="1200" dirty="0"/>
              <a:t>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main(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argc</a:t>
            </a:r>
            <a:r>
              <a:rPr lang="en-US" altLang="ko-KR" sz="1200" dirty="0"/>
              <a:t>, char** </a:t>
            </a:r>
            <a:r>
              <a:rPr lang="en-US" altLang="ko-KR" sz="1200" dirty="0" err="1"/>
              <a:t>argv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::string s("Eiffel Tower");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translateInPlace</a:t>
            </a:r>
            <a:r>
              <a:rPr lang="en-US" altLang="ko-KR" sz="1200" dirty="0"/>
              <a:t>(s, "</a:t>
            </a:r>
            <a:r>
              <a:rPr lang="en-US" altLang="ko-KR" sz="1200" dirty="0" err="1"/>
              <a:t>Eelo</a:t>
            </a:r>
            <a:r>
              <a:rPr lang="en-US" altLang="ko-KR" sz="1200" dirty="0"/>
              <a:t>", "3310"); // "3iff31 T0w3r"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s &lt;&lt;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return 0;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56413979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/>
        </p:nvSpPr>
        <p:spPr>
          <a:xfrm>
            <a:off x="242750" y="194200"/>
            <a:ext cx="5409370" cy="58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문자열 치환</a:t>
            </a:r>
            <a:endParaRPr lang="ko" sz="2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932704"/>
            <a:ext cx="784887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std</a:t>
            </a:r>
            <a:r>
              <a:rPr lang="en-US" altLang="ko-KR" dirty="0"/>
              <a:t>::[w]string replace(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std</a:t>
            </a:r>
            <a:r>
              <a:rPr lang="en-US" altLang="ko-KR" dirty="0"/>
              <a:t>::[w]string&amp; </a:t>
            </a:r>
            <a:r>
              <a:rPr lang="en-US" altLang="ko-KR" dirty="0" err="1"/>
              <a:t>str</a:t>
            </a:r>
            <a:r>
              <a:rPr lang="en-US" altLang="ko-KR" dirty="0"/>
              <a:t>,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std</a:t>
            </a:r>
            <a:r>
              <a:rPr lang="en-US" altLang="ko-KR" dirty="0"/>
              <a:t>::[w]string&amp; from,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std</a:t>
            </a:r>
            <a:r>
              <a:rPr lang="en-US" altLang="ko-KR" dirty="0"/>
              <a:t>::[w]string&amp; to)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dirty="0" err="1"/>
              <a:t>str</a:t>
            </a:r>
            <a:r>
              <a:rPr lang="ko-KR" altLang="en-US" dirty="0"/>
              <a:t>에 포함된 </a:t>
            </a:r>
            <a:r>
              <a:rPr lang="en-US" altLang="ko-KR" dirty="0"/>
              <a:t>from</a:t>
            </a:r>
            <a:r>
              <a:rPr lang="ko-KR" altLang="en-US" dirty="0"/>
              <a:t>에서 지정한 문자열을 </a:t>
            </a:r>
            <a:r>
              <a:rPr lang="en-US" altLang="ko-KR" dirty="0"/>
              <a:t>to</a:t>
            </a:r>
            <a:r>
              <a:rPr lang="ko-KR" altLang="en-US" dirty="0"/>
              <a:t>에 지정한 문자열로 바꾼 복사를 반환한다</a:t>
            </a:r>
            <a:br>
              <a:rPr lang="en-US" altLang="ja-JP" dirty="0"/>
            </a:br>
            <a:br>
              <a:rPr lang="ja-JP" altLang="en-US" dirty="0"/>
            </a:br>
            <a:r>
              <a:rPr lang="en-US" altLang="ko-KR" dirty="0" err="1"/>
              <a:t>std</a:t>
            </a:r>
            <a:r>
              <a:rPr lang="en-US" altLang="ko-KR" dirty="0"/>
              <a:t>::[w]string&amp; </a:t>
            </a:r>
            <a:r>
              <a:rPr lang="en-US" altLang="ko-KR" dirty="0" err="1"/>
              <a:t>replaceInPlace</a:t>
            </a:r>
            <a:r>
              <a:rPr lang="en-US" altLang="ko-KR" dirty="0"/>
              <a:t>(</a:t>
            </a:r>
            <a:r>
              <a:rPr lang="en-US" altLang="ko-KR" dirty="0" err="1"/>
              <a:t>std</a:t>
            </a:r>
            <a:r>
              <a:rPr lang="en-US" altLang="ko-KR" dirty="0"/>
              <a:t>::[w]string&amp; </a:t>
            </a:r>
            <a:r>
              <a:rPr lang="en-US" altLang="ko-KR" dirty="0" err="1"/>
              <a:t>str</a:t>
            </a:r>
            <a:r>
              <a:rPr lang="en-US" altLang="ko-KR" dirty="0"/>
              <a:t>,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std</a:t>
            </a:r>
            <a:r>
              <a:rPr lang="en-US" altLang="ko-KR" dirty="0"/>
              <a:t>::[w]string&amp; from,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std</a:t>
            </a:r>
            <a:r>
              <a:rPr lang="en-US" altLang="ko-KR" dirty="0"/>
              <a:t>::[w]string&amp; to)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from</a:t>
            </a:r>
            <a:r>
              <a:rPr lang="ko-KR" altLang="en-US" dirty="0"/>
              <a:t>과 </a:t>
            </a:r>
            <a:r>
              <a:rPr lang="en-US" altLang="ko-KR" dirty="0"/>
              <a:t>to</a:t>
            </a:r>
            <a:r>
              <a:rPr lang="ko-KR" altLang="en-US" dirty="0"/>
              <a:t>는 오래된 </a:t>
            </a:r>
            <a:r>
              <a:rPr lang="en-US" altLang="ko-KR" dirty="0"/>
              <a:t>C </a:t>
            </a:r>
            <a:r>
              <a:rPr lang="ko-KR" altLang="en-US" dirty="0"/>
              <a:t>문자열이라도 괜찮다</a:t>
            </a:r>
          </a:p>
        </p:txBody>
      </p:sp>
    </p:spTree>
    <p:extLst>
      <p:ext uri="{BB962C8B-B14F-4D97-AF65-F5344CB8AC3E}">
        <p14:creationId xmlns:p14="http://schemas.microsoft.com/office/powerpoint/2010/main" val="1479684170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/>
        </p:nvSpPr>
        <p:spPr>
          <a:xfrm>
            <a:off x="242750" y="194200"/>
            <a:ext cx="5409370" cy="58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문자열 치환 예제 코드</a:t>
            </a:r>
            <a:endParaRPr lang="ko" sz="2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86000" y="915566"/>
            <a:ext cx="4572000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sz="1200" dirty="0"/>
              <a:t>#include "</a:t>
            </a:r>
            <a:r>
              <a:rPr lang="en-US" altLang="ko-KR" sz="1200" dirty="0" err="1"/>
              <a:t>Poco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String.h</a:t>
            </a:r>
            <a:r>
              <a:rPr lang="en-US" altLang="ko-KR" sz="1200" dirty="0"/>
              <a:t>"</a:t>
            </a:r>
          </a:p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using </a:t>
            </a:r>
            <a:r>
              <a:rPr lang="en-US" altLang="ko-KR" sz="1200" dirty="0" err="1"/>
              <a:t>Poco</a:t>
            </a:r>
            <a:r>
              <a:rPr lang="en-US" altLang="ko-KR" sz="1200" dirty="0"/>
              <a:t>::replace;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main(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argc</a:t>
            </a:r>
            <a:r>
              <a:rPr lang="en-US" altLang="ko-KR" sz="1200" dirty="0"/>
              <a:t>, char** </a:t>
            </a:r>
            <a:r>
              <a:rPr lang="en-US" altLang="ko-KR" sz="1200" dirty="0" err="1"/>
              <a:t>argv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::string s("</a:t>
            </a:r>
            <a:r>
              <a:rPr lang="en-US" altLang="ko-KR" sz="1200" dirty="0" err="1"/>
              <a:t>aabbcc</a:t>
            </a:r>
            <a:r>
              <a:rPr lang="en-US" altLang="ko-KR" sz="1200" dirty="0"/>
              <a:t>");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::string r(replace(s, "aa", "AA")); // "</a:t>
            </a:r>
            <a:r>
              <a:rPr lang="en-US" altLang="ko-KR" sz="1200" dirty="0" err="1"/>
              <a:t>AAbbcc</a:t>
            </a:r>
            <a:r>
              <a:rPr lang="en-US" altLang="ko-KR" sz="1200" dirty="0"/>
              <a:t>"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r &lt;&lt;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r = replace(s, "bb", "xxx");           // "</a:t>
            </a:r>
            <a:r>
              <a:rPr lang="en-US" altLang="ko-KR" sz="1200" dirty="0" err="1"/>
              <a:t>aaxxxcc</a:t>
            </a:r>
            <a:r>
              <a:rPr lang="en-US" altLang="ko-KR" sz="1200" dirty="0"/>
              <a:t>"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r &lt;&lt;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r = replace(s, "</a:t>
            </a:r>
            <a:r>
              <a:rPr lang="en-US" altLang="ko-KR" sz="1200" dirty="0" err="1"/>
              <a:t>bbcc</a:t>
            </a:r>
            <a:r>
              <a:rPr lang="en-US" altLang="ko-KR" sz="1200" dirty="0"/>
              <a:t>", "");            // "aa"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r &lt;&lt;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return 0;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90341431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/>
        </p:nvSpPr>
        <p:spPr>
          <a:xfrm>
            <a:off x="242750" y="194200"/>
            <a:ext cx="5409370" cy="58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문자열 연결</a:t>
            </a:r>
            <a:endParaRPr lang="ko" sz="2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915566"/>
            <a:ext cx="806489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std</a:t>
            </a:r>
            <a:r>
              <a:rPr lang="en-US" altLang="ko-KR" dirty="0"/>
              <a:t>::[w]string cat(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std</a:t>
            </a:r>
            <a:r>
              <a:rPr lang="en-US" altLang="ko-KR" dirty="0"/>
              <a:t>::[w]string&amp; s1,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std</a:t>
            </a:r>
            <a:r>
              <a:rPr lang="en-US" altLang="ko-KR" dirty="0"/>
              <a:t>::[w]string&amp; s2 [,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std</a:t>
            </a:r>
            <a:r>
              <a:rPr lang="en-US" altLang="ko-KR" dirty="0"/>
              <a:t>::[w]string&amp; s3 [,...]])</a:t>
            </a:r>
            <a:br>
              <a:rPr lang="en-US" altLang="ko-KR" dirty="0"/>
            </a:br>
            <a:r>
              <a:rPr lang="en-US" altLang="ko-KR" dirty="0"/>
              <a:t> 6</a:t>
            </a:r>
            <a:r>
              <a:rPr lang="ko-KR" altLang="en-US" dirty="0"/>
              <a:t>개의 문자열을 연결하고</a:t>
            </a:r>
            <a:r>
              <a:rPr lang="en-US" altLang="ko-KR" dirty="0"/>
              <a:t>, </a:t>
            </a:r>
            <a:r>
              <a:rPr lang="ko-KR" altLang="en-US" dirty="0"/>
              <a:t>그 결과를 반환한다</a:t>
            </a:r>
            <a:br>
              <a:rPr lang="en-US" altLang="ja-JP" dirty="0"/>
            </a:br>
            <a:br>
              <a:rPr lang="ja-JP" altLang="en-US" dirty="0"/>
            </a:br>
            <a:r>
              <a:rPr lang="en-US" altLang="ko-KR" dirty="0"/>
              <a:t>template&lt;class S, </a:t>
            </a:r>
            <a:r>
              <a:rPr lang="en-US" altLang="ko-KR" dirty="0" err="1"/>
              <a:t>calss</a:t>
            </a:r>
            <a:r>
              <a:rPr lang="en-US" altLang="ko-KR" dirty="0"/>
              <a:t> It&gt; S cat(</a:t>
            </a:r>
            <a:r>
              <a:rPr lang="en-US" altLang="ko-KR" dirty="0" err="1"/>
              <a:t>const</a:t>
            </a:r>
            <a:r>
              <a:rPr lang="en-US" altLang="ko-KR" dirty="0"/>
              <a:t> S&amp; delimiter, </a:t>
            </a:r>
            <a:r>
              <a:rPr lang="en-US" altLang="ko-KR" dirty="0" err="1"/>
              <a:t>const</a:t>
            </a:r>
            <a:r>
              <a:rPr lang="en-US" altLang="ko-KR" dirty="0"/>
              <a:t> It&amp; begin, </a:t>
            </a:r>
            <a:r>
              <a:rPr lang="en-US" altLang="ko-KR" dirty="0" err="1"/>
              <a:t>const</a:t>
            </a:r>
            <a:r>
              <a:rPr lang="en-US" altLang="ko-KR" dirty="0"/>
              <a:t> It&amp; end)</a:t>
            </a:r>
            <a:br>
              <a:rPr lang="en-US" altLang="ko-KR" dirty="0"/>
            </a:br>
            <a:r>
              <a:rPr lang="en-US" altLang="ko-KR" dirty="0"/>
              <a:t>  begin</a:t>
            </a:r>
            <a:r>
              <a:rPr lang="ko-KR" altLang="en-US" dirty="0"/>
              <a:t>에서 </a:t>
            </a:r>
            <a:r>
              <a:rPr lang="en-US" altLang="ko-KR" dirty="0"/>
              <a:t>end</a:t>
            </a:r>
            <a:r>
              <a:rPr lang="ko-KR" altLang="en-US" dirty="0"/>
              <a:t>까지의 문자열을 </a:t>
            </a:r>
            <a:r>
              <a:rPr lang="en-US" altLang="ko-KR" dirty="0"/>
              <a:t>delimiter</a:t>
            </a:r>
            <a:r>
              <a:rPr lang="ko-KR" altLang="en-US" dirty="0"/>
              <a:t>을 구별 문자로 하여 연결한다</a:t>
            </a:r>
            <a:br>
              <a:rPr lang="en-US" altLang="ja-JP" dirty="0"/>
            </a:br>
            <a:br>
              <a:rPr lang="ja-JP" altLang="en-US" dirty="0"/>
            </a:br>
            <a:r>
              <a:rPr lang="en-US" altLang="ko-KR" dirty="0"/>
              <a:t>cat()</a:t>
            </a:r>
            <a:r>
              <a:rPr lang="ko-KR" altLang="en-US" dirty="0"/>
              <a:t>은 </a:t>
            </a:r>
            <a:r>
              <a:rPr lang="en-US" altLang="ko-KR" dirty="0" err="1"/>
              <a:t>std</a:t>
            </a:r>
            <a:r>
              <a:rPr lang="en-US" altLang="ko-KR" dirty="0"/>
              <a:t>::string</a:t>
            </a:r>
            <a:r>
              <a:rPr lang="ko-KR" altLang="en-US" dirty="0"/>
              <a:t>의 </a:t>
            </a:r>
            <a:r>
              <a:rPr lang="en-US" altLang="ko-KR" dirty="0"/>
              <a:t>operator+ </a:t>
            </a:r>
            <a:r>
              <a:rPr lang="ko-KR" altLang="en-US" dirty="0"/>
              <a:t>보다 효율이 좋다</a:t>
            </a:r>
          </a:p>
        </p:txBody>
      </p:sp>
    </p:spTree>
    <p:extLst>
      <p:ext uri="{BB962C8B-B14F-4D97-AF65-F5344CB8AC3E}">
        <p14:creationId xmlns:p14="http://schemas.microsoft.com/office/powerpoint/2010/main" val="1601652581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/>
        </p:nvSpPr>
        <p:spPr>
          <a:xfrm>
            <a:off x="242750" y="194200"/>
            <a:ext cx="5409370" cy="58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문자열 연결 예제 코드</a:t>
            </a:r>
            <a:endParaRPr lang="ko" sz="2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95736" y="915566"/>
            <a:ext cx="5238328" cy="36009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#include "</a:t>
            </a:r>
            <a:r>
              <a:rPr lang="en-US" altLang="ko-KR" sz="1200" dirty="0" err="1"/>
              <a:t>Poco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String.h</a:t>
            </a:r>
            <a:r>
              <a:rPr lang="en-US" altLang="ko-KR" sz="1200" dirty="0"/>
              <a:t>"</a:t>
            </a:r>
          </a:p>
          <a:p>
            <a:r>
              <a:rPr lang="en-US" altLang="ko-KR" sz="1200" dirty="0"/>
              <a:t>#include &lt;vector&gt;</a:t>
            </a:r>
          </a:p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using </a:t>
            </a:r>
            <a:r>
              <a:rPr lang="en-US" altLang="ko-KR" sz="1200" dirty="0" err="1"/>
              <a:t>Poco</a:t>
            </a:r>
            <a:r>
              <a:rPr lang="en-US" altLang="ko-KR" sz="1200" dirty="0"/>
              <a:t>::cat;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main(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argc</a:t>
            </a:r>
            <a:r>
              <a:rPr lang="en-US" altLang="ko-KR" sz="1200" dirty="0"/>
              <a:t>, char** </a:t>
            </a:r>
            <a:r>
              <a:rPr lang="en-US" altLang="ko-KR" sz="1200" dirty="0" err="1"/>
              <a:t>argv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::vector&lt;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::string&gt; colors;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colors.push_back</a:t>
            </a:r>
            <a:r>
              <a:rPr lang="en-US" altLang="ko-KR" sz="1200" dirty="0"/>
              <a:t>("red");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colors.push_back</a:t>
            </a:r>
            <a:r>
              <a:rPr lang="en-US" altLang="ko-KR" sz="1200" dirty="0"/>
              <a:t>("green");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colors.push_back</a:t>
            </a:r>
            <a:r>
              <a:rPr lang="en-US" altLang="ko-KR" sz="1200" dirty="0"/>
              <a:t>("blue");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::string s;</a:t>
            </a:r>
          </a:p>
          <a:p>
            <a:r>
              <a:rPr lang="en-US" altLang="ko-KR" sz="1200" dirty="0"/>
              <a:t>    s = cat(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::string(", "), </a:t>
            </a:r>
            <a:r>
              <a:rPr lang="en-US" altLang="ko-KR" sz="1200" dirty="0" err="1"/>
              <a:t>colors.begin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colors.end</a:t>
            </a:r>
            <a:r>
              <a:rPr lang="en-US" altLang="ko-KR" sz="1200" dirty="0"/>
              <a:t>()); // "red, green, blue"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s &lt;&lt;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return 0;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3323396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/>
        </p:nvSpPr>
        <p:spPr>
          <a:xfrm>
            <a:off x="242750" y="194200"/>
            <a:ext cx="5409370" cy="58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숫자 서식</a:t>
            </a:r>
            <a:endParaRPr lang="ko" sz="2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915566"/>
            <a:ext cx="828092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Poco</a:t>
            </a:r>
            <a:r>
              <a:rPr lang="en-US" altLang="ko-KR" dirty="0"/>
              <a:t>::</a:t>
            </a:r>
            <a:r>
              <a:rPr lang="en-US" altLang="ko-KR" dirty="0" err="1"/>
              <a:t>NumberFormatter</a:t>
            </a:r>
            <a:r>
              <a:rPr lang="ko-KR" altLang="en-US" dirty="0"/>
              <a:t>는 숫자를 문자열로 할 때의 서식에 관한 함수를 제공한다</a:t>
            </a:r>
            <a:br>
              <a:rPr lang="en-US" altLang="ja-JP" dirty="0"/>
            </a:br>
            <a:br>
              <a:rPr lang="ja-JP" altLang="en-US" dirty="0"/>
            </a:br>
            <a:r>
              <a:rPr lang="en-US" altLang="ja-JP" dirty="0"/>
              <a:t>#</a:t>
            </a:r>
            <a:r>
              <a:rPr lang="en-US" altLang="ko-KR" dirty="0"/>
              <a:t>include "</a:t>
            </a:r>
            <a:r>
              <a:rPr lang="en-US" altLang="ko-KR" dirty="0" err="1"/>
              <a:t>Poco</a:t>
            </a:r>
            <a:r>
              <a:rPr lang="en-US" altLang="ko-KR" dirty="0"/>
              <a:t>/</a:t>
            </a:r>
            <a:r>
              <a:rPr lang="en-US" altLang="ko-KR" dirty="0" err="1"/>
              <a:t>NumberFormatter.h</a:t>
            </a:r>
            <a:r>
              <a:rPr lang="en-US" altLang="ko-KR" dirty="0"/>
              <a:t>＂</a:t>
            </a:r>
            <a:r>
              <a:rPr lang="ko-KR" altLang="en-US" dirty="0"/>
              <a:t>로 사용할 수 있다</a:t>
            </a:r>
            <a:br>
              <a:rPr lang="en-US" altLang="ja-JP" dirty="0"/>
            </a:br>
            <a:br>
              <a:rPr lang="ja-JP" altLang="en-US" dirty="0"/>
            </a:br>
            <a:r>
              <a:rPr lang="ko-KR" altLang="en-US" dirty="0"/>
              <a:t>모든 서식 함수는 </a:t>
            </a:r>
            <a:r>
              <a:rPr lang="en-US" altLang="ko-KR" dirty="0" err="1"/>
              <a:t>int</a:t>
            </a:r>
            <a:r>
              <a:rPr lang="en-US" altLang="ko-KR" dirty="0"/>
              <a:t>, unsigned </a:t>
            </a:r>
            <a:r>
              <a:rPr lang="en-US" altLang="ko-KR" dirty="0" err="1"/>
              <a:t>int</a:t>
            </a:r>
            <a:r>
              <a:rPr lang="en-US" altLang="ko-KR" dirty="0"/>
              <a:t>, long, unsigned long, Int64, UInt64</a:t>
            </a:r>
            <a:r>
              <a:rPr lang="en-US" altLang="ja-JP" dirty="0"/>
              <a:t> </a:t>
            </a:r>
            <a:r>
              <a:rPr lang="ko-KR" altLang="en-US" dirty="0"/>
              <a:t>에서 사용할 수 있다</a:t>
            </a:r>
            <a:br>
              <a:rPr lang="en-US" altLang="ja-JP" dirty="0"/>
            </a:br>
            <a:br>
              <a:rPr lang="ja-JP" altLang="en-US" dirty="0"/>
            </a:br>
            <a:r>
              <a:rPr lang="ko-KR" altLang="en-US" dirty="0"/>
              <a:t>함수의 내부에서는 </a:t>
            </a: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sprintf</a:t>
            </a:r>
            <a:r>
              <a:rPr lang="en-US" altLang="ko-KR" dirty="0"/>
              <a:t>()</a:t>
            </a:r>
            <a:r>
              <a:rPr lang="ko-KR" altLang="en-US" dirty="0"/>
              <a:t>를 사용하고 있다</a:t>
            </a:r>
          </a:p>
        </p:txBody>
      </p:sp>
    </p:spTree>
    <p:extLst>
      <p:ext uri="{BB962C8B-B14F-4D97-AF65-F5344CB8AC3E}">
        <p14:creationId xmlns:p14="http://schemas.microsoft.com/office/powerpoint/2010/main" val="1372701292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/>
        </p:nvSpPr>
        <p:spPr>
          <a:xfrm>
            <a:off x="242750" y="194200"/>
            <a:ext cx="5409370" cy="58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-KR" sz="2800" b="1" dirty="0" err="1">
                <a:latin typeface="Malgun Gothic"/>
                <a:ea typeface="Malgun Gothic"/>
                <a:cs typeface="Malgun Gothic"/>
                <a:sym typeface="Malgun Gothic"/>
              </a:rPr>
              <a:t>NumberFormatter</a:t>
            </a:r>
            <a:r>
              <a:rPr lang="en-US" altLang="ko-KR" sz="28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endParaRPr lang="ko" sz="2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843558"/>
            <a:ext cx="80648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 err="1"/>
              <a:t>std</a:t>
            </a:r>
            <a:r>
              <a:rPr lang="en-US" altLang="ko-KR" sz="1800" dirty="0"/>
              <a:t>::string format(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value)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ko-KR" altLang="en-US" sz="1800" dirty="0"/>
              <a:t>정수 </a:t>
            </a:r>
            <a:r>
              <a:rPr lang="en-US" altLang="ko-KR" sz="1800" dirty="0"/>
              <a:t>value</a:t>
            </a:r>
            <a:r>
              <a:rPr lang="ko-KR" altLang="en-US" sz="1800" dirty="0"/>
              <a:t>를 </a:t>
            </a:r>
            <a:r>
              <a:rPr lang="en-US" altLang="ko-KR" sz="1800" dirty="0"/>
              <a:t>10 </a:t>
            </a:r>
            <a:r>
              <a:rPr lang="ko-KR" altLang="en-US" sz="1800" dirty="0"/>
              <a:t>진 표기한다</a:t>
            </a:r>
            <a:r>
              <a:rPr lang="en-US" altLang="ko-KR" sz="1800" dirty="0"/>
              <a:t>. </a:t>
            </a:r>
            <a:r>
              <a:rPr lang="ko-KR" altLang="en-US" sz="1800" dirty="0"/>
              <a:t>문자열의 길이는 최소한</a:t>
            </a:r>
            <a:br>
              <a:rPr lang="en-US" altLang="ko-KR" sz="1800" dirty="0"/>
            </a:br>
            <a:br>
              <a:rPr lang="ko-KR" altLang="en-US" sz="1800" dirty="0"/>
            </a:br>
            <a:r>
              <a:rPr lang="en-US" altLang="ko-KR" sz="1800" dirty="0" err="1"/>
              <a:t>std</a:t>
            </a:r>
            <a:r>
              <a:rPr lang="en-US" altLang="ko-KR" sz="1800" dirty="0"/>
              <a:t>::string format(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value,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width)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ko-KR" altLang="en-US" sz="1800" dirty="0"/>
              <a:t>정수 </a:t>
            </a:r>
            <a:r>
              <a:rPr lang="en-US" altLang="ko-KR" sz="1800" dirty="0"/>
              <a:t>value</a:t>
            </a:r>
            <a:r>
              <a:rPr lang="ko-KR" altLang="en-US" sz="1800" dirty="0"/>
              <a:t>를 </a:t>
            </a:r>
            <a:r>
              <a:rPr lang="en-US" altLang="ko-KR" sz="1800" dirty="0"/>
              <a:t>10 </a:t>
            </a:r>
            <a:r>
              <a:rPr lang="ko-KR" altLang="en-US" sz="1800" dirty="0"/>
              <a:t>진 표기한다</a:t>
            </a:r>
            <a:r>
              <a:rPr lang="en-US" altLang="ko-KR" sz="1800" dirty="0"/>
              <a:t>. </a:t>
            </a:r>
            <a:r>
              <a:rPr lang="ko-KR" altLang="en-US" sz="1800" dirty="0"/>
              <a:t>문자열의 길이는 </a:t>
            </a:r>
            <a:r>
              <a:rPr lang="en-US" altLang="ko-KR" sz="1800" dirty="0"/>
              <a:t>width</a:t>
            </a:r>
            <a:r>
              <a:rPr lang="ko-KR" altLang="en-US" sz="1800" dirty="0"/>
              <a:t>에서 지정하고</a:t>
            </a:r>
            <a:r>
              <a:rPr lang="en-US" altLang="ko-KR" sz="1800" dirty="0"/>
              <a:t>, </a:t>
            </a:r>
            <a:r>
              <a:rPr lang="ko-KR" altLang="en-US" sz="1800" dirty="0"/>
              <a:t>숫자는 오른쪽 자리 맞춤</a:t>
            </a:r>
            <a:br>
              <a:rPr lang="en-US" altLang="ja-JP" sz="1800" dirty="0"/>
            </a:br>
            <a:br>
              <a:rPr lang="ja-JP" altLang="en-US" sz="1800" dirty="0"/>
            </a:br>
            <a:r>
              <a:rPr lang="en-US" altLang="ko-KR" sz="1800" dirty="0" err="1"/>
              <a:t>std</a:t>
            </a:r>
            <a:r>
              <a:rPr lang="en-US" altLang="ko-KR" sz="1800" dirty="0"/>
              <a:t>::string format0(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value,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width)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ko-KR" altLang="en-US" sz="1800" dirty="0"/>
              <a:t>정수 </a:t>
            </a:r>
            <a:r>
              <a:rPr lang="en-US" altLang="ko-KR" sz="1800" dirty="0"/>
              <a:t>value</a:t>
            </a:r>
            <a:r>
              <a:rPr lang="ko-KR" altLang="en-US" sz="1800" dirty="0"/>
              <a:t>를 </a:t>
            </a:r>
            <a:r>
              <a:rPr lang="en-US" altLang="ko-KR" sz="1800" dirty="0"/>
              <a:t>10</a:t>
            </a:r>
            <a:r>
              <a:rPr lang="ko-KR" altLang="en-US" sz="1800" dirty="0"/>
              <a:t>진 표기 한다</a:t>
            </a:r>
            <a:r>
              <a:rPr lang="en-US" altLang="ko-KR" sz="1800" dirty="0"/>
              <a:t>. </a:t>
            </a:r>
            <a:r>
              <a:rPr lang="ko-KR" altLang="en-US" sz="1800" dirty="0"/>
              <a:t>문자열의 길이는 </a:t>
            </a:r>
            <a:r>
              <a:rPr lang="en-US" altLang="ko-KR" sz="1800" dirty="0"/>
              <a:t>width</a:t>
            </a:r>
            <a:r>
              <a:rPr lang="ko-KR" altLang="en-US" sz="1800" dirty="0"/>
              <a:t>에서 지정하고</a:t>
            </a:r>
            <a:r>
              <a:rPr lang="en-US" altLang="ko-KR" sz="1800" dirty="0"/>
              <a:t>, </a:t>
            </a:r>
            <a:r>
              <a:rPr lang="ko-KR" altLang="en-US" sz="1800" dirty="0"/>
              <a:t>숫자는 오른쪽 자리 맞춤이고 비어 있는 위치에는 </a:t>
            </a:r>
            <a:r>
              <a:rPr lang="en-US" altLang="ko-KR" sz="1800" dirty="0"/>
              <a:t>0</a:t>
            </a:r>
            <a:r>
              <a:rPr lang="ko-KR" altLang="en-US" sz="1800" dirty="0"/>
              <a:t>이 들어간다</a:t>
            </a:r>
            <a:br>
              <a:rPr lang="en-US" altLang="ja-JP" sz="1800" dirty="0"/>
            </a:br>
            <a:br>
              <a:rPr lang="ja-JP" altLang="en-US" sz="1800" dirty="0"/>
            </a:br>
            <a:r>
              <a:rPr lang="en-US" altLang="ko-KR" sz="1800" dirty="0" err="1"/>
              <a:t>std</a:t>
            </a:r>
            <a:r>
              <a:rPr lang="en-US" altLang="ko-KR" sz="1800" dirty="0"/>
              <a:t>::string </a:t>
            </a:r>
            <a:r>
              <a:rPr lang="en-US" altLang="ko-KR" sz="1800" dirty="0" err="1"/>
              <a:t>formatHex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value)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ko-KR" altLang="en-US" sz="1800" dirty="0"/>
              <a:t>정수는 </a:t>
            </a:r>
            <a:r>
              <a:rPr lang="en-US" altLang="ko-KR" sz="1800" dirty="0"/>
              <a:t>value</a:t>
            </a:r>
            <a:r>
              <a:rPr lang="ko-KR" altLang="en-US" sz="1800" dirty="0"/>
              <a:t>를 </a:t>
            </a:r>
            <a:r>
              <a:rPr lang="en-US" altLang="ko-KR" sz="1800" dirty="0"/>
              <a:t>16</a:t>
            </a:r>
            <a:r>
              <a:rPr lang="ko-KR" altLang="en-US" sz="1800" dirty="0"/>
              <a:t>진 표기 한다</a:t>
            </a:r>
            <a:r>
              <a:rPr lang="en-US" altLang="ko-KR" sz="1800" dirty="0"/>
              <a:t>.</a:t>
            </a:r>
            <a:r>
              <a:rPr lang="en-US" altLang="ja-JP" sz="1800" dirty="0"/>
              <a:t> </a:t>
            </a:r>
            <a:r>
              <a:rPr lang="ko-KR" altLang="en-US" sz="1800" dirty="0"/>
              <a:t>문자열의 길이는 최소한</a:t>
            </a:r>
          </a:p>
        </p:txBody>
      </p:sp>
    </p:spTree>
    <p:extLst>
      <p:ext uri="{BB962C8B-B14F-4D97-AF65-F5344CB8AC3E}">
        <p14:creationId xmlns:p14="http://schemas.microsoft.com/office/powerpoint/2010/main" val="1687282500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/>
        </p:nvSpPr>
        <p:spPr>
          <a:xfrm>
            <a:off x="242750" y="194200"/>
            <a:ext cx="5409370" cy="58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-KR" sz="2800" b="1" dirty="0" err="1">
                <a:latin typeface="Malgun Gothic"/>
                <a:ea typeface="Malgun Gothic"/>
                <a:cs typeface="Malgun Gothic"/>
                <a:sym typeface="Malgun Gothic"/>
              </a:rPr>
              <a:t>NumberFormatter</a:t>
            </a:r>
            <a:r>
              <a:rPr lang="en-US" altLang="ko-KR" sz="28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클래스 </a:t>
            </a:r>
            <a:r>
              <a:rPr lang="en-US" altLang="ko-KR" sz="2800" b="1" dirty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계속</a:t>
            </a:r>
            <a:r>
              <a:rPr lang="en-US" altLang="ko-KR" sz="2800" b="1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" sz="2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843558"/>
            <a:ext cx="80648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 err="1"/>
              <a:t>std</a:t>
            </a:r>
            <a:r>
              <a:rPr lang="en-US" altLang="ko-KR" sz="1800" dirty="0"/>
              <a:t>::string </a:t>
            </a:r>
            <a:r>
              <a:rPr lang="en-US" altLang="ko-KR" sz="1800" dirty="0" err="1"/>
              <a:t>formatHex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value,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width)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ko-KR" altLang="en-US" sz="1800" dirty="0"/>
              <a:t>정수 </a:t>
            </a:r>
            <a:r>
              <a:rPr lang="en-US" altLang="ko-KR" sz="1800" dirty="0"/>
              <a:t>value</a:t>
            </a:r>
            <a:r>
              <a:rPr lang="ko-KR" altLang="en-US" sz="1800" dirty="0"/>
              <a:t>를 </a:t>
            </a:r>
            <a:r>
              <a:rPr lang="en-US" altLang="ko-KR" sz="1800" dirty="0"/>
              <a:t>16</a:t>
            </a:r>
            <a:r>
              <a:rPr lang="ko-KR" altLang="en-US" sz="1800" dirty="0"/>
              <a:t>진 표기한다</a:t>
            </a:r>
            <a:r>
              <a:rPr lang="en-US" altLang="ko-KR" sz="1800" dirty="0"/>
              <a:t>. </a:t>
            </a:r>
            <a:r>
              <a:rPr lang="ko-KR" altLang="en-US" sz="1800" dirty="0"/>
              <a:t>문자열의 길이는 </a:t>
            </a:r>
            <a:r>
              <a:rPr lang="en-US" altLang="ko-KR" sz="1800" dirty="0"/>
              <a:t>width</a:t>
            </a:r>
            <a:r>
              <a:rPr lang="ko-KR" altLang="en-US" sz="1800" dirty="0"/>
              <a:t>에서 지정하고</a:t>
            </a:r>
            <a:r>
              <a:rPr lang="en-US" altLang="ko-KR" sz="1800" dirty="0"/>
              <a:t>, </a:t>
            </a:r>
            <a:r>
              <a:rPr lang="ko-KR" altLang="en-US" sz="1800" dirty="0"/>
              <a:t>숫자는 오른쪽 자리 맞춤으로 비어 있는 위치에는 </a:t>
            </a:r>
            <a:r>
              <a:rPr lang="en-US" altLang="ko-KR" sz="1800" dirty="0"/>
              <a:t>0</a:t>
            </a:r>
            <a:r>
              <a:rPr lang="ko-KR" altLang="en-US" sz="1800" dirty="0"/>
              <a:t>이 들어간다</a:t>
            </a:r>
            <a:br>
              <a:rPr lang="en-US" altLang="ko-KR" sz="1800" dirty="0"/>
            </a:br>
            <a:br>
              <a:rPr lang="ja-JP" altLang="en-US" sz="1800" dirty="0"/>
            </a:br>
            <a:r>
              <a:rPr lang="en-US" altLang="ko-KR" sz="1800" dirty="0" err="1"/>
              <a:t>std</a:t>
            </a:r>
            <a:r>
              <a:rPr lang="en-US" altLang="ko-KR" sz="1800" dirty="0"/>
              <a:t>::string format(</a:t>
            </a:r>
            <a:r>
              <a:rPr lang="en-US" altLang="ko-KR" sz="1800" dirty="0" err="1"/>
              <a:t>const</a:t>
            </a:r>
            <a:r>
              <a:rPr lang="en-US" altLang="ko-KR" sz="1800" dirty="0"/>
              <a:t> void* </a:t>
            </a:r>
            <a:r>
              <a:rPr lang="en-US" altLang="ko-KR" sz="1800" dirty="0" err="1"/>
              <a:t>ptr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ko-KR" altLang="en-US" sz="1800" dirty="0"/>
              <a:t>포인터 </a:t>
            </a:r>
            <a:r>
              <a:rPr lang="en-US" altLang="ko-KR" sz="1800" dirty="0" err="1"/>
              <a:t>ptr</a:t>
            </a:r>
            <a:r>
              <a:rPr lang="ko-KR" altLang="en-US" sz="1800" dirty="0"/>
              <a:t>을 </a:t>
            </a:r>
            <a:r>
              <a:rPr lang="en-US" altLang="ja-JP" sz="1800" dirty="0"/>
              <a:t>32</a:t>
            </a:r>
            <a:r>
              <a:rPr lang="en-US" altLang="ko-KR" sz="1800" dirty="0"/>
              <a:t>bit</a:t>
            </a:r>
            <a:r>
              <a:rPr lang="ko-KR" altLang="en-US" sz="1800" dirty="0"/>
              <a:t>라면 </a:t>
            </a:r>
            <a:r>
              <a:rPr lang="en-US" altLang="ja-JP" sz="1800" dirty="0"/>
              <a:t>8</a:t>
            </a:r>
            <a:r>
              <a:rPr lang="ko-KR" altLang="en-US" sz="1800" dirty="0"/>
              <a:t>자리</a:t>
            </a:r>
            <a:r>
              <a:rPr lang="en-US" altLang="ko-KR" sz="1800" dirty="0"/>
              <a:t>, 64bit</a:t>
            </a:r>
            <a:r>
              <a:rPr lang="ko-KR" altLang="en-US" sz="1800" dirty="0"/>
              <a:t>라면 </a:t>
            </a:r>
            <a:r>
              <a:rPr lang="en-US" altLang="ja-JP" sz="1800" dirty="0"/>
              <a:t>16</a:t>
            </a:r>
            <a:r>
              <a:rPr lang="ko-KR" altLang="en-US" sz="1800" dirty="0"/>
              <a:t>자리의 </a:t>
            </a:r>
            <a:r>
              <a:rPr lang="en-US" altLang="ko-KR" sz="1800" dirty="0"/>
              <a:t>16</a:t>
            </a:r>
            <a:r>
              <a:rPr lang="ko-KR" altLang="en-US" sz="1800" dirty="0"/>
              <a:t>진 표기한다</a:t>
            </a:r>
            <a:br>
              <a:rPr lang="en-US" altLang="ko-KR" sz="1800" dirty="0"/>
            </a:br>
            <a:br>
              <a:rPr lang="ja-JP" altLang="en-US" sz="1800" dirty="0"/>
            </a:br>
            <a:r>
              <a:rPr lang="en-US" altLang="ko-KR" sz="1800" dirty="0" err="1"/>
              <a:t>std</a:t>
            </a:r>
            <a:r>
              <a:rPr lang="en-US" altLang="ko-KR" sz="1800" dirty="0"/>
              <a:t>::string format(double value)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ko-KR" altLang="en-US" sz="1800" dirty="0"/>
              <a:t>부동소수점수 </a:t>
            </a:r>
            <a:r>
              <a:rPr lang="en-US" altLang="ko-KR" sz="1800" dirty="0"/>
              <a:t>value</a:t>
            </a:r>
            <a:r>
              <a:rPr lang="ko-KR" altLang="en-US" sz="1800" dirty="0"/>
              <a:t>를 </a:t>
            </a:r>
            <a:r>
              <a:rPr lang="en-US" altLang="ko-KR" sz="1800" dirty="0"/>
              <a:t>10</a:t>
            </a:r>
            <a:r>
              <a:rPr lang="ko-KR" altLang="en-US" sz="1800" dirty="0"/>
              <a:t>진수 부동소수점 표기</a:t>
            </a:r>
            <a:r>
              <a:rPr lang="en-US" altLang="ko-KR" sz="1800" dirty="0"/>
              <a:t>( </a:t>
            </a:r>
            <a:r>
              <a:rPr lang="ko-KR" altLang="en-US" sz="1800" dirty="0"/>
              <a:t>최대 소수점 </a:t>
            </a:r>
            <a:r>
              <a:rPr lang="en-US" altLang="ko-KR" sz="1800" dirty="0"/>
              <a:t>8</a:t>
            </a:r>
            <a:r>
              <a:rPr lang="ko-KR" altLang="en-US" sz="1800" dirty="0"/>
              <a:t>자리까지</a:t>
            </a:r>
            <a:r>
              <a:rPr lang="en-US" altLang="ko-KR" sz="1800" dirty="0"/>
              <a:t>) </a:t>
            </a:r>
            <a:r>
              <a:rPr lang="ko-KR" altLang="en-US" sz="1800" dirty="0"/>
              <a:t>한다</a:t>
            </a:r>
            <a:br>
              <a:rPr lang="en-US" altLang="ko-KR" sz="1800" dirty="0"/>
            </a:br>
            <a:br>
              <a:rPr lang="ja-JP" altLang="en-US" sz="1800" dirty="0"/>
            </a:br>
            <a:r>
              <a:rPr lang="en-US" altLang="ko-KR" sz="1800" dirty="0" err="1"/>
              <a:t>std</a:t>
            </a:r>
            <a:r>
              <a:rPr lang="en-US" altLang="ko-KR" sz="1800" dirty="0"/>
              <a:t>::string format(double value,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precision)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ko-KR" altLang="en-US" sz="1800" dirty="0"/>
              <a:t>부동소수점수 </a:t>
            </a:r>
            <a:r>
              <a:rPr lang="en-US" altLang="ko-KR" sz="1800" dirty="0"/>
              <a:t>value</a:t>
            </a:r>
            <a:r>
              <a:rPr lang="ko-KR" altLang="en-US" sz="1800" dirty="0"/>
              <a:t>를 </a:t>
            </a:r>
            <a:r>
              <a:rPr lang="en-US" altLang="ko-KR" sz="1800" dirty="0"/>
              <a:t>10</a:t>
            </a:r>
            <a:r>
              <a:rPr lang="ko-KR" altLang="en-US" sz="1800" dirty="0"/>
              <a:t>진수 부동소수점 표기</a:t>
            </a:r>
            <a:r>
              <a:rPr lang="en-US" altLang="ko-KR" sz="1800" dirty="0"/>
              <a:t>(</a:t>
            </a:r>
            <a:r>
              <a:rPr lang="ko-KR" altLang="en-US" sz="1800" dirty="0"/>
              <a:t>자리 수는 </a:t>
            </a:r>
            <a:r>
              <a:rPr lang="en-US" altLang="ko-KR" sz="1800" dirty="0"/>
              <a:t>precision</a:t>
            </a:r>
            <a:r>
              <a:rPr lang="ko-KR" altLang="en-US" sz="1800" dirty="0"/>
              <a:t>에서 지정）한다</a:t>
            </a:r>
          </a:p>
        </p:txBody>
      </p:sp>
    </p:spTree>
    <p:extLst>
      <p:ext uri="{BB962C8B-B14F-4D97-AF65-F5344CB8AC3E}">
        <p14:creationId xmlns:p14="http://schemas.microsoft.com/office/powerpoint/2010/main" val="673977058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/>
        </p:nvSpPr>
        <p:spPr>
          <a:xfrm>
            <a:off x="242750" y="194200"/>
            <a:ext cx="5409370" cy="58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-KR" sz="2800" b="1" dirty="0" err="1">
                <a:latin typeface="Malgun Gothic"/>
                <a:ea typeface="Malgun Gothic"/>
                <a:cs typeface="Malgun Gothic"/>
                <a:sym typeface="Malgun Gothic"/>
              </a:rPr>
              <a:t>NumberFormatter</a:t>
            </a:r>
            <a:r>
              <a:rPr lang="en-US" altLang="ko-KR" sz="28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클래스 </a:t>
            </a:r>
            <a:r>
              <a:rPr lang="en-US" altLang="ko-KR" sz="2800" b="1" dirty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계속</a:t>
            </a:r>
            <a:r>
              <a:rPr lang="en-US" altLang="ko-KR" sz="2800" b="1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" sz="2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843558"/>
            <a:ext cx="80648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 err="1"/>
              <a:t>std</a:t>
            </a:r>
            <a:r>
              <a:rPr lang="en-US" altLang="ko-KR" sz="1800" dirty="0"/>
              <a:t>::string format(double value,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width,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precision)</a:t>
            </a:r>
            <a:br>
              <a:rPr lang="en-US" altLang="ko-KR" sz="1800" dirty="0"/>
            </a:br>
            <a:r>
              <a:rPr lang="en-US" altLang="ko-KR" sz="1800" dirty="0"/>
              <a:t>  </a:t>
            </a:r>
            <a:r>
              <a:rPr lang="ko-KR" altLang="en-US" sz="1800" dirty="0"/>
              <a:t>부동소수점수 </a:t>
            </a:r>
            <a:r>
              <a:rPr lang="en-US" altLang="ko-KR" sz="1800" dirty="0"/>
              <a:t>value</a:t>
            </a:r>
            <a:r>
              <a:rPr lang="ko-KR" altLang="en-US" sz="1800" dirty="0"/>
              <a:t>를 </a:t>
            </a:r>
            <a:r>
              <a:rPr lang="en-US" altLang="ko-KR" sz="1800" dirty="0"/>
              <a:t>10</a:t>
            </a:r>
            <a:r>
              <a:rPr lang="ko-KR" altLang="en-US" sz="1800" dirty="0"/>
              <a:t>진수 부동소수점 표기</a:t>
            </a:r>
            <a:r>
              <a:rPr lang="en-US" altLang="ko-KR" sz="1800" dirty="0"/>
              <a:t>(</a:t>
            </a:r>
            <a:r>
              <a:rPr lang="ko-KR" altLang="en-US" sz="1800" dirty="0"/>
              <a:t>오른쪽 자리 맞춤</a:t>
            </a:r>
            <a:r>
              <a:rPr lang="en-US" altLang="ko-KR" sz="1800" dirty="0"/>
              <a:t>, </a:t>
            </a:r>
            <a:r>
              <a:rPr lang="ko-KR" altLang="en-US" sz="1800" dirty="0"/>
              <a:t>자리 수는 </a:t>
            </a:r>
            <a:r>
              <a:rPr lang="en-US" altLang="ko-KR" sz="1800" dirty="0"/>
              <a:t>precision</a:t>
            </a:r>
            <a:r>
              <a:rPr lang="ko-KR" altLang="en-US" sz="1800" dirty="0"/>
              <a:t>에서 지정</a:t>
            </a:r>
            <a:r>
              <a:rPr lang="en-US" altLang="ko-KR" sz="1800" dirty="0"/>
              <a:t>) </a:t>
            </a:r>
            <a:r>
              <a:rPr lang="ko-KR" altLang="en-US" sz="1800" dirty="0"/>
              <a:t>한다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br>
              <a:rPr lang="ja-JP" altLang="en-US" sz="1800" dirty="0"/>
            </a:br>
            <a:r>
              <a:rPr lang="ko-KR" altLang="en-US" sz="1800" dirty="0"/>
              <a:t>모든 </a:t>
            </a:r>
            <a:r>
              <a:rPr lang="en-US" altLang="ko-KR" sz="1800" dirty="0"/>
              <a:t>format()</a:t>
            </a:r>
            <a:r>
              <a:rPr lang="ko-KR" altLang="en-US" sz="1800" dirty="0"/>
              <a:t>은 문자열에 숫자를 붙이는 </a:t>
            </a:r>
            <a:r>
              <a:rPr lang="en-US" altLang="ko-KR" sz="1800" dirty="0"/>
              <a:t>append() </a:t>
            </a:r>
            <a:r>
              <a:rPr lang="ko-KR" altLang="en-US" sz="1800" dirty="0"/>
              <a:t>함수를 가진다</a:t>
            </a:r>
            <a:br>
              <a:rPr lang="en-US" altLang="ja-JP" sz="1800" dirty="0"/>
            </a:br>
            <a:br>
              <a:rPr lang="ja-JP" altLang="en-US" sz="1800" dirty="0"/>
            </a:br>
            <a:r>
              <a:rPr lang="en-US" altLang="ko-KR" sz="1800" dirty="0"/>
              <a:t>append()</a:t>
            </a:r>
            <a:r>
              <a:rPr lang="ko-KR" altLang="en-US" sz="1800" dirty="0"/>
              <a:t>를 사용하면 성능을 아주 좋게 할 수 있다</a:t>
            </a:r>
            <a:br>
              <a:rPr lang="en-US" altLang="ja-JP" sz="1800" dirty="0"/>
            </a:br>
            <a:br>
              <a:rPr lang="ja-JP" altLang="en-US" sz="1800" dirty="0"/>
            </a:br>
            <a:r>
              <a:rPr lang="ko-KR" altLang="en-US" sz="1800" dirty="0"/>
              <a:t>예</a:t>
            </a:r>
            <a:r>
              <a:rPr lang="en-US" altLang="ko-KR" sz="1800" dirty="0"/>
              <a:t>) void append(</a:t>
            </a:r>
            <a:r>
              <a:rPr lang="en-US" altLang="ko-KR" sz="1800" dirty="0" err="1"/>
              <a:t>std</a:t>
            </a:r>
            <a:r>
              <a:rPr lang="en-US" altLang="ko-KR" sz="1800" dirty="0"/>
              <a:t>::string&amp; </a:t>
            </a:r>
            <a:r>
              <a:rPr lang="en-US" altLang="ko-KR" sz="1800" dirty="0" err="1"/>
              <a:t>str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value);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format()</a:t>
            </a:r>
            <a:r>
              <a:rPr lang="ko-KR" altLang="en-US" sz="1800" dirty="0"/>
              <a:t>은 구현에서 </a:t>
            </a:r>
            <a:r>
              <a:rPr lang="en-US" altLang="ko-KR" sz="1800" dirty="0"/>
              <a:t>append()</a:t>
            </a:r>
            <a:r>
              <a:rPr lang="ko-KR" altLang="en-US" sz="1800" dirty="0"/>
              <a:t>를 사용하고 있다</a:t>
            </a:r>
            <a:br>
              <a:rPr lang="en-US" altLang="ja-JP" sz="1800" dirty="0"/>
            </a:br>
            <a:br>
              <a:rPr lang="ja-JP" altLang="en-US" sz="1800" dirty="0"/>
            </a:br>
            <a:r>
              <a:rPr lang="ko-KR" altLang="en-US" sz="1800" dirty="0"/>
              <a:t>주의</a:t>
            </a:r>
            <a:r>
              <a:rPr lang="en-US" altLang="ko-KR" sz="1800" dirty="0"/>
              <a:t>: </a:t>
            </a:r>
            <a:r>
              <a:rPr lang="ko-KR" altLang="en-US" sz="1800" dirty="0"/>
              <a:t>변환 결과는 그 때의 </a:t>
            </a:r>
            <a:r>
              <a:rPr lang="en-US" altLang="ko-KR" sz="1800" dirty="0"/>
              <a:t>C </a:t>
            </a:r>
            <a:r>
              <a:rPr lang="ko-KR" altLang="en-US" sz="1800" dirty="0" err="1"/>
              <a:t>로케일에</a:t>
            </a:r>
            <a:r>
              <a:rPr lang="ko-KR" altLang="en-US" sz="1800" dirty="0"/>
              <a:t> 의존한다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18968626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/>
        </p:nvSpPr>
        <p:spPr>
          <a:xfrm>
            <a:off x="4981383" y="4731990"/>
            <a:ext cx="4162617" cy="317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altLang="ko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http://pocoproject.org/slides/040-StringsAndFormatting.pdf</a:t>
            </a:r>
            <a:endParaRPr lang="ko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15" y="838623"/>
            <a:ext cx="6523750" cy="3183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/>
        </p:nvSpPr>
        <p:spPr>
          <a:xfrm>
            <a:off x="221249" y="194199"/>
            <a:ext cx="5409370" cy="58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숫자 서식 예제 코드</a:t>
            </a:r>
            <a:endParaRPr lang="ko" sz="2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83566" y="748552"/>
            <a:ext cx="4572000" cy="43396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sz="1200" dirty="0" err="1"/>
              <a:t>std</a:t>
            </a:r>
            <a:r>
              <a:rPr lang="en-US" altLang="ko-KR" sz="1200" dirty="0"/>
              <a:t>::string s;</a:t>
            </a:r>
          </a:p>
          <a:p>
            <a:r>
              <a:rPr lang="en-US" altLang="ko-KR" sz="1200" dirty="0"/>
              <a:t>s = </a:t>
            </a:r>
            <a:r>
              <a:rPr lang="en-US" altLang="ko-KR" sz="1200" dirty="0" err="1"/>
              <a:t>NumberFormatter</a:t>
            </a:r>
            <a:r>
              <a:rPr lang="en-US" altLang="ko-KR" sz="1200" dirty="0"/>
              <a:t>::format(123);       // "123"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"\"" &lt;&lt; s &lt;&lt; "\""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s = </a:t>
            </a:r>
            <a:r>
              <a:rPr lang="en-US" altLang="ko-KR" sz="1200" dirty="0" err="1"/>
              <a:t>NumberFormatter</a:t>
            </a:r>
            <a:r>
              <a:rPr lang="en-US" altLang="ko-KR" sz="1200" dirty="0"/>
              <a:t>::format(123, 5);    // "  123"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"\"" &lt;&lt; s &lt;&lt; "\""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s = </a:t>
            </a:r>
            <a:r>
              <a:rPr lang="en-US" altLang="ko-KR" sz="1200" dirty="0" err="1"/>
              <a:t>NumberFormatter</a:t>
            </a:r>
            <a:r>
              <a:rPr lang="en-US" altLang="ko-KR" sz="1200" dirty="0"/>
              <a:t>::format(-123, 5);   // " -123"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"\"" &lt;&lt; s &lt;&lt; "\""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s = </a:t>
            </a:r>
            <a:r>
              <a:rPr lang="en-US" altLang="ko-KR" sz="1200" dirty="0" err="1"/>
              <a:t>NumberFormatter</a:t>
            </a:r>
            <a:r>
              <a:rPr lang="en-US" altLang="ko-KR" sz="1200" dirty="0"/>
              <a:t>::format(12345, 3);  // "12345"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"\"" &lt;&lt; s &lt;&lt; "\""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s = </a:t>
            </a:r>
            <a:r>
              <a:rPr lang="en-US" altLang="ko-KR" sz="1200" dirty="0" err="1"/>
              <a:t>NumberFormatter</a:t>
            </a:r>
            <a:r>
              <a:rPr lang="en-US" altLang="ko-KR" sz="1200" dirty="0"/>
              <a:t>::format0(123, 5);   // "00123"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"\"" &lt;&lt; s &lt;&lt; "\""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endParaRPr lang="en-US" altLang="ko-KR" sz="1200" dirty="0"/>
          </a:p>
          <a:p>
            <a:r>
              <a:rPr lang="en-US" altLang="ko-KR" sz="1200" dirty="0"/>
              <a:t>s = </a:t>
            </a:r>
            <a:r>
              <a:rPr lang="en-US" altLang="ko-KR" sz="1200" dirty="0" err="1"/>
              <a:t>NumberFormatter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formatHex</a:t>
            </a:r>
            <a:r>
              <a:rPr lang="en-US" altLang="ko-KR" sz="1200" dirty="0"/>
              <a:t>(123);    // "7B"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"\"" &lt;&lt; s &lt;&lt; "\""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s = </a:t>
            </a:r>
            <a:r>
              <a:rPr lang="en-US" altLang="ko-KR" sz="1200" dirty="0" err="1"/>
              <a:t>NumberFormatter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formatHex</a:t>
            </a:r>
            <a:r>
              <a:rPr lang="en-US" altLang="ko-KR" sz="1200" dirty="0"/>
              <a:t>(123, 4); // "007B"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"\"" &lt;&lt; s &lt;&lt; "\""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endParaRPr lang="en-US" altLang="ko-KR" sz="1200" dirty="0"/>
          </a:p>
          <a:p>
            <a:r>
              <a:rPr lang="en-US" altLang="ko-KR" sz="1200" dirty="0"/>
              <a:t>s = </a:t>
            </a:r>
            <a:r>
              <a:rPr lang="en-US" altLang="ko-KR" sz="1200" dirty="0" err="1"/>
              <a:t>NumberFormatter</a:t>
            </a:r>
            <a:r>
              <a:rPr lang="en-US" altLang="ko-KR" sz="1200" dirty="0"/>
              <a:t>::format(1.5);       // "1.5"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"\"" &lt;&lt; s &lt;&lt; "\""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s = </a:t>
            </a:r>
            <a:r>
              <a:rPr lang="en-US" altLang="ko-KR" sz="1200" dirty="0" err="1"/>
              <a:t>NumberFormatter</a:t>
            </a:r>
            <a:r>
              <a:rPr lang="en-US" altLang="ko-KR" sz="1200" dirty="0"/>
              <a:t>::format(1.5, 2);    // "1.50"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"\"" &lt;&lt; s &lt;&lt; "\""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s = </a:t>
            </a:r>
            <a:r>
              <a:rPr lang="en-US" altLang="ko-KR" sz="1200" dirty="0" err="1"/>
              <a:t>NumberFormatter</a:t>
            </a:r>
            <a:r>
              <a:rPr lang="en-US" altLang="ko-KR" sz="1200" dirty="0"/>
              <a:t>::format(1.5, 5, 2); // " 1.50"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"\"" &lt;&lt; s &lt;&lt; "\""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01545789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/>
        </p:nvSpPr>
        <p:spPr>
          <a:xfrm>
            <a:off x="242750" y="194200"/>
            <a:ext cx="5409370" cy="58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형 안전한 </a:t>
            </a:r>
            <a:r>
              <a:rPr lang="en-US" altLang="ko-KR" sz="2800" b="1" dirty="0" err="1">
                <a:latin typeface="Malgun Gothic"/>
                <a:ea typeface="Malgun Gothic"/>
                <a:cs typeface="Malgun Gothic"/>
                <a:sym typeface="Malgun Gothic"/>
              </a:rPr>
              <a:t>Printf</a:t>
            </a:r>
            <a:r>
              <a:rPr lang="en-US" altLang="ko-KR" sz="28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스타일 서식</a:t>
            </a:r>
            <a:endParaRPr lang="ko" sz="2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843558"/>
            <a:ext cx="813690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POCO</a:t>
            </a:r>
            <a:r>
              <a:rPr lang="ko-KR" altLang="en-US" dirty="0"/>
              <a:t>는 </a:t>
            </a:r>
            <a:r>
              <a:rPr lang="en-US" altLang="ja-JP" dirty="0" err="1"/>
              <a:t>std</a:t>
            </a:r>
            <a:r>
              <a:rPr lang="en-US" altLang="ja-JP" dirty="0"/>
              <a:t>::string </a:t>
            </a:r>
            <a:r>
              <a:rPr lang="ko-KR" altLang="en-US" dirty="0"/>
              <a:t>용의 형 안정한 </a:t>
            </a:r>
            <a:r>
              <a:rPr lang="en-US" altLang="ja-JP" dirty="0" err="1"/>
              <a:t>sprintf</a:t>
            </a:r>
            <a:r>
              <a:rPr lang="ko-KR" altLang="en-US" dirty="0"/>
              <a:t>에 비슷한 서식 함수를 제공한다</a:t>
            </a:r>
            <a:r>
              <a:rPr lang="en-US" altLang="ko-KR" dirty="0"/>
              <a:t>.</a:t>
            </a:r>
            <a:br>
              <a:rPr lang="en-US" altLang="ja-JP" dirty="0"/>
            </a:br>
            <a:br>
              <a:rPr lang="ja-JP" altLang="en-US" dirty="0"/>
            </a:br>
            <a:r>
              <a:rPr lang="en-US" altLang="ja-JP" dirty="0"/>
              <a:t>#include "</a:t>
            </a:r>
            <a:r>
              <a:rPr lang="en-US" altLang="ja-JP" dirty="0" err="1"/>
              <a:t>Poco</a:t>
            </a:r>
            <a:r>
              <a:rPr lang="en-US" altLang="ja-JP" dirty="0"/>
              <a:t>/</a:t>
            </a:r>
            <a:r>
              <a:rPr lang="en-US" altLang="ja-JP" dirty="0" err="1"/>
              <a:t>Format.h</a:t>
            </a:r>
            <a:r>
              <a:rPr lang="en-US" altLang="ja-JP" dirty="0"/>
              <a:t>＂</a:t>
            </a:r>
            <a:r>
              <a:rPr lang="ko-KR" altLang="en-US" dirty="0"/>
              <a:t>로 사용할 수 있다</a:t>
            </a:r>
            <a:r>
              <a:rPr lang="en-US" altLang="ko-KR" dirty="0"/>
              <a:t>.</a:t>
            </a:r>
            <a:br>
              <a:rPr lang="en-US" altLang="ja-JP" dirty="0"/>
            </a:br>
            <a:br>
              <a:rPr lang="ja-JP" altLang="en-US" dirty="0"/>
            </a:br>
            <a:r>
              <a:rPr lang="en-US" altLang="ja-JP" dirty="0" err="1"/>
              <a:t>std</a:t>
            </a:r>
            <a:r>
              <a:rPr lang="en-US" altLang="ja-JP" dirty="0"/>
              <a:t>::string format(</a:t>
            </a:r>
            <a:r>
              <a:rPr lang="en-US" altLang="ja-JP" dirty="0" err="1"/>
              <a:t>const</a:t>
            </a:r>
            <a:r>
              <a:rPr lang="en-US" altLang="ja-JP" dirty="0"/>
              <a:t> </a:t>
            </a:r>
            <a:r>
              <a:rPr lang="en-US" altLang="ja-JP" dirty="0" err="1"/>
              <a:t>std</a:t>
            </a:r>
            <a:r>
              <a:rPr lang="en-US" altLang="ja-JP" dirty="0"/>
              <a:t>::string&amp; format, </a:t>
            </a:r>
            <a:r>
              <a:rPr lang="en-US" altLang="ja-JP" dirty="0" err="1"/>
              <a:t>const</a:t>
            </a:r>
            <a:r>
              <a:rPr lang="en-US" altLang="ja-JP" dirty="0"/>
              <a:t> Any&amp; value1[, </a:t>
            </a:r>
            <a:r>
              <a:rPr lang="en-US" altLang="ja-JP" dirty="0" err="1"/>
              <a:t>const</a:t>
            </a:r>
            <a:r>
              <a:rPr lang="en-US" altLang="ja-JP" dirty="0"/>
              <a:t> Any&amp; value2[, ...]])</a:t>
            </a:r>
            <a:br>
              <a:rPr lang="en-US" altLang="ja-JP" dirty="0"/>
            </a:br>
            <a:br>
              <a:rPr lang="ja-JP" altLang="en-US" dirty="0"/>
            </a:br>
            <a:r>
              <a:rPr lang="en-US" altLang="ja-JP" dirty="0"/>
              <a:t>void format(</a:t>
            </a:r>
            <a:r>
              <a:rPr lang="en-US" altLang="ja-JP" dirty="0" err="1"/>
              <a:t>std</a:t>
            </a:r>
            <a:r>
              <a:rPr lang="en-US" altLang="ja-JP" dirty="0"/>
              <a:t>::string&amp; result, </a:t>
            </a:r>
            <a:r>
              <a:rPr lang="en-US" altLang="ja-JP" dirty="0" err="1"/>
              <a:t>const</a:t>
            </a:r>
            <a:r>
              <a:rPr lang="en-US" altLang="ja-JP" dirty="0"/>
              <a:t> </a:t>
            </a:r>
            <a:r>
              <a:rPr lang="en-US" altLang="ja-JP" dirty="0" err="1"/>
              <a:t>std</a:t>
            </a:r>
            <a:r>
              <a:rPr lang="en-US" altLang="ja-JP" dirty="0"/>
              <a:t>::string&amp; format, </a:t>
            </a:r>
            <a:r>
              <a:rPr lang="en-US" altLang="ja-JP" dirty="0" err="1"/>
              <a:t>const</a:t>
            </a:r>
            <a:r>
              <a:rPr lang="en-US" altLang="ja-JP" dirty="0"/>
              <a:t> Any&amp; value1[, </a:t>
            </a:r>
            <a:r>
              <a:rPr lang="en-US" altLang="ja-JP" dirty="0" err="1"/>
              <a:t>const</a:t>
            </a:r>
            <a:r>
              <a:rPr lang="en-US" altLang="ja-JP" dirty="0"/>
              <a:t> Any&amp; value2[, ...]])</a:t>
            </a:r>
            <a:br>
              <a:rPr lang="en-US" altLang="ja-JP" dirty="0"/>
            </a:br>
            <a:br>
              <a:rPr lang="ja-JP" altLang="en-US" dirty="0"/>
            </a:br>
            <a:r>
              <a:rPr lang="ko-KR" altLang="en-US" dirty="0"/>
              <a:t>서식은 대부분은 </a:t>
            </a:r>
            <a:r>
              <a:rPr lang="en-US" altLang="ja-JP" dirty="0" err="1"/>
              <a:t>printf</a:t>
            </a:r>
            <a:r>
              <a:rPr lang="en-US" altLang="ja-JP" dirty="0"/>
              <a:t>()</a:t>
            </a:r>
            <a:r>
              <a:rPr lang="ko-KR" altLang="en-US" dirty="0"/>
              <a:t>와 호환성이 있다</a:t>
            </a:r>
            <a:r>
              <a:rPr lang="en-US" altLang="ko-KR" dirty="0"/>
              <a:t>(</a:t>
            </a:r>
            <a:r>
              <a:rPr lang="ko-KR" altLang="en-US" dirty="0"/>
              <a:t>그러나 다른 것도 있다</a:t>
            </a:r>
            <a:r>
              <a:rPr lang="en-US" altLang="ko-KR" dirty="0"/>
              <a:t>)</a:t>
            </a:r>
            <a:br>
              <a:rPr lang="en-US" altLang="ja-JP" dirty="0"/>
            </a:br>
            <a:br>
              <a:rPr lang="ja-JP" altLang="en-US" dirty="0"/>
            </a:br>
            <a:r>
              <a:rPr lang="ko-KR" altLang="en-US" dirty="0"/>
              <a:t>최대 </a:t>
            </a:r>
            <a:r>
              <a:rPr lang="en-US" altLang="ko-KR" dirty="0"/>
              <a:t>6</a:t>
            </a:r>
            <a:r>
              <a:rPr lang="ko-KR" altLang="en-US" dirty="0"/>
              <a:t>개의 </a:t>
            </a:r>
            <a:r>
              <a:rPr lang="ko-KR" altLang="en-US" dirty="0" err="1"/>
              <a:t>파라메터를</a:t>
            </a:r>
            <a:r>
              <a:rPr lang="ko-KR" altLang="en-US" dirty="0"/>
              <a:t> 사용할 수 있다</a:t>
            </a:r>
            <a:br>
              <a:rPr lang="en-US" altLang="ja-JP" dirty="0"/>
            </a:br>
            <a:br>
              <a:rPr lang="ja-JP" altLang="en-US" dirty="0"/>
            </a:br>
            <a:r>
              <a:rPr lang="ko-KR" altLang="en-US" dirty="0"/>
              <a:t>값이 서식으로 지정한 타입과 일치하지 않는 경우 </a:t>
            </a:r>
            <a:r>
              <a:rPr lang="en-US" altLang="ja-JP" dirty="0" err="1"/>
              <a:t>BadCastException</a:t>
            </a:r>
            <a:r>
              <a:rPr lang="ko-KR" altLang="en-US" dirty="0"/>
              <a:t>이 발생한다</a:t>
            </a:r>
            <a:br>
              <a:rPr lang="en-US" altLang="ja-JP" dirty="0"/>
            </a:br>
            <a:br>
              <a:rPr lang="ja-JP" altLang="en-US" dirty="0"/>
            </a:br>
            <a:r>
              <a:rPr lang="ko-KR" altLang="en-US" dirty="0"/>
              <a:t>만약 값 보다 서식 내 지정자 쪽이 많은 경우 여분 지정자 문자가 결과에 복사 된다</a:t>
            </a:r>
            <a:r>
              <a:rPr lang="ja-JP" altLang="en-US" dirty="0"/>
              <a:t> </a:t>
            </a:r>
            <a:r>
              <a:rPr lang="en-US" altLang="ja-JP" dirty="0"/>
              <a:t>(%d -&gt; d)</a:t>
            </a:r>
            <a:br>
              <a:rPr lang="en-US" altLang="ja-JP" dirty="0"/>
            </a:br>
            <a:br>
              <a:rPr lang="ja-JP" altLang="en-US" dirty="0"/>
            </a:br>
            <a:r>
              <a:rPr lang="ko-KR" altLang="en-US" dirty="0"/>
              <a:t>만약 서식 내 지정자 보다 값 쪽이 많은 경우 여분의 값은 그냥 무시된다</a:t>
            </a:r>
          </a:p>
        </p:txBody>
      </p:sp>
    </p:spTree>
    <p:extLst>
      <p:ext uri="{BB962C8B-B14F-4D97-AF65-F5344CB8AC3E}">
        <p14:creationId xmlns:p14="http://schemas.microsoft.com/office/powerpoint/2010/main" val="186220416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/>
        </p:nvSpPr>
        <p:spPr>
          <a:xfrm>
            <a:off x="242750" y="194200"/>
            <a:ext cx="6417482" cy="58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ko-KR" alt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형 안전한 </a:t>
            </a:r>
            <a:r>
              <a:rPr lang="en-US" altLang="ko-KR" sz="2800" b="1" dirty="0" err="1">
                <a:latin typeface="Malgun Gothic"/>
                <a:ea typeface="Malgun Gothic"/>
                <a:cs typeface="Malgun Gothic"/>
                <a:sym typeface="Malgun Gothic"/>
              </a:rPr>
              <a:t>Printf</a:t>
            </a:r>
            <a:r>
              <a:rPr lang="en-US" altLang="ko-KR" sz="28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스타일 서식 예제코드</a:t>
            </a:r>
            <a:endParaRPr lang="ko" altLang="ko-KR" sz="2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95736" y="843558"/>
            <a:ext cx="4572000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n = 42;</a:t>
            </a:r>
          </a:p>
          <a:p>
            <a:r>
              <a:rPr lang="en-US" altLang="ko-KR" sz="1200" dirty="0" err="1"/>
              <a:t>std</a:t>
            </a:r>
            <a:r>
              <a:rPr lang="en-US" altLang="ko-KR" sz="1200" dirty="0"/>
              <a:t>::string s;</a:t>
            </a:r>
          </a:p>
          <a:p>
            <a:r>
              <a:rPr lang="en-US" altLang="ko-KR" sz="1200" dirty="0"/>
              <a:t>format(s, "The answer to life, the universe and everything is %d", n);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endParaRPr lang="en-US" altLang="ko-KR" sz="1200" dirty="0"/>
          </a:p>
          <a:p>
            <a:r>
              <a:rPr lang="en-US" altLang="ko-KR" sz="1200" dirty="0"/>
              <a:t>s = format("%d + %d = %d", 2, 2, 4); // "2 + 2 = 4"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s = format("%4d", 42);               // "  42"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"\"" &lt;&lt; s &lt;&lt; "\""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s = format("%-4d", 42);              // "42  "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"\"" &lt;&lt; s &lt;&lt; "\""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endParaRPr lang="en-US" altLang="ko-KR" sz="1200" dirty="0"/>
          </a:p>
          <a:p>
            <a:r>
              <a:rPr lang="en-US" altLang="ko-KR" sz="1200" dirty="0"/>
              <a:t>try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format(s, "%d",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::string("foo"));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catch (</a:t>
            </a:r>
            <a:r>
              <a:rPr lang="en-US" altLang="ko-KR" sz="1200" dirty="0" err="1"/>
              <a:t>Poco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BadCastException</a:t>
            </a:r>
            <a:r>
              <a:rPr lang="en-US" altLang="ko-KR" sz="1200" dirty="0"/>
              <a:t>&amp;)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"Catch </a:t>
            </a:r>
            <a:r>
              <a:rPr lang="en-US" altLang="ko-KR" sz="1200" dirty="0" err="1"/>
              <a:t>BadCastException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32504216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/>
        </p:nvSpPr>
        <p:spPr>
          <a:xfrm>
            <a:off x="242750" y="194200"/>
            <a:ext cx="5409370" cy="58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문자열에서 숫자 추출</a:t>
            </a:r>
            <a:endParaRPr lang="ko" sz="2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1946" y="767214"/>
            <a:ext cx="82809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 err="1"/>
              <a:t>Poco</a:t>
            </a:r>
            <a:r>
              <a:rPr lang="en-US" altLang="ko-KR" sz="1800" dirty="0"/>
              <a:t>::</a:t>
            </a:r>
            <a:r>
              <a:rPr lang="en-US" altLang="ko-KR" sz="1800" dirty="0" err="1"/>
              <a:t>NumberParser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클래스의 </a:t>
            </a:r>
            <a:r>
              <a:rPr lang="en-US" altLang="ko-KR" sz="1800" dirty="0"/>
              <a:t>static </a:t>
            </a:r>
            <a:r>
              <a:rPr lang="ko-KR" altLang="en-US" sz="1800" dirty="0"/>
              <a:t>멤버 함수는 문자열 중의 숫자를 추출하기 위해 사용한다</a:t>
            </a:r>
            <a:r>
              <a:rPr lang="en-US" altLang="ko-KR" sz="1800" dirty="0"/>
              <a:t>.</a:t>
            </a:r>
            <a:br>
              <a:rPr lang="ja-JP" altLang="en-US" sz="1800" dirty="0"/>
            </a:br>
            <a:endParaRPr lang="en-US" altLang="ja-JP" sz="1800" dirty="0"/>
          </a:p>
          <a:p>
            <a:r>
              <a:rPr lang="en-US" altLang="ja-JP" sz="1800" dirty="0"/>
              <a:t>#</a:t>
            </a:r>
            <a:r>
              <a:rPr lang="en-US" altLang="ko-KR" sz="1800" dirty="0"/>
              <a:t>include "</a:t>
            </a:r>
            <a:r>
              <a:rPr lang="en-US" altLang="ko-KR" sz="1800" dirty="0" err="1"/>
              <a:t>Poco</a:t>
            </a:r>
            <a:r>
              <a:rPr lang="en-US" altLang="ko-KR" sz="1800" dirty="0"/>
              <a:t>/</a:t>
            </a:r>
            <a:r>
              <a:rPr lang="en-US" altLang="ko-KR" sz="1800" dirty="0" err="1"/>
              <a:t>NumberParser.h</a:t>
            </a:r>
            <a:r>
              <a:rPr lang="en-US" altLang="ko-KR" sz="1800" dirty="0"/>
              <a:t>＂</a:t>
            </a:r>
            <a:r>
              <a:rPr lang="ko-KR" altLang="en-US" sz="1800" dirty="0"/>
              <a:t>로 사용할 수 있다</a:t>
            </a:r>
            <a:r>
              <a:rPr lang="en-US" altLang="ko-KR" sz="1800" dirty="0"/>
              <a:t>.</a:t>
            </a:r>
            <a:br>
              <a:rPr lang="ja-JP" altLang="en-US" sz="1800" dirty="0"/>
            </a:br>
            <a:endParaRPr lang="en-US" altLang="ja-JP" sz="1800" dirty="0"/>
          </a:p>
          <a:p>
            <a:r>
              <a:rPr lang="en-US" altLang="ko-KR" sz="1800" dirty="0" err="1"/>
              <a:t>int</a:t>
            </a:r>
            <a:r>
              <a:rPr lang="en-US" altLang="ko-KR" sz="1800" dirty="0"/>
              <a:t> parse(</a:t>
            </a:r>
            <a:r>
              <a:rPr lang="en-US" altLang="ko-KR" sz="1800" dirty="0" err="1"/>
              <a:t>const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std</a:t>
            </a:r>
            <a:r>
              <a:rPr lang="en-US" altLang="ko-KR" sz="1800" dirty="0"/>
              <a:t>::string&amp; </a:t>
            </a:r>
            <a:r>
              <a:rPr lang="en-US" altLang="ko-KR" sz="1800" dirty="0" err="1"/>
              <a:t>str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en-US" altLang="ko-KR" sz="1800" dirty="0" err="1"/>
              <a:t>str</a:t>
            </a:r>
            <a:r>
              <a:rPr lang="ko-KR" altLang="en-US" sz="1800" dirty="0"/>
              <a:t>에서 </a:t>
            </a:r>
            <a:r>
              <a:rPr lang="en-US" altLang="ko-KR" sz="1800" dirty="0"/>
              <a:t>10</a:t>
            </a:r>
            <a:r>
              <a:rPr lang="ko-KR" altLang="en-US" sz="1800" dirty="0"/>
              <a:t>진수 표기 정수를 추출한다</a:t>
            </a:r>
            <a:r>
              <a:rPr lang="en-US" altLang="ko-KR" sz="1800" dirty="0"/>
              <a:t>. </a:t>
            </a:r>
            <a:r>
              <a:rPr lang="ko-KR" altLang="en-US" sz="1800" dirty="0"/>
              <a:t>만약 문자열이 유효한 숫자를 포함하지 않다면 </a:t>
            </a:r>
            <a:r>
              <a:rPr lang="en-US" altLang="ko-KR" sz="1800" dirty="0" err="1"/>
              <a:t>SyntaxException</a:t>
            </a:r>
            <a:r>
              <a:rPr lang="ko-KR" altLang="en-US" sz="1800" dirty="0"/>
              <a:t>을 던진다</a:t>
            </a:r>
            <a:r>
              <a:rPr lang="en-US" altLang="ko-KR" sz="1800" dirty="0"/>
              <a:t>.</a:t>
            </a:r>
            <a:br>
              <a:rPr lang="ja-JP" altLang="en-US" sz="1800" dirty="0"/>
            </a:br>
            <a:endParaRPr lang="en-US" altLang="ja-JP" sz="1800" dirty="0"/>
          </a:p>
          <a:p>
            <a:r>
              <a:rPr lang="en-US" altLang="ko-KR" sz="1800" dirty="0" err="1"/>
              <a:t>bool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tryParse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const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std</a:t>
            </a:r>
            <a:r>
              <a:rPr lang="en-US" altLang="ko-KR" sz="1800" dirty="0"/>
              <a:t>::string&amp; </a:t>
            </a:r>
            <a:r>
              <a:rPr lang="en-US" altLang="ko-KR" sz="1800" dirty="0" err="1"/>
              <a:t>str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&amp; value)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en-US" altLang="ko-KR" sz="1800" dirty="0" err="1"/>
              <a:t>str</a:t>
            </a:r>
            <a:r>
              <a:rPr lang="ko-KR" altLang="en-US" sz="1800" dirty="0"/>
              <a:t>에서 </a:t>
            </a:r>
            <a:r>
              <a:rPr lang="en-US" altLang="ko-KR" sz="1800" dirty="0"/>
              <a:t>10</a:t>
            </a:r>
            <a:r>
              <a:rPr lang="ko-KR" altLang="en-US" sz="1800" dirty="0"/>
              <a:t>진수 표기 정수를 추출하고</a:t>
            </a:r>
            <a:r>
              <a:rPr lang="en-US" altLang="ko-KR" sz="1800" dirty="0"/>
              <a:t>, value</a:t>
            </a:r>
            <a:r>
              <a:rPr lang="ko-KR" altLang="en-US" sz="1800" dirty="0"/>
              <a:t>에 그 값을 넣는다</a:t>
            </a:r>
            <a:r>
              <a:rPr lang="en-US" altLang="ko-KR" sz="1800" dirty="0"/>
              <a:t>. </a:t>
            </a:r>
            <a:r>
              <a:rPr lang="ko-KR" altLang="en-US" sz="1800" dirty="0"/>
              <a:t>숫자가 유효하다면 </a:t>
            </a:r>
            <a:r>
              <a:rPr lang="en-US" altLang="ko-KR" sz="1800" dirty="0"/>
              <a:t>true</a:t>
            </a:r>
            <a:r>
              <a:rPr lang="ko-KR" altLang="en-US" sz="1800" dirty="0"/>
              <a:t>를 반환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ko-KR" altLang="en-US" sz="1800" dirty="0"/>
              <a:t> 그렇지 않다면 </a:t>
            </a:r>
            <a:r>
              <a:rPr lang="en-US" altLang="ko-KR" sz="1800" dirty="0"/>
              <a:t>false</a:t>
            </a:r>
            <a:r>
              <a:rPr lang="ko-KR" altLang="en-US" sz="1800" dirty="0"/>
              <a:t>를 반환하고 </a:t>
            </a:r>
            <a:r>
              <a:rPr lang="en-US" altLang="ko-KR" sz="1800" dirty="0"/>
              <a:t>value</a:t>
            </a:r>
            <a:r>
              <a:rPr lang="ko-KR" altLang="en-US" sz="1800" dirty="0"/>
              <a:t>의 값은 변하지 않는다</a:t>
            </a:r>
            <a:r>
              <a:rPr lang="en-US" altLang="ko-KR" sz="1800" dirty="0"/>
              <a:t>.</a:t>
            </a:r>
            <a:br>
              <a:rPr lang="ja-JP" altLang="en-US" sz="1800" dirty="0"/>
            </a:br>
            <a:endParaRPr lang="en-US" altLang="ja-JP" sz="1800" dirty="0"/>
          </a:p>
          <a:p>
            <a:r>
              <a:rPr lang="en-US" altLang="ko-KR" sz="1800" dirty="0"/>
              <a:t>unsigned </a:t>
            </a:r>
            <a:r>
              <a:rPr lang="en-US" altLang="ko-KR" sz="1800" dirty="0" err="1"/>
              <a:t>parseUnsigned</a:t>
            </a:r>
            <a:r>
              <a:rPr lang="en-US" altLang="ko-KR" sz="1800" dirty="0"/>
              <a:t>(</a:t>
            </a:r>
            <a:r>
              <a:rPr lang="en-US" altLang="ko-KR" sz="1800" dirty="0" err="1"/>
              <a:t>const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std</a:t>
            </a:r>
            <a:r>
              <a:rPr lang="en-US" altLang="ko-KR" sz="1800" dirty="0"/>
              <a:t>::string&amp; </a:t>
            </a:r>
            <a:r>
              <a:rPr lang="en-US" altLang="ko-KR" sz="1800" dirty="0" err="1"/>
              <a:t>str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89081665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/>
        </p:nvSpPr>
        <p:spPr>
          <a:xfrm>
            <a:off x="242750" y="194200"/>
            <a:ext cx="5409370" cy="58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문자열에서 숫자 추출 </a:t>
            </a:r>
            <a:r>
              <a:rPr lang="en-US" altLang="ko-KR" sz="2800" b="1" dirty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계속</a:t>
            </a:r>
            <a:r>
              <a:rPr lang="en-US" altLang="ko-KR" sz="2800" b="1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" sz="2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1946" y="767214"/>
            <a:ext cx="82809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 err="1"/>
              <a:t>bool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tryParseUnsigned</a:t>
            </a:r>
            <a:r>
              <a:rPr lang="en-US" altLang="ko-KR" sz="1800" dirty="0"/>
              <a:t>(</a:t>
            </a:r>
            <a:r>
              <a:rPr lang="en-US" altLang="ko-KR" sz="1800" dirty="0" err="1"/>
              <a:t>const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std</a:t>
            </a:r>
            <a:r>
              <a:rPr lang="en-US" altLang="ko-KR" sz="1800" dirty="0"/>
              <a:t>::string&amp; </a:t>
            </a:r>
            <a:r>
              <a:rPr lang="en-US" altLang="ko-KR" sz="1800" dirty="0" err="1"/>
              <a:t>str</a:t>
            </a:r>
            <a:r>
              <a:rPr lang="en-US" altLang="ko-KR" sz="1800" dirty="0"/>
              <a:t>, unsigned&amp; value)</a:t>
            </a:r>
            <a:br>
              <a:rPr lang="en-US" altLang="ko-KR" sz="1800" dirty="0"/>
            </a:br>
            <a:endParaRPr lang="en-US" altLang="ko-KR" sz="1800" dirty="0"/>
          </a:p>
          <a:p>
            <a:r>
              <a:rPr lang="en-US" altLang="ko-KR" sz="1800" dirty="0"/>
              <a:t>unsigned </a:t>
            </a:r>
            <a:r>
              <a:rPr lang="en-US" altLang="ko-KR" sz="1800" dirty="0" err="1"/>
              <a:t>parseHex</a:t>
            </a:r>
            <a:r>
              <a:rPr lang="en-US" altLang="ko-KR" sz="1800" dirty="0"/>
              <a:t>(</a:t>
            </a:r>
            <a:r>
              <a:rPr lang="en-US" altLang="ko-KR" sz="1800" dirty="0" err="1"/>
              <a:t>const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std</a:t>
            </a:r>
            <a:r>
              <a:rPr lang="en-US" altLang="ko-KR" sz="1800" dirty="0"/>
              <a:t>::string&amp; </a:t>
            </a:r>
            <a:r>
              <a:rPr lang="en-US" altLang="ko-KR" sz="1800" dirty="0" err="1"/>
              <a:t>str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endParaRPr lang="en-US" altLang="ko-KR" sz="1800" dirty="0"/>
          </a:p>
          <a:p>
            <a:r>
              <a:rPr lang="en-US" altLang="ko-KR" sz="1800" dirty="0" err="1"/>
              <a:t>bool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tryParseHex</a:t>
            </a:r>
            <a:r>
              <a:rPr lang="en-US" altLang="ko-KR" sz="1800" dirty="0"/>
              <a:t>(</a:t>
            </a:r>
            <a:r>
              <a:rPr lang="en-US" altLang="ko-KR" sz="1800" dirty="0" err="1"/>
              <a:t>const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std</a:t>
            </a:r>
            <a:r>
              <a:rPr lang="en-US" altLang="ko-KR" sz="1800" dirty="0"/>
              <a:t>::string&amp; </a:t>
            </a:r>
            <a:r>
              <a:rPr lang="en-US" altLang="ko-KR" sz="1800" dirty="0" err="1"/>
              <a:t>str</a:t>
            </a:r>
            <a:r>
              <a:rPr lang="en-US" altLang="ko-KR" sz="1800" dirty="0"/>
              <a:t>, unsigned&amp; value)</a:t>
            </a:r>
            <a:br>
              <a:rPr lang="en-US" altLang="ko-KR" sz="1800" dirty="0"/>
            </a:br>
            <a:endParaRPr lang="en-US" altLang="ko-KR" sz="1800" dirty="0"/>
          </a:p>
          <a:p>
            <a:r>
              <a:rPr lang="en-US" altLang="ko-KR" sz="1800" dirty="0"/>
              <a:t>Int64 parse64(</a:t>
            </a:r>
            <a:r>
              <a:rPr lang="en-US" altLang="ko-KR" sz="1800" dirty="0" err="1"/>
              <a:t>const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std</a:t>
            </a:r>
            <a:r>
              <a:rPr lang="en-US" altLang="ko-KR" sz="1800" dirty="0"/>
              <a:t>::string&amp; </a:t>
            </a:r>
            <a:r>
              <a:rPr lang="en-US" altLang="ko-KR" sz="1800" dirty="0" err="1"/>
              <a:t>str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endParaRPr lang="en-US" altLang="ko-KR" sz="1800" dirty="0"/>
          </a:p>
          <a:p>
            <a:r>
              <a:rPr lang="en-US" altLang="ko-KR" sz="1800" dirty="0" err="1"/>
              <a:t>bool</a:t>
            </a:r>
            <a:r>
              <a:rPr lang="en-US" altLang="ko-KR" sz="1800" dirty="0"/>
              <a:t> tryParse64(</a:t>
            </a:r>
            <a:r>
              <a:rPr lang="en-US" altLang="ko-KR" sz="1800" dirty="0" err="1"/>
              <a:t>const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std</a:t>
            </a:r>
            <a:r>
              <a:rPr lang="en-US" altLang="ko-KR" sz="1800" dirty="0"/>
              <a:t>::string&amp; </a:t>
            </a:r>
            <a:r>
              <a:rPr lang="en-US" altLang="ko-KR" sz="1800" dirty="0" err="1"/>
              <a:t>str</a:t>
            </a:r>
            <a:r>
              <a:rPr lang="en-US" altLang="ko-KR" sz="1800" dirty="0"/>
              <a:t>, Int64&amp; value)</a:t>
            </a:r>
            <a:br>
              <a:rPr lang="en-US" altLang="ko-KR" sz="1800" dirty="0"/>
            </a:br>
            <a:endParaRPr lang="en-US" altLang="ko-KR" sz="1800" dirty="0"/>
          </a:p>
          <a:p>
            <a:r>
              <a:rPr lang="en-US" altLang="ko-KR" sz="1800" dirty="0"/>
              <a:t>UInt64 parseUnsigned64(</a:t>
            </a:r>
            <a:r>
              <a:rPr lang="en-US" altLang="ko-KR" sz="1800" dirty="0" err="1"/>
              <a:t>const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std</a:t>
            </a:r>
            <a:r>
              <a:rPr lang="en-US" altLang="ko-KR" sz="1800" dirty="0"/>
              <a:t>::string&amp; </a:t>
            </a:r>
            <a:r>
              <a:rPr lang="en-US" altLang="ko-KR" sz="1800" dirty="0" err="1"/>
              <a:t>str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endParaRPr lang="en-US" altLang="ko-KR" sz="1800" dirty="0"/>
          </a:p>
          <a:p>
            <a:r>
              <a:rPr lang="en-US" altLang="ko-KR" sz="1800" dirty="0" err="1"/>
              <a:t>bool</a:t>
            </a:r>
            <a:r>
              <a:rPr lang="en-US" altLang="ko-KR" sz="1800" dirty="0"/>
              <a:t> tryParseUnsigned64(</a:t>
            </a:r>
            <a:r>
              <a:rPr lang="en-US" altLang="ko-KR" sz="1800" dirty="0" err="1"/>
              <a:t>const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std</a:t>
            </a:r>
            <a:r>
              <a:rPr lang="en-US" altLang="ko-KR" sz="1800" dirty="0"/>
              <a:t>::string&amp; </a:t>
            </a:r>
            <a:r>
              <a:rPr lang="en-US" altLang="ko-KR" sz="1800" dirty="0" err="1"/>
              <a:t>str</a:t>
            </a:r>
            <a:r>
              <a:rPr lang="en-US" altLang="ko-KR" sz="1800" dirty="0"/>
              <a:t>, UInt64&amp; value)</a:t>
            </a:r>
            <a:br>
              <a:rPr lang="en-US" altLang="ko-KR" sz="1800" dirty="0"/>
            </a:br>
            <a:endParaRPr lang="en-US" altLang="ko-KR" sz="1800" dirty="0"/>
          </a:p>
          <a:p>
            <a:r>
              <a:rPr lang="en-US" altLang="ko-KR" sz="1800" dirty="0"/>
              <a:t>UInt64 parseHex64(</a:t>
            </a:r>
            <a:r>
              <a:rPr lang="en-US" altLang="ko-KR" sz="1800" dirty="0" err="1"/>
              <a:t>const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std</a:t>
            </a:r>
            <a:r>
              <a:rPr lang="en-US" altLang="ko-KR" sz="1800" dirty="0"/>
              <a:t>::string&amp; </a:t>
            </a:r>
            <a:r>
              <a:rPr lang="en-US" altLang="ko-KR" sz="1800" dirty="0" err="1"/>
              <a:t>str</a:t>
            </a:r>
            <a:r>
              <a:rPr lang="en-US" altLang="ko-KR" sz="1800" dirty="0"/>
              <a:t>))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44142285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/>
        </p:nvSpPr>
        <p:spPr>
          <a:xfrm>
            <a:off x="242750" y="194200"/>
            <a:ext cx="5409370" cy="58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문자열에서 숫자 추출 </a:t>
            </a:r>
            <a:r>
              <a:rPr lang="en-US" altLang="ko-KR" sz="2800" b="1" dirty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계속</a:t>
            </a:r>
            <a:r>
              <a:rPr lang="en-US" altLang="ko-KR" sz="2800" b="1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" sz="2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1946" y="767214"/>
            <a:ext cx="8280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 err="1"/>
              <a:t>bool</a:t>
            </a:r>
            <a:r>
              <a:rPr lang="en-US" altLang="ko-KR" sz="1800" dirty="0"/>
              <a:t> tryParseHex64(</a:t>
            </a:r>
            <a:r>
              <a:rPr lang="en-US" altLang="ko-KR" sz="1800" dirty="0" err="1"/>
              <a:t>const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std</a:t>
            </a:r>
            <a:r>
              <a:rPr lang="en-US" altLang="ko-KR" sz="1800" dirty="0"/>
              <a:t>::string&amp; </a:t>
            </a:r>
            <a:r>
              <a:rPr lang="en-US" altLang="ko-KR" sz="1800" dirty="0" err="1"/>
              <a:t>str</a:t>
            </a:r>
            <a:r>
              <a:rPr lang="en-US" altLang="ko-KR" sz="1800" dirty="0"/>
              <a:t>, UInt64&amp; value)</a:t>
            </a:r>
            <a:br>
              <a:rPr lang="en-US" altLang="ko-KR" sz="1800" dirty="0"/>
            </a:br>
            <a:endParaRPr lang="en-US" altLang="ko-KR" sz="1800" dirty="0"/>
          </a:p>
          <a:p>
            <a:r>
              <a:rPr lang="en-US" altLang="ko-KR" sz="1800" dirty="0"/>
              <a:t>double </a:t>
            </a:r>
            <a:r>
              <a:rPr lang="en-US" altLang="ko-KR" sz="1800" dirty="0" err="1"/>
              <a:t>parseFloat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const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std</a:t>
            </a:r>
            <a:r>
              <a:rPr lang="en-US" altLang="ko-KR" sz="1800" dirty="0"/>
              <a:t>::string&amp; </a:t>
            </a:r>
            <a:r>
              <a:rPr lang="en-US" altLang="ko-KR" sz="1800" dirty="0" err="1"/>
              <a:t>str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endParaRPr lang="en-US" altLang="ko-KR" sz="1800" dirty="0"/>
          </a:p>
          <a:p>
            <a:r>
              <a:rPr lang="en-US" altLang="ko-KR" sz="1800" dirty="0" err="1"/>
              <a:t>bool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tryParseFloat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const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std</a:t>
            </a:r>
            <a:r>
              <a:rPr lang="en-US" altLang="ko-KR" sz="1800" dirty="0"/>
              <a:t>::string&amp; </a:t>
            </a:r>
            <a:r>
              <a:rPr lang="en-US" altLang="ko-KR" sz="1800" dirty="0" err="1"/>
              <a:t>str</a:t>
            </a:r>
            <a:r>
              <a:rPr lang="en-US" altLang="ko-KR" sz="1800" dirty="0"/>
              <a:t>, double&amp; value)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04258241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/>
        </p:nvSpPr>
        <p:spPr>
          <a:xfrm>
            <a:off x="242750" y="194200"/>
            <a:ext cx="5409370" cy="58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문자열 분해</a:t>
            </a:r>
            <a:endParaRPr lang="ko" sz="2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915566"/>
            <a:ext cx="80648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800" dirty="0" err="1"/>
              <a:t>Poco</a:t>
            </a:r>
            <a:r>
              <a:rPr lang="en-US" altLang="ja-JP" sz="1800" dirty="0"/>
              <a:t>::</a:t>
            </a:r>
            <a:r>
              <a:rPr lang="en-US" altLang="ja-JP" sz="1800" dirty="0" err="1"/>
              <a:t>StringTokenizer</a:t>
            </a:r>
            <a:r>
              <a:rPr lang="ko-KR" altLang="en-US" sz="1800" dirty="0"/>
              <a:t>는 문자열을 토큰으로 분해할 수 있다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ko-KR" altLang="en-US" sz="1800" dirty="0"/>
              <a:t>토큰은 </a:t>
            </a:r>
            <a:r>
              <a:rPr lang="ko-KR" altLang="en-US" sz="1800" dirty="0" err="1"/>
              <a:t>구분자</a:t>
            </a:r>
            <a:r>
              <a:rPr lang="ko-KR" altLang="en-US" sz="1800" dirty="0"/>
              <a:t> 문자열로 분해 해야만 한다</a:t>
            </a:r>
            <a:r>
              <a:rPr lang="en-US" altLang="ko-KR" sz="1800" dirty="0"/>
              <a:t>.</a:t>
            </a:r>
            <a:br>
              <a:rPr lang="ja-JP" altLang="en-US" sz="1800" dirty="0"/>
            </a:br>
            <a:endParaRPr lang="en-US" altLang="ja-JP" sz="1800" dirty="0"/>
          </a:p>
          <a:p>
            <a:r>
              <a:rPr lang="en-US" altLang="ja-JP" sz="1800" dirty="0"/>
              <a:t>#include "</a:t>
            </a:r>
            <a:r>
              <a:rPr lang="en-US" altLang="ja-JP" sz="1800" dirty="0" err="1"/>
              <a:t>Poco</a:t>
            </a:r>
            <a:r>
              <a:rPr lang="en-US" altLang="ja-JP" sz="1800" dirty="0"/>
              <a:t>/</a:t>
            </a:r>
            <a:r>
              <a:rPr lang="en-US" altLang="ja-JP" sz="1800" dirty="0" err="1"/>
              <a:t>StringTokenizer.h</a:t>
            </a:r>
            <a:r>
              <a:rPr lang="en-US" altLang="ja-JP" sz="1800" dirty="0"/>
              <a:t>＂</a:t>
            </a:r>
            <a:r>
              <a:rPr lang="ko-KR" altLang="en-US" sz="1800" dirty="0"/>
              <a:t>로 사용할 수 있다</a:t>
            </a:r>
            <a:r>
              <a:rPr lang="en-US" altLang="ko-KR" sz="1800" dirty="0"/>
              <a:t>.</a:t>
            </a:r>
            <a:br>
              <a:rPr lang="ja-JP" altLang="en-US" sz="1800" dirty="0"/>
            </a:br>
            <a:endParaRPr lang="en-US" altLang="ja-JP" sz="1800" dirty="0"/>
          </a:p>
          <a:p>
            <a:r>
              <a:rPr lang="en-US" altLang="ja-JP" sz="1800" dirty="0" err="1"/>
              <a:t>StringTokenizer</a:t>
            </a:r>
            <a:r>
              <a:rPr lang="en-US" altLang="ja-JP" sz="1800" dirty="0"/>
              <a:t> </a:t>
            </a:r>
            <a:r>
              <a:rPr lang="ko-KR" altLang="en-US" sz="1800" dirty="0" err="1"/>
              <a:t>생성자에</a:t>
            </a:r>
            <a:r>
              <a:rPr lang="ko-KR" altLang="en-US" sz="1800" dirty="0"/>
              <a:t> 분할될 문자열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구분자</a:t>
            </a:r>
            <a:r>
              <a:rPr lang="ko-KR" altLang="en-US" sz="1800" dirty="0"/>
              <a:t> 문자</a:t>
            </a:r>
            <a:r>
              <a:rPr lang="en-US" altLang="ko-KR" sz="1800" dirty="0"/>
              <a:t>, </a:t>
            </a:r>
            <a:r>
              <a:rPr lang="ko-KR" altLang="en-US" sz="1800" dirty="0"/>
              <a:t>옵션을 넘겨야 한다</a:t>
            </a:r>
            <a:r>
              <a:rPr lang="en-US" altLang="ko-KR" sz="1800" dirty="0"/>
              <a:t>.</a:t>
            </a:r>
            <a:br>
              <a:rPr lang="ja-JP" altLang="en-US" sz="1800" dirty="0"/>
            </a:br>
            <a:endParaRPr lang="en-US" altLang="ja-JP" sz="1800" dirty="0"/>
          </a:p>
          <a:p>
            <a:r>
              <a:rPr lang="en-US" altLang="ja-JP" sz="1800" dirty="0" err="1"/>
              <a:t>StringTokenizer</a:t>
            </a:r>
            <a:r>
              <a:rPr lang="ko-KR" altLang="en-US" sz="1800" dirty="0"/>
              <a:t>는 내부에서는 추출한 토큰을 벡터로 보존하고 있다</a:t>
            </a:r>
            <a:r>
              <a:rPr lang="en-US" altLang="ko-KR" sz="1800" dirty="0"/>
              <a:t>.</a:t>
            </a:r>
            <a:br>
              <a:rPr lang="ja-JP" altLang="en-US" sz="1800" dirty="0"/>
            </a:br>
            <a:endParaRPr lang="en-US" altLang="ja-JP" sz="1800" dirty="0"/>
          </a:p>
          <a:p>
            <a:r>
              <a:rPr lang="en-US" altLang="ja-JP" sz="1800" dirty="0" err="1"/>
              <a:t>StringTokenizer</a:t>
            </a:r>
            <a:r>
              <a:rPr lang="ko-KR" altLang="en-US" sz="1800" dirty="0"/>
              <a:t>는 아래의 옵션을 가진다</a:t>
            </a:r>
            <a:r>
              <a:rPr lang="en-US" altLang="ko-KR" sz="1800" dirty="0"/>
              <a:t>.</a:t>
            </a:r>
            <a:br>
              <a:rPr lang="ja-JP" altLang="en-US" sz="1800" dirty="0"/>
            </a:br>
            <a:r>
              <a:rPr lang="ja-JP" altLang="en-US" sz="1800" dirty="0"/>
              <a:t> </a:t>
            </a:r>
            <a:r>
              <a:rPr lang="en-US" altLang="ja-JP" sz="1800" dirty="0"/>
              <a:t>TOK_IGNORE_EMPTY: </a:t>
            </a:r>
            <a:r>
              <a:rPr lang="ko-KR" altLang="en-US" sz="1800" dirty="0"/>
              <a:t>빈 토큰은 무시한다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en-US" altLang="ja-JP" sz="1800" dirty="0"/>
              <a:t>TOK_TRIM: </a:t>
            </a:r>
            <a:r>
              <a:rPr lang="ko-KR" altLang="en-US" sz="1800" dirty="0"/>
              <a:t>토큰 선두와 최후의 공백이 제거된다</a:t>
            </a:r>
          </a:p>
        </p:txBody>
      </p:sp>
    </p:spTree>
    <p:extLst>
      <p:ext uri="{BB962C8B-B14F-4D97-AF65-F5344CB8AC3E}">
        <p14:creationId xmlns:p14="http://schemas.microsoft.com/office/powerpoint/2010/main" val="2200844089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/>
        </p:nvSpPr>
        <p:spPr>
          <a:xfrm>
            <a:off x="242750" y="194200"/>
            <a:ext cx="5409370" cy="58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문자열 분해 예제 코드</a:t>
            </a:r>
            <a:endParaRPr lang="ko" sz="2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71600" y="776799"/>
            <a:ext cx="7200800" cy="41549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 dirty="0"/>
              <a:t>void </a:t>
            </a:r>
            <a:r>
              <a:rPr lang="en-US" altLang="ko-KR" sz="800" dirty="0" err="1"/>
              <a:t>printToken</a:t>
            </a:r>
            <a:r>
              <a:rPr lang="en-US" altLang="ko-KR" sz="800" dirty="0"/>
              <a:t>(</a:t>
            </a:r>
            <a:r>
              <a:rPr lang="en-US" altLang="ko-KR" sz="800" dirty="0" err="1"/>
              <a:t>const</a:t>
            </a:r>
            <a:r>
              <a:rPr lang="en-US" altLang="ko-KR" sz="800" dirty="0"/>
              <a:t> </a:t>
            </a:r>
            <a:r>
              <a:rPr lang="en-US" altLang="ko-KR" sz="800" dirty="0" err="1"/>
              <a:t>StringTokenizer</a:t>
            </a:r>
            <a:r>
              <a:rPr lang="en-US" altLang="ko-KR" sz="800" dirty="0"/>
              <a:t>&amp; </a:t>
            </a:r>
            <a:r>
              <a:rPr lang="en-US" altLang="ko-KR" sz="800" dirty="0" err="1"/>
              <a:t>tokenizer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{</a:t>
            </a:r>
          </a:p>
          <a:p>
            <a:r>
              <a:rPr lang="en-US" altLang="ko-KR" sz="800" dirty="0"/>
              <a:t>    for (</a:t>
            </a:r>
            <a:r>
              <a:rPr lang="en-US" altLang="ko-KR" sz="800" dirty="0" err="1"/>
              <a:t>StringTokenizer</a:t>
            </a:r>
            <a:r>
              <a:rPr lang="en-US" altLang="ko-KR" sz="800" dirty="0"/>
              <a:t>::Iterator it = </a:t>
            </a:r>
            <a:r>
              <a:rPr lang="en-US" altLang="ko-KR" sz="800" dirty="0" err="1"/>
              <a:t>tokenizer.begin</a:t>
            </a:r>
            <a:r>
              <a:rPr lang="en-US" altLang="ko-KR" sz="800" dirty="0"/>
              <a:t>();</a:t>
            </a:r>
          </a:p>
          <a:p>
            <a:r>
              <a:rPr lang="en-US" altLang="ko-KR" sz="800" dirty="0"/>
              <a:t>         it != </a:t>
            </a:r>
            <a:r>
              <a:rPr lang="en-US" altLang="ko-KR" sz="800" dirty="0" err="1"/>
              <a:t>tokenizer.end</a:t>
            </a:r>
            <a:r>
              <a:rPr lang="en-US" altLang="ko-KR" sz="800" dirty="0"/>
              <a:t>();</a:t>
            </a:r>
          </a:p>
          <a:p>
            <a:r>
              <a:rPr lang="en-US" altLang="ko-KR" sz="800" dirty="0"/>
              <a:t>         ++it)</a:t>
            </a:r>
          </a:p>
          <a:p>
            <a:r>
              <a:rPr lang="en-US" altLang="ko-KR" sz="800" dirty="0"/>
              <a:t>    {</a:t>
            </a:r>
          </a:p>
          <a:p>
            <a:r>
              <a:rPr lang="en-US" altLang="ko-KR" sz="800" dirty="0"/>
              <a:t>        </a:t>
            </a:r>
            <a:r>
              <a:rPr lang="en-US" altLang="ko-KR" sz="800" dirty="0" err="1"/>
              <a:t>cout</a:t>
            </a:r>
            <a:r>
              <a:rPr lang="en-US" altLang="ko-KR" sz="800" dirty="0"/>
              <a:t> &lt;&lt; "\"" &lt;&lt; *it &lt;&lt; "\"|";</a:t>
            </a:r>
          </a:p>
          <a:p>
            <a:r>
              <a:rPr lang="en-US" altLang="ko-KR" sz="800" dirty="0"/>
              <a:t>    }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cout</a:t>
            </a:r>
            <a:r>
              <a:rPr lang="en-US" altLang="ko-KR" sz="800" dirty="0"/>
              <a:t> &lt;&lt; </a:t>
            </a:r>
            <a:r>
              <a:rPr lang="en-US" altLang="ko-KR" sz="800" dirty="0" err="1"/>
              <a:t>endl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/>
              <a:t>}</a:t>
            </a:r>
          </a:p>
          <a:p>
            <a:endParaRPr lang="en-US" altLang="ko-KR" sz="800" dirty="0"/>
          </a:p>
          <a:p>
            <a:r>
              <a:rPr lang="en-US" altLang="ko-KR" sz="800" dirty="0" err="1"/>
              <a:t>int</a:t>
            </a:r>
            <a:r>
              <a:rPr lang="en-US" altLang="ko-KR" sz="800" dirty="0"/>
              <a:t> main(</a:t>
            </a:r>
            <a:r>
              <a:rPr lang="en-US" altLang="ko-KR" sz="800" dirty="0" err="1"/>
              <a:t>int</a:t>
            </a:r>
            <a:r>
              <a:rPr lang="en-US" altLang="ko-KR" sz="800" dirty="0"/>
              <a:t> </a:t>
            </a:r>
            <a:r>
              <a:rPr lang="en-US" altLang="ko-KR" sz="800" dirty="0" err="1"/>
              <a:t>argc</a:t>
            </a:r>
            <a:r>
              <a:rPr lang="en-US" altLang="ko-KR" sz="800" dirty="0"/>
              <a:t>, char** </a:t>
            </a:r>
            <a:r>
              <a:rPr lang="en-US" altLang="ko-KR" sz="800" dirty="0" err="1"/>
              <a:t>argv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{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StringTokenizer</a:t>
            </a:r>
            <a:r>
              <a:rPr lang="en-US" altLang="ko-KR" sz="800" dirty="0"/>
              <a:t> t1("red, green, blue", ","); // "red", " green", " blue" (note the whitespace)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printToken</a:t>
            </a:r>
            <a:r>
              <a:rPr lang="en-US" altLang="ko-KR" sz="800" dirty="0"/>
              <a:t>(t1);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StringTokenizer</a:t>
            </a:r>
            <a:r>
              <a:rPr lang="en-US" altLang="ko-KR" sz="800" dirty="0"/>
              <a:t> t2("</a:t>
            </a:r>
            <a:r>
              <a:rPr lang="en-US" altLang="ko-KR" sz="800" dirty="0" err="1"/>
              <a:t>red,green,,blue</a:t>
            </a:r>
            <a:r>
              <a:rPr lang="en-US" altLang="ko-KR" sz="800" dirty="0"/>
              <a:t>", ","); // "red", "green", "", "blue"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printToken</a:t>
            </a:r>
            <a:r>
              <a:rPr lang="en-US" altLang="ko-KR" sz="800" dirty="0"/>
              <a:t>(t2);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StringTokenizer</a:t>
            </a:r>
            <a:r>
              <a:rPr lang="en-US" altLang="ko-KR" sz="800" dirty="0"/>
              <a:t> t3("red; green, blue", ",;", </a:t>
            </a:r>
            <a:r>
              <a:rPr lang="en-US" altLang="ko-KR" sz="800" dirty="0" err="1"/>
              <a:t>StringTokenizer</a:t>
            </a:r>
            <a:r>
              <a:rPr lang="en-US" altLang="ko-KR" sz="800" dirty="0"/>
              <a:t>::TOK_TRIM);</a:t>
            </a:r>
          </a:p>
          <a:p>
            <a:r>
              <a:rPr lang="en-US" altLang="ko-KR" sz="800" dirty="0"/>
              <a:t>    // "red", "green", "blue"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printToken</a:t>
            </a:r>
            <a:r>
              <a:rPr lang="en-US" altLang="ko-KR" sz="800" dirty="0"/>
              <a:t>(t3);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StringTokenizer</a:t>
            </a:r>
            <a:r>
              <a:rPr lang="en-US" altLang="ko-KR" sz="800" dirty="0"/>
              <a:t> t4("red; green,, blue", ",;", </a:t>
            </a:r>
            <a:r>
              <a:rPr lang="en-US" altLang="ko-KR" sz="800" dirty="0" err="1"/>
              <a:t>StringTokenizer</a:t>
            </a:r>
            <a:r>
              <a:rPr lang="en-US" altLang="ko-KR" sz="800" dirty="0"/>
              <a:t>::TOK_TRIM |</a:t>
            </a:r>
          </a:p>
          <a:p>
            <a:r>
              <a:rPr lang="en-US" altLang="ko-KR" sz="800" dirty="0"/>
              <a:t>                       </a:t>
            </a:r>
            <a:r>
              <a:rPr lang="en-US" altLang="ko-KR" sz="800" dirty="0" err="1"/>
              <a:t>StringTokenizer</a:t>
            </a:r>
            <a:r>
              <a:rPr lang="en-US" altLang="ko-KR" sz="800" dirty="0"/>
              <a:t>::TOK_IGNORE_EMPTY);</a:t>
            </a:r>
          </a:p>
          <a:p>
            <a:r>
              <a:rPr lang="en-US" altLang="ko-KR" sz="800" dirty="0"/>
              <a:t>    // "red", "green", "blue"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printToken</a:t>
            </a:r>
            <a:r>
              <a:rPr lang="en-US" altLang="ko-KR" sz="800" dirty="0"/>
              <a:t>(t4);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std</a:t>
            </a:r>
            <a:r>
              <a:rPr lang="en-US" altLang="ko-KR" sz="800" dirty="0"/>
              <a:t>::string s(cat(</a:t>
            </a:r>
            <a:r>
              <a:rPr lang="en-US" altLang="ko-KR" sz="800" dirty="0" err="1"/>
              <a:t>std</a:t>
            </a:r>
            <a:r>
              <a:rPr lang="en-US" altLang="ko-KR" sz="800" dirty="0"/>
              <a:t>::string("; "), t4.begin(), t4.end())); // "red; green; blue"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cout</a:t>
            </a:r>
            <a:r>
              <a:rPr lang="en-US" altLang="ko-KR" sz="800" dirty="0"/>
              <a:t> &lt;&lt; s &lt;&lt; </a:t>
            </a:r>
            <a:r>
              <a:rPr lang="en-US" altLang="ko-KR" sz="800" dirty="0" err="1"/>
              <a:t>endl</a:t>
            </a:r>
            <a:r>
              <a:rPr lang="en-US" altLang="ko-KR" sz="800" dirty="0"/>
              <a:t>;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return 0;</a:t>
            </a:r>
          </a:p>
          <a:p>
            <a:r>
              <a:rPr lang="en-US" altLang="ko-KR" sz="800" dirty="0"/>
              <a:t>}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973570993"/>
      </p:ext>
    </p:extLst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/>
        </p:nvSpPr>
        <p:spPr>
          <a:xfrm>
            <a:off x="242750" y="194200"/>
            <a:ext cx="5409370" cy="58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정규 표현</a:t>
            </a:r>
            <a:endParaRPr lang="ko" sz="2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843558"/>
            <a:ext cx="79208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Poco</a:t>
            </a:r>
            <a:r>
              <a:rPr lang="en-US" altLang="ko-KR" dirty="0"/>
              <a:t>::</a:t>
            </a:r>
            <a:r>
              <a:rPr lang="en-US" altLang="ko-KR" dirty="0" err="1"/>
              <a:t>RegularExpression</a:t>
            </a:r>
            <a:r>
              <a:rPr lang="en-US" altLang="ko-KR" dirty="0"/>
              <a:t> </a:t>
            </a:r>
            <a:r>
              <a:rPr lang="ko-KR" altLang="en-US" dirty="0"/>
              <a:t>클래스에 의해 </a:t>
            </a:r>
            <a:r>
              <a:rPr lang="en-US" altLang="ko-KR" dirty="0"/>
              <a:t>POCO</a:t>
            </a:r>
            <a:r>
              <a:rPr lang="ko-KR" altLang="en-US" dirty="0"/>
              <a:t>에서 정규표현을 사용할 수 있다</a:t>
            </a:r>
            <a:r>
              <a:rPr lang="en-US" altLang="ko-KR" dirty="0"/>
              <a:t>.</a:t>
            </a:r>
            <a:br>
              <a:rPr lang="ja-JP" altLang="en-US" dirty="0"/>
            </a:br>
            <a:endParaRPr lang="en-US" altLang="ja-JP" dirty="0"/>
          </a:p>
          <a:p>
            <a:r>
              <a:rPr lang="en-US" altLang="ja-JP" dirty="0"/>
              <a:t>#</a:t>
            </a:r>
            <a:r>
              <a:rPr lang="en-US" altLang="ko-KR" dirty="0"/>
              <a:t>include "</a:t>
            </a:r>
            <a:r>
              <a:rPr lang="en-US" altLang="ko-KR" dirty="0" err="1"/>
              <a:t>Poco</a:t>
            </a:r>
            <a:r>
              <a:rPr lang="en-US" altLang="ko-KR" dirty="0"/>
              <a:t>/</a:t>
            </a:r>
            <a:r>
              <a:rPr lang="en-US" altLang="ko-KR" dirty="0" err="1"/>
              <a:t>RegularExpression.h</a:t>
            </a:r>
            <a:r>
              <a:rPr lang="en-US" altLang="ko-KR" dirty="0"/>
              <a:t>＂</a:t>
            </a:r>
            <a:r>
              <a:rPr lang="ko-KR" altLang="en-US" dirty="0"/>
              <a:t>로 사용할 수 있다</a:t>
            </a:r>
            <a:r>
              <a:rPr lang="en-US" altLang="ko-KR" dirty="0"/>
              <a:t>.</a:t>
            </a:r>
            <a:br>
              <a:rPr lang="ja-JP" altLang="en-US" dirty="0"/>
            </a:br>
            <a:endParaRPr lang="en-US" altLang="ja-JP" dirty="0"/>
          </a:p>
          <a:p>
            <a:r>
              <a:rPr lang="en-US" altLang="ko-KR" dirty="0" err="1"/>
              <a:t>Poco</a:t>
            </a:r>
            <a:r>
              <a:rPr lang="en-US" altLang="ko-KR" dirty="0"/>
              <a:t>::</a:t>
            </a:r>
            <a:r>
              <a:rPr lang="en-US" altLang="ko-KR" dirty="0" err="1"/>
              <a:t>RegularExpression</a:t>
            </a:r>
            <a:r>
              <a:rPr lang="ko-KR" altLang="en-US" dirty="0"/>
              <a:t>는 내부에서는 </a:t>
            </a:r>
            <a:r>
              <a:rPr lang="en-US" altLang="ko-KR" dirty="0"/>
              <a:t>PCRE(Perl Compatible Regular Expressions)</a:t>
            </a:r>
            <a:r>
              <a:rPr lang="ko-KR" altLang="en-US" dirty="0"/>
              <a:t>을 사용하고 있다</a:t>
            </a:r>
            <a:r>
              <a:rPr lang="en-US" altLang="ko-KR" dirty="0"/>
              <a:t>.</a:t>
            </a:r>
            <a:br>
              <a:rPr lang="ja-JP" altLang="en-US" dirty="0"/>
            </a:br>
            <a:endParaRPr lang="en-US" altLang="ja-JP" dirty="0"/>
          </a:p>
          <a:p>
            <a:r>
              <a:rPr lang="ko-KR" altLang="en-US" dirty="0"/>
              <a:t>이것은 </a:t>
            </a:r>
            <a:r>
              <a:rPr lang="en-US" altLang="ko-KR" dirty="0"/>
              <a:t>POCO</a:t>
            </a:r>
            <a:r>
              <a:rPr lang="ko-KR" altLang="en-US" dirty="0"/>
              <a:t>의 정규표현의 대부분은 </a:t>
            </a:r>
            <a:r>
              <a:rPr lang="en-US" altLang="ko-KR" dirty="0"/>
              <a:t>Perl</a:t>
            </a:r>
            <a:r>
              <a:rPr lang="ko-KR" altLang="en-US" dirty="0"/>
              <a:t>의 정규 표현과 호환성이 있다는 것을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6595400"/>
      </p:ext>
    </p:extLst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/>
        </p:nvSpPr>
        <p:spPr>
          <a:xfrm>
            <a:off x="242750" y="194200"/>
            <a:ext cx="5409370" cy="58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ko-KR" sz="2800" b="1" dirty="0" err="1">
                <a:latin typeface="Malgun Gothic"/>
                <a:ea typeface="Malgun Gothic"/>
                <a:cs typeface="Malgun Gothic"/>
                <a:sym typeface="Malgun Gothic"/>
              </a:rPr>
              <a:t>RegularExpression</a:t>
            </a:r>
            <a:r>
              <a:rPr lang="en-US" altLang="ko-KR" sz="28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endParaRPr lang="ko" sz="2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915566"/>
            <a:ext cx="8136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800" dirty="0" err="1"/>
              <a:t>Poco</a:t>
            </a:r>
            <a:r>
              <a:rPr lang="en-US" altLang="ja-JP" sz="1800" dirty="0"/>
              <a:t>::</a:t>
            </a:r>
            <a:r>
              <a:rPr lang="en-US" altLang="ja-JP" sz="1800" dirty="0" err="1"/>
              <a:t>RegularExpression</a:t>
            </a:r>
            <a:r>
              <a:rPr lang="ko-KR" altLang="en-US" sz="1800" dirty="0"/>
              <a:t>는 아래를 지원한다</a:t>
            </a:r>
            <a:br>
              <a:rPr lang="en-US" altLang="ja-JP" sz="1800" dirty="0"/>
            </a:br>
            <a:r>
              <a:rPr lang="en-US" altLang="ja-JP" sz="1800" dirty="0"/>
              <a:t> </a:t>
            </a:r>
            <a:r>
              <a:rPr lang="ko-KR" altLang="en-US" sz="1800" dirty="0"/>
              <a:t>정규표현과 일치하는지 어떤지를 조사한다</a:t>
            </a:r>
            <a:r>
              <a:rPr lang="en-US" altLang="ja-JP" sz="1800" dirty="0"/>
              <a:t>(match)</a:t>
            </a:r>
            <a:br>
              <a:rPr lang="ja-JP" altLang="en-US" sz="1800" dirty="0"/>
            </a:br>
            <a:r>
              <a:rPr lang="ja-JP" altLang="en-US" sz="1800" dirty="0"/>
              <a:t> </a:t>
            </a:r>
            <a:r>
              <a:rPr lang="ko-KR" altLang="en-US" sz="1800" dirty="0"/>
              <a:t>정규표현에 의해 문자열을 추출한다</a:t>
            </a:r>
            <a:r>
              <a:rPr lang="en-US" altLang="ja-JP" sz="1800" dirty="0"/>
              <a:t>(extract</a:t>
            </a:r>
            <a:r>
              <a:rPr lang="ko-KR" altLang="en-US" sz="1800" dirty="0"/>
              <a:t>와 </a:t>
            </a:r>
            <a:r>
              <a:rPr lang="en-US" altLang="ja-JP" sz="1800" dirty="0"/>
              <a:t>split)</a:t>
            </a:r>
            <a:br>
              <a:rPr lang="ja-JP" altLang="en-US" sz="1800" dirty="0"/>
            </a:br>
            <a:r>
              <a:rPr lang="ja-JP" altLang="en-US" sz="1800" dirty="0"/>
              <a:t> </a:t>
            </a:r>
            <a:r>
              <a:rPr lang="ko-KR" altLang="en-US" sz="1800" dirty="0"/>
              <a:t>정규표현에 의한 문자열을 치환한다</a:t>
            </a:r>
            <a:r>
              <a:rPr lang="en-US" altLang="ja-JP" sz="1800" dirty="0"/>
              <a:t>(</a:t>
            </a:r>
            <a:r>
              <a:rPr lang="en-US" altLang="ja-JP" sz="1800" dirty="0" err="1"/>
              <a:t>subst</a:t>
            </a:r>
            <a:r>
              <a:rPr lang="en-US" altLang="ja-JP" sz="1800" dirty="0"/>
              <a:t>)</a:t>
            </a:r>
            <a:br>
              <a:rPr lang="ja-JP" altLang="en-US" sz="1800" dirty="0"/>
            </a:br>
            <a:endParaRPr lang="en-US" altLang="ja-JP" sz="1800" dirty="0"/>
          </a:p>
          <a:p>
            <a:r>
              <a:rPr lang="ko-KR" altLang="en-US" sz="1800" dirty="0"/>
              <a:t>옵션으로 일치 조건을 조작할 수 있다</a:t>
            </a:r>
            <a:r>
              <a:rPr lang="en-US" altLang="ko-KR" sz="1800" dirty="0"/>
              <a:t>.</a:t>
            </a:r>
            <a:br>
              <a:rPr lang="ja-JP" altLang="en-US" sz="1800" dirty="0"/>
            </a:br>
            <a:endParaRPr lang="en-US" altLang="ja-JP" sz="1800" dirty="0"/>
          </a:p>
          <a:p>
            <a:r>
              <a:rPr lang="ko-KR" altLang="en-US" sz="1800" dirty="0"/>
              <a:t>편리한 옵션</a:t>
            </a:r>
            <a:br>
              <a:rPr lang="ja-JP" altLang="en-US" sz="1800" dirty="0"/>
            </a:br>
            <a:r>
              <a:rPr lang="ja-JP" altLang="en-US" sz="1800" dirty="0"/>
              <a:t> </a:t>
            </a:r>
            <a:r>
              <a:rPr lang="en-US" altLang="ja-JP" sz="1800" dirty="0"/>
              <a:t>RE_CASELESS: </a:t>
            </a:r>
            <a:r>
              <a:rPr lang="ko-KR" altLang="en-US" sz="1800" dirty="0"/>
              <a:t>대문자와 소문자를 구별하지 않는 </a:t>
            </a:r>
            <a:r>
              <a:rPr lang="ko-KR" altLang="en-US" sz="1800" dirty="0" err="1"/>
              <a:t>매칭</a:t>
            </a:r>
            <a:r>
              <a:rPr lang="en-US" altLang="ja-JP" sz="1800" dirty="0"/>
              <a:t>(Perl</a:t>
            </a:r>
            <a:r>
              <a:rPr lang="ko-KR" altLang="en-US" sz="1800" dirty="0"/>
              <a:t>의 </a:t>
            </a:r>
            <a:r>
              <a:rPr lang="en-US" altLang="ja-JP" sz="1800" dirty="0"/>
              <a:t>/</a:t>
            </a:r>
            <a:r>
              <a:rPr lang="en-US" altLang="ja-JP" sz="1800" dirty="0" err="1"/>
              <a:t>i</a:t>
            </a:r>
            <a:r>
              <a:rPr lang="ja-JP" altLang="en-US" sz="1800" dirty="0"/>
              <a:t> </a:t>
            </a:r>
            <a:r>
              <a:rPr lang="ko-KR" altLang="en-US" sz="1800" dirty="0"/>
              <a:t>옵션</a:t>
            </a:r>
            <a:r>
              <a:rPr lang="en-US" altLang="ja-JP" sz="1800" dirty="0"/>
              <a:t>)</a:t>
            </a:r>
            <a:br>
              <a:rPr lang="en-US" altLang="ja-JP" sz="1800" dirty="0"/>
            </a:br>
            <a:r>
              <a:rPr lang="en-US" altLang="ja-JP" sz="1800" dirty="0"/>
              <a:t> RE_ANCHORED: </a:t>
            </a:r>
            <a:r>
              <a:rPr lang="ja-JP" altLang="en-US" sz="1800" dirty="0"/>
              <a:t> </a:t>
            </a:r>
            <a:r>
              <a:rPr lang="en-US" altLang="ja-JP" sz="1800" dirty="0"/>
              <a:t>^</a:t>
            </a:r>
            <a:r>
              <a:rPr lang="ko-KR" altLang="en-US" sz="1800" dirty="0"/>
              <a:t>으로 시작하는 패턴처럼 다룬다</a:t>
            </a:r>
            <a:br>
              <a:rPr lang="en-US" altLang="ja-JP" sz="1800" dirty="0"/>
            </a:br>
            <a:r>
              <a:rPr lang="en-US" altLang="ja-JP" sz="1800" dirty="0"/>
              <a:t> RE_NOTEMPTY: </a:t>
            </a:r>
            <a:r>
              <a:rPr lang="ko-KR" altLang="en-US" sz="1800" dirty="0"/>
              <a:t>빈 문자열은 매칭하지 않는다</a:t>
            </a:r>
            <a:br>
              <a:rPr lang="en-US" altLang="ja-JP" sz="1800" dirty="0"/>
            </a:br>
            <a:r>
              <a:rPr lang="en-US" altLang="ja-JP" sz="1800" dirty="0"/>
              <a:t> RE_UTF8: </a:t>
            </a:r>
            <a:r>
              <a:rPr lang="ja-JP" altLang="en-US" sz="1800" dirty="0"/>
              <a:t> </a:t>
            </a:r>
            <a:r>
              <a:rPr lang="ko-KR" altLang="en-US" sz="1800" dirty="0"/>
              <a:t>패턴과 문자열이 </a:t>
            </a:r>
            <a:r>
              <a:rPr lang="en-US" altLang="ja-JP" sz="1800" dirty="0"/>
              <a:t>UTF-8 </a:t>
            </a:r>
            <a:r>
              <a:rPr lang="ko-KR" altLang="en-US" sz="1800" dirty="0"/>
              <a:t>이라고 가정한다</a:t>
            </a:r>
          </a:p>
        </p:txBody>
      </p:sp>
    </p:spTree>
    <p:extLst>
      <p:ext uri="{BB962C8B-B14F-4D97-AF65-F5344CB8AC3E}">
        <p14:creationId xmlns:p14="http://schemas.microsoft.com/office/powerpoint/2010/main" val="293533582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/>
        </p:nvSpPr>
        <p:spPr>
          <a:xfrm>
            <a:off x="242750" y="194200"/>
            <a:ext cx="2601058" cy="58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z="2800" b="1">
                <a:latin typeface="Malgun Gothic"/>
                <a:ea typeface="Malgun Gothic"/>
                <a:cs typeface="Malgun Gothic"/>
                <a:sym typeface="Malgun Gothic"/>
              </a:rPr>
              <a:t>문자열 함수</a:t>
            </a:r>
            <a:endParaRPr lang="ko" sz="2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843558"/>
            <a:ext cx="79928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POCO</a:t>
            </a:r>
            <a:r>
              <a:rPr lang="ko-KR" altLang="en-US" dirty="0"/>
              <a:t>는 문자열 조작에 사용할 많은 함수 템플릿을 제공한다</a:t>
            </a:r>
            <a:r>
              <a:rPr lang="en-US" altLang="ko-KR" dirty="0"/>
              <a:t>.</a:t>
            </a:r>
            <a:endParaRPr lang="ja-JP" altLang="en-US" dirty="0"/>
          </a:p>
          <a:p>
            <a:r>
              <a:rPr lang="en-US" altLang="ja-JP" dirty="0"/>
              <a:t>- Trimming(</a:t>
            </a:r>
            <a:r>
              <a:rPr lang="ko-KR" altLang="en-US" dirty="0"/>
              <a:t>여백 제거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ja-JP" dirty="0"/>
              <a:t>- </a:t>
            </a:r>
            <a:r>
              <a:rPr lang="ko-KR" altLang="en-US" dirty="0"/>
              <a:t>대문자와 소문자 변환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대문자와 소문자를 구별하지 않고 비교</a:t>
            </a:r>
            <a:br>
              <a:rPr lang="en-US" altLang="ko-KR" dirty="0"/>
            </a:br>
            <a:r>
              <a:rPr lang="en-US" altLang="ja-JP" dirty="0"/>
              <a:t>- </a:t>
            </a:r>
            <a:r>
              <a:rPr lang="ko-KR" altLang="en-US" dirty="0"/>
              <a:t>문자 변환과 부분 열 치환</a:t>
            </a:r>
            <a:br>
              <a:rPr lang="en-US" altLang="ko-KR" dirty="0"/>
            </a:br>
            <a:r>
              <a:rPr lang="en-US" altLang="ja-JP" dirty="0"/>
              <a:t>- </a:t>
            </a:r>
            <a:r>
              <a:rPr lang="ko-KR" altLang="en-US" dirty="0"/>
              <a:t>연결</a:t>
            </a:r>
            <a:br>
              <a:rPr lang="en-US" altLang="ko-KR" dirty="0"/>
            </a:br>
            <a:endParaRPr lang="ja-JP" altLang="en-US" dirty="0"/>
          </a:p>
          <a:p>
            <a:r>
              <a:rPr lang="en-US" altLang="ja-JP" dirty="0"/>
              <a:t>#include "</a:t>
            </a:r>
            <a:r>
              <a:rPr lang="en-US" altLang="ja-JP" dirty="0" err="1"/>
              <a:t>Poco</a:t>
            </a:r>
            <a:r>
              <a:rPr lang="en-US" altLang="ja-JP" dirty="0"/>
              <a:t>/</a:t>
            </a:r>
            <a:r>
              <a:rPr lang="en-US" altLang="ja-JP" dirty="0" err="1"/>
              <a:t>String.h</a:t>
            </a:r>
            <a:r>
              <a:rPr lang="en-US" altLang="ja-JP" dirty="0"/>
              <a:t>“</a:t>
            </a:r>
            <a:r>
              <a:rPr lang="ko-KR" altLang="en-US" dirty="0"/>
              <a:t>로</a:t>
            </a:r>
            <a:r>
              <a:rPr lang="en-US" altLang="ja-JP" dirty="0"/>
              <a:t> </a:t>
            </a:r>
            <a:r>
              <a:rPr lang="ko-KR" altLang="en-US" dirty="0"/>
              <a:t>사용할 수 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ja-JP" altLang="en-US" dirty="0"/>
          </a:p>
          <a:p>
            <a:r>
              <a:rPr lang="en-US" altLang="ja-JP" dirty="0" err="1"/>
              <a:t>std</a:t>
            </a:r>
            <a:r>
              <a:rPr lang="en-US" altLang="ja-JP" dirty="0"/>
              <a:t>::string</a:t>
            </a:r>
            <a:r>
              <a:rPr lang="ko-KR" altLang="en-US" dirty="0"/>
              <a:t>과 </a:t>
            </a:r>
            <a:r>
              <a:rPr lang="en-US" altLang="ja-JP" dirty="0" err="1"/>
              <a:t>std</a:t>
            </a:r>
            <a:r>
              <a:rPr lang="en-US" altLang="ja-JP" dirty="0"/>
              <a:t>::</a:t>
            </a:r>
            <a:r>
              <a:rPr lang="en-US" altLang="ja-JP" dirty="0" err="1"/>
              <a:t>wstring</a:t>
            </a:r>
            <a:r>
              <a:rPr lang="ko-KR" altLang="en-US" dirty="0"/>
              <a:t>에 대해서 사용할 수 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많은 함수는 아래 </a:t>
            </a:r>
            <a:r>
              <a:rPr lang="en-US" altLang="ko-KR" dirty="0"/>
              <a:t>2</a:t>
            </a:r>
            <a:r>
              <a:rPr lang="ko-KR" altLang="en-US" dirty="0"/>
              <a:t>개로 나누어진다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ja-JP" dirty="0"/>
              <a:t>- </a:t>
            </a:r>
            <a:r>
              <a:rPr lang="ko-KR" altLang="en-US" dirty="0"/>
              <a:t>새로운 문자열을 반환하고</a:t>
            </a:r>
            <a:r>
              <a:rPr lang="en-US" altLang="ko-KR" dirty="0"/>
              <a:t>, </a:t>
            </a:r>
            <a:r>
              <a:rPr lang="ko-KR" altLang="en-US" dirty="0"/>
              <a:t>원본 문자열을 변경하지 않고 남기는 함수</a:t>
            </a:r>
            <a:br>
              <a:rPr lang="en-US" altLang="ko-KR" dirty="0"/>
            </a:br>
            <a:r>
              <a:rPr lang="en-US" altLang="ja-JP" dirty="0"/>
              <a:t>- </a:t>
            </a:r>
            <a:r>
              <a:rPr lang="ko-KR" altLang="en-US" dirty="0"/>
              <a:t>원본 문자열을 직접 편집하는 함수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후자는 </a:t>
            </a:r>
            <a:r>
              <a:rPr lang="en-US" altLang="ja-JP" dirty="0"/>
              <a:t>“in place”</a:t>
            </a:r>
            <a:r>
              <a:rPr lang="ja-JP" altLang="en-US" dirty="0"/>
              <a:t> </a:t>
            </a:r>
            <a:r>
              <a:rPr lang="ko-KR" altLang="en-US" dirty="0"/>
              <a:t>함수라고 부르고</a:t>
            </a:r>
            <a:r>
              <a:rPr lang="en-US" altLang="ko-KR" dirty="0"/>
              <a:t>, </a:t>
            </a:r>
            <a:r>
              <a:rPr lang="ko-KR" altLang="en-US" dirty="0"/>
              <a:t>함수 명에 </a:t>
            </a:r>
            <a:r>
              <a:rPr lang="en-US" altLang="ja-JP" dirty="0" err="1"/>
              <a:t>inPlace</a:t>
            </a:r>
            <a:r>
              <a:rPr lang="ko-KR" altLang="en-US" dirty="0"/>
              <a:t>가 붙어 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모든 함수는 </a:t>
            </a:r>
            <a:r>
              <a:rPr lang="en-US" altLang="ja-JP" dirty="0" err="1"/>
              <a:t>Poco</a:t>
            </a:r>
            <a:r>
              <a:rPr lang="en-US" altLang="ja-JP" dirty="0"/>
              <a:t> </a:t>
            </a:r>
            <a:r>
              <a:rPr lang="ko-KR" altLang="en-US" dirty="0"/>
              <a:t>네임 스페이스에 들어가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/>
        </p:nvSpPr>
        <p:spPr>
          <a:xfrm>
            <a:off x="242750" y="194200"/>
            <a:ext cx="5409370" cy="58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문자 코드</a:t>
            </a:r>
            <a:endParaRPr lang="ko" sz="2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915566"/>
            <a:ext cx="80648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800" dirty="0"/>
              <a:t>POCO</a:t>
            </a:r>
            <a:r>
              <a:rPr lang="ko-KR" altLang="en-US" sz="1800" dirty="0"/>
              <a:t>에서는 </a:t>
            </a:r>
            <a:r>
              <a:rPr lang="en-US" altLang="ja-JP" sz="1800" dirty="0" err="1"/>
              <a:t>std</a:t>
            </a:r>
            <a:r>
              <a:rPr lang="en-US" altLang="ja-JP" sz="1800" dirty="0"/>
              <a:t>::string</a:t>
            </a:r>
            <a:r>
              <a:rPr lang="ko-KR" altLang="en-US" sz="1800" dirty="0"/>
              <a:t>과 </a:t>
            </a:r>
            <a:r>
              <a:rPr lang="en-US" altLang="ja-JP" sz="1800" dirty="0"/>
              <a:t>I/O </a:t>
            </a:r>
            <a:r>
              <a:rPr lang="ko-KR" altLang="en-US" sz="1800" dirty="0" err="1"/>
              <a:t>스트림에</a:t>
            </a:r>
            <a:r>
              <a:rPr lang="ko-KR" altLang="en-US" sz="1800" dirty="0"/>
              <a:t> 대해서 서로 다른 문자 코드를 사용할 수 있다</a:t>
            </a:r>
            <a:r>
              <a:rPr lang="en-US" altLang="ko-KR" sz="1800" dirty="0"/>
              <a:t>.</a:t>
            </a:r>
            <a:br>
              <a:rPr lang="ja-JP" altLang="en-US" sz="1800" dirty="0"/>
            </a:br>
            <a:endParaRPr lang="en-US" altLang="ja-JP" sz="1800" dirty="0"/>
          </a:p>
          <a:p>
            <a:r>
              <a:rPr lang="ko-KR" altLang="en-US" sz="1800" dirty="0"/>
              <a:t>문자열과 </a:t>
            </a:r>
            <a:r>
              <a:rPr lang="ko-KR" altLang="en-US" sz="1800" dirty="0" err="1"/>
              <a:t>스트림에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써여진</a:t>
            </a:r>
            <a:r>
              <a:rPr lang="ko-KR" altLang="en-US" sz="1800" dirty="0"/>
              <a:t> 문자는 서로 다른 문자 코드로 변환 할 수 있다</a:t>
            </a:r>
            <a:r>
              <a:rPr lang="en-US" altLang="ja-JP" sz="1800" dirty="0"/>
              <a:t>.</a:t>
            </a:r>
            <a:br>
              <a:rPr lang="ja-JP" altLang="en-US" sz="1800" dirty="0"/>
            </a:br>
            <a:endParaRPr lang="en-US" altLang="ja-JP" sz="1800" dirty="0"/>
          </a:p>
          <a:p>
            <a:r>
              <a:rPr lang="ko-KR" altLang="en-US" sz="1800" dirty="0"/>
              <a:t>멀티바이트 문자의 문자열을 쭉 접근할 때 특별한 반복자 클래스를 사용할 수 있다</a:t>
            </a:r>
            <a:r>
              <a:rPr lang="en-US" altLang="ko-KR" sz="1800" dirty="0"/>
              <a:t>.</a:t>
            </a:r>
            <a:br>
              <a:rPr lang="ja-JP" altLang="en-US" sz="1800" dirty="0"/>
            </a:br>
            <a:endParaRPr lang="en-US" altLang="ja-JP" sz="1800" dirty="0"/>
          </a:p>
          <a:p>
            <a:r>
              <a:rPr lang="ko-KR" altLang="en-US" sz="1800" dirty="0"/>
              <a:t>현재 아래의 문자 코드를 지원한다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ja-JP" altLang="en-US" sz="1800" dirty="0"/>
              <a:t> </a:t>
            </a:r>
            <a:r>
              <a:rPr lang="en-US" altLang="ja-JP" sz="1800" dirty="0"/>
              <a:t>ASCII, Latin-1, Latin-9, Windows-1252, UTF-8, UTF-16</a:t>
            </a:r>
            <a:br>
              <a:rPr lang="ja-JP" altLang="en-US" sz="1800" dirty="0"/>
            </a:br>
            <a:endParaRPr lang="en-US" altLang="ja-JP" sz="1800" dirty="0"/>
          </a:p>
          <a:p>
            <a:r>
              <a:rPr lang="en-US" altLang="ja-JP" sz="1800" dirty="0"/>
              <a:t>POCO</a:t>
            </a:r>
            <a:r>
              <a:rPr lang="ko-KR" altLang="en-US" sz="1800" dirty="0"/>
              <a:t>와 함께</a:t>
            </a:r>
            <a:r>
              <a:rPr lang="en-US" altLang="ko-KR" sz="1800" dirty="0"/>
              <a:t> </a:t>
            </a:r>
            <a:r>
              <a:rPr lang="ko-KR" altLang="en-US" sz="1800" dirty="0"/>
              <a:t>사용한다면 </a:t>
            </a:r>
            <a:r>
              <a:rPr lang="en-US" altLang="ja-JP" sz="1800" dirty="0"/>
              <a:t>UTF-8</a:t>
            </a:r>
            <a:r>
              <a:rPr lang="ko-KR" altLang="en-US" sz="1800" dirty="0"/>
              <a:t>을 추천한다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86086006"/>
      </p:ext>
    </p:extLst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/>
        </p:nvSpPr>
        <p:spPr>
          <a:xfrm>
            <a:off x="242750" y="194200"/>
            <a:ext cx="5409370" cy="58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ko-KR" sz="2800" b="1" dirty="0" err="1">
                <a:latin typeface="Malgun Gothic"/>
                <a:ea typeface="Malgun Gothic"/>
                <a:cs typeface="Malgun Gothic"/>
                <a:sym typeface="Malgun Gothic"/>
              </a:rPr>
              <a:t>TextConverter</a:t>
            </a:r>
            <a:r>
              <a:rPr lang="en-US" altLang="ko-KR" sz="28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endParaRPr lang="ko" sz="2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915566"/>
            <a:ext cx="80648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800" dirty="0" err="1"/>
              <a:t>Poco</a:t>
            </a:r>
            <a:r>
              <a:rPr lang="en-US" altLang="ja-JP" sz="1800" dirty="0"/>
              <a:t>::</a:t>
            </a:r>
            <a:r>
              <a:rPr lang="en-US" altLang="ja-JP" sz="1800" dirty="0" err="1"/>
              <a:t>TextConverter</a:t>
            </a:r>
            <a:r>
              <a:rPr lang="ko-KR" altLang="en-US" sz="1800" dirty="0"/>
              <a:t>는 문자열을 서로 다른 문자 코드로 변환한다</a:t>
            </a:r>
            <a:r>
              <a:rPr lang="en-US" altLang="ko-KR" sz="1800" dirty="0"/>
              <a:t>.</a:t>
            </a:r>
            <a:br>
              <a:rPr lang="ja-JP" altLang="en-US" sz="1800" dirty="0"/>
            </a:br>
            <a:endParaRPr lang="en-US" altLang="ja-JP" sz="1800" dirty="0"/>
          </a:p>
          <a:p>
            <a:r>
              <a:rPr lang="en-US" altLang="ja-JP" sz="1800" dirty="0"/>
              <a:t>#include "</a:t>
            </a:r>
            <a:r>
              <a:rPr lang="en-US" altLang="ja-JP" sz="1800" dirty="0" err="1"/>
              <a:t>Poco</a:t>
            </a:r>
            <a:r>
              <a:rPr lang="en-US" altLang="ja-JP" sz="1800" dirty="0"/>
              <a:t>/</a:t>
            </a:r>
            <a:r>
              <a:rPr lang="en-US" altLang="ja-JP" sz="1800" dirty="0" err="1"/>
              <a:t>TextConverter.h</a:t>
            </a:r>
            <a:r>
              <a:rPr lang="en-US" altLang="ja-JP" sz="1800" dirty="0"/>
              <a:t>＂</a:t>
            </a:r>
            <a:r>
              <a:rPr lang="ko-KR" altLang="en-US" sz="1800" dirty="0"/>
              <a:t>로 사용할 수 있다</a:t>
            </a:r>
            <a:r>
              <a:rPr lang="en-US" altLang="ko-KR" sz="1800" dirty="0"/>
              <a:t>.</a:t>
            </a:r>
            <a:br>
              <a:rPr lang="ja-JP" altLang="en-US" sz="1800" dirty="0"/>
            </a:br>
            <a:endParaRPr lang="en-US" altLang="ja-JP" sz="1800" dirty="0"/>
          </a:p>
          <a:p>
            <a:r>
              <a:rPr lang="ko-KR" altLang="en-US" sz="1800" dirty="0"/>
              <a:t>원 문자 코드와 </a:t>
            </a:r>
            <a:r>
              <a:rPr lang="ko-KR" altLang="en-US" sz="1800" dirty="0" err="1"/>
              <a:t>변환처의</a:t>
            </a:r>
            <a:r>
              <a:rPr lang="ko-KR" altLang="en-US" sz="1800" dirty="0"/>
              <a:t> 문자 코드는 </a:t>
            </a:r>
            <a:r>
              <a:rPr lang="ko-KR" altLang="en-US" sz="1800" dirty="0" err="1"/>
              <a:t>생성자에서</a:t>
            </a:r>
            <a:r>
              <a:rPr lang="ko-KR" altLang="en-US" sz="1800" dirty="0"/>
              <a:t> 지정한다</a:t>
            </a:r>
            <a:r>
              <a:rPr lang="en-US" altLang="ko-KR" sz="1800" dirty="0"/>
              <a:t>.</a:t>
            </a:r>
            <a:br>
              <a:rPr lang="ja-JP" altLang="en-US" sz="1800" dirty="0"/>
            </a:br>
            <a:endParaRPr lang="en-US" altLang="ja-JP" sz="1800" dirty="0"/>
          </a:p>
          <a:p>
            <a:r>
              <a:rPr lang="en-US" altLang="ja-JP" sz="1800" dirty="0"/>
              <a:t>convert </a:t>
            </a:r>
            <a:r>
              <a:rPr lang="ko-KR" altLang="en-US" sz="1800" dirty="0"/>
              <a:t>함수에 의해 변환 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77606725"/>
      </p:ext>
    </p:extLst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/>
        </p:nvSpPr>
        <p:spPr>
          <a:xfrm>
            <a:off x="242750" y="194200"/>
            <a:ext cx="5409370" cy="58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문자 코드 변환 예제 코드</a:t>
            </a:r>
            <a:endParaRPr lang="ko" sz="2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86000" y="752380"/>
            <a:ext cx="4572000" cy="43396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sz="1200" dirty="0"/>
              <a:t>#include "</a:t>
            </a:r>
            <a:r>
              <a:rPr lang="en-US" altLang="ko-KR" sz="1200" dirty="0" err="1"/>
              <a:t>Poco</a:t>
            </a:r>
            <a:r>
              <a:rPr lang="en-US" altLang="ko-KR" sz="1200" dirty="0"/>
              <a:t>/</a:t>
            </a:r>
            <a:r>
              <a:rPr lang="en-US" altLang="ko-KR" sz="1200" dirty="0" err="1"/>
              <a:t>TextConverter.h</a:t>
            </a:r>
            <a:r>
              <a:rPr lang="en-US" altLang="ko-KR" sz="1200" dirty="0"/>
              <a:t>"</a:t>
            </a:r>
          </a:p>
          <a:p>
            <a:r>
              <a:rPr lang="en-US" altLang="ko-KR" sz="1200" dirty="0"/>
              <a:t>#include "</a:t>
            </a:r>
            <a:r>
              <a:rPr lang="en-US" altLang="ko-KR" sz="1200" dirty="0" err="1"/>
              <a:t>Poco</a:t>
            </a:r>
            <a:r>
              <a:rPr lang="en-US" altLang="ko-KR" sz="1200" dirty="0"/>
              <a:t>/Latin1Encoding.h"</a:t>
            </a:r>
          </a:p>
          <a:p>
            <a:r>
              <a:rPr lang="en-US" altLang="ko-KR" sz="1200" dirty="0"/>
              <a:t>#include "</a:t>
            </a:r>
            <a:r>
              <a:rPr lang="en-US" altLang="ko-KR" sz="1200" dirty="0" err="1"/>
              <a:t>Poco</a:t>
            </a:r>
            <a:r>
              <a:rPr lang="en-US" altLang="ko-KR" sz="1200" dirty="0"/>
              <a:t>/UTF8Encoding.h"</a:t>
            </a:r>
          </a:p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using </a:t>
            </a:r>
            <a:r>
              <a:rPr lang="en-US" altLang="ko-KR" sz="1200" dirty="0" err="1"/>
              <a:t>Poco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TextConverter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using </a:t>
            </a:r>
            <a:r>
              <a:rPr lang="en-US" altLang="ko-KR" sz="1200" dirty="0" err="1"/>
              <a:t>Poco</a:t>
            </a:r>
            <a:r>
              <a:rPr lang="en-US" altLang="ko-KR" sz="1200" dirty="0"/>
              <a:t>::Latin1Encoding;</a:t>
            </a:r>
          </a:p>
          <a:p>
            <a:r>
              <a:rPr lang="en-US" altLang="ko-KR" sz="1200" dirty="0"/>
              <a:t>using </a:t>
            </a:r>
            <a:r>
              <a:rPr lang="en-US" altLang="ko-KR" sz="1200" dirty="0" err="1"/>
              <a:t>Poco</a:t>
            </a:r>
            <a:r>
              <a:rPr lang="en-US" altLang="ko-KR" sz="1200" dirty="0"/>
              <a:t>::UTF8Encoding;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main(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argc</a:t>
            </a:r>
            <a:r>
              <a:rPr lang="en-US" altLang="ko-KR" sz="1200" dirty="0"/>
              <a:t>, char** </a:t>
            </a:r>
            <a:r>
              <a:rPr lang="en-US" altLang="ko-KR" sz="1200" dirty="0" err="1"/>
              <a:t>argv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::string latin1String("This is Latin-1 encoded text.");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::string utf8String;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Latin1Encoding latin1;</a:t>
            </a:r>
          </a:p>
          <a:p>
            <a:r>
              <a:rPr lang="en-US" altLang="ko-KR" sz="1200" dirty="0"/>
              <a:t>    UTF8Encoding utf8;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TextConverter</a:t>
            </a:r>
            <a:r>
              <a:rPr lang="en-US" altLang="ko-KR" sz="1200" dirty="0"/>
              <a:t> converter(latin1, utf8);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converter.convert</a:t>
            </a:r>
            <a:r>
              <a:rPr lang="en-US" altLang="ko-KR" sz="1200" dirty="0"/>
              <a:t>(latin1String, utf8String);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utf8String &lt;&lt;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return 0;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13960925"/>
      </p:ext>
    </p:extLst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/>
        </p:nvSpPr>
        <p:spPr>
          <a:xfrm>
            <a:off x="242750" y="194200"/>
            <a:ext cx="5409370" cy="58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ko-KR" sz="2800" b="1" dirty="0" err="1">
                <a:latin typeface="Malgun Gothic"/>
                <a:ea typeface="Malgun Gothic"/>
                <a:cs typeface="Malgun Gothic"/>
                <a:sym typeface="Malgun Gothic"/>
              </a:rPr>
              <a:t>StreamConverter</a:t>
            </a:r>
            <a:r>
              <a:rPr lang="en-US" altLang="ko-KR" sz="28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endParaRPr lang="ko" sz="2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843558"/>
            <a:ext cx="81369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800" dirty="0" err="1"/>
              <a:t>Poco</a:t>
            </a:r>
            <a:r>
              <a:rPr lang="en-US" altLang="ja-JP" sz="1800" dirty="0"/>
              <a:t>::</a:t>
            </a:r>
            <a:r>
              <a:rPr lang="en-US" altLang="ja-JP" sz="1800" dirty="0" err="1"/>
              <a:t>OutputStreamConverter</a:t>
            </a:r>
            <a:r>
              <a:rPr lang="ko-KR" altLang="en-US" sz="1800" dirty="0"/>
              <a:t>는 문자열이 </a:t>
            </a:r>
            <a:r>
              <a:rPr lang="ko-KR" altLang="en-US" sz="1800" dirty="0" err="1"/>
              <a:t>스트림에</a:t>
            </a:r>
            <a:r>
              <a:rPr lang="ko-KR" altLang="en-US" sz="1800" dirty="0"/>
              <a:t> 넘겨지기 전에 다른 문자 코드로 변환하는 필터로 된다</a:t>
            </a:r>
            <a:r>
              <a:rPr lang="en-US" altLang="ko-KR" sz="1800" dirty="0"/>
              <a:t>.</a:t>
            </a:r>
            <a:br>
              <a:rPr lang="ja-JP" altLang="en-US" sz="1800" dirty="0"/>
            </a:br>
            <a:endParaRPr lang="en-US" altLang="ja-JP" sz="1800" dirty="0"/>
          </a:p>
          <a:p>
            <a:r>
              <a:rPr lang="en-US" altLang="ja-JP" sz="1800" dirty="0" err="1"/>
              <a:t>Poco</a:t>
            </a:r>
            <a:r>
              <a:rPr lang="en-US" altLang="ja-JP" sz="1800" dirty="0"/>
              <a:t>::</a:t>
            </a:r>
            <a:r>
              <a:rPr lang="en-US" altLang="ja-JP" sz="1800" dirty="0" err="1"/>
              <a:t>InputStreamConverter</a:t>
            </a:r>
            <a:r>
              <a:rPr lang="ko-KR" altLang="en-US" sz="1800" dirty="0"/>
              <a:t>는 읽기에 넘겨지기 전에 </a:t>
            </a:r>
            <a:r>
              <a:rPr lang="ko-KR" altLang="en-US" sz="1800" dirty="0" err="1"/>
              <a:t>스트림에서</a:t>
            </a:r>
            <a:r>
              <a:rPr lang="ko-KR" altLang="en-US" sz="1800" dirty="0"/>
              <a:t> 문자열을 읽어서 다른 문자 코드로 변환하는 필터로 된다</a:t>
            </a:r>
            <a:r>
              <a:rPr lang="en-US" altLang="ko-KR" sz="1800" dirty="0"/>
              <a:t>.</a:t>
            </a:r>
            <a:br>
              <a:rPr lang="ja-JP" altLang="en-US" sz="1800" dirty="0"/>
            </a:br>
            <a:endParaRPr lang="en-US" altLang="ja-JP" sz="1800" dirty="0"/>
          </a:p>
          <a:p>
            <a:r>
              <a:rPr lang="en-US" altLang="ja-JP" sz="1800" dirty="0"/>
              <a:t>#include "</a:t>
            </a:r>
            <a:r>
              <a:rPr lang="en-US" altLang="ja-JP" sz="1800" dirty="0" err="1"/>
              <a:t>Poco</a:t>
            </a:r>
            <a:r>
              <a:rPr lang="en-US" altLang="ja-JP" sz="1800" dirty="0"/>
              <a:t>/</a:t>
            </a:r>
            <a:r>
              <a:rPr lang="en-US" altLang="ja-JP" sz="1800" dirty="0" err="1"/>
              <a:t>StreamConverter.h</a:t>
            </a:r>
            <a:r>
              <a:rPr lang="en-US" altLang="ja-JP" sz="1800" dirty="0"/>
              <a:t>＂</a:t>
            </a:r>
            <a:r>
              <a:rPr lang="ko-KR" altLang="en-US" sz="1800" dirty="0"/>
              <a:t>로 사용할 수 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14664453"/>
      </p:ext>
    </p:extLst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/>
        </p:nvSpPr>
        <p:spPr>
          <a:xfrm>
            <a:off x="242750" y="194200"/>
            <a:ext cx="6705514" cy="58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z="2800" b="1" dirty="0" err="1">
                <a:latin typeface="Malgun Gothic"/>
                <a:ea typeface="Malgun Gothic"/>
                <a:cs typeface="Malgun Gothic"/>
                <a:sym typeface="Malgun Gothic"/>
              </a:rPr>
              <a:t>스트림</a:t>
            </a:r>
            <a:r>
              <a:rPr lang="ko-KR" alt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 문자 코드 변환 예제 코드</a:t>
            </a:r>
            <a:endParaRPr lang="ko" sz="2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376264" y="776799"/>
            <a:ext cx="4572000" cy="41549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sz="1200" dirty="0"/>
              <a:t>#include "</a:t>
            </a:r>
            <a:r>
              <a:rPr lang="en-US" altLang="ko-KR" sz="1200" dirty="0" err="1"/>
              <a:t>Poco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StreamConverter.h</a:t>
            </a:r>
            <a:r>
              <a:rPr lang="en-US" altLang="ko-KR" sz="1200" dirty="0"/>
              <a:t>"</a:t>
            </a:r>
          </a:p>
          <a:p>
            <a:r>
              <a:rPr lang="en-US" altLang="ko-KR" sz="1200" dirty="0"/>
              <a:t>#include "</a:t>
            </a:r>
            <a:r>
              <a:rPr lang="en-US" altLang="ko-KR" sz="1200" dirty="0" err="1"/>
              <a:t>Poco</a:t>
            </a:r>
            <a:r>
              <a:rPr lang="en-US" altLang="ko-KR" sz="1200" dirty="0"/>
              <a:t>/Latin1Encoding.h"</a:t>
            </a:r>
          </a:p>
          <a:p>
            <a:r>
              <a:rPr lang="en-US" altLang="ko-KR" sz="1200" dirty="0"/>
              <a:t>#include "</a:t>
            </a:r>
            <a:r>
              <a:rPr lang="en-US" altLang="ko-KR" sz="1200" dirty="0" err="1"/>
              <a:t>Poco</a:t>
            </a:r>
            <a:r>
              <a:rPr lang="en-US" altLang="ko-KR" sz="1200" dirty="0"/>
              <a:t>/UTF8Encoding.h"</a:t>
            </a:r>
          </a:p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using </a:t>
            </a:r>
            <a:r>
              <a:rPr lang="en-US" altLang="ko-KR" sz="1200" dirty="0" err="1"/>
              <a:t>Poco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OutputStreamConverter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using </a:t>
            </a:r>
            <a:r>
              <a:rPr lang="en-US" altLang="ko-KR" sz="1200" dirty="0" err="1"/>
              <a:t>Poco</a:t>
            </a:r>
            <a:r>
              <a:rPr lang="en-US" altLang="ko-KR" sz="1200" dirty="0"/>
              <a:t>::Latin1Encoding;</a:t>
            </a:r>
          </a:p>
          <a:p>
            <a:r>
              <a:rPr lang="en-US" altLang="ko-KR" sz="1200" dirty="0"/>
              <a:t>using </a:t>
            </a:r>
            <a:r>
              <a:rPr lang="en-US" altLang="ko-KR" sz="1200" dirty="0" err="1"/>
              <a:t>Poco</a:t>
            </a:r>
            <a:r>
              <a:rPr lang="en-US" altLang="ko-KR" sz="1200" dirty="0"/>
              <a:t>::UTF8Encoding;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main(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argc</a:t>
            </a:r>
            <a:r>
              <a:rPr lang="en-US" altLang="ko-KR" sz="1200" dirty="0"/>
              <a:t>, char** </a:t>
            </a:r>
            <a:r>
              <a:rPr lang="en-US" altLang="ko-KR" sz="1200" dirty="0" err="1"/>
              <a:t>argv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::string latin1String("This is Latin-1 encoded text.");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Latin1Encoding latin1;</a:t>
            </a:r>
          </a:p>
          <a:p>
            <a:r>
              <a:rPr lang="en-US" altLang="ko-KR" sz="1200" dirty="0"/>
              <a:t>    UTF8Encoding utf8;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OutputStreamConverter</a:t>
            </a:r>
            <a:r>
              <a:rPr lang="en-US" altLang="ko-KR" sz="1200" dirty="0"/>
              <a:t> converter(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, latin1, utf8);</a:t>
            </a:r>
          </a:p>
          <a:p>
            <a:r>
              <a:rPr lang="en-US" altLang="ko-KR" sz="1200" dirty="0"/>
              <a:t>    converter &lt;&lt; latin1String &lt;&lt;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// console output will be UTF-8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return 0;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9011966"/>
      </p:ext>
    </p:extLst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/>
        </p:nvSpPr>
        <p:spPr>
          <a:xfrm>
            <a:off x="242750" y="194200"/>
            <a:ext cx="5409370" cy="58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ko-KR" sz="2800" b="1" dirty="0" err="1">
                <a:latin typeface="Malgun Gothic"/>
                <a:ea typeface="Malgun Gothic"/>
                <a:cs typeface="Malgun Gothic"/>
                <a:sym typeface="Malgun Gothic"/>
              </a:rPr>
              <a:t>TextIterator</a:t>
            </a:r>
            <a:r>
              <a:rPr lang="en-US" altLang="ko-KR" sz="28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endParaRPr lang="ko" sz="2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915566"/>
            <a:ext cx="8136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800" dirty="0" err="1"/>
              <a:t>Poco</a:t>
            </a:r>
            <a:r>
              <a:rPr lang="en-US" altLang="ja-JP" sz="1800" dirty="0"/>
              <a:t>::</a:t>
            </a:r>
            <a:r>
              <a:rPr lang="en-US" altLang="ja-JP" sz="1800" dirty="0" err="1"/>
              <a:t>TextIterator</a:t>
            </a:r>
            <a:r>
              <a:rPr lang="ko-KR" altLang="en-US" sz="1800" dirty="0"/>
              <a:t>는 </a:t>
            </a:r>
            <a:r>
              <a:rPr lang="en-US" altLang="ja-JP" sz="1800" dirty="0"/>
              <a:t>Unicode</a:t>
            </a:r>
            <a:r>
              <a:rPr lang="ko-KR" altLang="en-US" sz="1800" dirty="0"/>
              <a:t>의 </a:t>
            </a:r>
            <a:r>
              <a:rPr lang="en-US" altLang="ja-JP" sz="1800" dirty="0" err="1"/>
              <a:t>std</a:t>
            </a:r>
            <a:r>
              <a:rPr lang="en-US" altLang="ja-JP" sz="1800" dirty="0"/>
              <a:t>::string</a:t>
            </a:r>
            <a:r>
              <a:rPr lang="ko-KR" altLang="en-US" sz="1800" dirty="0"/>
              <a:t>을 질주할 때 사용한다</a:t>
            </a:r>
            <a:r>
              <a:rPr lang="en-US" altLang="ko-KR" sz="1800" dirty="0"/>
              <a:t>.</a:t>
            </a:r>
            <a:br>
              <a:rPr lang="ja-JP" altLang="en-US" sz="1800" dirty="0"/>
            </a:br>
            <a:endParaRPr lang="en-US" altLang="ja-JP" sz="1800" dirty="0"/>
          </a:p>
          <a:p>
            <a:r>
              <a:rPr lang="en-US" altLang="ja-JP" sz="1800" dirty="0"/>
              <a:t>#include "</a:t>
            </a:r>
            <a:r>
              <a:rPr lang="en-US" altLang="ja-JP" sz="1800" dirty="0" err="1"/>
              <a:t>Poco</a:t>
            </a:r>
            <a:r>
              <a:rPr lang="en-US" altLang="ja-JP" sz="1800" dirty="0"/>
              <a:t>/</a:t>
            </a:r>
            <a:r>
              <a:rPr lang="en-US" altLang="ja-JP" sz="1800" dirty="0" err="1"/>
              <a:t>TextIterator.h</a:t>
            </a:r>
            <a:r>
              <a:rPr lang="en-US" altLang="ja-JP" sz="1800" dirty="0"/>
              <a:t>＂</a:t>
            </a:r>
            <a:r>
              <a:rPr lang="ko-KR" altLang="en-US" sz="1800" dirty="0"/>
              <a:t>로 사용할 수 있다</a:t>
            </a:r>
            <a:r>
              <a:rPr lang="en-US" altLang="ko-KR" sz="1800" dirty="0"/>
              <a:t>.</a:t>
            </a:r>
            <a:br>
              <a:rPr lang="ja-JP" altLang="en-US" sz="1800" dirty="0"/>
            </a:br>
            <a:endParaRPr lang="en-US" altLang="ja-JP" sz="1800" dirty="0"/>
          </a:p>
          <a:p>
            <a:r>
              <a:rPr lang="ko-KR" altLang="en-US" sz="1800" dirty="0"/>
              <a:t>문자열은 지원 되고 있는 어떤 문자 코드라도 </a:t>
            </a:r>
            <a:r>
              <a:rPr lang="ko-KR" altLang="en-US" sz="1800" dirty="0" err="1"/>
              <a:t>엔코드</a:t>
            </a:r>
            <a:r>
              <a:rPr lang="ko-KR" altLang="en-US" sz="1800" dirty="0"/>
              <a:t> 가능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ko-KR" altLang="en-US" sz="1800" dirty="0"/>
              <a:t>일반적으로 </a:t>
            </a:r>
            <a:r>
              <a:rPr lang="en-US" altLang="ja-JP" sz="1800" dirty="0"/>
              <a:t>UTF-8</a:t>
            </a:r>
            <a:r>
              <a:rPr lang="ko-KR" altLang="en-US" sz="1800" dirty="0"/>
              <a:t>과 같은 멀티바이트 문자로 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11183439"/>
      </p:ext>
    </p:extLst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/>
        </p:nvSpPr>
        <p:spPr>
          <a:xfrm>
            <a:off x="242750" y="194200"/>
            <a:ext cx="5409370" cy="58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ko-KR" sz="2800" b="1" dirty="0" err="1">
                <a:latin typeface="Malgun Gothic"/>
                <a:ea typeface="Malgun Gothic"/>
                <a:cs typeface="Malgun Gothic"/>
                <a:sym typeface="Malgun Gothic"/>
              </a:rPr>
              <a:t>TextIterator</a:t>
            </a:r>
            <a:r>
              <a:rPr lang="en-US" altLang="ko-KR" sz="28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예제 코드</a:t>
            </a:r>
            <a:endParaRPr lang="ko" sz="2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86000" y="754030"/>
            <a:ext cx="5382344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#include "</a:t>
            </a:r>
            <a:r>
              <a:rPr lang="en-US" altLang="ko-KR" sz="1000" dirty="0" err="1"/>
              <a:t>Poco</a:t>
            </a:r>
            <a:r>
              <a:rPr lang="en-US" altLang="ko-KR" sz="1000" dirty="0"/>
              <a:t>/</a:t>
            </a:r>
            <a:r>
              <a:rPr lang="en-US" altLang="ko-KR" sz="1000" dirty="0" err="1"/>
              <a:t>TextIterator.h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#include "</a:t>
            </a:r>
            <a:r>
              <a:rPr lang="en-US" altLang="ko-KR" sz="1000" dirty="0" err="1"/>
              <a:t>Poco</a:t>
            </a:r>
            <a:r>
              <a:rPr lang="en-US" altLang="ko-KR" sz="1000" dirty="0"/>
              <a:t>/UTF8Encoding.h"</a:t>
            </a:r>
          </a:p>
          <a:p>
            <a:endParaRPr lang="en-US" altLang="ko-KR" sz="1000" dirty="0"/>
          </a:p>
          <a:p>
            <a:r>
              <a:rPr lang="en-US" altLang="ko-KR" sz="1000" dirty="0"/>
              <a:t>#include "</a:t>
            </a:r>
            <a:r>
              <a:rPr lang="en-US" altLang="ko-KR" sz="1000" dirty="0" err="1"/>
              <a:t>Poco</a:t>
            </a:r>
            <a:r>
              <a:rPr lang="en-US" altLang="ko-KR" sz="1000" dirty="0"/>
              <a:t>/</a:t>
            </a:r>
            <a:r>
              <a:rPr lang="en-US" altLang="ko-KR" sz="1000" dirty="0" err="1"/>
              <a:t>NumberFormatter.h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using </a:t>
            </a:r>
            <a:r>
              <a:rPr lang="en-US" altLang="ko-KR" sz="1000" dirty="0" err="1"/>
              <a:t>Poco</a:t>
            </a:r>
            <a:r>
              <a:rPr lang="en-US" altLang="ko-KR" sz="1000" dirty="0"/>
              <a:t>::</a:t>
            </a:r>
            <a:r>
              <a:rPr lang="en-US" altLang="ko-KR" sz="1000" dirty="0" err="1"/>
              <a:t>TextIterator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using </a:t>
            </a:r>
            <a:r>
              <a:rPr lang="en-US" altLang="ko-KR" sz="1000" dirty="0" err="1"/>
              <a:t>Poco</a:t>
            </a:r>
            <a:r>
              <a:rPr lang="en-US" altLang="ko-KR" sz="1000" dirty="0"/>
              <a:t>::UTF8Encoding;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int</a:t>
            </a:r>
            <a:r>
              <a:rPr lang="en-US" altLang="ko-KR" sz="1000" dirty="0"/>
              <a:t> main(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argc</a:t>
            </a:r>
            <a:r>
              <a:rPr lang="en-US" altLang="ko-KR" sz="1000" dirty="0"/>
              <a:t>, char** </a:t>
            </a:r>
            <a:r>
              <a:rPr lang="en-US" altLang="ko-KR" sz="1000" dirty="0" err="1"/>
              <a:t>argv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::string utf8String("This is UTF-8 encoded text.");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UTF8Encoding utf8;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TextIterator</a:t>
            </a:r>
            <a:r>
              <a:rPr lang="en-US" altLang="ko-KR" sz="1000" dirty="0"/>
              <a:t> it(utf8String, utf8);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TextIterator</a:t>
            </a:r>
            <a:r>
              <a:rPr lang="en-US" altLang="ko-KR" sz="1000" dirty="0"/>
              <a:t> end(utf8String);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for (; it != end; ++it)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unicode</a:t>
            </a:r>
            <a:r>
              <a:rPr lang="en-US" altLang="ko-KR" sz="1000" dirty="0"/>
              <a:t> = *it;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::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Poco</a:t>
            </a:r>
            <a:r>
              <a:rPr lang="en-US" altLang="ko-KR" sz="1000" dirty="0"/>
              <a:t>::</a:t>
            </a:r>
            <a:r>
              <a:rPr lang="en-US" altLang="ko-KR" sz="1000" dirty="0" err="1"/>
              <a:t>NumberFormatter</a:t>
            </a:r>
            <a:r>
              <a:rPr lang="en-US" altLang="ko-KR" sz="1000" dirty="0"/>
              <a:t>::</a:t>
            </a:r>
            <a:r>
              <a:rPr lang="en-US" altLang="ko-KR" sz="1000" dirty="0" err="1"/>
              <a:t>formatHex</a:t>
            </a:r>
            <a:r>
              <a:rPr lang="en-US" altLang="ko-KR" sz="1000" dirty="0"/>
              <a:t>(</a:t>
            </a:r>
            <a:r>
              <a:rPr lang="en-US" altLang="ko-KR" sz="1000" dirty="0" err="1"/>
              <a:t>unicode</a:t>
            </a:r>
            <a:r>
              <a:rPr lang="en-US" altLang="ko-KR" sz="1000" dirty="0"/>
              <a:t>) &lt;&lt; ",";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::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::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return 0;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1892830"/>
      </p:ext>
    </p:extLst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/>
        </p:nvSpPr>
        <p:spPr>
          <a:xfrm>
            <a:off x="242750" y="194200"/>
            <a:ext cx="5409370" cy="58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-KR" sz="2800" b="1" dirty="0">
                <a:latin typeface="Malgun Gothic"/>
                <a:ea typeface="Malgun Gothic"/>
                <a:cs typeface="Malgun Gothic"/>
                <a:sym typeface="Malgun Gothic"/>
              </a:rPr>
              <a:t>POCO</a:t>
            </a:r>
            <a:r>
              <a:rPr lang="ko-KR" alt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와 </a:t>
            </a:r>
            <a:r>
              <a:rPr lang="en-US" altLang="ko-KR" sz="2800" b="1" dirty="0">
                <a:latin typeface="Malgun Gothic"/>
                <a:ea typeface="Malgun Gothic"/>
                <a:cs typeface="Malgun Gothic"/>
                <a:sym typeface="Malgun Gothic"/>
              </a:rPr>
              <a:t>Unicode</a:t>
            </a:r>
            <a:endParaRPr lang="ko" sz="2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843558"/>
            <a:ext cx="82089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/>
              <a:t>지금의 </a:t>
            </a:r>
            <a:r>
              <a:rPr lang="en-US" altLang="ja-JP" sz="1800" dirty="0"/>
              <a:t>Unix(Linux</a:t>
            </a:r>
            <a:r>
              <a:rPr lang="ja-JP" altLang="en-US" sz="1800" dirty="0"/>
              <a:t> </a:t>
            </a:r>
            <a:r>
              <a:rPr lang="ko-KR" altLang="en-US" sz="1800" dirty="0"/>
              <a:t>포함</a:t>
            </a:r>
            <a:r>
              <a:rPr lang="en-US" altLang="ja-JP" sz="1800" dirty="0"/>
              <a:t>)</a:t>
            </a:r>
            <a:r>
              <a:rPr lang="ko-KR" altLang="en-US" sz="1800" dirty="0"/>
              <a:t>에서는 콘솔 </a:t>
            </a:r>
            <a:r>
              <a:rPr lang="en-US" altLang="ja-JP" sz="1800" dirty="0"/>
              <a:t>I/O</a:t>
            </a:r>
            <a:r>
              <a:rPr lang="ko-KR" altLang="en-US" sz="1800" dirty="0"/>
              <a:t>나 파일 시스템에서 </a:t>
            </a:r>
            <a:r>
              <a:rPr lang="en-US" altLang="ja-JP" sz="1800" dirty="0"/>
              <a:t>UTF-8</a:t>
            </a:r>
            <a:r>
              <a:rPr lang="ko-KR" altLang="en-US" sz="1800" dirty="0"/>
              <a:t>을 지원</a:t>
            </a:r>
            <a:r>
              <a:rPr lang="en-US" altLang="ko-KR" sz="1800" dirty="0"/>
              <a:t>.</a:t>
            </a:r>
            <a:br>
              <a:rPr lang="ja-JP" altLang="en-US" sz="1800" dirty="0"/>
            </a:br>
            <a:endParaRPr lang="en-US" altLang="ja-JP" sz="1800" dirty="0"/>
          </a:p>
          <a:p>
            <a:r>
              <a:rPr lang="en-US" altLang="ja-JP" sz="1800" dirty="0"/>
              <a:t>UTF-8</a:t>
            </a:r>
            <a:r>
              <a:rPr lang="ko-KR" altLang="en-US" sz="1800" dirty="0"/>
              <a:t>은 단순한 </a:t>
            </a:r>
            <a:r>
              <a:rPr lang="en-US" altLang="ja-JP" sz="1800" dirty="0"/>
              <a:t>C </a:t>
            </a:r>
            <a:r>
              <a:rPr lang="ko-KR" altLang="en-US" sz="1800" dirty="0"/>
              <a:t>문자열이나 </a:t>
            </a:r>
            <a:r>
              <a:rPr lang="en-US" altLang="ja-JP" sz="1800" dirty="0" err="1"/>
              <a:t>std</a:t>
            </a:r>
            <a:r>
              <a:rPr lang="en-US" altLang="ja-JP" sz="1800" dirty="0"/>
              <a:t>::string</a:t>
            </a:r>
            <a:r>
              <a:rPr lang="ko-KR" altLang="en-US" sz="1800" dirty="0"/>
              <a:t>에 저장할 수 있다</a:t>
            </a:r>
            <a:r>
              <a:rPr lang="en-US" altLang="ko-KR" sz="1800" dirty="0"/>
              <a:t>.</a:t>
            </a:r>
            <a:br>
              <a:rPr lang="ja-JP" altLang="en-US" sz="1800" dirty="0"/>
            </a:br>
            <a:endParaRPr lang="en-US" altLang="ja-JP" sz="1800" dirty="0"/>
          </a:p>
          <a:p>
            <a:r>
              <a:rPr lang="en-US" altLang="ja-JP" sz="1800" dirty="0"/>
              <a:t>Windows</a:t>
            </a:r>
            <a:r>
              <a:rPr lang="ko-KR" altLang="en-US" sz="1800" dirty="0"/>
              <a:t>에서도 </a:t>
            </a:r>
            <a:r>
              <a:rPr lang="en-US" altLang="ja-JP" sz="1800" dirty="0"/>
              <a:t>POCO</a:t>
            </a:r>
            <a:r>
              <a:rPr lang="ko-KR" altLang="en-US" sz="1800" dirty="0"/>
              <a:t>는 </a:t>
            </a:r>
            <a:r>
              <a:rPr lang="en-US" altLang="ja-JP" sz="1800" dirty="0"/>
              <a:t>Unicode </a:t>
            </a:r>
            <a:r>
              <a:rPr lang="ko-KR" altLang="en-US" sz="1800" dirty="0"/>
              <a:t>지원으로 </a:t>
            </a:r>
            <a:r>
              <a:rPr lang="ko-KR" altLang="en-US" sz="1800" dirty="0" err="1"/>
              <a:t>빌드</a:t>
            </a:r>
            <a:r>
              <a:rPr lang="ko-KR" altLang="en-US" sz="1800" dirty="0"/>
              <a:t> 할 수 있다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ko-KR" altLang="en-US" sz="1800" dirty="0"/>
              <a:t>이것은 </a:t>
            </a:r>
            <a:r>
              <a:rPr lang="en-US" altLang="ja-JP" sz="1800" dirty="0"/>
              <a:t>1.3.0 </a:t>
            </a:r>
            <a:r>
              <a:rPr lang="ko-KR" altLang="en-US" sz="1800" dirty="0"/>
              <a:t>에서 기본으로 되어 있다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ko-KR" altLang="en-US" sz="1800" dirty="0"/>
              <a:t>이 때문에 </a:t>
            </a:r>
            <a:r>
              <a:rPr lang="en-US" altLang="ja-JP" sz="1800" dirty="0"/>
              <a:t>POCO </a:t>
            </a:r>
            <a:r>
              <a:rPr lang="ko-KR" altLang="en-US" sz="1800" dirty="0"/>
              <a:t>라이브러리와 클라이언트 코드를 </a:t>
            </a:r>
            <a:r>
              <a:rPr lang="ko-KR" altLang="en-US" sz="1800" dirty="0" err="1"/>
              <a:t>빌드할</a:t>
            </a:r>
            <a:r>
              <a:rPr lang="ko-KR" altLang="en-US" sz="1800" dirty="0"/>
              <a:t> 때에 </a:t>
            </a:r>
            <a:r>
              <a:rPr lang="ko-KR" altLang="en-US" sz="1800" dirty="0" err="1"/>
              <a:t>프리프로세스</a:t>
            </a:r>
            <a:r>
              <a:rPr lang="ko-KR" altLang="en-US" sz="1800" dirty="0"/>
              <a:t> 매크로 </a:t>
            </a:r>
            <a:r>
              <a:rPr lang="en-US" altLang="ja-JP" sz="1800" dirty="0"/>
              <a:t>POCO_WIN32_UTF8</a:t>
            </a:r>
            <a:r>
              <a:rPr lang="ko-KR" altLang="en-US" sz="1800" dirty="0"/>
              <a:t>을 정의할 필요가 있다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ko-KR" altLang="en-US" sz="1800" dirty="0"/>
              <a:t>그 때 </a:t>
            </a:r>
            <a:r>
              <a:rPr lang="en-US" altLang="ja-JP" sz="1800" dirty="0"/>
              <a:t>POCO</a:t>
            </a:r>
            <a:r>
              <a:rPr lang="ko-KR" altLang="en-US" sz="1800" dirty="0"/>
              <a:t>는 </a:t>
            </a:r>
            <a:r>
              <a:rPr lang="en-US" altLang="ja-JP" sz="1800" dirty="0"/>
              <a:t>Unicode</a:t>
            </a:r>
            <a:r>
              <a:rPr lang="ko-KR" altLang="en-US" sz="1800" dirty="0"/>
              <a:t>를 다루는 </a:t>
            </a:r>
            <a:r>
              <a:rPr lang="en-US" altLang="ja-JP" sz="1800" dirty="0"/>
              <a:t>Windows API</a:t>
            </a:r>
            <a:r>
              <a:rPr lang="ko-KR" altLang="en-US" sz="1800" dirty="0"/>
              <a:t>를 호출</a:t>
            </a:r>
            <a:r>
              <a:rPr lang="en-US" altLang="ko-KR" sz="1800" dirty="0"/>
              <a:t>, </a:t>
            </a:r>
            <a:r>
              <a:rPr lang="ko-KR" altLang="en-US" sz="1800" dirty="0"/>
              <a:t>문자열을 </a:t>
            </a:r>
            <a:r>
              <a:rPr lang="en-US" altLang="ja-JP" sz="1800" dirty="0"/>
              <a:t>UTF-8</a:t>
            </a:r>
            <a:r>
              <a:rPr lang="ko-KR" altLang="en-US" sz="1800" dirty="0"/>
              <a:t>이나 </a:t>
            </a:r>
            <a:r>
              <a:rPr lang="en-US" altLang="ja-JP" sz="1800" dirty="0"/>
              <a:t>UTF-16</a:t>
            </a:r>
            <a:r>
              <a:rPr lang="ko-KR" altLang="en-US" sz="1800" dirty="0"/>
              <a:t>으로 변환한다</a:t>
            </a:r>
            <a:br>
              <a:rPr lang="ja-JP" altLang="en-US" sz="1800" dirty="0"/>
            </a:b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14892973"/>
      </p:ext>
    </p:extLst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/>
        </p:nvSpPr>
        <p:spPr>
          <a:xfrm>
            <a:off x="242750" y="194200"/>
            <a:ext cx="5409370" cy="58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-KR" sz="2800" b="1" dirty="0">
                <a:latin typeface="Malgun Gothic"/>
                <a:ea typeface="Malgun Gothic"/>
                <a:cs typeface="Malgun Gothic"/>
                <a:sym typeface="Malgun Gothic"/>
              </a:rPr>
              <a:t>Unicode </a:t>
            </a:r>
            <a:r>
              <a:rPr lang="ko-KR" alt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endParaRPr lang="ko" sz="2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843558"/>
            <a:ext cx="82089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 err="1"/>
              <a:t>Poco</a:t>
            </a:r>
            <a:r>
              <a:rPr lang="en-US" altLang="ko-KR" sz="1800" dirty="0"/>
              <a:t>::Unicode </a:t>
            </a:r>
            <a:r>
              <a:rPr lang="ko-KR" altLang="en-US" sz="1800" dirty="0"/>
              <a:t>클래스는 </a:t>
            </a:r>
            <a:r>
              <a:rPr lang="en-US" altLang="ko-KR" sz="1800" dirty="0"/>
              <a:t>Unicode</a:t>
            </a:r>
            <a:r>
              <a:rPr lang="ko-KR" altLang="en-US" sz="1800" dirty="0"/>
              <a:t>의 속성</a:t>
            </a:r>
            <a:r>
              <a:rPr lang="en-US" altLang="ja-JP" sz="1800" dirty="0"/>
              <a:t>(</a:t>
            </a:r>
            <a:r>
              <a:rPr lang="ko-KR" altLang="en-US" sz="1800" dirty="0"/>
              <a:t>문자 </a:t>
            </a:r>
            <a:r>
              <a:rPr lang="ko-KR" altLang="en-US" sz="1800" dirty="0" err="1"/>
              <a:t>카데고리</a:t>
            </a:r>
            <a:r>
              <a:rPr lang="en-US" altLang="ko-KR" sz="1800" dirty="0"/>
              <a:t>, </a:t>
            </a:r>
            <a:r>
              <a:rPr lang="ko-KR" altLang="en-US" sz="1800" dirty="0"/>
              <a:t>문자 타입</a:t>
            </a:r>
            <a:r>
              <a:rPr lang="en-US" altLang="ko-KR" sz="1800" dirty="0"/>
              <a:t>, </a:t>
            </a:r>
            <a:r>
              <a:rPr lang="ko-KR" altLang="en-US" sz="1800" dirty="0"/>
              <a:t>스크립트</a:t>
            </a:r>
            <a:r>
              <a:rPr lang="en-US" altLang="ko-KR" sz="1800" dirty="0"/>
              <a:t>)</a:t>
            </a:r>
            <a:r>
              <a:rPr lang="ko-KR" altLang="en-US" sz="1800" dirty="0"/>
              <a:t>를 지원한다</a:t>
            </a:r>
            <a:r>
              <a:rPr lang="en-US" altLang="ko-KR" sz="1800" dirty="0"/>
              <a:t>.</a:t>
            </a:r>
            <a:br>
              <a:rPr lang="ja-JP" altLang="en-US" sz="1800" dirty="0"/>
            </a:br>
            <a:endParaRPr lang="en-US" altLang="ja-JP" sz="1800" dirty="0"/>
          </a:p>
          <a:p>
            <a:r>
              <a:rPr lang="en-US" altLang="ko-KR" sz="1800" dirty="0"/>
              <a:t>void properties(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ch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CharacterProperties</a:t>
            </a:r>
            <a:r>
              <a:rPr lang="en-US" altLang="ko-KR" sz="1800" dirty="0"/>
              <a:t>&amp; props)</a:t>
            </a:r>
            <a:br>
              <a:rPr lang="en-US" altLang="ko-KR" sz="1800" dirty="0"/>
            </a:br>
            <a:r>
              <a:rPr lang="en-US" altLang="ko-KR" sz="1800" dirty="0"/>
              <a:t> Unicode </a:t>
            </a:r>
            <a:r>
              <a:rPr lang="ko-KR" altLang="en-US" sz="1800" dirty="0"/>
              <a:t>문자 </a:t>
            </a:r>
            <a:r>
              <a:rPr lang="en-US" altLang="ko-KR" sz="1800" dirty="0" err="1"/>
              <a:t>ch</a:t>
            </a:r>
            <a:r>
              <a:rPr lang="ko-KR" altLang="en-US" sz="1800" dirty="0"/>
              <a:t>의 속성을 반환</a:t>
            </a:r>
            <a:br>
              <a:rPr lang="ja-JP" altLang="en-US" sz="1800" dirty="0"/>
            </a:br>
            <a:endParaRPr lang="en-US" altLang="ja-JP" sz="1800" dirty="0"/>
          </a:p>
          <a:p>
            <a:r>
              <a:rPr lang="en-US" altLang="ko-KR" sz="1800" dirty="0" err="1"/>
              <a:t>bool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isLower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ch</a:t>
            </a:r>
            <a:r>
              <a:rPr lang="en-US" altLang="ko-KR" sz="1800" dirty="0"/>
              <a:t>), </a:t>
            </a:r>
            <a:r>
              <a:rPr lang="en-US" altLang="ko-KR" sz="1800" dirty="0" err="1"/>
              <a:t>bool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isUpper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ch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ko-KR" altLang="en-US" sz="1800" dirty="0"/>
              <a:t>문자가 소문자 또는 대문자인지 확인한다</a:t>
            </a:r>
            <a:br>
              <a:rPr lang="ja-JP" altLang="en-US" sz="1800" dirty="0"/>
            </a:br>
            <a:endParaRPr lang="en-US" altLang="ja-JP" sz="1800" dirty="0"/>
          </a:p>
          <a:p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toLower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ch</a:t>
            </a:r>
            <a:r>
              <a:rPr lang="en-US" altLang="ko-KR" sz="1800" dirty="0"/>
              <a:t>),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toUpper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ch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ko-KR" altLang="en-US" sz="1800" dirty="0"/>
              <a:t>대문자과 소문자를 변환한다</a:t>
            </a:r>
          </a:p>
        </p:txBody>
      </p:sp>
    </p:spTree>
    <p:extLst>
      <p:ext uri="{BB962C8B-B14F-4D97-AF65-F5344CB8AC3E}">
        <p14:creationId xmlns:p14="http://schemas.microsoft.com/office/powerpoint/2010/main" val="3854289664"/>
      </p:ext>
    </p:extLst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/>
        </p:nvSpPr>
        <p:spPr>
          <a:xfrm>
            <a:off x="242750" y="194200"/>
            <a:ext cx="4903800" cy="58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" sz="2800" b="1" dirty="0">
                <a:latin typeface="Malgun Gothic"/>
                <a:ea typeface="Malgun Gothic"/>
                <a:cs typeface="Malgun Gothic"/>
                <a:sym typeface="Malgun Gothic"/>
              </a:rPr>
              <a:t>UTF8 </a:t>
            </a:r>
            <a:r>
              <a:rPr lang="ko-KR" alt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endParaRPr lang="ko" sz="2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8650" y="915566"/>
            <a:ext cx="80517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800" dirty="0" err="1"/>
              <a:t>Poco</a:t>
            </a:r>
            <a:r>
              <a:rPr lang="en-US" altLang="ja-JP" sz="1800" dirty="0"/>
              <a:t>::UTF8 </a:t>
            </a:r>
            <a:r>
              <a:rPr lang="ko-KR" altLang="en-US" sz="1800" dirty="0"/>
              <a:t>클래스는 </a:t>
            </a:r>
            <a:r>
              <a:rPr lang="en-US" altLang="ja-JP" sz="1800" dirty="0"/>
              <a:t>UTF-8 </a:t>
            </a:r>
            <a:r>
              <a:rPr lang="ko-KR" altLang="en-US" sz="1800" dirty="0"/>
              <a:t>문자열에 대하여 </a:t>
            </a:r>
            <a:r>
              <a:rPr lang="en-US" altLang="ja-JP" sz="1800" dirty="0" err="1"/>
              <a:t>icompare</a:t>
            </a:r>
            <a:r>
              <a:rPr lang="en-US" altLang="ja-JP" sz="1800" dirty="0"/>
              <a:t>,  </a:t>
            </a:r>
            <a:r>
              <a:rPr lang="en-US" altLang="ja-JP" sz="1800" dirty="0" err="1"/>
              <a:t>toUpper</a:t>
            </a:r>
            <a:r>
              <a:rPr lang="en-US" altLang="ja-JP" sz="1800" dirty="0"/>
              <a:t>(),  </a:t>
            </a:r>
            <a:r>
              <a:rPr lang="en-US" altLang="ja-JP" sz="1800" dirty="0" err="1"/>
              <a:t>toLower</a:t>
            </a:r>
            <a:r>
              <a:rPr lang="en-US" altLang="ja-JP" sz="1800" dirty="0"/>
              <a:t>() </a:t>
            </a:r>
            <a:r>
              <a:rPr lang="ko-KR" altLang="en-US" sz="1800" dirty="0"/>
              <a:t>의 구현을 제공한다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endParaRPr lang="en-US" altLang="ko-KR" sz="1800" dirty="0"/>
          </a:p>
          <a:p>
            <a:r>
              <a:rPr lang="en-US" altLang="ja-JP" sz="1800" dirty="0"/>
              <a:t>#include "</a:t>
            </a:r>
            <a:r>
              <a:rPr lang="en-US" altLang="ja-JP" sz="1800" dirty="0" err="1"/>
              <a:t>Poco</a:t>
            </a:r>
            <a:r>
              <a:rPr lang="en-US" altLang="ja-JP" sz="1800" dirty="0"/>
              <a:t>/UTF8String.h＂</a:t>
            </a:r>
            <a:r>
              <a:rPr lang="ko-KR" altLang="en-US" sz="1800" dirty="0"/>
              <a:t>로 사용할 수 있다</a:t>
            </a:r>
            <a:r>
              <a:rPr lang="en-US" altLang="ko-KR" sz="1800" dirty="0"/>
              <a:t>.</a:t>
            </a:r>
            <a:br>
              <a:rPr lang="ja-JP" altLang="en-US" sz="1800" dirty="0"/>
            </a:br>
            <a:endParaRPr lang="en-US" altLang="ja-JP" sz="1800" dirty="0"/>
          </a:p>
          <a:p>
            <a:r>
              <a:rPr lang="ko-KR" altLang="en-US" sz="1800" dirty="0"/>
              <a:t>사용하고 있는 문자열이 </a:t>
            </a:r>
            <a:r>
              <a:rPr lang="en-US" altLang="ja-JP" sz="1800" dirty="0"/>
              <a:t>UTF-8</a:t>
            </a:r>
            <a:r>
              <a:rPr lang="ko-KR" altLang="en-US" sz="1800" dirty="0"/>
              <a:t>이라면 독립 함수 대신에 </a:t>
            </a:r>
            <a:r>
              <a:rPr lang="en-US" altLang="ja-JP" sz="1800" dirty="0" err="1"/>
              <a:t>Poco</a:t>
            </a:r>
            <a:r>
              <a:rPr lang="en-US" altLang="ja-JP" sz="1800" dirty="0"/>
              <a:t>::UTF8</a:t>
            </a:r>
            <a:r>
              <a:rPr lang="ko-KR" altLang="en-US" sz="1800" dirty="0"/>
              <a:t>의 </a:t>
            </a:r>
            <a:r>
              <a:rPr lang="en-US" altLang="ja-JP" sz="1800" dirty="0"/>
              <a:t>static </a:t>
            </a:r>
            <a:r>
              <a:rPr lang="ko-KR" altLang="en-US" sz="1800" dirty="0"/>
              <a:t>멤버 함수를 사용해라</a:t>
            </a:r>
            <a:r>
              <a:rPr lang="en-US" altLang="ja-JP" sz="1800" dirty="0"/>
              <a:t>.</a:t>
            </a:r>
            <a:endParaRPr lang="ko-KR" altLang="en-US" sz="1800"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/>
        </p:nvSpPr>
        <p:spPr>
          <a:xfrm>
            <a:off x="242750" y="194200"/>
            <a:ext cx="5409370" cy="58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" sz="2800" b="1" dirty="0">
                <a:latin typeface="Malgun Gothic"/>
                <a:ea typeface="Malgun Gothic"/>
                <a:cs typeface="Malgun Gothic"/>
                <a:sym typeface="Malgun Gothic"/>
              </a:rPr>
              <a:t>Trimming</a:t>
            </a:r>
            <a:endParaRPr lang="ko" sz="2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843558"/>
            <a:ext cx="784887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err="1"/>
              <a:t>std</a:t>
            </a:r>
            <a:r>
              <a:rPr lang="en-US" altLang="ja-JP" dirty="0"/>
              <a:t>::[w]string </a:t>
            </a:r>
            <a:r>
              <a:rPr lang="en-US" altLang="ja-JP" dirty="0" err="1"/>
              <a:t>trimLeft</a:t>
            </a:r>
            <a:r>
              <a:rPr lang="en-US" altLang="ja-JP" dirty="0"/>
              <a:t>(</a:t>
            </a:r>
            <a:r>
              <a:rPr lang="en-US" altLang="ja-JP" dirty="0" err="1"/>
              <a:t>const</a:t>
            </a:r>
            <a:r>
              <a:rPr lang="en-US" altLang="ja-JP" dirty="0"/>
              <a:t> </a:t>
            </a:r>
            <a:r>
              <a:rPr lang="en-US" altLang="ja-JP" dirty="0" err="1"/>
              <a:t>std</a:t>
            </a:r>
            <a:r>
              <a:rPr lang="en-US" altLang="ja-JP" dirty="0"/>
              <a:t>::[w]string&amp; </a:t>
            </a:r>
            <a:r>
              <a:rPr lang="en-US" altLang="ja-JP" dirty="0" err="1"/>
              <a:t>str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en-US" altLang="ja-JP" dirty="0"/>
              <a:t>- </a:t>
            </a:r>
            <a:r>
              <a:rPr lang="ko-KR" altLang="en-US" dirty="0"/>
              <a:t>선두 빈 공간을 삭제한 </a:t>
            </a:r>
            <a:r>
              <a:rPr lang="en-US" altLang="ko-KR" dirty="0" err="1"/>
              <a:t>str</a:t>
            </a:r>
            <a:r>
              <a:rPr lang="ko-KR" altLang="en-US" dirty="0"/>
              <a:t>의 복사를 반환한다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ja-JP" altLang="en-US" dirty="0"/>
            </a:br>
            <a:r>
              <a:rPr lang="en-US" altLang="ja-JP" dirty="0" err="1"/>
              <a:t>std</a:t>
            </a:r>
            <a:r>
              <a:rPr lang="en-US" altLang="ja-JP" dirty="0"/>
              <a:t>::[w]string &amp; </a:t>
            </a:r>
            <a:r>
              <a:rPr lang="en-US" altLang="ja-JP" dirty="0" err="1"/>
              <a:t>trimLeftInPlace</a:t>
            </a:r>
            <a:r>
              <a:rPr lang="en-US" altLang="ja-JP" dirty="0"/>
              <a:t>(</a:t>
            </a:r>
            <a:r>
              <a:rPr lang="en-US" altLang="ja-JP" dirty="0" err="1"/>
              <a:t>std</a:t>
            </a:r>
            <a:r>
              <a:rPr lang="en-US" altLang="ja-JP" dirty="0"/>
              <a:t>::[w]string&amp; </a:t>
            </a:r>
            <a:r>
              <a:rPr lang="en-US" altLang="ja-JP" dirty="0" err="1"/>
              <a:t>str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en-US" altLang="ja-JP" dirty="0"/>
              <a:t>- </a:t>
            </a:r>
            <a:r>
              <a:rPr lang="en-US" altLang="ja-JP" dirty="0" err="1"/>
              <a:t>str</a:t>
            </a:r>
            <a:r>
              <a:rPr lang="en-US" altLang="ja-JP" dirty="0"/>
              <a:t> </a:t>
            </a:r>
            <a:r>
              <a:rPr lang="ko-KR" altLang="en-US" dirty="0"/>
              <a:t>에서 선두 빈 공간을 제거하고</a:t>
            </a:r>
            <a:r>
              <a:rPr lang="en-US" altLang="ko-KR" dirty="0"/>
              <a:t>, </a:t>
            </a:r>
            <a:r>
              <a:rPr lang="ko-KR" altLang="en-US" dirty="0"/>
              <a:t>그 참조를 반환한다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ja-JP" altLang="en-US" dirty="0"/>
            </a:br>
            <a:r>
              <a:rPr lang="en-US" altLang="ja-JP" dirty="0" err="1"/>
              <a:t>std</a:t>
            </a:r>
            <a:r>
              <a:rPr lang="en-US" altLang="ja-JP" dirty="0"/>
              <a:t>::[w]string </a:t>
            </a:r>
            <a:r>
              <a:rPr lang="en-US" altLang="ja-JP" dirty="0" err="1"/>
              <a:t>trimRight</a:t>
            </a:r>
            <a:r>
              <a:rPr lang="en-US" altLang="ja-JP" dirty="0"/>
              <a:t>(</a:t>
            </a:r>
            <a:r>
              <a:rPr lang="en-US" altLang="ja-JP" dirty="0" err="1"/>
              <a:t>const</a:t>
            </a:r>
            <a:r>
              <a:rPr lang="en-US" altLang="ja-JP" dirty="0"/>
              <a:t> </a:t>
            </a:r>
            <a:r>
              <a:rPr lang="en-US" altLang="ja-JP" dirty="0" err="1"/>
              <a:t>std</a:t>
            </a:r>
            <a:r>
              <a:rPr lang="en-US" altLang="ja-JP" dirty="0"/>
              <a:t>::[w]string&amp; </a:t>
            </a:r>
            <a:r>
              <a:rPr lang="en-US" altLang="ja-JP" dirty="0" err="1"/>
              <a:t>str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en-US" altLang="ja-JP" dirty="0"/>
              <a:t>- </a:t>
            </a:r>
            <a:r>
              <a:rPr lang="ko-KR" altLang="en-US" dirty="0"/>
              <a:t>후방 빈 공간을 제거한 </a:t>
            </a:r>
            <a:r>
              <a:rPr lang="en-US" altLang="ja-JP" dirty="0" err="1"/>
              <a:t>str</a:t>
            </a:r>
            <a:r>
              <a:rPr lang="ko-KR" altLang="en-US" dirty="0"/>
              <a:t>의 복사를 반환한다</a:t>
            </a:r>
            <a:r>
              <a:rPr lang="en-US" altLang="ko-KR" dirty="0"/>
              <a:t>.</a:t>
            </a:r>
          </a:p>
          <a:p>
            <a:br>
              <a:rPr lang="ja-JP" altLang="en-US" dirty="0"/>
            </a:br>
            <a:r>
              <a:rPr lang="en-US" altLang="ja-JP" dirty="0" err="1"/>
              <a:t>std</a:t>
            </a:r>
            <a:r>
              <a:rPr lang="en-US" altLang="ja-JP" dirty="0"/>
              <a:t>::[w]string </a:t>
            </a:r>
            <a:r>
              <a:rPr lang="en-US" altLang="ja-JP" dirty="0" err="1"/>
              <a:t>trimRightInPlace</a:t>
            </a:r>
            <a:r>
              <a:rPr lang="en-US" altLang="ja-JP" dirty="0"/>
              <a:t>(</a:t>
            </a:r>
            <a:r>
              <a:rPr lang="en-US" altLang="ja-JP" dirty="0" err="1"/>
              <a:t>std</a:t>
            </a:r>
            <a:r>
              <a:rPr lang="en-US" altLang="ja-JP" dirty="0"/>
              <a:t>::[w]string&amp; </a:t>
            </a:r>
            <a:r>
              <a:rPr lang="en-US" altLang="ja-JP" dirty="0" err="1"/>
              <a:t>str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en-US" altLang="ja-JP" dirty="0"/>
              <a:t>- </a:t>
            </a:r>
            <a:r>
              <a:rPr lang="en-US" altLang="ja-JP" dirty="0" err="1"/>
              <a:t>str</a:t>
            </a:r>
            <a:r>
              <a:rPr lang="ko-KR" altLang="en-US" dirty="0"/>
              <a:t>에서 후방 빈 공간을 제거하고 그 참조를 반환한다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ja-JP" altLang="en-US" dirty="0"/>
            </a:br>
            <a:r>
              <a:rPr lang="en-US" altLang="ja-JP" dirty="0" err="1"/>
              <a:t>std</a:t>
            </a:r>
            <a:r>
              <a:rPr lang="en-US" altLang="ja-JP" dirty="0"/>
              <a:t>::[w]string trim(</a:t>
            </a:r>
            <a:r>
              <a:rPr lang="en-US" altLang="ja-JP" dirty="0" err="1"/>
              <a:t>const</a:t>
            </a:r>
            <a:r>
              <a:rPr lang="en-US" altLang="ja-JP" dirty="0"/>
              <a:t> </a:t>
            </a:r>
            <a:r>
              <a:rPr lang="en-US" altLang="ja-JP" dirty="0" err="1"/>
              <a:t>std</a:t>
            </a:r>
            <a:r>
              <a:rPr lang="en-US" altLang="ja-JP" dirty="0"/>
              <a:t>::[w]string&amp; </a:t>
            </a:r>
            <a:r>
              <a:rPr lang="en-US" altLang="ja-JP" dirty="0" err="1"/>
              <a:t>str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en-US" altLang="ja-JP" dirty="0"/>
              <a:t>- </a:t>
            </a:r>
            <a:r>
              <a:rPr lang="ko-KR" altLang="en-US" dirty="0"/>
              <a:t>선두와 후방 양쪽의 빈 공간을 제거한 </a:t>
            </a:r>
            <a:r>
              <a:rPr lang="en-US" altLang="ja-JP" dirty="0" err="1"/>
              <a:t>str</a:t>
            </a:r>
            <a:r>
              <a:rPr lang="ko-KR" altLang="en-US" dirty="0"/>
              <a:t>의 복사를 반환한다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ja-JP" altLang="en-US" dirty="0"/>
            </a:br>
            <a:r>
              <a:rPr lang="en-US" altLang="ja-JP" dirty="0" err="1"/>
              <a:t>std</a:t>
            </a:r>
            <a:r>
              <a:rPr lang="en-US" altLang="ja-JP" dirty="0"/>
              <a:t>::[w]string </a:t>
            </a:r>
            <a:r>
              <a:rPr lang="en-US" altLang="ja-JP" dirty="0" err="1"/>
              <a:t>trimInPlace</a:t>
            </a:r>
            <a:r>
              <a:rPr lang="en-US" altLang="ja-JP" dirty="0"/>
              <a:t>(</a:t>
            </a:r>
            <a:r>
              <a:rPr lang="en-US" altLang="ja-JP" dirty="0" err="1"/>
              <a:t>std</a:t>
            </a:r>
            <a:r>
              <a:rPr lang="en-US" altLang="ja-JP" dirty="0"/>
              <a:t>::[w]string&amp; </a:t>
            </a:r>
            <a:r>
              <a:rPr lang="en-US" altLang="ja-JP" dirty="0" err="1"/>
              <a:t>str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en-US" altLang="ja-JP" dirty="0"/>
              <a:t>- </a:t>
            </a:r>
            <a:r>
              <a:rPr lang="en-US" altLang="ja-JP" dirty="0" err="1"/>
              <a:t>str</a:t>
            </a:r>
            <a:r>
              <a:rPr lang="ko-KR" altLang="en-US" dirty="0"/>
              <a:t>에서 선두와 후방 양쪽의 빈 공간을 제거하고 그 참조를 반환한다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997381"/>
      </p:ext>
    </p:extLst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/>
        </p:nvSpPr>
        <p:spPr>
          <a:xfrm>
            <a:off x="242750" y="194200"/>
            <a:ext cx="1755900" cy="58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2800" b="1" dirty="0">
                <a:latin typeface="Malgun Gothic"/>
                <a:ea typeface="Malgun Gothic"/>
                <a:cs typeface="Malgun Gothic"/>
                <a:sym typeface="Malgun Gothic"/>
              </a:rPr>
              <a:t>참조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356050" y="776800"/>
            <a:ext cx="8520900" cy="402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Clr>
                <a:schemeClr val="dk1"/>
              </a:buClr>
              <a:buSzPct val="91666"/>
              <a:buFont typeface="Arial" panose="020B0604020202020204" pitchFamily="34" charset="0"/>
              <a:buChar char="•"/>
            </a:pPr>
            <a:r>
              <a:rPr lang="ko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공식 문서</a:t>
            </a:r>
            <a:br>
              <a:rPr lang="en-US" altLang="ko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 u="sng" dirty="0">
                <a:solidFill>
                  <a:schemeClr val="hlin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http://pocoproject.org/slides/200-Network.pdf</a:t>
            </a:r>
            <a:r>
              <a:rPr lang="ko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ko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"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(일어)POCO::Net 라이브러리를 사용하여 내장 Web 서버 구현</a:t>
            </a:r>
            <a:br>
              <a:rPr lang="en-US" altLang="ko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 u="sng" dirty="0">
                <a:solidFill>
                  <a:schemeClr val="hlin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http://codezine.jp/article/detail/1792?p=2</a:t>
            </a:r>
            <a:r>
              <a:rPr lang="ko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/>
        </p:nvSpPr>
        <p:spPr>
          <a:xfrm>
            <a:off x="242750" y="194200"/>
            <a:ext cx="5409370" cy="58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-KR" sz="2800" b="1" dirty="0">
                <a:latin typeface="Malgun Gothic"/>
                <a:ea typeface="Malgun Gothic"/>
                <a:cs typeface="Malgun Gothic"/>
                <a:sym typeface="Malgun Gothic"/>
              </a:rPr>
              <a:t>Trimming </a:t>
            </a:r>
            <a:r>
              <a:rPr lang="ko-KR" alt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예제 코드</a:t>
            </a:r>
            <a:endParaRPr lang="ko" sz="2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11760" y="776799"/>
            <a:ext cx="4086200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Poco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String.h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using </a:t>
            </a:r>
            <a:r>
              <a:rPr lang="en-US" altLang="ko-KR" sz="1200" dirty="0" err="1"/>
              <a:t>Poco</a:t>
            </a:r>
            <a:r>
              <a:rPr lang="en-US" altLang="ko-KR" sz="1200" dirty="0"/>
              <a:t>::trim;</a:t>
            </a:r>
          </a:p>
          <a:p>
            <a:r>
              <a:rPr lang="en-US" altLang="ko-KR" sz="1200" dirty="0"/>
              <a:t>using </a:t>
            </a:r>
            <a:r>
              <a:rPr lang="en-US" altLang="ko-KR" sz="1200" dirty="0" err="1"/>
              <a:t>Poco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trimLeft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using </a:t>
            </a:r>
            <a:r>
              <a:rPr lang="en-US" altLang="ko-KR" sz="1200" dirty="0" err="1"/>
              <a:t>Poco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trimRight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using </a:t>
            </a:r>
            <a:r>
              <a:rPr lang="en-US" altLang="ko-KR" sz="1200" dirty="0" err="1"/>
              <a:t>Poco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trimRightInPlace</a:t>
            </a:r>
            <a:r>
              <a:rPr lang="en-US" altLang="ko-KR" sz="1200" dirty="0"/>
              <a:t>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main(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argc</a:t>
            </a:r>
            <a:r>
              <a:rPr lang="en-US" altLang="ko-KR" sz="1200" dirty="0"/>
              <a:t>, char** </a:t>
            </a:r>
            <a:r>
              <a:rPr lang="en-US" altLang="ko-KR" sz="1200" dirty="0" err="1"/>
              <a:t>argv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::string hello(" Hello, world! ");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::string s1(</a:t>
            </a:r>
            <a:r>
              <a:rPr lang="en-US" altLang="ko-KR" sz="1200" dirty="0" err="1"/>
              <a:t>trimLeft</a:t>
            </a:r>
            <a:r>
              <a:rPr lang="en-US" altLang="ko-KR" sz="1200" dirty="0"/>
              <a:t>(hello)); // "Hello, world! "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"\"" &lt;&lt; s1 &lt;&lt; "\"" &lt;&lt;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trimRightInPlace</a:t>
            </a:r>
            <a:r>
              <a:rPr lang="en-US" altLang="ko-KR" sz="1200" dirty="0"/>
              <a:t>(s1);            // "Hello, world!"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"\"" &lt;&lt; s1 &lt;&lt; "\"" &lt;&lt;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::string s2(trim(hello));     // "Hello, world!"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"\"" &lt;&lt; s2 &lt;&lt; "\"" &lt;&lt;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42931759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/>
        </p:nvSpPr>
        <p:spPr>
          <a:xfrm>
            <a:off x="242750" y="194200"/>
            <a:ext cx="5409370" cy="58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대문자와 소문자 변환 함수</a:t>
            </a:r>
            <a:endParaRPr lang="ko" sz="2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987574"/>
            <a:ext cx="80648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std</a:t>
            </a:r>
            <a:r>
              <a:rPr lang="en-US" altLang="ko-KR" dirty="0"/>
              <a:t>::[w]string </a:t>
            </a:r>
            <a:r>
              <a:rPr lang="en-US" altLang="ko-KR" dirty="0" err="1"/>
              <a:t>toUpper</a:t>
            </a:r>
            <a:r>
              <a:rPr lang="en-US" altLang="ko-KR" dirty="0"/>
              <a:t>(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std</a:t>
            </a:r>
            <a:r>
              <a:rPr lang="en-US" altLang="ko-KR" dirty="0"/>
              <a:t>::[w]string&amp; </a:t>
            </a:r>
            <a:r>
              <a:rPr lang="en-US" altLang="ko-KR" dirty="0" err="1"/>
              <a:t>str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 err="1"/>
              <a:t>std</a:t>
            </a:r>
            <a:r>
              <a:rPr lang="en-US" altLang="ko-KR" dirty="0"/>
              <a:t>::[w]string </a:t>
            </a:r>
            <a:r>
              <a:rPr lang="en-US" altLang="ko-KR" dirty="0" err="1"/>
              <a:t>toLower</a:t>
            </a:r>
            <a:r>
              <a:rPr lang="en-US" altLang="ko-KR" dirty="0"/>
              <a:t>(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std</a:t>
            </a:r>
            <a:r>
              <a:rPr lang="en-US" altLang="ko-KR" dirty="0"/>
              <a:t>::[w]string&amp; </a:t>
            </a:r>
            <a:r>
              <a:rPr lang="en-US" altLang="ko-KR" dirty="0" err="1"/>
              <a:t>str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 </a:t>
            </a:r>
            <a:r>
              <a:rPr lang="ko-KR" altLang="en-US" dirty="0"/>
              <a:t>모든 문자를 대문자</a:t>
            </a:r>
            <a:r>
              <a:rPr lang="en-US" altLang="ko-KR" dirty="0"/>
              <a:t>/</a:t>
            </a:r>
            <a:r>
              <a:rPr lang="ko-KR" altLang="en-US" dirty="0"/>
              <a:t>소문자로 변환한 </a:t>
            </a:r>
            <a:r>
              <a:rPr lang="en-US" altLang="ko-KR" dirty="0" err="1"/>
              <a:t>str</a:t>
            </a:r>
            <a:r>
              <a:rPr lang="en-US" altLang="ko-KR" dirty="0"/>
              <a:t> </a:t>
            </a:r>
            <a:r>
              <a:rPr lang="ko-KR" altLang="en-US" dirty="0"/>
              <a:t>복사를 반환한다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 err="1"/>
              <a:t>std</a:t>
            </a:r>
            <a:r>
              <a:rPr lang="en-US" altLang="ko-KR" dirty="0"/>
              <a:t>::[w]string&amp; </a:t>
            </a:r>
            <a:r>
              <a:rPr lang="en-US" altLang="ko-KR" dirty="0" err="1"/>
              <a:t>toUpperInPlace</a:t>
            </a:r>
            <a:r>
              <a:rPr lang="en-US" altLang="ko-KR" dirty="0"/>
              <a:t>(</a:t>
            </a:r>
            <a:r>
              <a:rPr lang="en-US" altLang="ko-KR" dirty="0" err="1"/>
              <a:t>std</a:t>
            </a:r>
            <a:r>
              <a:rPr lang="en-US" altLang="ko-KR" dirty="0"/>
              <a:t>::[w]string&amp; </a:t>
            </a:r>
            <a:r>
              <a:rPr lang="en-US" altLang="ko-KR" dirty="0" err="1"/>
              <a:t>str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 err="1"/>
              <a:t>std</a:t>
            </a:r>
            <a:r>
              <a:rPr lang="en-US" altLang="ko-KR" dirty="0"/>
              <a:t>::[w]string&amp; </a:t>
            </a:r>
            <a:r>
              <a:rPr lang="en-US" altLang="ko-KR" dirty="0" err="1"/>
              <a:t>toLowerInPlace</a:t>
            </a:r>
            <a:r>
              <a:rPr lang="en-US" altLang="ko-KR" dirty="0"/>
              <a:t>(</a:t>
            </a:r>
            <a:r>
              <a:rPr lang="en-US" altLang="ko-KR" dirty="0" err="1"/>
              <a:t>std</a:t>
            </a:r>
            <a:r>
              <a:rPr lang="en-US" altLang="ko-KR" dirty="0"/>
              <a:t>::[w]string&amp; </a:t>
            </a:r>
            <a:r>
              <a:rPr lang="en-US" altLang="ko-KR" dirty="0" err="1"/>
              <a:t>str</a:t>
            </a:r>
            <a:r>
              <a:rPr lang="en-US" altLang="ko-KR" dirty="0"/>
              <a:t>)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주의</a:t>
            </a:r>
            <a:r>
              <a:rPr lang="en-US" altLang="ko-KR" dirty="0"/>
              <a:t>: </a:t>
            </a:r>
            <a:r>
              <a:rPr lang="ko-KR" altLang="en-US" dirty="0"/>
              <a:t>이 함수들은 </a:t>
            </a:r>
            <a:r>
              <a:rPr lang="en-US" altLang="ko-KR" dirty="0"/>
              <a:t>UTF-8</a:t>
            </a:r>
            <a:r>
              <a:rPr lang="ko-KR" altLang="en-US" dirty="0"/>
              <a:t>에서는 사용할 수 없다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UTF-8</a:t>
            </a:r>
            <a:r>
              <a:rPr lang="ko-KR" altLang="en-US" dirty="0"/>
              <a:t>로 변환할 때에는 </a:t>
            </a:r>
            <a:r>
              <a:rPr lang="en-US" altLang="ko-KR" dirty="0" err="1"/>
              <a:t>Poco</a:t>
            </a:r>
            <a:r>
              <a:rPr lang="en-US" altLang="ko-KR" dirty="0"/>
              <a:t>::UTF8</a:t>
            </a:r>
            <a:r>
              <a:rPr lang="ko-KR" altLang="en-US" dirty="0"/>
              <a:t>를 보아라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699026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/>
        </p:nvSpPr>
        <p:spPr>
          <a:xfrm>
            <a:off x="242750" y="194200"/>
            <a:ext cx="8289690" cy="58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z="2800" b="1">
                <a:latin typeface="Malgun Gothic"/>
                <a:ea typeface="Malgun Gothic"/>
                <a:cs typeface="Malgun Gothic"/>
                <a:sym typeface="Malgun Gothic"/>
              </a:rPr>
              <a:t>대문자와 소문자를 구별하지 않는 비교</a:t>
            </a:r>
            <a:endParaRPr lang="ko" sz="2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915566"/>
            <a:ext cx="806489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err="1"/>
              <a:t>int</a:t>
            </a:r>
            <a:r>
              <a:rPr lang="en-US" altLang="ja-JP" dirty="0"/>
              <a:t> </a:t>
            </a:r>
            <a:r>
              <a:rPr lang="en-US" altLang="ja-JP" dirty="0" err="1"/>
              <a:t>icompare</a:t>
            </a:r>
            <a:r>
              <a:rPr lang="en-US" altLang="ja-JP" dirty="0"/>
              <a:t>(</a:t>
            </a:r>
            <a:r>
              <a:rPr lang="en-US" altLang="ja-JP" dirty="0" err="1"/>
              <a:t>const</a:t>
            </a:r>
            <a:r>
              <a:rPr lang="en-US" altLang="ja-JP" dirty="0"/>
              <a:t> </a:t>
            </a:r>
            <a:r>
              <a:rPr lang="en-US" altLang="ja-JP" dirty="0" err="1"/>
              <a:t>std</a:t>
            </a:r>
            <a:r>
              <a:rPr lang="en-US" altLang="ja-JP" dirty="0"/>
              <a:t>::[w]string&amp; str1, </a:t>
            </a:r>
            <a:r>
              <a:rPr lang="en-US" altLang="ja-JP" dirty="0" err="1"/>
              <a:t>const</a:t>
            </a:r>
            <a:r>
              <a:rPr lang="en-US" altLang="ja-JP" dirty="0"/>
              <a:t> </a:t>
            </a:r>
            <a:r>
              <a:rPr lang="en-US" altLang="ja-JP" dirty="0" err="1"/>
              <a:t>std</a:t>
            </a:r>
            <a:r>
              <a:rPr lang="en-US" altLang="ja-JP" dirty="0"/>
              <a:t>::[w]string&amp; str2)</a:t>
            </a:r>
            <a:br>
              <a:rPr lang="en-US" altLang="ja-JP" dirty="0"/>
            </a:br>
            <a:r>
              <a:rPr lang="ja-JP" altLang="en-US" dirty="0"/>
              <a:t>      </a:t>
            </a:r>
            <a:r>
              <a:rPr lang="en-US" altLang="ja-JP" dirty="0"/>
              <a:t>str1</a:t>
            </a:r>
            <a:r>
              <a:rPr lang="ko-KR" altLang="en-US" dirty="0"/>
              <a:t>과 </a:t>
            </a:r>
            <a:r>
              <a:rPr lang="en-US" altLang="ja-JP" dirty="0"/>
              <a:t>str2</a:t>
            </a:r>
            <a:r>
              <a:rPr lang="ko-KR" altLang="en-US" dirty="0"/>
              <a:t>를 비교하여 아래를 반환</a:t>
            </a:r>
            <a:br>
              <a:rPr lang="ja-JP" altLang="en-US" dirty="0"/>
            </a:br>
            <a:r>
              <a:rPr lang="ja-JP" altLang="en-US" dirty="0"/>
              <a:t>        </a:t>
            </a:r>
            <a:r>
              <a:rPr lang="en-US" altLang="ja-JP" dirty="0"/>
              <a:t>0 : str1 == str2</a:t>
            </a:r>
            <a:br>
              <a:rPr lang="ja-JP" altLang="en-US" dirty="0"/>
            </a:br>
            <a:r>
              <a:rPr lang="ja-JP" altLang="en-US" dirty="0"/>
              <a:t>        </a:t>
            </a:r>
            <a:r>
              <a:rPr lang="en-US" altLang="ja-JP" dirty="0"/>
              <a:t>-1 : str1 &lt; str2</a:t>
            </a:r>
            <a:br>
              <a:rPr lang="ja-JP" altLang="en-US" dirty="0"/>
            </a:br>
            <a:r>
              <a:rPr lang="ja-JP" altLang="en-US" dirty="0"/>
              <a:t>       </a:t>
            </a:r>
            <a:r>
              <a:rPr lang="en-US" altLang="ja-JP" dirty="0"/>
              <a:t>+1 : str1 &gt; str2</a:t>
            </a:r>
            <a:br>
              <a:rPr lang="en-US" altLang="ja-JP" dirty="0"/>
            </a:br>
            <a:br>
              <a:rPr lang="ja-JP" altLang="en-US" dirty="0"/>
            </a:br>
            <a:r>
              <a:rPr lang="ko-KR" altLang="en-US" dirty="0"/>
              <a:t>이 함수에는 부분 열</a:t>
            </a:r>
            <a:r>
              <a:rPr lang="en-US" altLang="ko-KR" dirty="0"/>
              <a:t>, </a:t>
            </a:r>
            <a:r>
              <a:rPr lang="ko-KR" altLang="en-US" dirty="0"/>
              <a:t>반복자</a:t>
            </a:r>
            <a:r>
              <a:rPr lang="en-US" altLang="ko-KR" dirty="0"/>
              <a:t>, C </a:t>
            </a:r>
            <a:r>
              <a:rPr lang="ko-KR" altLang="en-US" dirty="0"/>
              <a:t>문자열 등을 다루는 버전도 있다</a:t>
            </a:r>
            <a:r>
              <a:rPr lang="en-US" altLang="ko-KR" dirty="0"/>
              <a:t>.</a:t>
            </a:r>
            <a:br>
              <a:rPr lang="ja-JP" altLang="en-US" dirty="0"/>
            </a:br>
            <a:r>
              <a:rPr lang="ja-JP" altLang="en-US" dirty="0"/>
              <a:t> </a:t>
            </a:r>
            <a:r>
              <a:rPr lang="ko-KR" altLang="en-US" dirty="0"/>
              <a:t>자세한 것은 </a:t>
            </a:r>
            <a:r>
              <a:rPr lang="ko-KR" altLang="en-US" dirty="0" err="1"/>
              <a:t>레퍼런스</a:t>
            </a:r>
            <a:r>
              <a:rPr lang="ko-KR" altLang="en-US" dirty="0"/>
              <a:t> 문서를 봐라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주의</a:t>
            </a:r>
            <a:r>
              <a:rPr lang="en-US" altLang="ko-KR" dirty="0"/>
              <a:t>: </a:t>
            </a:r>
            <a:r>
              <a:rPr lang="ko-KR" altLang="en-US" dirty="0"/>
              <a:t>이 함수는 </a:t>
            </a:r>
            <a:r>
              <a:rPr lang="en-US" altLang="ja-JP" dirty="0"/>
              <a:t>UTF-8</a:t>
            </a:r>
            <a:r>
              <a:rPr lang="ko-KR" altLang="en-US" dirty="0"/>
              <a:t>에는 사용할 수 없다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en-US" altLang="ja-JP" dirty="0"/>
              <a:t>UTF-8 </a:t>
            </a:r>
            <a:r>
              <a:rPr lang="ko-KR" altLang="en-US" dirty="0"/>
              <a:t>문자열에는 </a:t>
            </a:r>
            <a:r>
              <a:rPr lang="en-US" altLang="ja-JP" dirty="0" err="1"/>
              <a:t>Poco</a:t>
            </a:r>
            <a:r>
              <a:rPr lang="en-US" altLang="ja-JP" dirty="0"/>
              <a:t>::UTF8String </a:t>
            </a:r>
            <a:r>
              <a:rPr lang="ko-KR" altLang="en-US" dirty="0"/>
              <a:t>클래스를 사용해라</a:t>
            </a:r>
          </a:p>
        </p:txBody>
      </p:sp>
    </p:spTree>
    <p:extLst>
      <p:ext uri="{BB962C8B-B14F-4D97-AF65-F5344CB8AC3E}">
        <p14:creationId xmlns:p14="http://schemas.microsoft.com/office/powerpoint/2010/main" val="4217827845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/>
        </p:nvSpPr>
        <p:spPr>
          <a:xfrm>
            <a:off x="242750" y="194200"/>
            <a:ext cx="5409370" cy="58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대문자와 소문자 처리 예제 코드</a:t>
            </a:r>
            <a:endParaRPr lang="ko" sz="2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301619" y="915566"/>
            <a:ext cx="4662264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#include "</a:t>
            </a:r>
            <a:r>
              <a:rPr lang="en-US" altLang="ko-KR" sz="1200" dirty="0" err="1"/>
              <a:t>Poco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String.h</a:t>
            </a:r>
            <a:r>
              <a:rPr lang="en-US" altLang="ko-KR" sz="1200" dirty="0"/>
              <a:t>"</a:t>
            </a:r>
          </a:p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using </a:t>
            </a:r>
            <a:r>
              <a:rPr lang="en-US" altLang="ko-KR" sz="1200" dirty="0" err="1"/>
              <a:t>Poco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toUpper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using </a:t>
            </a:r>
            <a:r>
              <a:rPr lang="en-US" altLang="ko-KR" sz="1200" dirty="0" err="1"/>
              <a:t>Poco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toLower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using </a:t>
            </a:r>
            <a:r>
              <a:rPr lang="en-US" altLang="ko-KR" sz="1200" dirty="0" err="1"/>
              <a:t>Poco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toLowerInPlace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using </a:t>
            </a:r>
            <a:r>
              <a:rPr lang="en-US" altLang="ko-KR" sz="1200" dirty="0" err="1"/>
              <a:t>Poco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icompare</a:t>
            </a:r>
            <a:r>
              <a:rPr lang="en-US" altLang="ko-KR" sz="1200" dirty="0"/>
              <a:t>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main(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argc</a:t>
            </a:r>
            <a:r>
              <a:rPr lang="en-US" altLang="ko-KR" sz="1200" dirty="0"/>
              <a:t>, char** </a:t>
            </a:r>
            <a:r>
              <a:rPr lang="en-US" altLang="ko-KR" sz="1200" dirty="0" err="1"/>
              <a:t>argv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::string hello("Hello, world!");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::string s1(</a:t>
            </a:r>
            <a:r>
              <a:rPr lang="en-US" altLang="ko-KR" sz="1200" dirty="0" err="1"/>
              <a:t>toUpper</a:t>
            </a:r>
            <a:r>
              <a:rPr lang="en-US" altLang="ko-KR" sz="1200" dirty="0"/>
              <a:t>(hello));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s1 &lt;&lt;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                // "HELLO, WORLD!"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toLowerInPlace</a:t>
            </a:r>
            <a:r>
              <a:rPr lang="en-US" altLang="ko-KR" sz="1200" dirty="0"/>
              <a:t>(s1) &lt;&lt;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// "hello, world!"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rc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icompare</a:t>
            </a:r>
            <a:r>
              <a:rPr lang="en-US" altLang="ko-KR" sz="1200" dirty="0"/>
              <a:t>(hello, s1);             // 0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rc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rc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icompare</a:t>
            </a:r>
            <a:r>
              <a:rPr lang="en-US" altLang="ko-KR" sz="1200" dirty="0"/>
              <a:t>(hello, "Hello, Universe!"); // 1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rc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58720033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/>
        </p:nvSpPr>
        <p:spPr>
          <a:xfrm>
            <a:off x="242750" y="194200"/>
            <a:ext cx="5409370" cy="58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" sz="2800" b="1" dirty="0">
                <a:latin typeface="Malgun Gothic"/>
                <a:ea typeface="Malgun Gothic"/>
                <a:cs typeface="Malgun Gothic"/>
                <a:sym typeface="Malgun Gothic"/>
              </a:rPr>
              <a:t>I18N</a:t>
            </a:r>
            <a:r>
              <a:rPr lang="ko-KR" alt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과 </a:t>
            </a:r>
            <a:r>
              <a:rPr lang="en-US" altLang="ko-KR" sz="2800" b="1" dirty="0">
                <a:latin typeface="Malgun Gothic"/>
                <a:ea typeface="Malgun Gothic"/>
                <a:cs typeface="Malgun Gothic"/>
                <a:sym typeface="Malgun Gothic"/>
              </a:rPr>
              <a:t>L10N(</a:t>
            </a:r>
            <a:r>
              <a:rPr lang="ko-KR" alt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다 언어 대응</a:t>
            </a:r>
            <a:r>
              <a:rPr lang="en-US" altLang="ko-KR" sz="2800" b="1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" sz="2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987574"/>
            <a:ext cx="80648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대문자와 소문자 변환 이나 대문자와 소문자를 구별하지 않는 비교 함수는 내부에서 </a:t>
            </a:r>
            <a:r>
              <a:rPr lang="en-US" altLang="ko-KR" dirty="0"/>
              <a:t>C++ </a:t>
            </a:r>
            <a:r>
              <a:rPr lang="ko-KR" altLang="en-US" dirty="0"/>
              <a:t>로케일</a:t>
            </a:r>
            <a:r>
              <a:rPr lang="en-US" altLang="ko-KR" dirty="0"/>
              <a:t>(</a:t>
            </a:r>
            <a:r>
              <a:rPr lang="ko-KR" altLang="en-US" dirty="0"/>
              <a:t>언어별 설정 정보</a:t>
            </a:r>
            <a:r>
              <a:rPr lang="en-US" altLang="ko-KR" dirty="0"/>
              <a:t>)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ja-JP" dirty="0"/>
              <a:t>ASCII </a:t>
            </a:r>
            <a:r>
              <a:rPr lang="ko-KR" altLang="en-US" dirty="0"/>
              <a:t>문자에는 언제라도 사용할 수 있다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사용하고 있는 </a:t>
            </a:r>
            <a:r>
              <a:rPr lang="en-US" altLang="ja-JP" dirty="0"/>
              <a:t>C++ </a:t>
            </a:r>
            <a:r>
              <a:rPr lang="ko-KR" altLang="en-US" dirty="0"/>
              <a:t>라이브러리 구현</a:t>
            </a:r>
            <a:r>
              <a:rPr lang="en-US" altLang="ja-JP" dirty="0"/>
              <a:t>(</a:t>
            </a:r>
            <a:r>
              <a:rPr lang="ko-KR" altLang="en-US" dirty="0"/>
              <a:t>과 로케일 설정</a:t>
            </a:r>
            <a:r>
              <a:rPr lang="en-US" altLang="ko-KR" dirty="0"/>
              <a:t>) </a:t>
            </a:r>
            <a:r>
              <a:rPr lang="ko-KR" altLang="en-US" dirty="0"/>
              <a:t>에 따라서 </a:t>
            </a:r>
            <a:r>
              <a:rPr lang="en-US" altLang="ja-JP" dirty="0"/>
              <a:t>ASCII </a:t>
            </a:r>
            <a:r>
              <a:rPr lang="ko-KR" altLang="en-US" dirty="0"/>
              <a:t>문자가 아니어도 사용할 수 있다</a:t>
            </a:r>
            <a:r>
              <a:rPr lang="en-US" altLang="ko-KR" dirty="0"/>
              <a:t>.(</a:t>
            </a:r>
            <a:r>
              <a:rPr lang="ko-KR" altLang="en-US" dirty="0"/>
              <a:t>예 </a:t>
            </a:r>
            <a:r>
              <a:rPr lang="en-US" altLang="ko-KR" dirty="0"/>
              <a:t>"Umlauts")</a:t>
            </a:r>
            <a:br>
              <a:rPr lang="en-US" altLang="ko-KR" dirty="0"/>
            </a:br>
            <a:br>
              <a:rPr lang="ja-JP" altLang="en-US" dirty="0"/>
            </a:br>
            <a:r>
              <a:rPr lang="ko-KR" altLang="en-US" dirty="0"/>
              <a:t>신뢰하는 </a:t>
            </a:r>
            <a:r>
              <a:rPr lang="en-US" altLang="ko-KR" dirty="0"/>
              <a:t>multilingual(</a:t>
            </a:r>
            <a:r>
              <a:rPr lang="ko-KR" altLang="en-US" dirty="0"/>
              <a:t>여러 언어</a:t>
            </a:r>
            <a:r>
              <a:rPr lang="en-US" altLang="ko-KR" dirty="0"/>
              <a:t>) </a:t>
            </a:r>
            <a:r>
              <a:rPr lang="ko-KR" altLang="en-US" dirty="0"/>
              <a:t>변환</a:t>
            </a:r>
            <a:r>
              <a:rPr lang="en-US" altLang="ko-KR" dirty="0"/>
              <a:t>(</a:t>
            </a:r>
            <a:r>
              <a:rPr lang="ko-KR" altLang="en-US" dirty="0"/>
              <a:t>과 참조 등</a:t>
            </a:r>
            <a:r>
              <a:rPr lang="en-US" altLang="ko-KR" dirty="0"/>
              <a:t>)</a:t>
            </a:r>
            <a:r>
              <a:rPr lang="ko-KR" altLang="en-US" dirty="0"/>
              <a:t>에는 전문 </a:t>
            </a:r>
            <a:r>
              <a:rPr lang="ko-KR" altLang="en-US" dirty="0" err="1"/>
              <a:t>서드</a:t>
            </a:r>
            <a:r>
              <a:rPr lang="ko-KR" altLang="en-US" dirty="0"/>
              <a:t> 파티 라이브러리를 사용하는 것이 가장 좋다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예</a:t>
            </a:r>
            <a:r>
              <a:rPr lang="en-US" altLang="ko-KR" dirty="0"/>
              <a:t>. </a:t>
            </a:r>
            <a:r>
              <a:rPr lang="en-US" altLang="ja-JP" dirty="0"/>
              <a:t>ICU ( http://www.ibm.com/software/globalization/icu/ )</a:t>
            </a:r>
            <a:br>
              <a:rPr lang="ja-JP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710424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4217</Words>
  <Application>Microsoft Office PowerPoint</Application>
  <PresentationFormat>화면 슬라이드 쇼(16:9)</PresentationFormat>
  <Paragraphs>364</Paragraphs>
  <Slides>40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Malgun Gothic</vt:lpstr>
      <vt:lpstr>Malgun Gothic</vt:lpstr>
      <vt:lpstr>Arial</vt:lpstr>
      <vt:lpstr>simple-light</vt:lpstr>
      <vt:lpstr>POCO  Strings Text and Formatting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POCO.Net을 이용한 네트워크 프로그래밍</dc:title>
  <cp:lastModifiedBy>흥배 최</cp:lastModifiedBy>
  <cp:revision>57</cp:revision>
  <dcterms:modified xsi:type="dcterms:W3CDTF">2019-11-28T12:23:33Z</dcterms:modified>
</cp:coreProperties>
</file>