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8" r:id="rId4"/>
    <p:sldId id="259" r:id="rId5"/>
    <p:sldId id="26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01" r:id="rId25"/>
    <p:sldId id="296" r:id="rId26"/>
    <p:sldId id="298" r:id="rId27"/>
    <p:sldId id="302" r:id="rId28"/>
    <p:sldId id="304" r:id="rId29"/>
    <p:sldId id="262" r:id="rId30"/>
    <p:sldId id="263" r:id="rId31"/>
    <p:sldId id="313" r:id="rId32"/>
    <p:sldId id="305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57" r:id="rId41"/>
    <p:sldId id="306" r:id="rId42"/>
    <p:sldId id="308" r:id="rId43"/>
    <p:sldId id="307" r:id="rId44"/>
    <p:sldId id="309" r:id="rId45"/>
    <p:sldId id="303" r:id="rId46"/>
    <p:sldId id="311" r:id="rId47"/>
    <p:sldId id="319" r:id="rId48"/>
    <p:sldId id="320" r:id="rId49"/>
    <p:sldId id="321" r:id="rId50"/>
    <p:sldId id="322" r:id="rId51"/>
    <p:sldId id="323" r:id="rId52"/>
    <p:sldId id="317" r:id="rId53"/>
    <p:sldId id="324" r:id="rId54"/>
    <p:sldId id="325" r:id="rId55"/>
    <p:sldId id="326" r:id="rId56"/>
    <p:sldId id="318" r:id="rId57"/>
    <p:sldId id="314" r:id="rId58"/>
    <p:sldId id="312" r:id="rId59"/>
    <p:sldId id="315" r:id="rId60"/>
    <p:sldId id="31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3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2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1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CBD1-3637-4382-9B6E-9FA2AB4783EE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1A55-70E6-4077-B241-6F5BA602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2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s.msdn.microsoft.com/azuredev/2016/02/20/build-build-build-and-build-some-more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ocoproject.org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0374503/building-poco-c-libraries-on-windows-from-commandline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ocoproject.org/docs/99150-WindowsPlatformNote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sl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ing75.github.io/cpp_poco_build_vs2017/" TargetMode="External"/><Relationship Id="rId2" Type="http://schemas.openxmlformats.org/officeDocument/2006/relationships/hyperlink" Target="https://neodreamer-dev.blogspot.com/2016/05/poco-library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ira.gamevilcom2us.com/wiki/display/CCentralServerGUIDE/poc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criptlabo.blog26.fc2.com/blog-entry-48.html" TargetMode="External"/><Relationship Id="rId2" Type="http://schemas.openxmlformats.org/officeDocument/2006/relationships/hyperlink" Target="http://poco-ben.blogspot.kr/2012/01/poco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qiita.com/nasu_st/items/30788c8723e9b207f7dd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oco.Util.IniFileConfiguration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oco.Stopwatch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oco.SingletonHolder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ackage-Foundation.Cach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oco.Checksum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ackage-Foundation.Cache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ackage-Foundation.Cache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matome.naver.jp/odai/2134979518540347601/213497964084053350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coproject.org/docs/package-Foundation.Cache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coproject.org/doc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74621" cy="2387600"/>
          </a:xfrm>
        </p:spPr>
        <p:txBody>
          <a:bodyPr/>
          <a:lstStyle/>
          <a:p>
            <a:r>
              <a:rPr lang="en-US" altLang="ko-KR" dirty="0" smtClean="0"/>
              <a:t>POCO </a:t>
            </a:r>
            <a:r>
              <a:rPr lang="ko-KR" altLang="en-US" dirty="0" smtClean="0"/>
              <a:t>라이브러리 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프로그래밍을 더 즐겁게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758" y="6180083"/>
            <a:ext cx="2522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최흥배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34185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9710" y="650656"/>
            <a:ext cx="94931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좋은 라이브러리 없이 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즐겁게 하는 것은 아주 어렵다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좋은 라이브러리가 있다면 대부분은 간단하게 할 수 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pPr algn="r"/>
            <a:r>
              <a:rPr lang="en-US" altLang="ko-KR" b="1" dirty="0"/>
              <a:t>Bjarne </a:t>
            </a:r>
            <a:r>
              <a:rPr lang="en-US" altLang="ko-KR" b="1" dirty="0" err="1"/>
              <a:t>Stroustrup</a:t>
            </a:r>
            <a:endParaRPr lang="en-US" altLang="ko-KR" b="1" dirty="0"/>
          </a:p>
          <a:p>
            <a:pPr algn="r"/>
            <a:r>
              <a:rPr lang="en-US" altLang="ko-KR" dirty="0"/>
              <a:t>(designer and original </a:t>
            </a:r>
            <a:r>
              <a:rPr lang="en-US" altLang="ko-KR" dirty="0" err="1"/>
              <a:t>implementor</a:t>
            </a:r>
            <a:r>
              <a:rPr lang="en-US" altLang="ko-KR" dirty="0"/>
              <a:t> of C++)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8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534" y="27116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 </a:t>
            </a:r>
            <a:r>
              <a:rPr lang="ko-KR" altLang="en-US" sz="3600" b="1" dirty="0"/>
              <a:t>라이브러리는</a:t>
            </a:r>
            <a:r>
              <a:rPr lang="en-US" altLang="ko-KR" sz="3600" b="1" dirty="0"/>
              <a:t>...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18710" y="1398013"/>
            <a:ext cx="107162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Java</a:t>
            </a:r>
            <a:r>
              <a:rPr lang="ko-KR" altLang="en-US" sz="2400" dirty="0"/>
              <a:t>의 클래스 라이브러리나</a:t>
            </a:r>
            <a:r>
              <a:rPr lang="en-US" altLang="ja-JP" sz="2400" dirty="0"/>
              <a:t>.NET Framework, Cocoa(Apple)</a:t>
            </a:r>
            <a:r>
              <a:rPr lang="ko-KR" altLang="en-US" sz="2400" dirty="0"/>
              <a:t>과 비슷한 </a:t>
            </a:r>
            <a:r>
              <a:rPr lang="en-US" altLang="ja-JP" sz="2400" dirty="0"/>
              <a:t>C++</a:t>
            </a:r>
            <a:r>
              <a:rPr lang="ja-JP" altLang="en-US" sz="2400" dirty="0"/>
              <a:t> </a:t>
            </a:r>
            <a:r>
              <a:rPr lang="ko-KR" altLang="en-US" sz="2400" dirty="0"/>
              <a:t>라이브러리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“</a:t>
            </a:r>
            <a:r>
              <a:rPr lang="ko-KR" altLang="en-US" sz="2400" dirty="0"/>
              <a:t>인터넷 시대</a:t>
            </a:r>
            <a:r>
              <a:rPr lang="en-US" altLang="ja-JP" sz="2400" dirty="0"/>
              <a:t>”</a:t>
            </a:r>
            <a:r>
              <a:rPr lang="ko-KR" altLang="en-US" sz="2400" dirty="0"/>
              <a:t>의 네트워크가 중심인 애플리케이션에 초점을 맞추고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최신 </a:t>
            </a:r>
            <a:r>
              <a:rPr lang="en-US" altLang="ja-JP" sz="2400" dirty="0"/>
              <a:t>ANSI/ISO </a:t>
            </a:r>
            <a:r>
              <a:rPr lang="ko-KR" altLang="en-US" sz="2400" dirty="0"/>
              <a:t>표준 </a:t>
            </a:r>
            <a:r>
              <a:rPr lang="en-US" altLang="ja-JP" sz="2400" dirty="0"/>
              <a:t>C++</a:t>
            </a:r>
            <a:r>
              <a:rPr lang="ko-KR" altLang="en-US" sz="2400" dirty="0"/>
              <a:t>과 </a:t>
            </a:r>
            <a:r>
              <a:rPr lang="en-US" altLang="ja-JP" sz="2400" dirty="0"/>
              <a:t>STL</a:t>
            </a:r>
            <a:r>
              <a:rPr lang="ko-KR" altLang="en-US" sz="2400" dirty="0"/>
              <a:t>에 기초를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효율적으로 쓰여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/>
              <a:t>이식성이</a:t>
            </a:r>
            <a:r>
              <a:rPr lang="ko-KR" altLang="en-US" sz="2400" dirty="0"/>
              <a:t> 높고</a:t>
            </a:r>
            <a:r>
              <a:rPr lang="en-US" altLang="ko-KR" sz="2400" dirty="0"/>
              <a:t>, </a:t>
            </a:r>
            <a:r>
              <a:rPr lang="ko-KR" altLang="en-US" sz="2400" dirty="0"/>
              <a:t>다양한 플랫폼에서 사용할 있다</a:t>
            </a:r>
            <a:r>
              <a:rPr lang="en-US" altLang="ko-KR" sz="2400" dirty="0"/>
              <a:t>(iOS, Android</a:t>
            </a:r>
            <a:r>
              <a:rPr lang="ko-KR" altLang="en-US" sz="2400" dirty="0"/>
              <a:t>도 지원</a:t>
            </a:r>
            <a:r>
              <a:rPr lang="en-US" altLang="ko-KR" sz="2400" dirty="0"/>
              <a:t>).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오픈 소스이며 </a:t>
            </a:r>
            <a:r>
              <a:rPr lang="en-US" altLang="ko-KR" sz="2400" dirty="0"/>
              <a:t>Boost </a:t>
            </a:r>
            <a:r>
              <a:rPr lang="ko-KR" altLang="en-US" sz="2400" dirty="0"/>
              <a:t>소프트웨어 </a:t>
            </a:r>
            <a:r>
              <a:rPr lang="ko-KR" altLang="en-US" sz="2400" dirty="0" err="1"/>
              <a:t>라이센스를</a:t>
            </a:r>
            <a:r>
              <a:rPr lang="ko-KR" altLang="en-US" sz="2400" dirty="0"/>
              <a:t> 채용하고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그래서 상용</a:t>
            </a:r>
            <a:r>
              <a:rPr lang="en-US" altLang="ko-KR" sz="2400" dirty="0"/>
              <a:t>/</a:t>
            </a:r>
            <a:r>
              <a:rPr lang="ko-KR" altLang="en-US" sz="2400" dirty="0"/>
              <a:t>비상용 모두 완전하게 공짜로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6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09" y="520442"/>
            <a:ext cx="6631170" cy="60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9488" y="821518"/>
            <a:ext cx="10894140" cy="6114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Any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ja-JP" sz="2400" dirty="0" err="1"/>
              <a:t>DynamicAny</a:t>
            </a:r>
            <a:r>
              <a:rPr lang="ja-JP" altLang="en-US" sz="2400" dirty="0"/>
              <a:t> </a:t>
            </a:r>
            <a:r>
              <a:rPr lang="ko-KR" altLang="en-US" sz="2400" dirty="0" smtClean="0"/>
              <a:t>클래스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캐시 </a:t>
            </a:r>
            <a:r>
              <a:rPr lang="ko-KR" altLang="en-US" sz="2400" dirty="0" smtClean="0"/>
              <a:t>프레임워크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암호 기술</a:t>
            </a:r>
            <a:r>
              <a:rPr lang="en-US" altLang="ko-KR" sz="2400" dirty="0"/>
              <a:t>(</a:t>
            </a:r>
            <a:r>
              <a:rPr lang="ko-KR" altLang="en-US" sz="2400" dirty="0"/>
              <a:t>암호 해시</a:t>
            </a:r>
            <a:r>
              <a:rPr lang="en-US" altLang="ko-KR" sz="2400" dirty="0"/>
              <a:t>, </a:t>
            </a:r>
            <a:r>
              <a:rPr lang="en-US" altLang="ja-JP" sz="2400" dirty="0" err="1"/>
              <a:t>OpenSSL</a:t>
            </a:r>
            <a:r>
              <a:rPr lang="ko-KR" altLang="en-US" sz="2400" dirty="0"/>
              <a:t>에 토대를 둔 암호화</a:t>
            </a:r>
            <a:r>
              <a:rPr lang="ja-JP" altLang="en-US" sz="2400" dirty="0" smtClean="0"/>
              <a:t>）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날짜와 시간 </a:t>
            </a:r>
            <a:r>
              <a:rPr lang="ko-KR" altLang="en-US" sz="2400" dirty="0" smtClean="0"/>
              <a:t>클래스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이벤트</a:t>
            </a:r>
            <a:r>
              <a:rPr lang="en-US" altLang="ko-KR" sz="2400" dirty="0"/>
              <a:t>(</a:t>
            </a:r>
            <a:r>
              <a:rPr lang="ko-KR" altLang="en-US" sz="2400" dirty="0"/>
              <a:t>시그널</a:t>
            </a:r>
            <a:r>
              <a:rPr lang="en-US" altLang="ko-KR" sz="2400" dirty="0"/>
              <a:t>/</a:t>
            </a:r>
            <a:r>
              <a:rPr lang="ko-KR" altLang="en-US" sz="2400" dirty="0"/>
              <a:t>슬롯</a:t>
            </a:r>
            <a:r>
              <a:rPr lang="en-US" altLang="ko-KR" sz="2400" dirty="0"/>
              <a:t>)</a:t>
            </a:r>
            <a:r>
              <a:rPr lang="ko-KR" altLang="en-US" sz="2400" dirty="0"/>
              <a:t>와 통지 </a:t>
            </a:r>
            <a:r>
              <a:rPr lang="ko-KR" altLang="en-US" sz="2400" dirty="0" smtClean="0"/>
              <a:t>프레임워크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파일 전송을 위한 </a:t>
            </a:r>
            <a:r>
              <a:rPr lang="en-US" altLang="ko-KR" sz="2400" dirty="0"/>
              <a:t>FTP </a:t>
            </a:r>
            <a:r>
              <a:rPr lang="ko-KR" altLang="en-US" sz="2400" dirty="0" smtClean="0"/>
              <a:t>클라이언트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플랫폼에 의존하지 않는 </a:t>
            </a:r>
            <a:r>
              <a:rPr lang="en-US" altLang="ko-KR" sz="2400" dirty="0"/>
              <a:t>path </a:t>
            </a:r>
            <a:r>
              <a:rPr lang="ko-KR" altLang="en-US" sz="2400" dirty="0"/>
              <a:t>조작과 파일 </a:t>
            </a:r>
            <a:r>
              <a:rPr lang="ko-KR" altLang="en-US" sz="2400" dirty="0" err="1"/>
              <a:t>리스팅을</a:t>
            </a:r>
            <a:r>
              <a:rPr lang="ko-KR" altLang="en-US" sz="2400" dirty="0"/>
              <a:t> 할 수 있는 파일 시스템 </a:t>
            </a:r>
            <a:r>
              <a:rPr lang="ko-KR" altLang="en-US" sz="2400" dirty="0" smtClean="0"/>
              <a:t>클래스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HTML</a:t>
            </a:r>
            <a:r>
              <a:rPr lang="ja-JP" altLang="en-US" sz="2400" dirty="0"/>
              <a:t> </a:t>
            </a:r>
            <a:r>
              <a:rPr lang="ko-KR" altLang="en-US" sz="2400" dirty="0" smtClean="0"/>
              <a:t>조작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HTTP </a:t>
            </a:r>
            <a:r>
              <a:rPr lang="ko-KR" altLang="en-US" sz="2400" dirty="0"/>
              <a:t>서버와 클라이언트</a:t>
            </a:r>
            <a:r>
              <a:rPr lang="en-US" altLang="ko-KR" sz="2400" dirty="0"/>
              <a:t>(</a:t>
            </a:r>
            <a:r>
              <a:rPr lang="ko-KR" altLang="en-US" sz="2400" dirty="0"/>
              <a:t>안전함</a:t>
            </a:r>
            <a:r>
              <a:rPr lang="en-US" altLang="ko-KR" sz="2400" dirty="0"/>
              <a:t>), C++ </a:t>
            </a:r>
            <a:r>
              <a:rPr lang="ko-KR" altLang="en-US" sz="2400" dirty="0"/>
              <a:t>서버 페이지 </a:t>
            </a:r>
            <a:r>
              <a:rPr lang="ko-KR" altLang="en-US" sz="2400" dirty="0" smtClean="0"/>
              <a:t>컴파일러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로깅</a:t>
            </a:r>
            <a:r>
              <a:rPr lang="ko-KR" altLang="en-US" sz="2400" dirty="0"/>
              <a:t> 프레임워크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04" y="29218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Features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91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941" y="22911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Features (cont’d)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43940" y="989674"/>
            <a:ext cx="10943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멀티스레딩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스레드</a:t>
            </a:r>
            <a:r>
              <a:rPr lang="en-US" altLang="ko-KR" sz="2400" dirty="0"/>
              <a:t>, </a:t>
            </a:r>
            <a:r>
              <a:rPr lang="ko-KR" altLang="en-US" sz="2400" dirty="0"/>
              <a:t>동기</a:t>
            </a:r>
            <a:r>
              <a:rPr lang="en-US" altLang="ko-KR" sz="2400" dirty="0"/>
              <a:t>, </a:t>
            </a:r>
            <a:r>
              <a:rPr lang="ko-KR" altLang="en-US" sz="2400" dirty="0"/>
              <a:t>편리 기능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비동기</a:t>
            </a:r>
            <a:r>
              <a:rPr lang="ko-KR" altLang="en-US" sz="2400" dirty="0"/>
              <a:t> 메시지</a:t>
            </a:r>
            <a:r>
              <a:rPr lang="en-US" altLang="ko-KR" sz="2400" dirty="0"/>
              <a:t>, </a:t>
            </a:r>
            <a:r>
              <a:rPr lang="ko-KR" altLang="en-US" sz="2400" dirty="0"/>
              <a:t>지연 처리 등</a:t>
            </a:r>
            <a:r>
              <a:rPr lang="en-US" altLang="ko-KR" sz="2400" dirty="0" smtClean="0"/>
              <a:t>)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메일 수신용 </a:t>
            </a:r>
            <a:r>
              <a:rPr lang="en-US" altLang="ko-KR" sz="2400" dirty="0"/>
              <a:t>POP3 </a:t>
            </a:r>
            <a:r>
              <a:rPr lang="ko-KR" altLang="en-US" sz="2400" dirty="0" smtClean="0"/>
              <a:t>클라이언트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플랫폼 추상화</a:t>
            </a:r>
            <a:r>
              <a:rPr lang="en-US" altLang="ko-KR" sz="2400" dirty="0"/>
              <a:t>: </a:t>
            </a:r>
            <a:r>
              <a:rPr lang="ko-KR" altLang="en-US" sz="2400" dirty="0"/>
              <a:t>한번의 코딩으로 다양한 플랫폼에서 컴파일하고 동작 시킬 수 </a:t>
            </a:r>
            <a:r>
              <a:rPr lang="ko-KR" altLang="en-US" sz="2400" dirty="0" smtClean="0"/>
              <a:t>있다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프로세스간 </a:t>
            </a:r>
            <a:r>
              <a:rPr lang="ko-KR" altLang="en-US" sz="2400" dirty="0" smtClean="0"/>
              <a:t>통신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Reactor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프레임워크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PCRE</a:t>
            </a:r>
            <a:r>
              <a:rPr lang="ko-KR" altLang="en-US" sz="2400" dirty="0"/>
              <a:t>를 기초한 정규 </a:t>
            </a:r>
            <a:r>
              <a:rPr lang="ko-KR" altLang="en-US" sz="2400" dirty="0" smtClean="0"/>
              <a:t>표현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메일 송신용 </a:t>
            </a:r>
            <a:r>
              <a:rPr lang="en-US" altLang="ko-KR" sz="2400" dirty="0"/>
              <a:t>SMTP </a:t>
            </a:r>
            <a:r>
              <a:rPr lang="ko-KR" altLang="en-US" sz="2400" dirty="0" smtClean="0"/>
              <a:t>클라이언트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SQL </a:t>
            </a:r>
            <a:r>
              <a:rPr lang="ko-KR" altLang="en-US" sz="2400" dirty="0"/>
              <a:t>데이터베이스 조작</a:t>
            </a:r>
            <a:r>
              <a:rPr lang="ja-JP" altLang="en-US" sz="2400" dirty="0"/>
              <a:t> </a:t>
            </a:r>
            <a:r>
              <a:rPr lang="en-US" altLang="ja-JP" sz="2400" dirty="0"/>
              <a:t>(SQLite, MySQL, ODBC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 err="1"/>
              <a:t>OpenSSL</a:t>
            </a:r>
            <a:r>
              <a:rPr lang="ko-KR" altLang="en-US" sz="2400" dirty="0"/>
              <a:t>에 기초한 </a:t>
            </a:r>
            <a:r>
              <a:rPr lang="en-US" altLang="ja-JP" sz="2400" dirty="0"/>
              <a:t>SSL/TLS</a:t>
            </a:r>
            <a:r>
              <a:rPr lang="ko-KR" altLang="en-US" sz="2400" dirty="0"/>
              <a:t>를 지원</a:t>
            </a:r>
          </a:p>
        </p:txBody>
      </p:sp>
    </p:spTree>
    <p:extLst>
      <p:ext uri="{BB962C8B-B14F-4D97-AF65-F5344CB8AC3E}">
        <p14:creationId xmlns:p14="http://schemas.microsoft.com/office/powerpoint/2010/main" val="10185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412" y="260649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Features (cont’d)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87958" y="1094778"/>
            <a:ext cx="108731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공유 라이브러리와 클래스 </a:t>
            </a:r>
            <a:r>
              <a:rPr lang="ko-KR" altLang="en-US" sz="2400" dirty="0" err="1" smtClean="0"/>
              <a:t>로더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스마트 포인터와 메모리 </a:t>
            </a:r>
            <a:r>
              <a:rPr lang="ko-KR" altLang="en-US" sz="2400" dirty="0" smtClean="0"/>
              <a:t>관리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소켓과 </a:t>
            </a:r>
            <a:r>
              <a:rPr lang="en-US" altLang="ko-KR" sz="2400" dirty="0"/>
              <a:t>RAW </a:t>
            </a:r>
            <a:r>
              <a:rPr lang="ko-KR" altLang="en-US" sz="2400" dirty="0" smtClean="0"/>
              <a:t>소켓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스트림</a:t>
            </a:r>
            <a:r>
              <a:rPr lang="en-US" altLang="ko-KR" sz="2400" dirty="0"/>
              <a:t>: </a:t>
            </a:r>
            <a:r>
              <a:rPr lang="en-US" altLang="ja-JP" sz="2400" dirty="0"/>
              <a:t>Base64</a:t>
            </a:r>
            <a:r>
              <a:rPr lang="ko-KR" altLang="en-US" sz="2400" dirty="0"/>
              <a:t>와 바이너리 </a:t>
            </a:r>
            <a:r>
              <a:rPr lang="ko-KR" altLang="en-US" sz="2400" dirty="0" err="1"/>
              <a:t>엔코드</a:t>
            </a:r>
            <a:r>
              <a:rPr lang="en-US" altLang="ko-KR" sz="2400" dirty="0"/>
              <a:t>/</a:t>
            </a:r>
            <a:r>
              <a:rPr lang="ko-KR" altLang="en-US" sz="2400" dirty="0" err="1"/>
              <a:t>디코드</a:t>
            </a:r>
            <a:r>
              <a:rPr lang="en-US" altLang="ko-KR" sz="2400" dirty="0"/>
              <a:t>, </a:t>
            </a:r>
            <a:r>
              <a:rPr lang="ko-KR" altLang="en-US" sz="2400" dirty="0"/>
              <a:t>압축</a:t>
            </a:r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en-US" altLang="ja-JP" sz="2400" dirty="0" err="1"/>
              <a:t>zlib</a:t>
            </a:r>
            <a:r>
              <a:rPr lang="en-US" altLang="ja-JP" sz="2400" dirty="0"/>
              <a:t>), </a:t>
            </a:r>
            <a:r>
              <a:rPr lang="ko-KR" altLang="en-US" sz="2400" dirty="0" err="1"/>
              <a:t>개행</a:t>
            </a:r>
            <a:r>
              <a:rPr lang="ko-KR" altLang="en-US" sz="2400" dirty="0"/>
              <a:t> 코드 변환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 읽기</a:t>
            </a:r>
            <a:r>
              <a:rPr lang="en-US" altLang="ko-KR" sz="2400" dirty="0"/>
              <a:t>/</a:t>
            </a:r>
            <a:r>
              <a:rPr lang="ko-KR" altLang="en-US" sz="2400" dirty="0" smtClean="0"/>
              <a:t>쓰기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문자열 </a:t>
            </a:r>
            <a:r>
              <a:rPr lang="ko-KR" altLang="en-US" sz="2400" dirty="0" smtClean="0"/>
              <a:t>처리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TCP </a:t>
            </a:r>
            <a:r>
              <a:rPr lang="ko-KR" altLang="en-US" sz="2400" dirty="0"/>
              <a:t>서버 프레임워크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멀티스레드</a:t>
            </a:r>
            <a:r>
              <a:rPr lang="en-US" altLang="ko-KR" sz="2400" dirty="0" smtClean="0"/>
              <a:t>)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텍스트 </a:t>
            </a:r>
            <a:r>
              <a:rPr lang="ko-KR" altLang="en-US" sz="2400" dirty="0" err="1"/>
              <a:t>엔코딩과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변환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Tuples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URI</a:t>
            </a:r>
            <a:r>
              <a:rPr lang="ja-JP" altLang="en-US" sz="2400" dirty="0"/>
              <a:t> </a:t>
            </a:r>
            <a:r>
              <a:rPr lang="ko-KR" altLang="en-US" sz="2400" dirty="0" smtClean="0"/>
              <a:t>처리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7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6700" y="23962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Features (cont’d)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06700" y="1115799"/>
            <a:ext cx="8064896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UTF-8</a:t>
            </a:r>
            <a:r>
              <a:rPr lang="ko-KR" altLang="en-US" sz="2400" dirty="0"/>
              <a:t>과 </a:t>
            </a:r>
            <a:r>
              <a:rPr lang="en-US" altLang="ja-JP" sz="2400" dirty="0"/>
              <a:t>Unicode</a:t>
            </a:r>
            <a:r>
              <a:rPr lang="ja-JP" altLang="en-US" sz="2400" dirty="0"/>
              <a:t> </a:t>
            </a:r>
            <a:r>
              <a:rPr lang="ko-KR" altLang="en-US" sz="2400" dirty="0" smtClean="0"/>
              <a:t>지원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UUID </a:t>
            </a:r>
            <a:r>
              <a:rPr lang="ko-KR" altLang="en-US" sz="2400" dirty="0"/>
              <a:t>처리와 </a:t>
            </a:r>
            <a:r>
              <a:rPr lang="ko-KR" altLang="en-US" sz="2400" dirty="0" smtClean="0"/>
              <a:t>생성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XML</a:t>
            </a:r>
            <a:r>
              <a:rPr lang="ja-JP" altLang="en-US" sz="2400" dirty="0"/>
              <a:t> </a:t>
            </a:r>
            <a:r>
              <a:rPr lang="ko-KR" altLang="en-US" sz="2400" dirty="0"/>
              <a:t>파서</a:t>
            </a:r>
            <a:r>
              <a:rPr lang="en-US" altLang="ja-JP" sz="2400" dirty="0"/>
              <a:t>(SAX2, DOM)</a:t>
            </a:r>
            <a:r>
              <a:rPr lang="ko-KR" altLang="en-US" sz="2400" dirty="0"/>
              <a:t>와 </a:t>
            </a:r>
            <a:r>
              <a:rPr lang="en-US" altLang="ja-JP" sz="2400" dirty="0"/>
              <a:t>XML</a:t>
            </a:r>
            <a:r>
              <a:rPr lang="ja-JP" altLang="en-US" sz="2400" dirty="0"/>
              <a:t> </a:t>
            </a:r>
            <a:r>
              <a:rPr lang="ko-KR" altLang="en-US" sz="2400" dirty="0" smtClean="0"/>
              <a:t>생성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Zip</a:t>
            </a:r>
            <a:r>
              <a:rPr lang="ja-JP" altLang="en-US" sz="2400" dirty="0"/>
              <a:t> </a:t>
            </a:r>
            <a:r>
              <a:rPr lang="ko-KR" altLang="en-US" sz="2400" dirty="0"/>
              <a:t>파일 조작</a:t>
            </a:r>
          </a:p>
        </p:txBody>
      </p:sp>
    </p:spTree>
    <p:extLst>
      <p:ext uri="{BB962C8B-B14F-4D97-AF65-F5344CB8AC3E}">
        <p14:creationId xmlns:p14="http://schemas.microsoft.com/office/powerpoint/2010/main" val="22858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62" y="229117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와 목표와 미션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7862" y="949021"/>
            <a:ext cx="117295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</a:t>
            </a:r>
            <a:r>
              <a:rPr lang="en-US" altLang="ja-JP" sz="2400" dirty="0"/>
              <a:t> </a:t>
            </a:r>
            <a:r>
              <a:rPr lang="ko-KR" altLang="en-US" sz="2400" dirty="0"/>
              <a:t>애플리케이션을 </a:t>
            </a:r>
            <a:r>
              <a:rPr lang="ko-KR" altLang="en-US" sz="2400" dirty="0" err="1"/>
              <a:t>빌드할</a:t>
            </a:r>
            <a:r>
              <a:rPr lang="ko-KR" altLang="en-US" sz="2400" dirty="0"/>
              <a:t> 플랫폼에서 간단하게 사용할 수 있으며 강력하다</a:t>
            </a:r>
            <a:r>
              <a:rPr lang="en-US" altLang="ko-KR" sz="2400" dirty="0" smtClean="0"/>
              <a:t>.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를 사용하면 높은 </a:t>
            </a:r>
            <a:r>
              <a:rPr lang="ko-KR" altLang="en-US" sz="2400" dirty="0" err="1"/>
              <a:t>이식성을</a:t>
            </a:r>
            <a:r>
              <a:rPr lang="ko-KR" altLang="en-US" sz="2400" dirty="0"/>
              <a:t> 가진 애플리케이션을 만들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임베디드</a:t>
            </a:r>
            <a:r>
              <a:rPr lang="ko-KR" altLang="en-US" sz="2400" dirty="0"/>
              <a:t> 소프트웨어서 기업 애플리케이션까지 사용할 수 있는 모듈이다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 불변이며 포괄적이며 사용하기 쉬운 인터페이스를 제공한다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 </a:t>
            </a:r>
            <a:r>
              <a:rPr lang="en-US" altLang="ja-JP" sz="2400" dirty="0"/>
              <a:t>C++</a:t>
            </a:r>
            <a:r>
              <a:rPr lang="ko-KR" altLang="en-US" sz="2400" dirty="0"/>
              <a:t>로 효율적으로 만들었다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에서는 복잡한 것보다 간단함을 좋아한다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에서는 일관된 디자인</a:t>
            </a:r>
            <a:r>
              <a:rPr lang="en-US" altLang="ko-KR" sz="2400" dirty="0"/>
              <a:t>, </a:t>
            </a:r>
            <a:r>
              <a:rPr lang="ko-KR" altLang="en-US" sz="2400" dirty="0"/>
              <a:t>코딩 스타일</a:t>
            </a:r>
            <a:r>
              <a:rPr lang="en-US" altLang="ko-KR" sz="2400" dirty="0"/>
              <a:t>, </a:t>
            </a:r>
            <a:r>
              <a:rPr lang="ko-KR" altLang="en-US" sz="2400" dirty="0"/>
              <a:t>문서를 지향한다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에서는 소스 코드 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가독성</a:t>
            </a:r>
            <a:r>
              <a:rPr lang="en-US" altLang="ko-KR" sz="2400" dirty="0"/>
              <a:t>, </a:t>
            </a:r>
            <a:r>
              <a:rPr lang="ko-KR" altLang="en-US" sz="2400" dirty="0"/>
              <a:t>쉬운 이해</a:t>
            </a:r>
            <a:r>
              <a:rPr lang="en-US" altLang="ko-KR" sz="2400" dirty="0"/>
              <a:t>, </a:t>
            </a:r>
            <a:r>
              <a:rPr lang="ko-KR" altLang="en-US" sz="2400" dirty="0"/>
              <a:t>일관성을 가진 스타일과 테스트를 중요시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 </a:t>
            </a:r>
            <a:r>
              <a:rPr lang="en-US" altLang="ja-JP" sz="2400" dirty="0"/>
              <a:t>C++ </a:t>
            </a:r>
            <a:r>
              <a:rPr lang="ko-KR" altLang="en-US" sz="2400" dirty="0"/>
              <a:t>팬이 되돌아 오는 것을 목표로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8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58" y="250139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기본 이념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2344" y="1210392"/>
            <a:ext cx="10736484" cy="3342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코드 질</a:t>
            </a:r>
            <a:r>
              <a:rPr lang="en-US" altLang="ko-KR" sz="2400" dirty="0"/>
              <a:t>, </a:t>
            </a:r>
            <a:r>
              <a:rPr lang="ko-KR" altLang="en-US" sz="2400" dirty="0"/>
              <a:t>스타일</a:t>
            </a:r>
            <a:r>
              <a:rPr lang="en-US" altLang="ko-KR" sz="2400" dirty="0"/>
              <a:t>, </a:t>
            </a:r>
            <a:r>
              <a:rPr lang="ko-KR" altLang="en-US" sz="2400" dirty="0"/>
              <a:t>일관성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가독성을</a:t>
            </a:r>
            <a:r>
              <a:rPr lang="ko-KR" altLang="en-US" sz="2400" dirty="0"/>
              <a:t> 중시한다</a:t>
            </a:r>
            <a:r>
              <a:rPr lang="en-US" altLang="ko-KR" sz="2400" dirty="0"/>
              <a:t>. </a:t>
            </a:r>
            <a:r>
              <a:rPr lang="ko-KR" altLang="en-US" sz="2400" dirty="0"/>
              <a:t>모든 코드는 코딩 스타일 가이드를 따른다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테스트를 중시한다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모든 문제를 해결하기 보다 실용적이며 우아한 디자인을 좋아한다</a:t>
            </a:r>
            <a:r>
              <a:rPr lang="en-US" altLang="ko-KR" sz="2400" dirty="0" smtClean="0"/>
              <a:t>.</a:t>
            </a:r>
            <a:r>
              <a:rPr lang="ja-JP" altLang="en-US" sz="2400" dirty="0"/>
              <a:t>  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튼튼한 기반 위에 만든다</a:t>
            </a:r>
            <a:r>
              <a:rPr lang="en-US" altLang="ko-KR" sz="2400" dirty="0"/>
              <a:t>. </a:t>
            </a:r>
            <a:r>
              <a:rPr lang="ko-KR" altLang="en-US" sz="2400" dirty="0"/>
              <a:t>필요한 곳에 기존의 경험 있는 </a:t>
            </a:r>
            <a:r>
              <a:rPr lang="en-US" altLang="ko-KR" sz="2400" dirty="0"/>
              <a:t>C </a:t>
            </a:r>
            <a:r>
              <a:rPr lang="ko-KR" altLang="en-US" sz="2400" dirty="0"/>
              <a:t>라이브러리를 사용한다</a:t>
            </a:r>
            <a:r>
              <a:rPr lang="ja-JP" altLang="en-US" sz="2400" dirty="0"/>
              <a:t>（</a:t>
            </a:r>
            <a:r>
              <a:rPr lang="ko-KR" altLang="en-US" sz="2400" dirty="0"/>
              <a:t>예를 들면 </a:t>
            </a:r>
            <a:r>
              <a:rPr lang="en-US" altLang="ja-JP" sz="2400" dirty="0"/>
              <a:t>expat, </a:t>
            </a:r>
            <a:r>
              <a:rPr lang="en-US" altLang="ja-JP" sz="2400" dirty="0" err="1"/>
              <a:t>zlib</a:t>
            </a:r>
            <a:r>
              <a:rPr lang="en-US" altLang="ja-JP" sz="2400" dirty="0"/>
              <a:t>, PCRE, SQLite</a:t>
            </a:r>
            <a:r>
              <a:rPr lang="ja-JP" altLang="en-US" sz="2400" dirty="0"/>
              <a:t>）</a:t>
            </a:r>
            <a:r>
              <a:rPr lang="en-US" altLang="ja-JP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3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556" y="23962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History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59555" y="958148"/>
            <a:ext cx="108384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2004</a:t>
            </a:r>
            <a:r>
              <a:rPr lang="ko-KR" altLang="en-US" sz="2400" dirty="0"/>
              <a:t>년 여름</a:t>
            </a:r>
            <a:r>
              <a:rPr lang="ja-JP" altLang="en-US" sz="2400" dirty="0"/>
              <a:t> </a:t>
            </a:r>
            <a:r>
              <a:rPr lang="en-US" altLang="ja-JP" sz="2400" dirty="0"/>
              <a:t>: Günter </a:t>
            </a:r>
            <a:r>
              <a:rPr lang="en-US" altLang="ja-JP" sz="2400" dirty="0" err="1"/>
              <a:t>Obiltschnig</a:t>
            </a:r>
            <a:r>
              <a:rPr lang="ko-KR" altLang="en-US" sz="2400" dirty="0"/>
              <a:t>가 개발을 </a:t>
            </a:r>
            <a:r>
              <a:rPr lang="ko-KR" altLang="en-US" sz="2400" dirty="0" smtClean="0"/>
              <a:t>시작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2005</a:t>
            </a:r>
            <a:r>
              <a:rPr lang="ko-KR" altLang="en-US" sz="2400" dirty="0"/>
              <a:t>년 </a:t>
            </a:r>
            <a:r>
              <a:rPr lang="en-US" altLang="ja-JP" sz="2400" dirty="0"/>
              <a:t>2</a:t>
            </a:r>
            <a:r>
              <a:rPr lang="ko-KR" altLang="en-US" sz="2400" dirty="0"/>
              <a:t>월</a:t>
            </a:r>
            <a:r>
              <a:rPr lang="en-US" altLang="ja-JP" sz="2400" dirty="0"/>
              <a:t>: </a:t>
            </a:r>
            <a:r>
              <a:rPr lang="ko-KR" altLang="en-US" sz="2400" dirty="0"/>
              <a:t>처음 </a:t>
            </a:r>
            <a:r>
              <a:rPr lang="ko-KR" altLang="en-US" sz="2400" dirty="0" err="1"/>
              <a:t>릴리즈를</a:t>
            </a:r>
            <a:r>
              <a:rPr lang="en-US" altLang="ko-KR" sz="2400" dirty="0"/>
              <a:t> </a:t>
            </a:r>
            <a:r>
              <a:rPr lang="en-US" altLang="ja-JP" sz="2400" dirty="0" err="1"/>
              <a:t>SourceForge</a:t>
            </a:r>
            <a:r>
              <a:rPr lang="ko-KR" altLang="en-US" sz="2400" dirty="0"/>
              <a:t>에 </a:t>
            </a:r>
            <a:r>
              <a:rPr lang="ko-KR" altLang="en-US" sz="2400" dirty="0" smtClean="0"/>
              <a:t>했었다</a:t>
            </a:r>
            <a:r>
              <a:rPr lang="en-US" altLang="ja-JP" dirty="0" smtClean="0"/>
              <a:t>(</a:t>
            </a:r>
            <a:r>
              <a:rPr lang="en-US" altLang="ja-JP" dirty="0"/>
              <a:t>Release 0.91 </a:t>
            </a:r>
            <a:r>
              <a:rPr lang="en-US" altLang="ja-JP" dirty="0" err="1"/>
              <a:t>Sleepycat</a:t>
            </a:r>
            <a:r>
              <a:rPr lang="ja-JP" altLang="en-US" dirty="0"/>
              <a:t> </a:t>
            </a:r>
            <a:r>
              <a:rPr lang="ko-KR" altLang="en-US" dirty="0" err="1"/>
              <a:t>라이센스</a:t>
            </a:r>
            <a:r>
              <a:rPr lang="en-US" altLang="ja-JP" dirty="0" smtClean="0"/>
              <a:t>)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2005</a:t>
            </a:r>
            <a:r>
              <a:rPr lang="ko-KR" altLang="en-US" sz="2400" dirty="0"/>
              <a:t>년 </a:t>
            </a:r>
            <a:r>
              <a:rPr lang="en-US" altLang="ja-JP" sz="2400" dirty="0"/>
              <a:t>5</a:t>
            </a:r>
            <a:r>
              <a:rPr lang="ko-KR" altLang="en-US" sz="2400" dirty="0"/>
              <a:t>월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Aleksandar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Fabijanic</a:t>
            </a:r>
            <a:r>
              <a:rPr lang="ko-KR" altLang="en-US" sz="2400" dirty="0"/>
              <a:t>가 개발에 참가하였다</a:t>
            </a:r>
            <a:r>
              <a:rPr lang="en-US" altLang="ko-KR" sz="2400" dirty="0" smtClean="0"/>
              <a:t>.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2006</a:t>
            </a:r>
            <a:r>
              <a:rPr lang="ko-KR" altLang="en-US" sz="2400" dirty="0"/>
              <a:t>년 </a:t>
            </a:r>
            <a:r>
              <a:rPr lang="en-US" altLang="ja-JP" sz="2400" dirty="0"/>
              <a:t>1</a:t>
            </a:r>
            <a:r>
              <a:rPr lang="ko-KR" altLang="en-US" sz="2400" dirty="0"/>
              <a:t>월</a:t>
            </a:r>
            <a:r>
              <a:rPr lang="en-US" altLang="ja-JP" sz="2400" dirty="0"/>
              <a:t>: Release </a:t>
            </a:r>
            <a:r>
              <a:rPr lang="en-US" altLang="ja-JP" sz="2400" dirty="0" smtClean="0"/>
              <a:t>1.0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2006</a:t>
            </a:r>
            <a:r>
              <a:rPr lang="ko-KR" altLang="en-US" sz="2400" dirty="0"/>
              <a:t>년 </a:t>
            </a:r>
            <a:r>
              <a:rPr lang="en-US" altLang="ja-JP" sz="2400" dirty="0"/>
              <a:t>3</a:t>
            </a:r>
            <a:r>
              <a:rPr lang="ko-KR" altLang="en-US" sz="2400" dirty="0"/>
              <a:t>월</a:t>
            </a:r>
            <a:r>
              <a:rPr lang="en-US" altLang="ja-JP" sz="2400" dirty="0"/>
              <a:t>: Release </a:t>
            </a:r>
            <a:r>
              <a:rPr lang="en-US" altLang="ja-JP" sz="2400" dirty="0" smtClean="0"/>
              <a:t>1.1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2006</a:t>
            </a:r>
            <a:r>
              <a:rPr lang="ko-KR" altLang="en-US" sz="2400" dirty="0"/>
              <a:t>년 </a:t>
            </a:r>
            <a:r>
              <a:rPr lang="en-US" altLang="ja-JP" sz="2400" dirty="0"/>
              <a:t>7</a:t>
            </a:r>
            <a:r>
              <a:rPr lang="ko-KR" altLang="en-US" sz="2400" dirty="0"/>
              <a:t>월</a:t>
            </a:r>
            <a:r>
              <a:rPr lang="en-US" altLang="ja-JP" sz="2400" dirty="0"/>
              <a:t>: Boost</a:t>
            </a:r>
            <a:r>
              <a:rPr lang="ja-JP" altLang="en-US" sz="2400" dirty="0"/>
              <a:t> </a:t>
            </a:r>
            <a:r>
              <a:rPr lang="ko-KR" altLang="en-US" sz="2400" dirty="0" err="1"/>
              <a:t>라이센스로</a:t>
            </a:r>
            <a:r>
              <a:rPr lang="ko-KR" altLang="en-US" sz="2400" dirty="0"/>
              <a:t> 변경</a:t>
            </a:r>
            <a:r>
              <a:rPr lang="en-US" altLang="ko-KR" sz="2400" dirty="0"/>
              <a:t>. </a:t>
            </a:r>
            <a:r>
              <a:rPr lang="en-US" altLang="ja-JP" sz="2400" dirty="0"/>
              <a:t>POCO </a:t>
            </a:r>
            <a:r>
              <a:rPr lang="ko-KR" altLang="en-US" sz="2400" dirty="0"/>
              <a:t>커뮤니티 웹사이트 </a:t>
            </a:r>
            <a:r>
              <a:rPr lang="ko-KR" altLang="en-US" sz="2400" dirty="0" smtClean="0"/>
              <a:t>개설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2006</a:t>
            </a:r>
            <a:r>
              <a:rPr lang="ko-KR" altLang="en-US" sz="2400" dirty="0"/>
              <a:t>년 </a:t>
            </a:r>
            <a:r>
              <a:rPr lang="en-US" altLang="ja-JP" sz="2400" dirty="0"/>
              <a:t>8</a:t>
            </a:r>
            <a:r>
              <a:rPr lang="ko-KR" altLang="en-US" sz="2400" dirty="0"/>
              <a:t>월</a:t>
            </a:r>
            <a:r>
              <a:rPr lang="en-US" altLang="ja-JP" sz="2400" dirty="0"/>
              <a:t>: Release </a:t>
            </a:r>
            <a:r>
              <a:rPr lang="en-US" altLang="ja-JP" sz="2400" dirty="0" smtClean="0"/>
              <a:t>1.2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2007</a:t>
            </a:r>
            <a:r>
              <a:rPr lang="ko-KR" altLang="en-US" sz="2400" dirty="0"/>
              <a:t>년 </a:t>
            </a:r>
            <a:r>
              <a:rPr lang="en-US" altLang="ja-JP" sz="2400" dirty="0"/>
              <a:t>5</a:t>
            </a:r>
            <a:r>
              <a:rPr lang="ko-KR" altLang="en-US" sz="2400" dirty="0"/>
              <a:t>월</a:t>
            </a:r>
            <a:r>
              <a:rPr lang="en-US" altLang="ja-JP" sz="2400" dirty="0"/>
              <a:t>: Release </a:t>
            </a:r>
            <a:r>
              <a:rPr lang="en-US" altLang="ja-JP" sz="2400" dirty="0" smtClean="0"/>
              <a:t>1.3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2010</a:t>
            </a:r>
            <a:r>
              <a:rPr lang="ko-KR" altLang="en-US" sz="2400" dirty="0"/>
              <a:t>년 </a:t>
            </a:r>
            <a:r>
              <a:rPr lang="en-US" altLang="ja-JP" sz="2400" dirty="0"/>
              <a:t>7</a:t>
            </a:r>
            <a:r>
              <a:rPr lang="ko-KR" altLang="en-US" sz="2400" dirty="0"/>
              <a:t>월</a:t>
            </a:r>
            <a:r>
              <a:rPr lang="en-US" altLang="ja-JP" sz="2400" dirty="0"/>
              <a:t>: Release 1.3.7(</a:t>
            </a:r>
            <a:r>
              <a:rPr lang="ko-KR" altLang="en-US" sz="2400" dirty="0" err="1"/>
              <a:t>안정판</a:t>
            </a:r>
            <a:r>
              <a:rPr lang="en-US" altLang="ja-JP" sz="2400" dirty="0"/>
              <a:t>), 20</a:t>
            </a:r>
            <a:r>
              <a:rPr lang="ko-KR" altLang="en-US" sz="2400" dirty="0"/>
              <a:t>인 정도의 개발자가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수 백 프로젝트에서 사용되고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8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36" y="543106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Overview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2077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086" y="2816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지원 플랫폼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7655" y="1052736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Microsoft </a:t>
            </a:r>
            <a:r>
              <a:rPr lang="en-US" altLang="ko-KR" sz="2400" dirty="0" smtClean="0"/>
              <a:t>Windows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Linux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Mac OS </a:t>
            </a:r>
            <a:r>
              <a:rPr lang="en-US" altLang="ko-KR" sz="2400" dirty="0" smtClean="0"/>
              <a:t>X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HP-UX, Solaris, AIX</a:t>
            </a:r>
            <a:r>
              <a:rPr lang="en-US" altLang="ko-KR" sz="2400" dirty="0"/>
              <a:t>(</a:t>
            </a:r>
            <a:r>
              <a:rPr lang="ko-KR" altLang="en-US" sz="2400" dirty="0"/>
              <a:t>패치 필요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Embedded Linux (</a:t>
            </a:r>
            <a:r>
              <a:rPr lang="en-US" altLang="ko-KR" sz="2400" dirty="0" err="1"/>
              <a:t>uClibc</a:t>
            </a:r>
            <a:r>
              <a:rPr lang="ko-KR" altLang="en-US" sz="2400" dirty="0"/>
              <a:t>、</a:t>
            </a:r>
            <a:r>
              <a:rPr lang="en-US" altLang="ko-KR" sz="2400" dirty="0" err="1"/>
              <a:t>glibc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iOS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Android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Windows Embedded </a:t>
            </a:r>
            <a:r>
              <a:rPr lang="en-US" altLang="ko-KR" sz="2400" dirty="0" smtClean="0"/>
              <a:t>CE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QNX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2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942" y="262389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사용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35405" y="837911"/>
            <a:ext cx="75518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빌딩 자동 시스템 </a:t>
            </a:r>
            <a:r>
              <a:rPr lang="ko-KR" altLang="en-US" sz="2400" dirty="0" err="1"/>
              <a:t>미들웨어나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디바이스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공장 자동화나 산업 </a:t>
            </a:r>
            <a:r>
              <a:rPr lang="ko-KR" altLang="en-US" sz="2400" dirty="0" smtClean="0"/>
              <a:t>설비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교통 정리 </a:t>
            </a:r>
            <a:r>
              <a:rPr lang="ko-KR" altLang="en-US" sz="2400" dirty="0" smtClean="0"/>
              <a:t>시스템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의료용 </a:t>
            </a:r>
            <a:r>
              <a:rPr lang="ko-KR" altLang="en-US" sz="2400" dirty="0" smtClean="0"/>
              <a:t>애플리케이션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계측</a:t>
            </a:r>
            <a:r>
              <a:rPr lang="en-US" altLang="ko-KR" sz="2400" dirty="0"/>
              <a:t>, </a:t>
            </a:r>
            <a:r>
              <a:rPr lang="ko-KR" altLang="en-US" sz="2400" dirty="0"/>
              <a:t>수집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</a:t>
            </a:r>
            <a:r>
              <a:rPr lang="ko-KR" altLang="en-US" sz="2400" dirty="0" smtClean="0"/>
              <a:t>시스템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가정용 전화 제품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ko-KR" altLang="en-US" sz="2400" dirty="0" smtClean="0"/>
              <a:t>오토메이션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스마트 </a:t>
            </a:r>
            <a:r>
              <a:rPr lang="ko-KR" altLang="en-US" sz="2400" dirty="0" err="1" smtClean="0"/>
              <a:t>그리드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항공 제어 </a:t>
            </a:r>
            <a:r>
              <a:rPr lang="ko-KR" altLang="en-US" sz="2400" dirty="0" smtClean="0"/>
              <a:t>시스템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VoIP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표 판매기나 입장 </a:t>
            </a:r>
            <a:r>
              <a:rPr lang="ko-KR" altLang="en-US" sz="2400" dirty="0" err="1"/>
              <a:t>게이트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시스템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상용 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1453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735" y="23610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를 사용하고 있는 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10863" y="913528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454 Life Sciences (Roche)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새로운 고속 게놈 분석기에서 </a:t>
            </a:r>
            <a:r>
              <a:rPr lang="en-US" altLang="ja-JP" sz="2400" dirty="0"/>
              <a:t>POCO</a:t>
            </a:r>
            <a:r>
              <a:rPr lang="ja-JP" altLang="en-US" sz="2400" dirty="0"/>
              <a:t> </a:t>
            </a:r>
            <a:r>
              <a:rPr lang="ko-KR" altLang="en-US" sz="2400" dirty="0"/>
              <a:t>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ACTIA Automotive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자동차 진단 시스템에서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와 </a:t>
            </a:r>
            <a:r>
              <a:rPr lang="en-US" altLang="ja-JP" sz="2400" dirty="0"/>
              <a:t>OSP</a:t>
            </a:r>
            <a:r>
              <a:rPr lang="ko-KR" altLang="en-US" sz="2400" dirty="0"/>
              <a:t>를 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Appcelerator</a:t>
            </a:r>
            <a:r>
              <a:rPr lang="en-US" altLang="ja-JP" sz="2400" dirty="0"/>
              <a:t> Titanium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 err="1"/>
              <a:t>웹베이스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데스크탑</a:t>
            </a:r>
            <a:r>
              <a:rPr lang="ko-KR" altLang="en-US" sz="2400" dirty="0"/>
              <a:t> 애플리케이션용 플랫폼에서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CACE Technologies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네트워크 모니터</a:t>
            </a:r>
            <a:r>
              <a:rPr lang="en-US" altLang="ko-KR" sz="2400" dirty="0"/>
              <a:t>/</a:t>
            </a:r>
            <a:r>
              <a:rPr lang="ko-KR" altLang="en-US" sz="2400" dirty="0"/>
              <a:t>해석 시작품에서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CodeLathe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Tonido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웹 애플리케이션 플랫폼 </a:t>
            </a:r>
            <a:r>
              <a:rPr lang="en-US" altLang="ja-JP" sz="2400" dirty="0" err="1"/>
              <a:t>Tonido</a:t>
            </a:r>
            <a:r>
              <a:rPr lang="ja-JP" altLang="en-US" sz="2400" dirty="0"/>
              <a:t> </a:t>
            </a:r>
            <a:r>
              <a:rPr lang="ko-KR" altLang="en-US" sz="2400" dirty="0"/>
              <a:t>등에서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976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94" y="27310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를 사용하고 있는 기업 </a:t>
            </a:r>
            <a:r>
              <a:rPr lang="en-US" altLang="ko-KR" sz="3600" b="1" dirty="0"/>
              <a:t>(cont’d)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42090" y="1129644"/>
            <a:ext cx="103460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Comact </a:t>
            </a:r>
            <a:r>
              <a:rPr lang="en-US" altLang="ja-JP" sz="2400" dirty="0" err="1" smtClean="0"/>
              <a:t>Optimisation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r>
              <a:rPr lang="ja-JP" altLang="en-US" sz="2400" dirty="0" smtClean="0"/>
              <a:t> </a:t>
            </a:r>
            <a:r>
              <a:rPr lang="en-US" altLang="ja-JP" sz="2400" dirty="0" smtClean="0"/>
              <a:t>QNX</a:t>
            </a:r>
            <a:r>
              <a:rPr lang="ko-KR" altLang="en-US" sz="2400" dirty="0" smtClean="0"/>
              <a:t>에서 동작하는 자제 설비나</a:t>
            </a:r>
            <a:r>
              <a:rPr lang="en-US" altLang="ko-KR" sz="2400" dirty="0" smtClean="0"/>
              <a:t>, e </a:t>
            </a:r>
            <a:r>
              <a:rPr lang="ko-KR" altLang="en-US" sz="2400" dirty="0" smtClean="0"/>
              <a:t>러닝 플랫폼에서 </a:t>
            </a:r>
            <a:r>
              <a:rPr lang="en-US" altLang="ja-JP" sz="2400" dirty="0" smtClean="0"/>
              <a:t>POCO</a:t>
            </a:r>
            <a:r>
              <a:rPr lang="ko-KR" altLang="en-US" sz="2400" dirty="0" smtClean="0"/>
              <a:t>를 사용 중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HORIBA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r>
              <a:rPr lang="ko-KR" altLang="en-US" sz="2400" dirty="0" smtClean="0"/>
              <a:t>자동 테스트 시스템에서 </a:t>
            </a:r>
            <a:r>
              <a:rPr lang="en-US" altLang="ja-JP" sz="2400" dirty="0" smtClean="0"/>
              <a:t>POCO</a:t>
            </a:r>
            <a:r>
              <a:rPr lang="ko-KR" altLang="en-US" sz="2400" dirty="0" smtClean="0"/>
              <a:t>를 사용 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Novonics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Corporation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미국 국방성이나 </a:t>
            </a:r>
            <a:r>
              <a:rPr lang="ko-KR" altLang="en-US" sz="2400" dirty="0" err="1"/>
              <a:t>국토안전보호청에서</a:t>
            </a:r>
            <a:r>
              <a:rPr lang="ko-KR" altLang="en-US" sz="2400" dirty="0"/>
              <a:t> 사용하고 있는 분산 시뮬레이션 라이브러리에서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Nucor Steel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빔 압연기의 자동 애플리케이션에서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</a:t>
            </a:r>
            <a:r>
              <a:rPr lang="ko-KR" altLang="en-US" sz="2400" dirty="0" smtClean="0"/>
              <a:t>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21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94" y="27310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를 사용하고 있는 기업 </a:t>
            </a:r>
            <a:r>
              <a:rPr lang="en-US" altLang="ko-KR" sz="3600" b="1" dirty="0"/>
              <a:t>(cont’d)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942090" y="1129644"/>
            <a:ext cx="103460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Schneider </a:t>
            </a:r>
            <a:r>
              <a:rPr lang="en-US" altLang="ja-JP" sz="2400" dirty="0"/>
              <a:t>Electric Buildings Business (TAC)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빌딩 자동화용 플랫폼</a:t>
            </a:r>
            <a:r>
              <a:rPr lang="en-US" altLang="ja-JP" sz="2400" dirty="0"/>
              <a:t>(Embedded Linux</a:t>
            </a:r>
            <a:r>
              <a:rPr lang="ja-JP" altLang="en-US" sz="2400" dirty="0"/>
              <a:t> </a:t>
            </a:r>
            <a:r>
              <a:rPr lang="ko-KR" altLang="en-US" sz="2400" dirty="0"/>
              <a:t>디바이스와 </a:t>
            </a:r>
            <a:r>
              <a:rPr lang="en-US" altLang="ja-JP" sz="2400" dirty="0"/>
              <a:t>Windows/Linux</a:t>
            </a:r>
            <a:r>
              <a:rPr lang="ja-JP" altLang="en-US" sz="2400" dirty="0"/>
              <a:t> </a:t>
            </a:r>
            <a:r>
              <a:rPr lang="ko-KR" altLang="en-US" sz="2400" dirty="0"/>
              <a:t>서버</a:t>
            </a:r>
            <a:r>
              <a:rPr lang="en-US" altLang="ja-JP" sz="2400" dirty="0"/>
              <a:t>)</a:t>
            </a:r>
            <a:r>
              <a:rPr lang="ko-KR" altLang="en-US" sz="2400" dirty="0"/>
              <a:t>에서 </a:t>
            </a:r>
            <a:r>
              <a:rPr lang="en-US" altLang="ja-JP" sz="2400" dirty="0"/>
              <a:t>POCO</a:t>
            </a:r>
            <a:r>
              <a:rPr lang="ja-JP" altLang="en-US" sz="2400" dirty="0"/>
              <a:t> </a:t>
            </a:r>
            <a:r>
              <a:rPr lang="ko-KR" altLang="en-US" sz="2400" dirty="0"/>
              <a:t>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StreamUnlimited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텔레비전 </a:t>
            </a:r>
            <a:r>
              <a:rPr lang="ko-KR" altLang="en-US" sz="2400" dirty="0" err="1"/>
              <a:t>셋탑박스에서</a:t>
            </a:r>
            <a:r>
              <a:rPr lang="ko-KR" altLang="en-US" sz="2400" dirty="0"/>
              <a:t>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Starticket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ko-KR" altLang="en-US" sz="2400" dirty="0"/>
              <a:t>티켓</a:t>
            </a:r>
            <a:r>
              <a:rPr lang="en-US" altLang="ko-KR" sz="2400" dirty="0"/>
              <a:t>/</a:t>
            </a:r>
            <a:r>
              <a:rPr lang="ko-KR" altLang="en-US" sz="2400" dirty="0"/>
              <a:t>입장 관리 시스템</a:t>
            </a:r>
            <a:r>
              <a:rPr lang="en-US" altLang="ja-JP" sz="2400" dirty="0"/>
              <a:t>(</a:t>
            </a:r>
            <a:r>
              <a:rPr lang="en-US" altLang="ja-JP" sz="2400" dirty="0" err="1"/>
              <a:t>Xscale</a:t>
            </a:r>
            <a:r>
              <a:rPr lang="ja-JP" altLang="en-US" sz="2400" dirty="0"/>
              <a:t> </a:t>
            </a:r>
            <a:r>
              <a:rPr lang="ko-KR" altLang="en-US" sz="2400" dirty="0"/>
              <a:t>상에서 </a:t>
            </a:r>
            <a:r>
              <a:rPr lang="en-US" altLang="ja-JP" sz="2400" dirty="0" err="1"/>
              <a:t>OpenEmbedded</a:t>
            </a:r>
            <a:r>
              <a:rPr lang="en-US" altLang="ja-JP" sz="2400" dirty="0"/>
              <a:t>)</a:t>
            </a:r>
            <a:r>
              <a:rPr lang="ko-KR" altLang="en-US" sz="2400" dirty="0"/>
              <a:t>에서 </a:t>
            </a:r>
            <a:r>
              <a:rPr lang="en-US" altLang="ja-JP" sz="2400" dirty="0"/>
              <a:t>POCO</a:t>
            </a:r>
            <a:r>
              <a:rPr lang="ko-KR" altLang="en-US" sz="2400" dirty="0"/>
              <a:t>를 사용 중</a:t>
            </a:r>
          </a:p>
        </p:txBody>
      </p:sp>
    </p:spTree>
    <p:extLst>
      <p:ext uri="{BB962C8B-B14F-4D97-AF65-F5344CB8AC3E}">
        <p14:creationId xmlns:p14="http://schemas.microsoft.com/office/powerpoint/2010/main" val="801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942" y="30269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의 </a:t>
            </a:r>
            <a:r>
              <a:rPr lang="ko-KR" altLang="en-US" sz="3600" b="1" dirty="0" err="1"/>
              <a:t>임베디드</a:t>
            </a:r>
            <a:r>
              <a:rPr lang="ko-KR" altLang="en-US" sz="3600" b="1" dirty="0"/>
              <a:t> 분야에서의 </a:t>
            </a:r>
            <a:r>
              <a:rPr lang="ko-KR" altLang="en-US" sz="3600" b="1" dirty="0" err="1"/>
              <a:t>확장성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43941" y="1177296"/>
            <a:ext cx="105651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는 </a:t>
            </a:r>
            <a:r>
              <a:rPr lang="en-US" altLang="ja-JP" sz="2400" dirty="0"/>
              <a:t>Embedded Linux, Windows Embedded CE, QNX</a:t>
            </a:r>
            <a:r>
              <a:rPr lang="ja-JP" altLang="en-US" sz="2400" dirty="0"/>
              <a:t> </a:t>
            </a:r>
            <a:r>
              <a:rPr lang="ko-KR" altLang="en-US" sz="2400" dirty="0"/>
              <a:t>등에서 동작하는 </a:t>
            </a:r>
            <a:r>
              <a:rPr lang="ko-KR" altLang="en-US" sz="2400" dirty="0" err="1"/>
              <a:t>임베디드</a:t>
            </a:r>
            <a:r>
              <a:rPr lang="ko-KR" altLang="en-US" sz="2400" dirty="0"/>
              <a:t> 시스템에 적합하다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POCO</a:t>
            </a:r>
            <a:r>
              <a:rPr lang="ko-KR" altLang="en-US" sz="2400" dirty="0"/>
              <a:t>를 사용한 애플리케이션</a:t>
            </a:r>
            <a:r>
              <a:rPr lang="ja-JP" altLang="en-US" sz="2400" dirty="0"/>
              <a:t>（</a:t>
            </a:r>
            <a:r>
              <a:rPr lang="en-US" altLang="ja-JP" sz="2400" dirty="0"/>
              <a:t>POCO </a:t>
            </a:r>
            <a:r>
              <a:rPr lang="ko-KR" altLang="en-US" sz="2400" dirty="0"/>
              <a:t>웹 서버를 사용</a:t>
            </a:r>
            <a:r>
              <a:rPr lang="ja-JP" altLang="en-US" sz="2400" dirty="0"/>
              <a:t>）</a:t>
            </a:r>
            <a:r>
              <a:rPr lang="ko-KR" altLang="en-US" sz="2400" dirty="0"/>
              <a:t>는 </a:t>
            </a:r>
            <a:r>
              <a:rPr lang="en-US" altLang="ja-JP" sz="2400" dirty="0"/>
              <a:t>75MHz ARM9, 8MB RAM, 4MB Flash</a:t>
            </a:r>
            <a:r>
              <a:rPr lang="ko-KR" altLang="en-US" sz="2400" dirty="0"/>
              <a:t>의 </a:t>
            </a:r>
            <a:r>
              <a:rPr lang="en-US" altLang="ja-JP" sz="2400" dirty="0"/>
              <a:t>Linux </a:t>
            </a:r>
            <a:r>
              <a:rPr lang="ko-KR" altLang="en-US" sz="2400" dirty="0"/>
              <a:t>시스템</a:t>
            </a:r>
            <a:r>
              <a:rPr lang="en-US" altLang="ja-JP" sz="2400" dirty="0"/>
              <a:t>(</a:t>
            </a:r>
            <a:r>
              <a:rPr lang="en-US" altLang="ja-JP" sz="2400" dirty="0" err="1"/>
              <a:t>uClibc</a:t>
            </a:r>
            <a:r>
              <a:rPr lang="en-US" altLang="ja-JP" sz="2400" dirty="0"/>
              <a:t>)</a:t>
            </a:r>
            <a:r>
              <a:rPr lang="ko-KR" altLang="en-US" sz="2400" dirty="0"/>
              <a:t>에서 동작한다</a:t>
            </a:r>
            <a:r>
              <a:rPr lang="en-US" altLang="ko-KR" sz="2400" dirty="0"/>
              <a:t>.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POCO </a:t>
            </a:r>
            <a:r>
              <a:rPr lang="ko-KR" altLang="en-US" sz="2400" dirty="0"/>
              <a:t>웹 서버를 사용한 전형적인 애플리케이션에서는 </a:t>
            </a:r>
            <a:r>
              <a:rPr lang="en-US" altLang="ja-JP" sz="2400" dirty="0"/>
              <a:t>2MB</a:t>
            </a:r>
            <a:r>
              <a:rPr lang="ko-KR" altLang="en-US" sz="2400" dirty="0"/>
              <a:t>의 정적 링크를 가지고</a:t>
            </a:r>
            <a:r>
              <a:rPr lang="en-US" altLang="ko-KR" sz="2400" dirty="0"/>
              <a:t>, </a:t>
            </a:r>
            <a:r>
              <a:rPr lang="en-US" altLang="ja-JP" sz="2400" dirty="0"/>
              <a:t>RAM 2-3MB</a:t>
            </a:r>
            <a:r>
              <a:rPr lang="ko-KR" altLang="en-US" sz="2400" dirty="0"/>
              <a:t>를 사용한다</a:t>
            </a:r>
            <a:r>
              <a:rPr lang="en-US" altLang="ko-KR" sz="2400" dirty="0"/>
              <a:t>.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전형적인 </a:t>
            </a:r>
            <a:r>
              <a:rPr lang="ko-KR" altLang="en-US" sz="2400" dirty="0" err="1"/>
              <a:t>미들렌지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임베디드</a:t>
            </a:r>
            <a:r>
              <a:rPr lang="ko-KR" altLang="en-US" sz="2400" dirty="0"/>
              <a:t> 플랫폼</a:t>
            </a:r>
            <a:r>
              <a:rPr lang="en-US" altLang="ja-JP" sz="2400" dirty="0"/>
              <a:t>(32-64MB RAM, 16-64MB Flash, 180MHz ARM9)</a:t>
            </a:r>
            <a:r>
              <a:rPr lang="ko-KR" altLang="en-US" sz="2400" dirty="0"/>
              <a:t>는 복잡한 애플리케이션</a:t>
            </a:r>
            <a:r>
              <a:rPr lang="en-US" altLang="ja-JP" sz="2400" dirty="0"/>
              <a:t>(OSP </a:t>
            </a:r>
            <a:r>
              <a:rPr lang="ko-KR" altLang="en-US" sz="2400" dirty="0"/>
              <a:t>사용이나 </a:t>
            </a:r>
            <a:r>
              <a:rPr lang="ko-KR" altLang="en-US" sz="2400" dirty="0" err="1"/>
              <a:t>리모트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앱</a:t>
            </a:r>
            <a:r>
              <a:rPr lang="en-US" altLang="ja-JP" sz="2400" dirty="0"/>
              <a:t>)</a:t>
            </a:r>
            <a:r>
              <a:rPr lang="ko-KR" altLang="en-US" sz="2400" dirty="0"/>
              <a:t>에도 풍부한 리소스를 제공한다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68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514" y="2816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에 의한 이익과 특징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7513" y="1084268"/>
            <a:ext cx="109015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포괄적으로 안전하고 성숙한 </a:t>
            </a:r>
            <a:r>
              <a:rPr lang="en-US" altLang="ja-JP" sz="2400" dirty="0"/>
              <a:t>C++ </a:t>
            </a:r>
            <a:r>
              <a:rPr lang="ko-KR" altLang="en-US" sz="2400" dirty="0"/>
              <a:t>프레임워크는 대부분의 일에 도움이 되고</a:t>
            </a:r>
            <a:r>
              <a:rPr lang="en-US" altLang="ko-KR" sz="2400" dirty="0"/>
              <a:t>, </a:t>
            </a:r>
            <a:r>
              <a:rPr lang="ko-KR" altLang="en-US" sz="2400" dirty="0"/>
              <a:t>제품을 빠르게 시장에 출시한다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직감적으로 간단하게 학습할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일관성이 있고 알기 쉬운 인터페이스</a:t>
            </a:r>
            <a:r>
              <a:rPr lang="en-US" altLang="ko-KR" sz="2400" dirty="0"/>
              <a:t>, </a:t>
            </a:r>
            <a:r>
              <a:rPr lang="ko-KR" altLang="en-US" sz="2400" dirty="0"/>
              <a:t>많은 샘플 코드와 좋은 문서</a:t>
            </a:r>
            <a:r>
              <a:rPr lang="en-US" altLang="ko-KR" sz="2400" dirty="0" smtClean="0"/>
              <a:t>.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네이티브</a:t>
            </a:r>
            <a:r>
              <a:rPr lang="ko-KR" altLang="en-US" sz="2400" dirty="0"/>
              <a:t> </a:t>
            </a:r>
            <a:r>
              <a:rPr lang="en-US" altLang="ja-JP" sz="2400" dirty="0"/>
              <a:t>C++ </a:t>
            </a:r>
            <a:r>
              <a:rPr lang="ko-KR" altLang="en-US" sz="2400" dirty="0"/>
              <a:t>성능</a:t>
            </a:r>
            <a:r>
              <a:rPr lang="ja-JP" altLang="en-US" sz="2400" dirty="0"/>
              <a:t> </a:t>
            </a:r>
            <a:r>
              <a:rPr lang="en-US" altLang="ja-JP" sz="2400" dirty="0"/>
              <a:t>(VM</a:t>
            </a:r>
            <a:r>
              <a:rPr lang="ja-JP" altLang="en-US" sz="2400" dirty="0"/>
              <a:t> </a:t>
            </a:r>
            <a:r>
              <a:rPr lang="ko-KR" altLang="en-US" sz="2400" dirty="0"/>
              <a:t>오버헤드 등이 없는</a:t>
            </a:r>
            <a:r>
              <a:rPr lang="en-US" altLang="ja-JP" sz="2400" dirty="0"/>
              <a:t>), </a:t>
            </a:r>
            <a:r>
              <a:rPr lang="ko-KR" altLang="en-US" sz="2400" dirty="0"/>
              <a:t>작은 </a:t>
            </a:r>
            <a:r>
              <a:rPr lang="ko-KR" altLang="en-US" sz="2400" dirty="0" smtClean="0"/>
              <a:t>메모리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플랫폼에 의존하지 않는다</a:t>
            </a:r>
            <a:r>
              <a:rPr lang="en-US" altLang="ja-JP" sz="2400" dirty="0"/>
              <a:t>: </a:t>
            </a:r>
            <a:r>
              <a:rPr lang="ko-KR" altLang="en-US" sz="2400" dirty="0"/>
              <a:t>한번 코드를 만들면 어디에서라도 컴파일 해서 동작 시킬 수 있다</a:t>
            </a:r>
            <a:r>
              <a:rPr lang="en-US" altLang="ko-KR" sz="2400" dirty="0" smtClean="0"/>
              <a:t>.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대 부분의 경우 특정 하드웨어에 접근이 필요하지 않은 애플리케이션에서는 개발에 사용하고 있는 환경에서도 테스트와 디버깅 할 수 있다</a:t>
            </a:r>
            <a:r>
              <a:rPr lang="en-US" altLang="ko-KR" sz="2400" dirty="0" smtClean="0"/>
              <a:t>.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애플리케이션은 다른 플랫폼에 간단하게 이식할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7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36" y="543106"/>
            <a:ext cx="698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case by case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515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388" y="45565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Windows Build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22" y="1238125"/>
            <a:ext cx="5378813" cy="55988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99756" y="2904166"/>
            <a:ext cx="2385430" cy="348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4238" y="5249340"/>
            <a:ext cx="283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2"/>
              </a:rPr>
              <a:t>http://pocoproject.org</a:t>
            </a:r>
            <a:r>
              <a:rPr lang="en-US" altLang="ko-KR" b="1" dirty="0" smtClean="0">
                <a:hlinkClick r:id="rId2"/>
              </a:rPr>
              <a:t>/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15"/>
            <a:ext cx="12192000" cy="50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716" y="1637263"/>
            <a:ext cx="116769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VS2010, x64, static lib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endParaRPr lang="ko-KR" altLang="en-U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buildwin.cmd 100 build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static_mt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both x64 samples tests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devenv</a:t>
            </a:r>
            <a:endParaRPr lang="en-US" altLang="ko-KR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이렇게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빌드하면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PocoFoundation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만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된다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그래서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Util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XML, Net, MongoDB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등을 직접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빌드해야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한다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Util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등의 라이브러리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디렉토리에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버전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32 or 64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플랫폼별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프로젝트 파일이 있다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모두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빌드가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완료되면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lib64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디렉토리에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만들어져 있다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VS2015, static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mt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debug/release, x64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endParaRPr lang="ko-KR" altLang="en-U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buildwin.cmd 140 rebuild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static_mt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both x64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VS2015, static md, debug/release, x64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endParaRPr lang="ko-KR" altLang="en-U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buildwin.cmd 140 rebuild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static_md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both x64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VS2017, static md, debug/release, x64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*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buildwin.cmd 150 rebuild </a:t>
            </a:r>
            <a:r>
              <a:rPr lang="en-US" altLang="ko-KR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static_md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both x64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OpenSSL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endParaRPr lang="ko-KR" altLang="en-U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openssl-1.0.2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을 플랫폼 별로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빌드한다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D:/Libraries/openssl-1.0.2-x86 </a:t>
            </a:r>
            <a:r>
              <a:rPr lang="ja-JP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と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D:/Libraries/openssl-1.0.2-x64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components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파일을 열어서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OpenSSL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관련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디렉토리를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위의 </a:t>
            </a:r>
            <a:r>
              <a:rPr lang="ko-KR" altLang="en-US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디렉토리로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변경한다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set OPENSSL_DIR=D:\Libraries\openssl-1.0.2-x64</a:t>
            </a:r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3" y="956441"/>
            <a:ext cx="390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build </a:t>
            </a:r>
            <a:r>
              <a:rPr lang="ko-KR" altLang="en-US" sz="2400" b="1" dirty="0" smtClean="0"/>
              <a:t>스크립트 사용하기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88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0923" y="751517"/>
            <a:ext cx="11487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http://stackoverflow.com/questions/30374503/building-poco-c-libraries-on-windows-from-commandline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13792" y="1737625"/>
            <a:ext cx="9175531" cy="22131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buildwin.cmd 140 rebuild all both Win32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buildwin.cmd 140 rebuild static_md both x64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buildwin.cmd 140 rebuild static_mt both x64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75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file23.uf.tistory.com/image/25068A3B521F2C070838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85801"/>
            <a:ext cx="50101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976419" y="2144049"/>
            <a:ext cx="4931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빌드를</a:t>
            </a:r>
            <a:r>
              <a:rPr lang="ko-KR" altLang="en-US" sz="2400" dirty="0"/>
              <a:t> 하면 </a:t>
            </a:r>
            <a:r>
              <a:rPr lang="en-US" altLang="ko-KR" sz="2400" dirty="0"/>
              <a:t>32</a:t>
            </a:r>
            <a:r>
              <a:rPr lang="ko-KR" altLang="en-US" sz="2400" dirty="0"/>
              <a:t>비트 버전은 </a:t>
            </a:r>
            <a:r>
              <a:rPr lang="en-US" altLang="ko-KR" sz="2400" dirty="0"/>
              <a:t>lib </a:t>
            </a:r>
            <a:r>
              <a:rPr lang="ko-KR" altLang="en-US" sz="2400" dirty="0" err="1"/>
              <a:t>디렉토리에</a:t>
            </a:r>
            <a:r>
              <a:rPr lang="en-US" altLang="ko-KR" sz="2400" dirty="0"/>
              <a:t>, 64</a:t>
            </a:r>
            <a:r>
              <a:rPr lang="ko-KR" altLang="en-US" sz="2400" dirty="0"/>
              <a:t>비트 버전은 </a:t>
            </a:r>
            <a:r>
              <a:rPr lang="en-US" altLang="ko-KR" sz="2400" dirty="0"/>
              <a:t>lib64 </a:t>
            </a:r>
            <a:r>
              <a:rPr lang="ko-KR" altLang="en-US" sz="2400" dirty="0" err="1"/>
              <a:t>디렉토리에</a:t>
            </a:r>
            <a:r>
              <a:rPr lang="ko-KR" altLang="en-US" sz="2400" dirty="0"/>
              <a:t> </a:t>
            </a:r>
            <a:r>
              <a:rPr lang="en-US" altLang="ko-KR" sz="2400" dirty="0"/>
              <a:t>lib </a:t>
            </a:r>
            <a:r>
              <a:rPr lang="ko-KR" altLang="en-US" sz="2400" dirty="0"/>
              <a:t>파일을 생성한다</a:t>
            </a:r>
          </a:p>
        </p:txBody>
      </p:sp>
    </p:spTree>
    <p:extLst>
      <p:ext uri="{BB962C8B-B14F-4D97-AF65-F5344CB8AC3E}">
        <p14:creationId xmlns:p14="http://schemas.microsoft.com/office/powerpoint/2010/main" val="1230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24.uf.tistory.com/image/2627E83B521F2C062F4E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2" y="561087"/>
            <a:ext cx="5751360" cy="42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file4.uf.tistory.com/image/2109053B521F2C06080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46" y="676701"/>
            <a:ext cx="5675153" cy="37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Mcq5WeH_uXab6iQvtBSMdPhmCqJ2O--zmoo2_SUkh5Z7PlqoIVI5uWumBq_dyTz6-ivR44x0Myle0saN59G_wUYLnPpfRKYjCwTCB8QkNGo_gJmaKqB4nlnJC22SNG2YC-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96" y="1510741"/>
            <a:ext cx="63627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044" y="404469"/>
            <a:ext cx="1079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Visual Studio </a:t>
            </a:r>
            <a:r>
              <a:rPr lang="ko-KR" altLang="en-US" sz="2400" b="1" dirty="0"/>
              <a:t>최신 버전을 지원하지 않을 때는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각 라이브러리 </a:t>
            </a:r>
            <a:r>
              <a:rPr lang="ko-KR" altLang="en-US" sz="2400" b="1" dirty="0" err="1"/>
              <a:t>디렉토리</a:t>
            </a:r>
            <a:r>
              <a:rPr lang="en-US" altLang="ko-KR" sz="2400" b="1" dirty="0"/>
              <a:t>(Foundation, Net, Xml, </a:t>
            </a:r>
            <a:r>
              <a:rPr lang="en-US" altLang="ko-KR" sz="2400" b="1" dirty="0" err="1"/>
              <a:t>Util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VS </a:t>
            </a:r>
            <a:r>
              <a:rPr lang="ko-KR" altLang="en-US" sz="2400" b="1" dirty="0" err="1"/>
              <a:t>솔류션</a:t>
            </a:r>
            <a:r>
              <a:rPr lang="ko-KR" altLang="en-US" sz="2400" b="1" dirty="0"/>
              <a:t> 파일을 열어서 직접 </a:t>
            </a:r>
            <a:r>
              <a:rPr lang="ko-KR" altLang="en-US" sz="2400" b="1" dirty="0" err="1"/>
              <a:t>빌드한다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5651401" y="2230821"/>
            <a:ext cx="9721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61746" y="2781395"/>
            <a:ext cx="952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3.uf.tistory.com/image/2671203B521F2C07113A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620688"/>
            <a:ext cx="49053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TO2k94_2gXImrpVAtc8Amr55Q44OoDs54AP70NdZ7ZzxiUMWX7DrzUeFvv530xRrynxYF2Xp5Zj7tKtWkxnd7qML9BELpS7Sl_gt9NhERdjwtpdGhDL2og8T7InWcJFaVQ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260648"/>
            <a:ext cx="7994551" cy="62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07568" y="3789040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7568" y="2348880"/>
            <a:ext cx="64087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636060" y="6512497"/>
            <a:ext cx="39604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http://pocoproject.org/docs/99150-WindowsPlatformNotes.html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81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26064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OpenSSL</a:t>
            </a:r>
            <a:endParaRPr lang="ko-KR" altLang="en-US" sz="3600" b="1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196752"/>
            <a:ext cx="81233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943873" y="5445224"/>
            <a:ext cx="27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http://www.openssl.org/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201776"/>
            <a:ext cx="8148786" cy="431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73268" y="5520171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http://slproweb.com/products/Win32OpenSSL.html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80" y="4221088"/>
            <a:ext cx="8718004" cy="228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620688"/>
            <a:ext cx="3998240" cy="32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9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49" y="0"/>
            <a:ext cx="10275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373" y="956441"/>
            <a:ext cx="390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정적 라이브러리 사용하기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462455" y="1556404"/>
            <a:ext cx="112670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POCO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ko-KR" altLang="en-US" sz="24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로 동적 라이브러리를 사용한다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정적 라이브러리로 사용하기 위해서는 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#define POCO_STATIC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을 선언해야 한다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24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POCO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를 바로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프로젝트에서 사용하는 경우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런타임 라이브러리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MD(MDD)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혹은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MT(MTD)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무엇이든 상관 없지만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2400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POCO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를 사용하는 또 다른 정적 라이브러리를 만들고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이 라이브러리를 사용하는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프로젝트는 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런타임 라이브러리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MT(MTD)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이어야 한다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만약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MD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로 하면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 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프로젝트 </a:t>
            </a:r>
            <a:r>
              <a:rPr lang="ko-KR" altLang="en-US" sz="24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빌드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시에 동적 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ko-KR" altLang="en-US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을 요구한다</a:t>
            </a:r>
            <a:r>
              <a:rPr lang="en-US" altLang="ko-KR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89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jira.gamevilcom2us.com/wiki/download/attachments/137393662/image2018-10-1_14-37-17.png?version=1&amp;modificationDate=1538372236984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3" y="462290"/>
            <a:ext cx="11020881" cy="43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75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1337" y="700152"/>
            <a:ext cx="997431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Poco Library </a:t>
            </a:r>
            <a:r>
              <a:rPr lang="ko-KR" altLang="en-US" sz="2400" dirty="0" err="1" smtClean="0"/>
              <a:t>빌드</a:t>
            </a:r>
            <a:r>
              <a:rPr lang="ko-KR" altLang="en-US" sz="2400" dirty="0" smtClean="0"/>
              <a:t> 하기</a:t>
            </a:r>
            <a:r>
              <a:rPr lang="en-US" altLang="ko-KR" sz="2400" dirty="0" smtClean="0"/>
              <a:t>(windows)</a:t>
            </a:r>
            <a:endParaRPr lang="ko-KR" altLang="en-US" sz="2400" dirty="0" smtClean="0"/>
          </a:p>
          <a:p>
            <a:r>
              <a:rPr lang="ko-KR" altLang="en-US" dirty="0" smtClean="0">
                <a:hlinkClick r:id="rId2"/>
              </a:rPr>
              <a:t>https://neodreamer-dev.blogspot.com/2016/05/poco-library.html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sz="2400" dirty="0" smtClean="0"/>
              <a:t>Poco 라이브러리 Visual Studio 2017 에서 </a:t>
            </a:r>
            <a:r>
              <a:rPr lang="ko-KR" altLang="en-US" sz="2400" dirty="0" err="1" smtClean="0"/>
              <a:t>빌드</a:t>
            </a:r>
            <a:r>
              <a:rPr lang="ko-KR" altLang="en-US" sz="2400" dirty="0" smtClean="0"/>
              <a:t> 하기</a:t>
            </a:r>
          </a:p>
          <a:p>
            <a:r>
              <a:rPr lang="ko-KR" altLang="en-US" dirty="0" smtClean="0">
                <a:hlinkClick r:id="rId3"/>
              </a:rPr>
              <a:t>https://jacking75.github.io/cpp_poco_build_vs2017/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23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6" y="255040"/>
            <a:ext cx="4061428" cy="1849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814" y="1752422"/>
            <a:ext cx="6555334" cy="45736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0570" y="6377480"/>
            <a:ext cx="8597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4"/>
              </a:rPr>
              <a:t>https://jira.gamevilcom2us.com/wiki/display/CCentralServerGUIDE/poco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902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3889" y="782369"/>
            <a:ext cx="99427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(일어)linux에서 POCO 사용하기</a:t>
            </a:r>
          </a:p>
          <a:p>
            <a:r>
              <a:rPr lang="ko-KR" altLang="en-US" dirty="0" smtClean="0">
                <a:hlinkClick r:id="rId2"/>
              </a:rPr>
              <a:t>http://poco-ben.blogspot.kr/2012/01/poco.html</a:t>
            </a: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r>
              <a:rPr lang="ko-KR" altLang="en-US" sz="2400" dirty="0" smtClean="0"/>
              <a:t>(일어)Ubuntu Linux Poco(C++라이브러리) 설치</a:t>
            </a:r>
          </a:p>
          <a:p>
            <a:r>
              <a:rPr lang="ko-KR" altLang="en-US" dirty="0" smtClean="0">
                <a:hlinkClick r:id="rId3"/>
              </a:rPr>
              <a:t>http://scriptlabo.blog26.fc2.com/blog-entry-48.html</a:t>
            </a: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r>
              <a:rPr lang="ko-KR" altLang="en-US" sz="2400" dirty="0" smtClean="0"/>
              <a:t>(일어)iOS에서 Poco 사용하기</a:t>
            </a:r>
          </a:p>
          <a:p>
            <a:r>
              <a:rPr lang="ko-KR" altLang="en-US" dirty="0" smtClean="0">
                <a:hlinkClick r:id="rId4"/>
              </a:rPr>
              <a:t>http://qiita.com/nasu_st/items/30788c8723e9b207f7dd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7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36" y="543106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Overview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8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유연한 서버를 만들기 위해서는 서버의 동작을 설정 파일로 바꿀 수 있어야 하는데</a:t>
            </a:r>
            <a:r>
              <a:rPr lang="en-US" altLang="ko-KR" dirty="0" smtClean="0"/>
              <a:t>....</a:t>
            </a:r>
          </a:p>
          <a:p>
            <a:endParaRPr lang="en-US" altLang="ko-KR" dirty="0"/>
          </a:p>
          <a:p>
            <a:r>
              <a:rPr lang="ko-KR" altLang="en-US" dirty="0" smtClean="0"/>
              <a:t>유명한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ini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설정 정보를 얻고 싶은데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8027" y="3665232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Poco</a:t>
            </a:r>
            <a:r>
              <a:rPr lang="en-US" altLang="ko-KR" sz="2400" b="1" dirty="0"/>
              <a:t>::</a:t>
            </a:r>
            <a:r>
              <a:rPr lang="en-US" altLang="ko-KR" sz="2400" b="1" dirty="0" err="1"/>
              <a:t>Util</a:t>
            </a:r>
            <a:r>
              <a:rPr lang="en-US" altLang="ko-KR" sz="2400" b="1" dirty="0"/>
              <a:t>::</a:t>
            </a:r>
            <a:r>
              <a:rPr lang="en-US" altLang="ko-KR" sz="2400" b="1" dirty="0" err="1"/>
              <a:t>IniFileConfiguration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206753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pocoproject.org/docs/Poco.Util.IniFileConfiguration.html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8027" y="4939851"/>
            <a:ext cx="40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/>
              <a:t>Sample_iniReader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827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함수를 실행하면 어느 정도 시간이 걸릴까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시간을 측정했으면 좋겠네</a:t>
            </a:r>
            <a:r>
              <a:rPr lang="en-US" altLang="ko-KR" dirty="0" smtClean="0"/>
              <a:t>....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8027" y="3644215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Poco</a:t>
            </a:r>
            <a:r>
              <a:rPr lang="en-US" altLang="ko-KR" sz="2400" b="1" dirty="0"/>
              <a:t>::Stopwatch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185736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pocoproject.org/docs/Poco.Stopwatch.html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4"/>
            <a:ext cx="40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/>
              <a:t>Sample_StopWatch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844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Network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생성해서 사용해야 하는데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그러면 </a:t>
            </a:r>
            <a:r>
              <a:rPr lang="ko-KR" altLang="en-US" dirty="0" err="1" smtClean="0"/>
              <a:t>싱글톤이</a:t>
            </a:r>
            <a:r>
              <a:rPr lang="ko-KR" altLang="en-US" dirty="0" smtClean="0"/>
              <a:t> 좋겠군</a:t>
            </a:r>
            <a:r>
              <a:rPr lang="en-US" altLang="ko-KR" dirty="0" smtClean="0"/>
              <a:t>....</a:t>
            </a:r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쉽게 만드는 방법 없나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8027" y="3665241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 smtClean="0"/>
              <a:t>::</a:t>
            </a:r>
            <a:r>
              <a:rPr lang="en-US" altLang="ko-KR" sz="2400" b="1" dirty="0" err="1" smtClean="0"/>
              <a:t>SingletonHolder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206762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pocoproject.org/docs/Poco.SingletonHolder.html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39860"/>
            <a:ext cx="408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Sample_SingletonHolder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95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memcached</a:t>
            </a:r>
            <a:r>
              <a:rPr lang="en-US" altLang="ko-KR" dirty="0"/>
              <a:t> </a:t>
            </a:r>
            <a:r>
              <a:rPr lang="ko-KR" altLang="en-US" dirty="0"/>
              <a:t>같은 걸 만들어야 하는데</a:t>
            </a:r>
            <a:r>
              <a:rPr lang="en-US" altLang="ko-KR" dirty="0"/>
              <a:t>....</a:t>
            </a:r>
          </a:p>
          <a:p>
            <a:r>
              <a:rPr lang="ko-KR" altLang="en-US" dirty="0" smtClean="0"/>
              <a:t>메모리를 절약하기 위해 컨테이너의 크기는 고정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공간이 부족한 경우 최근에 사용하지 않는 공간을 재 사용 하고 싶은데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또 특정 시간까지 사용하지 않은 것들은 지워졌으면 좋겠네</a:t>
            </a:r>
            <a:r>
              <a:rPr lang="en-US" altLang="ko-KR" dirty="0" smtClean="0"/>
              <a:t>....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 smtClean="0"/>
              <a:t>::Cache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pocoproject.org/docs/package-Foundation.Cache.html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Sample_LRUCache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Sample_ExpireCache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285875"/>
            <a:ext cx="8591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1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클라이언트에서 받은 데이터가 잘못된 </a:t>
            </a:r>
            <a:r>
              <a:rPr lang="ko-KR" altLang="en-US" dirty="0" smtClean="0"/>
              <a:t>것은 아닌지 알아보고 싶은데</a:t>
            </a:r>
            <a:r>
              <a:rPr lang="en-US" altLang="ko-KR" dirty="0" smtClean="0"/>
              <a:t>.... </a:t>
            </a:r>
          </a:p>
          <a:p>
            <a:r>
              <a:rPr lang="en-US" altLang="ko-KR" dirty="0" err="1" smtClean="0"/>
              <a:t>checkSum</a:t>
            </a:r>
            <a:r>
              <a:rPr lang="ko-KR" altLang="en-US" dirty="0" smtClean="0"/>
              <a:t>으로 확인하면 좋을 듯</a:t>
            </a:r>
            <a:r>
              <a:rPr lang="en-US" altLang="ko-KR" dirty="0" smtClean="0"/>
              <a:t>....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Poco</a:t>
            </a:r>
            <a:r>
              <a:rPr lang="en-US" altLang="ko-KR" sz="2400" b="1" dirty="0"/>
              <a:t>::Checksum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pocoproject.org/docs/Poco.Checksum.html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/>
              <a:t>Sample_Checksum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7888" y="5916685"/>
            <a:ext cx="9574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체크썸</a:t>
            </a:r>
            <a:r>
              <a:rPr lang="ko-KR" altLang="en-US" dirty="0"/>
              <a:t> 방식에는 CRC-32 방식과 Adler-32 방식 2가지 있음. </a:t>
            </a:r>
          </a:p>
          <a:p>
            <a:r>
              <a:rPr lang="ko-KR" altLang="en-US" dirty="0"/>
              <a:t>이중 Poco에서는 Adler-32 방식이 성능이 더 좋다고 하지만 OS에 따라서 달라질 수 있음.</a:t>
            </a:r>
          </a:p>
        </p:txBody>
      </p:sp>
    </p:spTree>
    <p:extLst>
      <p:ext uri="{BB962C8B-B14F-4D97-AF65-F5344CB8AC3E}">
        <p14:creationId xmlns:p14="http://schemas.microsoft.com/office/powerpoint/2010/main" val="3729062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생성을 추상화 하고 싶네</a:t>
            </a:r>
            <a:r>
              <a:rPr lang="en-US" altLang="ko-KR" dirty="0" smtClean="0"/>
              <a:t>....</a:t>
            </a:r>
          </a:p>
          <a:p>
            <a:r>
              <a:rPr lang="en-US" altLang="ko-KR" dirty="0" smtClean="0"/>
              <a:t>factory method </a:t>
            </a:r>
            <a:r>
              <a:rPr lang="ko-KR" altLang="en-US" dirty="0" smtClean="0"/>
              <a:t>패턴을 사용하면 좋을 듯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그런데 좀 더 편하게 사용하고 싶은데</a:t>
            </a:r>
            <a:r>
              <a:rPr lang="en-US" altLang="ko-KR" dirty="0" smtClean="0"/>
              <a:t>...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/>
              <a:t>::</a:t>
            </a:r>
            <a:r>
              <a:rPr lang="en-US" altLang="ko-KR" sz="2400" b="1" dirty="0" err="1"/>
              <a:t>DynamicFactory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64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https://pocoproject.org/docs/Poco.DynamicFactory.html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/>
              <a:t>Sample_DynamicFactory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1053" y="5931929"/>
            <a:ext cx="566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 이름에서 그 오브젝트를 만들 수 있는 Factory</a:t>
            </a:r>
          </a:p>
        </p:txBody>
      </p:sp>
    </p:spTree>
    <p:extLst>
      <p:ext uri="{BB962C8B-B14F-4D97-AF65-F5344CB8AC3E}">
        <p14:creationId xmlns:p14="http://schemas.microsoft.com/office/powerpoint/2010/main" val="2164589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623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ㅌㅌㅌㅌ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 smtClean="0"/>
              <a:t>::</a:t>
            </a:r>
            <a:r>
              <a:rPr lang="ko-KR" altLang="en-US" sz="2400" b="1" dirty="0" err="1" smtClean="0"/>
              <a:t>ㅌㅌ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pocoproject.org/che.html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smtClean="0"/>
              <a:t>Sa 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008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ㅌㅌㅌㅌ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 smtClean="0"/>
              <a:t>::</a:t>
            </a:r>
            <a:r>
              <a:rPr lang="ko-KR" altLang="en-US" sz="2400" b="1" dirty="0" err="1" smtClean="0"/>
              <a:t>ㅌㅌ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pocoproject.org/che.html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smtClean="0"/>
              <a:t>Sa 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60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" y="961697"/>
            <a:ext cx="4415659" cy="44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8027" y="1051034"/>
            <a:ext cx="59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ㅌㅌㅌㅌ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8027" y="3906980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Poco</a:t>
            </a:r>
            <a:r>
              <a:rPr lang="en-US" altLang="ko-KR" sz="2400" b="1" dirty="0" smtClean="0"/>
              <a:t>::</a:t>
            </a:r>
            <a:r>
              <a:rPr lang="ko-KR" altLang="en-US" sz="2400" b="1" dirty="0" err="1" smtClean="0"/>
              <a:t>ㅌㅌ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108027" y="4374928"/>
            <a:ext cx="706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pocoproject.org/che.html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8027" y="4918835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smtClean="0"/>
              <a:t>Sa 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142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1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36" y="543106"/>
            <a:ext cx="8866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/>
              <a:t>SQL Lite </a:t>
            </a:r>
            <a:r>
              <a:rPr lang="ko-KR" altLang="en-US" sz="8000" b="1" dirty="0" smtClean="0"/>
              <a:t>사용하기</a:t>
            </a:r>
            <a:endParaRPr lang="ko-KR" altLang="en-US" sz="8000" b="1" dirty="0"/>
          </a:p>
        </p:txBody>
      </p:sp>
      <p:sp>
        <p:nvSpPr>
          <p:cNvPr id="3" name="직사각형 2"/>
          <p:cNvSpPr/>
          <p:nvPr/>
        </p:nvSpPr>
        <p:spPr>
          <a:xfrm>
            <a:off x="1135117" y="2522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Poco lib를 이용한 SQLite 사용하기</a:t>
            </a:r>
          </a:p>
          <a:p>
            <a:r>
              <a:rPr lang="ko-KR" altLang="en-US" dirty="0" smtClean="0"/>
              <a:t>https://jundolssite.wordpress.com/2012/04/08/poco-lib%EB%A5%BC-%EC%9D%B4%EC%9A%A9%ED%95%9C-sqlite-%EC%82%AC%EC%9A%A9%ED%95%98%EA%B8%B0/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3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645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35" y="543106"/>
            <a:ext cx="10359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MongoDB </a:t>
            </a:r>
            <a:r>
              <a:rPr lang="ko-KR" altLang="en-US" sz="8000" b="1" dirty="0" smtClean="0"/>
              <a:t>사용하기</a:t>
            </a:r>
            <a:endParaRPr lang="ko-KR" altLang="en-US" sz="8000" b="1" dirty="0"/>
          </a:p>
        </p:txBody>
      </p:sp>
      <p:sp>
        <p:nvSpPr>
          <p:cNvPr id="3" name="직사각형 2"/>
          <p:cNvSpPr/>
          <p:nvPr/>
        </p:nvSpPr>
        <p:spPr>
          <a:xfrm>
            <a:off x="1135117" y="25221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DocumentDB.cpp</a:t>
            </a:r>
          </a:p>
          <a:p>
            <a:r>
              <a:rPr lang="en-US" altLang="ko-KR" dirty="0" smtClean="0"/>
              <a:t>https://gist.github.com/obiltschnig/39f99b847eb5c26eba01cac1fb263a95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8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2" y="55666"/>
            <a:ext cx="12192000" cy="49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2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66" y="0"/>
            <a:ext cx="9510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46" y="0"/>
            <a:ext cx="853570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87818" y="6488668"/>
            <a:ext cx="335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https://pocoproject.org/docs/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6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01" y="0"/>
            <a:ext cx="6519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1269</Words>
  <Application>Microsoft Office PowerPoint</Application>
  <PresentationFormat>와이드스크린</PresentationFormat>
  <Paragraphs>238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ＭＳ Ｐゴシック</vt:lpstr>
      <vt:lpstr>맑은 고딕</vt:lpstr>
      <vt:lpstr>Arial</vt:lpstr>
      <vt:lpstr>Wingdings</vt:lpstr>
      <vt:lpstr>Office 테마</vt:lpstr>
      <vt:lpstr>POCO 라이브러리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POCO 라이브러리 사용하기</dc:title>
  <dc:creator>com2us</dc:creator>
  <cp:lastModifiedBy>com2us</cp:lastModifiedBy>
  <cp:revision>23</cp:revision>
  <dcterms:created xsi:type="dcterms:W3CDTF">2018-10-01T07:20:17Z</dcterms:created>
  <dcterms:modified xsi:type="dcterms:W3CDTF">2018-10-05T09:20:35Z</dcterms:modified>
</cp:coreProperties>
</file>