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1" r:id="rId4"/>
    <p:sldId id="270" r:id="rId5"/>
    <p:sldId id="263" r:id="rId6"/>
    <p:sldId id="271" r:id="rId7"/>
    <p:sldId id="262" r:id="rId8"/>
    <p:sldId id="272" r:id="rId9"/>
    <p:sldId id="274" r:id="rId10"/>
    <p:sldId id="273" r:id="rId11"/>
    <p:sldId id="275" r:id="rId12"/>
    <p:sldId id="276" r:id="rId13"/>
    <p:sldId id="264" r:id="rId14"/>
    <p:sldId id="269" r:id="rId15"/>
    <p:sldId id="265" r:id="rId16"/>
    <p:sldId id="281" r:id="rId17"/>
    <p:sldId id="277" r:id="rId18"/>
    <p:sldId id="280" r:id="rId19"/>
    <p:sldId id="283" r:id="rId20"/>
    <p:sldId id="282" r:id="rId21"/>
    <p:sldId id="284" r:id="rId22"/>
    <p:sldId id="289" r:id="rId23"/>
    <p:sldId id="278" r:id="rId24"/>
    <p:sldId id="285" r:id="rId25"/>
    <p:sldId id="290" r:id="rId26"/>
    <p:sldId id="287" r:id="rId27"/>
    <p:sldId id="268" r:id="rId28"/>
    <p:sldId id="288" r:id="rId29"/>
    <p:sldId id="286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86437" autoAdjust="0"/>
  </p:normalViewPr>
  <p:slideViewPr>
    <p:cSldViewPr snapToGrid="0">
      <p:cViewPr varScale="1">
        <p:scale>
          <a:sx n="97" d="100"/>
          <a:sy n="97" d="100"/>
        </p:scale>
        <p:origin x="90" y="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73173-224C-49C4-99A8-AF006EBB9A84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176D-846F-45C1-8B7E-47F24AAEC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3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http://codezine.jp/article/detail/2205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1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9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3916-671A-4AAC-9E4B-888A786A519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king75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2026" y="2053883"/>
            <a:ext cx="9711397" cy="1456080"/>
          </a:xfrm>
        </p:spPr>
        <p:txBody>
          <a:bodyPr>
            <a:normAutofit/>
          </a:bodyPr>
          <a:lstStyle/>
          <a:p>
            <a:r>
              <a:rPr lang="en-US" altLang="ko-KR" sz="8800" b="1" dirty="0"/>
              <a:t>POCO </a:t>
            </a:r>
            <a:r>
              <a:rPr lang="ko-KR" altLang="en-US" sz="8800" b="1" dirty="0"/>
              <a:t>파일 다루기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42C948C-E894-4BF7-919E-9E6B2BD909E2}"/>
              </a:ext>
            </a:extLst>
          </p:cNvPr>
          <p:cNvSpPr>
            <a:spLocks noGrp="1"/>
          </p:cNvSpPr>
          <p:nvPr/>
        </p:nvSpPr>
        <p:spPr>
          <a:xfrm>
            <a:off x="8923974" y="6046248"/>
            <a:ext cx="313408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l"/>
            <a:r>
              <a:rPr lang="ko-KR" altLang="en-US" sz="2000" b="1" dirty="0">
                <a:solidFill>
                  <a:schemeClr val="tx1"/>
                </a:solidFill>
              </a:rPr>
              <a:t>최흥배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hlinkClick r:id="rId3"/>
              </a:rPr>
              <a:t>https://jacking75.github.io/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0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0101" y="1266161"/>
            <a:ext cx="106737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Poco</a:t>
            </a:r>
            <a:r>
              <a:rPr lang="en-US" altLang="ko-KR" sz="2800" b="1" dirty="0"/>
              <a:t>::</a:t>
            </a:r>
            <a:r>
              <a:rPr lang="en-US" altLang="ko-KR" sz="2800" b="1" dirty="0" err="1"/>
              <a:t>File.remove</a:t>
            </a:r>
            <a:endParaRPr lang="en-US" altLang="ko-KR" sz="2800" b="1" dirty="0"/>
          </a:p>
          <a:p>
            <a:endParaRPr lang="en-US" altLang="ko-KR" sz="2800" dirty="0"/>
          </a:p>
          <a:p>
            <a:r>
              <a:rPr lang="en-US" altLang="ko-KR" sz="2800" dirty="0" err="1"/>
              <a:t>Poco</a:t>
            </a:r>
            <a:r>
              <a:rPr lang="en-US" altLang="ko-KR" sz="2800" dirty="0"/>
              <a:t>::</a:t>
            </a:r>
            <a:r>
              <a:rPr lang="en-US" altLang="ko-KR" sz="2800" dirty="0" err="1"/>
              <a:t>File.remove</a:t>
            </a:r>
            <a:r>
              <a:rPr lang="en-US" altLang="ko-KR" sz="2800" dirty="0"/>
              <a:t> </a:t>
            </a:r>
            <a:r>
              <a:rPr lang="ko-KR" altLang="en-US" sz="2800" dirty="0"/>
              <a:t>에서는 클래스 자신이 보유하고 있는 파일을 삭제한다</a:t>
            </a:r>
            <a:r>
              <a:rPr lang="en-US" altLang="ko-KR" sz="2800" dirty="0"/>
              <a:t>. </a:t>
            </a:r>
            <a:r>
              <a:rPr lang="ko-KR" altLang="en-US" sz="2800" dirty="0"/>
              <a:t>인수는 </a:t>
            </a:r>
            <a:r>
              <a:rPr lang="ko-KR" altLang="en-US" sz="2800" dirty="0" err="1"/>
              <a:t>리커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시브</a:t>
            </a:r>
            <a:r>
              <a:rPr lang="en-US" altLang="ko-KR" sz="2800" dirty="0"/>
              <a:t>(</a:t>
            </a:r>
            <a:r>
              <a:rPr lang="ko-KR" altLang="en-US" sz="2800" dirty="0"/>
              <a:t>재귀</a:t>
            </a:r>
            <a:r>
              <a:rPr lang="en-US" altLang="ko-KR" sz="2800" dirty="0"/>
              <a:t>)</a:t>
            </a:r>
            <a:r>
              <a:rPr lang="ko-KR" altLang="en-US" sz="2800" dirty="0"/>
              <a:t>옵션으로 기본적으로 </a:t>
            </a:r>
            <a:r>
              <a:rPr lang="en-US" altLang="ko-KR" sz="2800" dirty="0"/>
              <a:t>false</a:t>
            </a:r>
            <a:r>
              <a:rPr lang="ko-KR" altLang="en-US" sz="2800" dirty="0"/>
              <a:t>로 되어 있다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클래스가 </a:t>
            </a:r>
            <a:r>
              <a:rPr lang="ko-KR" altLang="en-US" sz="2800" dirty="0" err="1"/>
              <a:t>디렉토리를</a:t>
            </a:r>
            <a:r>
              <a:rPr lang="ko-KR" altLang="en-US" sz="2800" dirty="0"/>
              <a:t> 나타내고 인수가 </a:t>
            </a:r>
            <a:r>
              <a:rPr lang="en-US" altLang="ko-KR" sz="2800" dirty="0"/>
              <a:t>true</a:t>
            </a:r>
            <a:r>
              <a:rPr lang="ko-KR" altLang="en-US" sz="2800" dirty="0"/>
              <a:t>인 경우 </a:t>
            </a:r>
            <a:r>
              <a:rPr lang="ko-KR" altLang="en-US" sz="2800" dirty="0" err="1"/>
              <a:t>디렉토리</a:t>
            </a:r>
            <a:r>
              <a:rPr lang="ko-KR" altLang="en-US" sz="2800" dirty="0"/>
              <a:t> 내의 파일 유무에 관계 없이 </a:t>
            </a:r>
            <a:r>
              <a:rPr lang="ko-KR" altLang="en-US" sz="2800" dirty="0" err="1"/>
              <a:t>디렉토리</a:t>
            </a:r>
            <a:r>
              <a:rPr lang="ko-KR" altLang="en-US" sz="2800" dirty="0"/>
              <a:t> 마다 삭제된다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8639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0101" y="1266161"/>
            <a:ext cx="106737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Poco</a:t>
            </a:r>
            <a:r>
              <a:rPr lang="en-US" altLang="ko-KR" sz="2800" b="1" dirty="0"/>
              <a:t>::</a:t>
            </a:r>
            <a:r>
              <a:rPr lang="en-US" altLang="ko-KR" sz="2800" b="1" dirty="0" err="1"/>
              <a:t>File.list</a:t>
            </a:r>
            <a:endParaRPr lang="en-US" altLang="ko-KR" sz="2800" b="1" dirty="0"/>
          </a:p>
          <a:p>
            <a:endParaRPr lang="en-US" altLang="ko-KR" sz="2800" dirty="0"/>
          </a:p>
          <a:p>
            <a:r>
              <a:rPr lang="en-US" altLang="ko-KR" sz="2800" dirty="0" err="1"/>
              <a:t>Poco</a:t>
            </a:r>
            <a:r>
              <a:rPr lang="en-US" altLang="ko-KR" sz="2800" dirty="0"/>
              <a:t>::</a:t>
            </a:r>
            <a:r>
              <a:rPr lang="en-US" altLang="ko-KR" sz="2800" dirty="0" err="1"/>
              <a:t>File.list</a:t>
            </a:r>
            <a:r>
              <a:rPr lang="en-US" altLang="ko-KR" sz="2800" dirty="0"/>
              <a:t> </a:t>
            </a:r>
            <a:r>
              <a:rPr lang="ko-KR" altLang="en-US" sz="2800" dirty="0"/>
              <a:t>는 클래스가 보유하고 있는 </a:t>
            </a:r>
            <a:r>
              <a:rPr lang="ko-KR" altLang="en-US" sz="2800" dirty="0" err="1"/>
              <a:t>디렉토리</a:t>
            </a:r>
            <a:r>
              <a:rPr lang="ko-KR" altLang="en-US" sz="2800" dirty="0"/>
              <a:t> 밑의 파일을 취득한다</a:t>
            </a:r>
            <a:r>
              <a:rPr lang="en-US" altLang="ko-KR" sz="2800" dirty="0"/>
              <a:t>. </a:t>
            </a:r>
            <a:r>
              <a:rPr lang="ko-KR" altLang="en-US" sz="2800" dirty="0"/>
              <a:t>클래스 자신이 </a:t>
            </a:r>
            <a:r>
              <a:rPr lang="ko-KR" altLang="en-US" sz="2800" dirty="0" err="1"/>
              <a:t>디렉토리를</a:t>
            </a:r>
            <a:r>
              <a:rPr lang="ko-KR" altLang="en-US" sz="2800" dirty="0"/>
              <a:t> 나타내고 있지 않은 경우는 예외를 발생한다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Poco</a:t>
            </a:r>
            <a:r>
              <a:rPr lang="en-US" altLang="ko-KR" sz="2800" dirty="0"/>
              <a:t>::File </a:t>
            </a:r>
            <a:r>
              <a:rPr lang="ko-KR" altLang="en-US" sz="2800" dirty="0"/>
              <a:t>형만 아니라 </a:t>
            </a:r>
            <a:r>
              <a:rPr lang="en-US" altLang="ko-KR" sz="2800" dirty="0" err="1"/>
              <a:t>std</a:t>
            </a:r>
            <a:r>
              <a:rPr lang="en-US" altLang="ko-KR" sz="2800" dirty="0"/>
              <a:t>::vector&lt;</a:t>
            </a:r>
            <a:r>
              <a:rPr lang="en-US" altLang="ko-KR" sz="2800" dirty="0" err="1"/>
              <a:t>std</a:t>
            </a:r>
            <a:r>
              <a:rPr lang="en-US" altLang="ko-KR" sz="2800" dirty="0"/>
              <a:t>::string&gt;</a:t>
            </a:r>
            <a:r>
              <a:rPr lang="ko-KR" altLang="en-US" sz="2800" dirty="0"/>
              <a:t>를 인수로 지정할 수도 있다</a:t>
            </a:r>
            <a:r>
              <a:rPr lang="en-US" altLang="ko-KR" sz="2800" dirty="0"/>
              <a:t>. </a:t>
            </a:r>
            <a:r>
              <a:rPr lang="ko-KR" altLang="en-US" sz="2800" dirty="0"/>
              <a:t>이 경우에는 파일 이름만 문자열로서 취득하게 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331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0101" y="1266161"/>
            <a:ext cx="10673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Poco</a:t>
            </a:r>
            <a:r>
              <a:rPr lang="en-US" altLang="ko-KR" sz="2800" dirty="0"/>
              <a:t>::File </a:t>
            </a:r>
            <a:r>
              <a:rPr lang="ko-KR" altLang="en-US" sz="2800" dirty="0"/>
              <a:t>형만 사용해도 문제 없어 보이지만 실은 </a:t>
            </a:r>
            <a:r>
              <a:rPr lang="en-US" altLang="ko-KR" sz="2800" dirty="0" err="1"/>
              <a:t>Poco</a:t>
            </a:r>
            <a:r>
              <a:rPr lang="en-US" altLang="ko-KR" sz="2800" dirty="0"/>
              <a:t>::File </a:t>
            </a:r>
            <a:r>
              <a:rPr lang="ko-KR" altLang="en-US" sz="2800" dirty="0"/>
              <a:t>에는 파일 이름을 참조하는 멤버 함수가 없다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앞의 샘플 코드의 </a:t>
            </a:r>
            <a:r>
              <a:rPr lang="en-US" altLang="ko-KR" sz="2800" dirty="0"/>
              <a:t>path </a:t>
            </a:r>
            <a:r>
              <a:rPr lang="ko-KR" altLang="en-US" sz="2800" dirty="0"/>
              <a:t>처럼 풀 경로명을 반환하는 멤버 함수 밖에 없다</a:t>
            </a:r>
            <a:r>
              <a:rPr lang="en-US" altLang="ko-KR" sz="2800" dirty="0"/>
              <a:t>. </a:t>
            </a:r>
            <a:r>
              <a:rPr lang="ko-KR" altLang="en-US" sz="2800" dirty="0"/>
              <a:t>파일 이름만 꺼내고 싶을 때는 다음의 </a:t>
            </a:r>
            <a:r>
              <a:rPr lang="en-US" altLang="ko-KR" sz="2800" dirty="0" err="1"/>
              <a:t>Poco</a:t>
            </a:r>
            <a:r>
              <a:rPr lang="en-US" altLang="ko-KR" sz="2800" dirty="0"/>
              <a:t>::Path </a:t>
            </a:r>
            <a:r>
              <a:rPr lang="ko-KR" altLang="en-US" sz="2800" dirty="0"/>
              <a:t>클래스를 사용하게 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또한 어느 경우도 취득한 파일에는 서브 </a:t>
            </a:r>
            <a:r>
              <a:rPr lang="ko-KR" altLang="en-US" sz="2800" dirty="0" err="1"/>
              <a:t>디렉토리가</a:t>
            </a:r>
            <a:r>
              <a:rPr lang="ko-KR" altLang="en-US" sz="2800" dirty="0"/>
              <a:t> 포함된다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단 파일을 열거하는 </a:t>
            </a:r>
            <a:r>
              <a:rPr lang="en-US" altLang="ko-KR" sz="2800" dirty="0"/>
              <a:t>C </a:t>
            </a:r>
            <a:r>
              <a:rPr lang="ko-KR" altLang="en-US" sz="2800" dirty="0"/>
              <a:t>런타임 함수</a:t>
            </a:r>
            <a:r>
              <a:rPr lang="en-US" altLang="ko-KR" sz="2800" dirty="0"/>
              <a:t>(_</a:t>
            </a:r>
            <a:r>
              <a:rPr lang="en-US" altLang="ko-KR" sz="2800" dirty="0" err="1"/>
              <a:t>findfirst_findnext</a:t>
            </a:r>
            <a:r>
              <a:rPr lang="en-US" altLang="ko-KR" sz="2800" dirty="0"/>
              <a:t>), Win32 API</a:t>
            </a:r>
            <a:r>
              <a:rPr lang="ko-KR" altLang="en-US" sz="2800" dirty="0"/>
              <a:t>의 </a:t>
            </a:r>
            <a:r>
              <a:rPr lang="en-US" altLang="ko-KR" sz="2800" dirty="0" err="1"/>
              <a:t>FindFirstFile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FindNextFile</a:t>
            </a:r>
            <a:r>
              <a:rPr lang="ko-KR" altLang="en-US" sz="2800" dirty="0"/>
              <a:t>과 달리 자신 </a:t>
            </a:r>
            <a:r>
              <a:rPr lang="en-US" altLang="ko-KR" sz="2800" dirty="0"/>
              <a:t>".＂</a:t>
            </a:r>
            <a:r>
              <a:rPr lang="ko-KR" altLang="en-US" sz="2800" dirty="0"/>
              <a:t>이나 부모 </a:t>
            </a:r>
            <a:r>
              <a:rPr lang="ko-KR" altLang="en-US" sz="2800" dirty="0" err="1"/>
              <a:t>디렉토리</a:t>
            </a:r>
            <a:r>
              <a:rPr lang="en-US" altLang="ko-KR" sz="2800" dirty="0"/>
              <a:t>".."</a:t>
            </a:r>
            <a:r>
              <a:rPr lang="ko-KR" altLang="en-US" sz="2800" dirty="0"/>
              <a:t>는 포함되지 않는다</a:t>
            </a:r>
          </a:p>
        </p:txBody>
      </p:sp>
    </p:spTree>
    <p:extLst>
      <p:ext uri="{BB962C8B-B14F-4D97-AF65-F5344CB8AC3E}">
        <p14:creationId xmlns:p14="http://schemas.microsoft.com/office/powerpoint/2010/main" val="199919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1164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Path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70101" y="1266161"/>
            <a:ext cx="111773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이쪽은 보다</a:t>
            </a:r>
            <a:r>
              <a:rPr lang="en-US" altLang="ko-KR" sz="2800" dirty="0"/>
              <a:t> </a:t>
            </a:r>
            <a:r>
              <a:rPr lang="ko-KR" altLang="en-US" sz="2800" dirty="0"/>
              <a:t>더 패스에 특화된 클래스이다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경로 문자열의 분해 및 작업 디렉터리에 관한 조작</a:t>
            </a:r>
            <a:r>
              <a:rPr lang="en-US" altLang="ko-KR" sz="2800" dirty="0"/>
              <a:t>(</a:t>
            </a:r>
            <a:r>
              <a:rPr lang="ko-KR" altLang="en-US" sz="2800" dirty="0"/>
              <a:t>취득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디렉토리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스택에</a:t>
            </a:r>
            <a:r>
              <a:rPr lang="ko-KR" altLang="en-US" sz="2800" dirty="0"/>
              <a:t> 대한 </a:t>
            </a:r>
            <a:r>
              <a:rPr lang="en-US" altLang="ko-KR" sz="2800" dirty="0"/>
              <a:t>PUSH/POP </a:t>
            </a:r>
            <a:r>
              <a:rPr lang="ko-KR" altLang="en-US" sz="2800" dirty="0"/>
              <a:t>조작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etc</a:t>
            </a:r>
            <a:r>
              <a:rPr lang="en-US" altLang="ko-KR" sz="2800" dirty="0"/>
              <a:t>)</a:t>
            </a:r>
            <a:r>
              <a:rPr lang="ko-KR" altLang="en-US" sz="2800" dirty="0"/>
              <a:t>등의 멤버 함수가 준비되어 있다</a:t>
            </a:r>
            <a:r>
              <a:rPr lang="en-US" altLang="ko-K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775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28800" y="496169"/>
            <a:ext cx="8136835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Poco</a:t>
            </a:r>
            <a:r>
              <a:rPr lang="en-US" altLang="ko-KR" dirty="0"/>
              <a:t>/</a:t>
            </a:r>
            <a:r>
              <a:rPr lang="en-US" altLang="ko-KR" dirty="0" err="1"/>
              <a:t>Path.h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Poco</a:t>
            </a:r>
            <a:r>
              <a:rPr lang="en-US" altLang="ko-KR" dirty="0"/>
              <a:t>::Path p( "c:\\a\\b\\c\\test.txt" 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 err="1"/>
              <a:t>디렉토리</a:t>
            </a:r>
            <a:r>
              <a:rPr lang="ko-KR" altLang="en-US" dirty="0"/>
              <a:t> 명 얻기</a:t>
            </a:r>
            <a:endParaRPr lang="ja-JP" altLang="en-US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p.directory</a:t>
            </a:r>
            <a:r>
              <a:rPr lang="en-US" altLang="ko-KR" dirty="0"/>
              <a:t>(0) &lt;&lt; ","</a:t>
            </a:r>
          </a:p>
          <a:p>
            <a:r>
              <a:rPr lang="en-US" altLang="ko-KR" dirty="0"/>
              <a:t>		  &lt;&lt; </a:t>
            </a:r>
            <a:r>
              <a:rPr lang="en-US" altLang="ko-KR" dirty="0" err="1"/>
              <a:t>p.directory</a:t>
            </a:r>
            <a:r>
              <a:rPr lang="en-US" altLang="ko-KR" dirty="0"/>
              <a:t>(1) &lt;&lt; ","</a:t>
            </a:r>
          </a:p>
          <a:p>
            <a:r>
              <a:rPr lang="en-US" altLang="ko-KR" dirty="0"/>
              <a:t>		  &lt;&lt; </a:t>
            </a:r>
            <a:r>
              <a:rPr lang="en-US" altLang="ko-KR" dirty="0" err="1"/>
              <a:t>p.directory</a:t>
            </a:r>
            <a:r>
              <a:rPr lang="en-US" altLang="ko-KR" dirty="0"/>
              <a:t>(2) &lt;&lt; ","</a:t>
            </a:r>
          </a:p>
          <a:p>
            <a:r>
              <a:rPr lang="en-US" altLang="ko-KR" dirty="0"/>
              <a:t>		  &lt;&lt; </a:t>
            </a:r>
            <a:r>
              <a:rPr lang="en-US" altLang="ko-KR" dirty="0" err="1"/>
              <a:t>p.directory</a:t>
            </a:r>
            <a:r>
              <a:rPr lang="en-US" altLang="ko-KR" dirty="0"/>
              <a:t>(3) &lt;&lt;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/>
              <a:t>; //  (1)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패스 명 분해</a:t>
            </a:r>
          </a:p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p.getBaseName</a:t>
            </a:r>
            <a:r>
              <a:rPr lang="en-US" altLang="ko-KR" dirty="0"/>
              <a:t>() &lt;&lt; ","  // </a:t>
            </a:r>
            <a:r>
              <a:rPr lang="ko-KR" altLang="en-US" dirty="0"/>
              <a:t>파일 이름에서 </a:t>
            </a:r>
            <a:r>
              <a:rPr lang="ko-KR" altLang="en-US" dirty="0" err="1"/>
              <a:t>확장자</a:t>
            </a:r>
            <a:r>
              <a:rPr lang="ko-KR" altLang="en-US" dirty="0"/>
              <a:t> 뺀 것의</a:t>
            </a:r>
            <a:r>
              <a:rPr lang="en-US" altLang="ja-JP" dirty="0"/>
              <a:t> </a:t>
            </a:r>
            <a:endParaRPr lang="ja-JP" altLang="en-US" dirty="0"/>
          </a:p>
          <a:p>
            <a:r>
              <a:rPr lang="ja-JP" altLang="en-US" dirty="0"/>
              <a:t>		  </a:t>
            </a:r>
            <a:r>
              <a:rPr lang="en-US" altLang="ja-JP" dirty="0"/>
              <a:t>&lt;&lt; </a:t>
            </a:r>
            <a:r>
              <a:rPr lang="en-US" altLang="ko-KR" dirty="0" err="1"/>
              <a:t>p.getDevice</a:t>
            </a:r>
            <a:r>
              <a:rPr lang="en-US" altLang="ko-KR" dirty="0"/>
              <a:t>() &lt;&lt; ","    // </a:t>
            </a:r>
            <a:r>
              <a:rPr lang="en-US" altLang="ja-JP" dirty="0"/>
              <a:t> </a:t>
            </a:r>
            <a:r>
              <a:rPr lang="ko-KR" altLang="en-US" dirty="0"/>
              <a:t>드라이브 명</a:t>
            </a:r>
          </a:p>
          <a:p>
            <a:r>
              <a:rPr lang="ko-KR" altLang="en-US" dirty="0"/>
              <a:t>		  </a:t>
            </a:r>
            <a:r>
              <a:rPr lang="en-US" altLang="ko-KR" dirty="0"/>
              <a:t>&lt;&lt; </a:t>
            </a:r>
            <a:r>
              <a:rPr lang="en-US" altLang="ko-KR" dirty="0" err="1"/>
              <a:t>p.getFileName</a:t>
            </a:r>
            <a:r>
              <a:rPr lang="en-US" altLang="ko-KR" dirty="0"/>
              <a:t>() &lt;&lt; ","  // </a:t>
            </a:r>
            <a:r>
              <a:rPr lang="ko-KR" altLang="en-US" dirty="0"/>
              <a:t>파일 명</a:t>
            </a:r>
          </a:p>
          <a:p>
            <a:r>
              <a:rPr lang="ko-KR" altLang="en-US" dirty="0"/>
              <a:t>		  </a:t>
            </a:r>
            <a:r>
              <a:rPr lang="en-US" altLang="ko-KR" dirty="0"/>
              <a:t>&lt;&lt; </a:t>
            </a:r>
            <a:r>
              <a:rPr lang="en-US" altLang="ko-KR" dirty="0" err="1"/>
              <a:t>p.toString</a:t>
            </a:r>
            <a:r>
              <a:rPr lang="en-US" altLang="ko-KR" dirty="0"/>
              <a:t>()            // </a:t>
            </a:r>
            <a:r>
              <a:rPr lang="ko-KR" altLang="en-US" dirty="0"/>
              <a:t>패스 명의 문자열 참조</a:t>
            </a:r>
          </a:p>
          <a:p>
            <a:r>
              <a:rPr lang="ko-KR" altLang="en-US" dirty="0"/>
              <a:t>		  </a:t>
            </a:r>
            <a:r>
              <a:rPr lang="en-US" altLang="ko-KR" dirty="0"/>
              <a:t>&lt;&lt;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/>
              <a:t>;              //  (2)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현재 </a:t>
            </a:r>
            <a:r>
              <a:rPr lang="ko-KR" altLang="en-US" dirty="0" err="1"/>
              <a:t>디렉토리</a:t>
            </a:r>
            <a:r>
              <a:rPr lang="ko-KR" altLang="en-US" dirty="0"/>
              <a:t> 얻기</a:t>
            </a:r>
          </a:p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Poco</a:t>
            </a:r>
            <a:r>
              <a:rPr lang="en-US" altLang="ko-KR" dirty="0"/>
              <a:t>::Path::current() &lt;&lt;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49217" y="6035213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a,b,c,test.txt</a:t>
            </a:r>
          </a:p>
          <a:p>
            <a:r>
              <a:rPr lang="en-US" altLang="ko-KR" dirty="0" err="1"/>
              <a:t>test,c,test.txt,c</a:t>
            </a:r>
            <a:r>
              <a:rPr lang="en-US" altLang="ko-KR" dirty="0"/>
              <a:t>:\a\b\c\test.txt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08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289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TemporaryFile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70101" y="1266161"/>
            <a:ext cx="10673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임시 파일을 취득하는 클래스이다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파일 경로를 </a:t>
            </a:r>
            <a:r>
              <a:rPr lang="ko-KR" altLang="en-US" sz="2800" dirty="0" err="1"/>
              <a:t>취득할뿐</a:t>
            </a:r>
            <a:r>
              <a:rPr lang="ko-KR" altLang="en-US" sz="2800" dirty="0"/>
              <a:t> 실제 파일 작성은 하지 않는다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다만 기본적으로 취득된 파일 이름의 파일을 </a:t>
            </a:r>
            <a:r>
              <a:rPr lang="ko-KR" altLang="en-US" sz="2800" dirty="0" err="1"/>
              <a:t>소멸자에서</a:t>
            </a:r>
            <a:r>
              <a:rPr lang="ko-KR" altLang="en-US" sz="2800" dirty="0"/>
              <a:t> 삭제하도록 되어 있으며</a:t>
            </a:r>
            <a:r>
              <a:rPr lang="en-US" altLang="ko-KR" sz="2800" dirty="0"/>
              <a:t>, </a:t>
            </a:r>
            <a:r>
              <a:rPr lang="ko-KR" altLang="en-US" sz="2800" dirty="0"/>
              <a:t>파일 유무에 관계 없이 삭제한다</a:t>
            </a:r>
            <a:r>
              <a:rPr lang="en-US" altLang="ko-KR" sz="2800" dirty="0"/>
              <a:t>(</a:t>
            </a:r>
            <a:r>
              <a:rPr lang="ko-KR" altLang="en-US" sz="2800" dirty="0"/>
              <a:t>파일이 작성되지 않았으면 아무것도 일어나지 않는다</a:t>
            </a:r>
            <a:r>
              <a:rPr lang="en-US" altLang="ko-KR" sz="2800" dirty="0"/>
              <a:t>). 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ko-KR" altLang="en-US" sz="2800" dirty="0"/>
              <a:t>물론 </a:t>
            </a:r>
            <a:r>
              <a:rPr lang="ko-KR" altLang="en-US" sz="2800" dirty="0" err="1"/>
              <a:t>소멸자에서</a:t>
            </a:r>
            <a:r>
              <a:rPr lang="ko-KR" altLang="en-US" sz="2800" dirty="0"/>
              <a:t> 삭제하지 않도록 할 수도 있다</a:t>
            </a:r>
            <a:r>
              <a:rPr lang="en-US" altLang="ko-KR" sz="2800" dirty="0"/>
              <a:t>. </a:t>
            </a:r>
            <a:r>
              <a:rPr lang="ko-KR" altLang="en-US" sz="2800" dirty="0"/>
              <a:t>또</a:t>
            </a:r>
            <a:r>
              <a:rPr lang="en-US" altLang="ko-KR" sz="2800" dirty="0"/>
              <a:t>, </a:t>
            </a:r>
            <a:r>
              <a:rPr lang="ko-KR" altLang="en-US" sz="2800" dirty="0"/>
              <a:t>프로세스 종료 시에 삭제 하겠다는 지정도 가능하다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16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0101" y="1266161"/>
            <a:ext cx="106737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파일 이름은 </a:t>
            </a:r>
            <a:r>
              <a:rPr lang="en-US" altLang="ko-KR" sz="2800" dirty="0" err="1"/>
              <a:t>tmp</a:t>
            </a:r>
            <a:r>
              <a:rPr lang="en-US" altLang="ko-KR" sz="2800" dirty="0"/>
              <a:t>+</a:t>
            </a:r>
            <a:r>
              <a:rPr lang="ko-KR" altLang="en-US" sz="2800" dirty="0"/>
              <a:t>프로세스 </a:t>
            </a:r>
            <a:r>
              <a:rPr lang="en-US" altLang="ko-KR" sz="2800" dirty="0"/>
              <a:t>ID(4</a:t>
            </a:r>
            <a:r>
              <a:rPr lang="ko-KR" altLang="en-US" sz="2800" dirty="0"/>
              <a:t>자리 수치</a:t>
            </a:r>
            <a:r>
              <a:rPr lang="en-US" altLang="ko-KR" sz="2800" dirty="0"/>
              <a:t>)+[</a:t>
            </a:r>
            <a:r>
              <a:rPr lang="en-US" altLang="ko-KR" sz="2800" dirty="0" err="1"/>
              <a:t>aaaaaa~zzzzzz</a:t>
            </a:r>
            <a:r>
              <a:rPr lang="en-US" altLang="ko-KR" sz="2800" dirty="0"/>
              <a:t>]</a:t>
            </a:r>
            <a:r>
              <a:rPr lang="ko-KR" altLang="en-US" sz="2800" dirty="0"/>
              <a:t>가 되고 마지막 </a:t>
            </a:r>
            <a:r>
              <a:rPr lang="en-US" altLang="ko-KR" sz="2800" dirty="0"/>
              <a:t>6</a:t>
            </a:r>
            <a:r>
              <a:rPr lang="ko-KR" altLang="en-US" sz="2800" dirty="0"/>
              <a:t>문자는 파일을 </a:t>
            </a:r>
            <a:r>
              <a:rPr lang="en-US" altLang="ko-KR" sz="2800" dirty="0"/>
              <a:t>1</a:t>
            </a:r>
            <a:r>
              <a:rPr lang="ko-KR" altLang="en-US" sz="2800" dirty="0"/>
              <a:t>개 작성할 때마다 증가된다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ko-KR" altLang="en-US" sz="2800" dirty="0"/>
              <a:t>즉 같은 프로세스에서 </a:t>
            </a:r>
            <a:r>
              <a:rPr lang="en-US" altLang="ko-KR" sz="2800" dirty="0" err="1"/>
              <a:t>aaaaaa~zzzzzz</a:t>
            </a:r>
            <a:r>
              <a:rPr lang="en-US" altLang="ko-KR" sz="2800" dirty="0"/>
              <a:t>, 26^6=308,915,776</a:t>
            </a:r>
            <a:r>
              <a:rPr lang="ko-KR" altLang="en-US" sz="2800" dirty="0"/>
              <a:t>개의 파일을 사용할 수 있다는 것이다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임시 파일이 작성되는 </a:t>
            </a:r>
            <a:r>
              <a:rPr lang="ko-KR" altLang="en-US" sz="2800" dirty="0" err="1"/>
              <a:t>디렉토리는</a:t>
            </a:r>
            <a:r>
              <a:rPr lang="ko-KR" altLang="en-US" sz="2800" dirty="0"/>
              <a:t> </a:t>
            </a:r>
            <a:r>
              <a:rPr lang="en-US" altLang="ko-KR" sz="2800" dirty="0"/>
              <a:t>Windows </a:t>
            </a:r>
            <a:r>
              <a:rPr lang="ko-KR" altLang="en-US" sz="2800" dirty="0"/>
              <a:t>환경에서는 </a:t>
            </a:r>
            <a:r>
              <a:rPr lang="en-US" altLang="ko-KR" sz="2800" dirty="0"/>
              <a:t>Win32 API</a:t>
            </a:r>
            <a:r>
              <a:rPr lang="ko-KR" altLang="en-US" sz="2800" dirty="0"/>
              <a:t>의 </a:t>
            </a:r>
            <a:r>
              <a:rPr lang="en-US" altLang="ko-KR" sz="2800" dirty="0" err="1"/>
              <a:t>GetTempPath</a:t>
            </a:r>
            <a:r>
              <a:rPr lang="en-US" altLang="ko-KR" sz="2800" dirty="0"/>
              <a:t> </a:t>
            </a:r>
            <a:r>
              <a:rPr lang="ko-KR" altLang="en-US" sz="2800" dirty="0"/>
              <a:t>함수에서 취득할 수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46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44417" y="170051"/>
            <a:ext cx="6824869" cy="65556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include &lt;</a:t>
            </a:r>
            <a:r>
              <a:rPr lang="en-US" altLang="ko-KR" sz="1400" dirty="0" err="1"/>
              <a:t>Poco</a:t>
            </a:r>
            <a:r>
              <a:rPr lang="en-US" altLang="ko-KR" sz="1400" dirty="0"/>
              <a:t>/</a:t>
            </a:r>
            <a:r>
              <a:rPr lang="en-US" altLang="ko-KR" sz="1400" dirty="0" err="1"/>
              <a:t>TemporaryFile.h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Poco</a:t>
            </a:r>
            <a:r>
              <a:rPr lang="en-US" altLang="ko-KR" sz="1400" dirty="0"/>
              <a:t>::File </a:t>
            </a:r>
            <a:r>
              <a:rPr lang="en-US" altLang="ko-KR" sz="1400" dirty="0" err="1"/>
              <a:t>tmp_file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Poco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TemporaryFile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tmp.createFile</a:t>
            </a:r>
            <a:r>
              <a:rPr lang="en-US" altLang="ko-KR" sz="1400" dirty="0"/>
              <a:t>();          // </a:t>
            </a:r>
            <a:r>
              <a:rPr lang="ko-KR" altLang="en-US" sz="1400" dirty="0"/>
              <a:t>빈 파일 작성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en-US" altLang="ko-KR" sz="1400" dirty="0" err="1"/>
              <a:t>tmp_file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tmp.path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tmp_file.exists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  // </a:t>
            </a:r>
            <a:r>
              <a:rPr lang="ko-KR" altLang="en-US" sz="1400" dirty="0"/>
              <a:t>표시는 </a:t>
            </a:r>
            <a:r>
              <a:rPr lang="en-US" altLang="ja-JP" sz="1400" dirty="0"/>
              <a:t>1</a:t>
            </a:r>
          </a:p>
          <a:p>
            <a:endParaRPr lang="en-US" altLang="ja-JP" sz="1400" dirty="0"/>
          </a:p>
          <a:p>
            <a:r>
              <a:rPr lang="en-US" altLang="ja-JP" sz="1400" dirty="0"/>
              <a:t>} // </a:t>
            </a:r>
            <a:r>
              <a:rPr lang="ko-KR" altLang="en-US" sz="1400" dirty="0"/>
              <a:t>여기에서 파일은 삭제 된다</a:t>
            </a:r>
            <a:endParaRPr lang="ja-JP" altLang="en-US" sz="1400" dirty="0"/>
          </a:p>
          <a:p>
            <a:endParaRPr lang="ja-JP" altLang="en-US" sz="1400" dirty="0"/>
          </a:p>
          <a:p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tmp_file.exists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      // </a:t>
            </a:r>
            <a:r>
              <a:rPr lang="ko-KR" altLang="en-US" sz="1400" dirty="0"/>
              <a:t>표시는 </a:t>
            </a:r>
            <a:r>
              <a:rPr lang="en-US" altLang="ja-JP" sz="1400" dirty="0"/>
              <a:t>0</a:t>
            </a:r>
          </a:p>
          <a:p>
            <a:endParaRPr lang="en-US" altLang="ja-JP" sz="1400" dirty="0"/>
          </a:p>
          <a:p>
            <a:r>
              <a:rPr lang="en-US" altLang="ja-JP" sz="1400" dirty="0"/>
              <a:t>{</a:t>
            </a:r>
          </a:p>
          <a:p>
            <a:r>
              <a:rPr lang="en-US" altLang="ja-JP" sz="1400" dirty="0"/>
              <a:t>	</a:t>
            </a:r>
            <a:r>
              <a:rPr lang="en-US" altLang="ko-KR" sz="1400" dirty="0" err="1"/>
              <a:t>Poco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TemporaryFile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tmp.createFile</a:t>
            </a:r>
            <a:r>
              <a:rPr lang="en-US" altLang="ko-KR" sz="1400" dirty="0"/>
              <a:t>();          // </a:t>
            </a:r>
            <a:r>
              <a:rPr lang="ko-KR" altLang="en-US" sz="1400" dirty="0"/>
              <a:t>빈 파일 작성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 err="1"/>
              <a:t>tmp.keep</a:t>
            </a:r>
            <a:r>
              <a:rPr lang="en-US" altLang="ko-KR" sz="1400" dirty="0"/>
              <a:t>();                // </a:t>
            </a:r>
            <a:r>
              <a:rPr lang="ko-KR" altLang="en-US" sz="1400" dirty="0"/>
              <a:t>삭제 패스</a:t>
            </a:r>
          </a:p>
          <a:p>
            <a:endParaRPr lang="ko-KR" altLang="en-US" sz="1400" dirty="0"/>
          </a:p>
          <a:p>
            <a:r>
              <a:rPr lang="en-US" altLang="ko-KR" sz="1400" dirty="0"/>
              <a:t>} // </a:t>
            </a:r>
            <a:r>
              <a:rPr lang="ko-KR" altLang="en-US" sz="1400" dirty="0"/>
              <a:t>여기에서 파일은 삭제 되지 않는다</a:t>
            </a:r>
            <a:endParaRPr lang="ja-JP" altLang="en-US" sz="1400" dirty="0"/>
          </a:p>
          <a:p>
            <a:r>
              <a:rPr lang="ja-JP" altLang="en-US" sz="1400" dirty="0"/>
              <a:t>  </a:t>
            </a:r>
            <a:r>
              <a:rPr lang="en-US" altLang="ja-JP" sz="1400" dirty="0"/>
              <a:t>// </a:t>
            </a:r>
            <a:r>
              <a:rPr lang="ko-KR" altLang="en-US" sz="1400" dirty="0"/>
              <a:t>또 프로세스 종료 후에도 파일은 남는다</a:t>
            </a:r>
            <a:r>
              <a:rPr lang="en-US" altLang="ko-KR" sz="1400" dirty="0"/>
              <a:t>.</a:t>
            </a:r>
            <a:endParaRPr lang="ja-JP" altLang="en-US" sz="1400" dirty="0"/>
          </a:p>
          <a:p>
            <a:endParaRPr lang="ja-JP" altLang="en-US" sz="1400" dirty="0"/>
          </a:p>
          <a:p>
            <a:r>
              <a:rPr lang="en-US" altLang="ja-JP" sz="1400" dirty="0"/>
              <a:t>{</a:t>
            </a:r>
          </a:p>
          <a:p>
            <a:r>
              <a:rPr lang="en-US" altLang="ja-JP" sz="1400" dirty="0"/>
              <a:t>	</a:t>
            </a:r>
            <a:r>
              <a:rPr lang="en-US" altLang="ko-KR" sz="1400" dirty="0" err="1"/>
              <a:t>Poco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TemporaryFile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tmp.createFile</a:t>
            </a:r>
            <a:r>
              <a:rPr lang="en-US" altLang="ko-KR" sz="1400" dirty="0"/>
              <a:t>();          // </a:t>
            </a:r>
            <a:r>
              <a:rPr lang="ko-KR" altLang="en-US" sz="1400" dirty="0"/>
              <a:t>빈 파일 작성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 err="1"/>
              <a:t>tmp.keepUntilExit</a:t>
            </a:r>
            <a:r>
              <a:rPr lang="en-US" altLang="ko-KR" sz="1400" dirty="0"/>
              <a:t>();       // </a:t>
            </a:r>
            <a:r>
              <a:rPr lang="ko-KR" altLang="en-US" sz="1400" dirty="0"/>
              <a:t>삭제 패스</a:t>
            </a:r>
          </a:p>
          <a:p>
            <a:endParaRPr lang="ko-KR" altLang="en-US" sz="1400" dirty="0"/>
          </a:p>
          <a:p>
            <a:r>
              <a:rPr lang="en-US" altLang="ko-KR" sz="1400" dirty="0"/>
              <a:t>} // </a:t>
            </a:r>
            <a:r>
              <a:rPr lang="ko-KR" altLang="en-US" sz="1400" dirty="0"/>
              <a:t>여기에서 파일은 삭제되지 않지만 프로세스 종료 시에 삭제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712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1218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Glob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70101" y="1266161"/>
            <a:ext cx="10673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glob </a:t>
            </a:r>
            <a:r>
              <a:rPr lang="ko-KR" altLang="en-US" sz="2800" dirty="0"/>
              <a:t>스타일의 파일 검색용 패턴 </a:t>
            </a:r>
            <a:r>
              <a:rPr lang="ko-KR" altLang="en-US" sz="2800" dirty="0" err="1"/>
              <a:t>매칭</a:t>
            </a:r>
            <a:r>
              <a:rPr lang="ko-KR" altLang="en-US" sz="2800" dirty="0"/>
              <a:t> 클래스이다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이른바 와일드 카드의 구현으로서 준비되어 있다고 생각하지만 안타깝게도 </a:t>
            </a:r>
            <a:r>
              <a:rPr lang="en-US" altLang="ko-KR" sz="2800" dirty="0"/>
              <a:t>UTF-8</a:t>
            </a:r>
            <a:r>
              <a:rPr lang="ko-KR" altLang="en-US" sz="2800" dirty="0"/>
              <a:t>에는 대응하고 있지 않는다</a:t>
            </a:r>
            <a:r>
              <a:rPr lang="en-US" altLang="ko-K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5112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866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DirectoryIterator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70101" y="1266161"/>
            <a:ext cx="10673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지정된 </a:t>
            </a:r>
            <a:r>
              <a:rPr lang="ko-KR" altLang="en-US" sz="2800" dirty="0" err="1"/>
              <a:t>디렉토리</a:t>
            </a:r>
            <a:r>
              <a:rPr lang="ko-KR" altLang="en-US" sz="2800" dirty="0"/>
              <a:t> 밑의 파일</a:t>
            </a:r>
            <a:r>
              <a:rPr lang="en-US" altLang="ko-KR" sz="2800" dirty="0"/>
              <a:t>(</a:t>
            </a:r>
            <a:r>
              <a:rPr lang="ko-KR" altLang="en-US" sz="2800" dirty="0"/>
              <a:t>이름</a:t>
            </a:r>
            <a:r>
              <a:rPr lang="en-US" altLang="ko-KR" sz="2800" dirty="0"/>
              <a:t>)</a:t>
            </a:r>
            <a:r>
              <a:rPr lang="ko-KR" altLang="en-US" sz="2800" dirty="0"/>
              <a:t>을 열거하는 반복자 클래스이다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파일을 주사하는 방향으로 단 방향</a:t>
            </a:r>
            <a:r>
              <a:rPr lang="en-US" altLang="ko-KR" sz="2800" dirty="0"/>
              <a:t>(++)</a:t>
            </a:r>
            <a:r>
              <a:rPr lang="ko-KR" altLang="en-US" sz="2800" dirty="0"/>
              <a:t>만 구현되어 있다</a:t>
            </a:r>
            <a:r>
              <a:rPr lang="en-US" altLang="ko-K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087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0308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POCO</a:t>
            </a:r>
            <a:r>
              <a:rPr lang="ko-KR" altLang="en-US" sz="3600" b="1" dirty="0"/>
              <a:t>에서의 파일 처리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70101" y="1266161"/>
            <a:ext cx="10673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파일 처리는 </a:t>
            </a:r>
            <a:r>
              <a:rPr lang="en-US" altLang="ko-KR" sz="2800" dirty="0"/>
              <a:t>POCO::Foundation </a:t>
            </a:r>
            <a:r>
              <a:rPr lang="ko-KR" altLang="en-US" sz="2800" dirty="0"/>
              <a:t>라이브러리 내의 </a:t>
            </a:r>
            <a:r>
              <a:rPr lang="en-US" altLang="ko-KR" sz="2800" dirty="0"/>
              <a:t>"Filesystem"</a:t>
            </a:r>
            <a:r>
              <a:rPr lang="ko-KR" altLang="en-US" sz="2800" dirty="0"/>
              <a:t>이라는 이름의 패키지로 구성되며 </a:t>
            </a:r>
            <a:r>
              <a:rPr lang="en-US" altLang="ko-KR" sz="2800" dirty="0"/>
              <a:t>5</a:t>
            </a:r>
            <a:r>
              <a:rPr lang="ko-KR" altLang="en-US" sz="2800" dirty="0"/>
              <a:t>개의 클래스로 구현되어 있다</a:t>
            </a:r>
            <a:r>
              <a:rPr lang="en-US" altLang="ko-KR" sz="2800" dirty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53020"/>
              </p:ext>
            </p:extLst>
          </p:nvPr>
        </p:nvGraphicFramePr>
        <p:xfrm>
          <a:off x="2560153" y="2500485"/>
          <a:ext cx="5324890" cy="2468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7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/>
                        <a:t>클래스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개요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파일 조작 클래스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디렉토리</a:t>
                      </a:r>
                      <a:r>
                        <a:rPr lang="ko-KR" altLang="en-US" dirty="0"/>
                        <a:t> 조작 클래스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DirectoryIterator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디렉토리</a:t>
                      </a:r>
                      <a:r>
                        <a:rPr lang="ko-KR" altLang="en-US" dirty="0"/>
                        <a:t> 내의 파일 열거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TemporaryFile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임시 파일 명 얻기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Glob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와일드 카드 검색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951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363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err="1"/>
              <a:t>스트림</a:t>
            </a:r>
            <a:r>
              <a:rPr lang="ko-KR" altLang="en-US" sz="3600" b="1" dirty="0"/>
              <a:t> 관련 클래스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10201"/>
              </p:ext>
            </p:extLst>
          </p:nvPr>
        </p:nvGraphicFramePr>
        <p:xfrm>
          <a:off x="1253293" y="1367443"/>
          <a:ext cx="9958046" cy="45963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2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7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2388"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종류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개요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클래스 명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969">
                <a:tc rowSpan="7">
                  <a:txBody>
                    <a:bodyPr/>
                    <a:lstStyle/>
                    <a:p>
                      <a:r>
                        <a:rPr lang="ko-KR" altLang="en-US" sz="1800" dirty="0" err="1"/>
                        <a:t>스트림</a:t>
                      </a:r>
                      <a:endParaRPr lang="ja-JP" altLang="en-US" sz="1800" dirty="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기본 파일 </a:t>
                      </a:r>
                      <a:r>
                        <a:rPr lang="ko-KR" altLang="en-US" sz="1800" dirty="0" err="1"/>
                        <a:t>읽고쓰기</a:t>
                      </a:r>
                      <a:r>
                        <a:rPr lang="ko-KR" altLang="en-US" sz="1800" dirty="0"/>
                        <a:t> </a:t>
                      </a:r>
                      <a:r>
                        <a:rPr lang="ko-KR" altLang="en-US" sz="1800" dirty="0" err="1"/>
                        <a:t>스트림</a:t>
                      </a:r>
                      <a:endParaRPr lang="ja-JP" altLang="en-US" sz="1800" dirty="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FileStream、FileInputStream、FileOutputStream</a:t>
                      </a:r>
                      <a:endParaRPr lang="en-US" sz="1800" dirty="0"/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문자 카운트 </a:t>
                      </a:r>
                      <a:r>
                        <a:rPr lang="ko-KR" altLang="en-US" sz="1800" dirty="0" err="1"/>
                        <a:t>스트림</a:t>
                      </a:r>
                      <a:endParaRPr lang="ja-JP" altLang="en-US" sz="1800" dirty="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CountingInputStream、CountingOutputStream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/>
                        <a:t>BASE64</a:t>
                      </a:r>
                      <a:r>
                        <a:rPr lang="ja-JP" altLang="en-US" sz="1800" dirty="0"/>
                        <a:t> </a:t>
                      </a:r>
                      <a:r>
                        <a:rPr lang="ko-KR" altLang="en-US" sz="1800" dirty="0"/>
                        <a:t>변환 </a:t>
                      </a:r>
                      <a:r>
                        <a:rPr lang="ko-KR" altLang="en-US" sz="1800" dirty="0" err="1"/>
                        <a:t>스트림</a:t>
                      </a:r>
                      <a:endParaRPr lang="ja-JP" altLang="en-US" sz="1800" dirty="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Base64Decoder、Base64Encoder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/>
                        <a:t>HEX </a:t>
                      </a:r>
                      <a:r>
                        <a:rPr lang="ko-KR" altLang="en-US" sz="1800" dirty="0"/>
                        <a:t>바이너리 변환 </a:t>
                      </a:r>
                      <a:r>
                        <a:rPr lang="ko-KR" altLang="en-US" sz="1800" dirty="0" err="1"/>
                        <a:t>스트림</a:t>
                      </a:r>
                      <a:endParaRPr lang="ja-JP" altLang="en-US" sz="1800" dirty="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HexBinaryDecoder、HexBinaryEncoder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압축 </a:t>
                      </a:r>
                      <a:r>
                        <a:rPr lang="ko-KR" altLang="en-US" sz="1800" dirty="0" err="1"/>
                        <a:t>스트림</a:t>
                      </a:r>
                      <a:endParaRPr lang="ja-JP" altLang="en-US" sz="1800" dirty="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DeflatingOutputStream、DeflatingOutputStream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압축 해제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 err="1"/>
                        <a:t>스트림</a:t>
                      </a:r>
                      <a:endParaRPr lang="ja-JP" altLang="en-US" sz="1800" dirty="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InflatingInputStream、InflatingOutputStream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바이너리 데이터 조작 </a:t>
                      </a:r>
                      <a:r>
                        <a:rPr lang="ko-KR" altLang="en-US" sz="1800" dirty="0" err="1"/>
                        <a:t>스트림</a:t>
                      </a:r>
                      <a:endParaRPr lang="ja-JP" altLang="en-US" sz="1800" dirty="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BinaryReader、BinaryWriter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388">
                <a:tc rowSpan="3">
                  <a:txBody>
                    <a:bodyPr/>
                    <a:lstStyle/>
                    <a:p>
                      <a:r>
                        <a:rPr lang="ko-KR" altLang="en-US" sz="1800" dirty="0"/>
                        <a:t>그 외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 err="1"/>
                        <a:t>스트림</a:t>
                      </a:r>
                      <a:r>
                        <a:rPr lang="ko-KR" altLang="en-US" sz="1800" dirty="0"/>
                        <a:t> 복사</a:t>
                      </a:r>
                      <a:endParaRPr lang="ja-JP" altLang="en-US" sz="1800" dirty="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StreamCopier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 err="1"/>
                        <a:t>스트림</a:t>
                      </a:r>
                      <a:r>
                        <a:rPr lang="ko-KR" altLang="en-US" sz="1800" dirty="0"/>
                        <a:t> </a:t>
                      </a:r>
                      <a:r>
                        <a:rPr lang="ko-KR" altLang="en-US" sz="1800" dirty="0" err="1"/>
                        <a:t>토크나이져</a:t>
                      </a:r>
                      <a:endParaRPr lang="ja-JP" altLang="en-US" sz="1800" dirty="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StreamTokenizer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 err="1"/>
                        <a:t>개행</a:t>
                      </a:r>
                      <a:r>
                        <a:rPr lang="ko-KR" altLang="en-US" sz="1800" dirty="0"/>
                        <a:t> 코드 변환</a:t>
                      </a:r>
                      <a:endParaRPr lang="ja-JP" altLang="en-US" sz="1800" dirty="0"/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InputLineEndingConverter</a:t>
                      </a:r>
                      <a:endParaRPr lang="en-US" sz="1800" dirty="0"/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777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910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기본 파일 읽고 쓰기 </a:t>
            </a:r>
            <a:r>
              <a:rPr lang="ko-KR" altLang="en-US" sz="3600" b="1" dirty="0" err="1"/>
              <a:t>스트림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70101" y="1266161"/>
            <a:ext cx="106737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우선 기본 파일 읽고 쓰기의 </a:t>
            </a:r>
            <a:r>
              <a:rPr lang="ko-KR" altLang="en-US" sz="2800" dirty="0" err="1"/>
              <a:t>스트림이다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조금 다른 것이 파일이 항상 바이너리 모드</a:t>
            </a:r>
            <a:r>
              <a:rPr lang="en-US" altLang="ko-KR" sz="2800" dirty="0"/>
              <a:t>(</a:t>
            </a:r>
            <a:r>
              <a:rPr lang="en-US" altLang="ko-KR" sz="2800" dirty="0" err="1"/>
              <a:t>std</a:t>
            </a:r>
            <a:r>
              <a:rPr lang="en-US" altLang="ko-KR" sz="2800" dirty="0"/>
              <a:t>::</a:t>
            </a:r>
            <a:r>
              <a:rPr lang="en-US" altLang="ko-KR" sz="2800" dirty="0" err="1"/>
              <a:t>ios</a:t>
            </a:r>
            <a:r>
              <a:rPr lang="en-US" altLang="ko-KR" sz="2800" dirty="0"/>
              <a:t>::binary </a:t>
            </a:r>
            <a:r>
              <a:rPr lang="ko-KR" altLang="en-US" sz="2800" dirty="0"/>
              <a:t>플래그가 부가되는</a:t>
            </a:r>
            <a:r>
              <a:rPr lang="en-US" altLang="ko-KR" sz="2800" dirty="0"/>
              <a:t>)</a:t>
            </a:r>
            <a:r>
              <a:rPr lang="ko-KR" altLang="en-US" sz="2800" dirty="0"/>
              <a:t>로 오픈 되는 것이다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개행</a:t>
            </a:r>
            <a:r>
              <a:rPr lang="ko-KR" altLang="en-US" sz="2800" dirty="0"/>
              <a:t> 코드의 자동 변환이 이 클래스에서는 할 수 없다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"\n"</a:t>
            </a:r>
            <a:r>
              <a:rPr lang="ko-KR" altLang="en-US" sz="2800" dirty="0"/>
              <a:t>을 플랫폼에 따른 줄 코드로 변환하려면 별도</a:t>
            </a:r>
            <a:r>
              <a:rPr lang="en-US" altLang="ko-KR" sz="2800" dirty="0"/>
              <a:t>"</a:t>
            </a:r>
            <a:r>
              <a:rPr lang="en-US" altLang="ko-KR" sz="2800" dirty="0" err="1"/>
              <a:t>Poco</a:t>
            </a:r>
            <a:r>
              <a:rPr lang="en-US" altLang="ko-KR" sz="2800" dirty="0"/>
              <a:t>::</a:t>
            </a:r>
            <a:r>
              <a:rPr lang="en-US" altLang="ko-KR" sz="2800" dirty="0" err="1"/>
              <a:t>InputLineEndingConverter</a:t>
            </a:r>
            <a:r>
              <a:rPr lang="en-US" altLang="ko-KR" sz="2800" dirty="0"/>
              <a:t>“ "</a:t>
            </a:r>
            <a:r>
              <a:rPr lang="en-US" altLang="ko-KR" sz="2800" dirty="0" err="1"/>
              <a:t>Poco</a:t>
            </a:r>
            <a:r>
              <a:rPr lang="en-US" altLang="ko-KR" sz="2800" dirty="0"/>
              <a:t>::</a:t>
            </a:r>
            <a:r>
              <a:rPr lang="en-US" altLang="ko-KR" sz="2800" dirty="0" err="1"/>
              <a:t>OutputLineEndingConverter</a:t>
            </a:r>
            <a:r>
              <a:rPr lang="en-US" altLang="ko-KR" sz="2800" dirty="0"/>
              <a:t>"</a:t>
            </a:r>
            <a:r>
              <a:rPr lang="ko-KR" altLang="en-US" sz="2800" dirty="0"/>
              <a:t>를 이용할 필요가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180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0101" y="1266161"/>
            <a:ext cx="106737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Poco</a:t>
            </a:r>
            <a:r>
              <a:rPr lang="en-US" altLang="ko-KR" sz="2800" dirty="0"/>
              <a:t>::</a:t>
            </a:r>
            <a:r>
              <a:rPr lang="en-US" altLang="ko-KR" sz="2800" dirty="0" err="1"/>
              <a:t>FileInputStream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Poco</a:t>
            </a:r>
            <a:r>
              <a:rPr lang="en-US" altLang="ko-KR" sz="2800" dirty="0"/>
              <a:t>::</a:t>
            </a:r>
            <a:r>
              <a:rPr lang="en-US" altLang="ko-KR" sz="2800" dirty="0" err="1"/>
              <a:t>FileOutputStream</a:t>
            </a:r>
            <a:r>
              <a:rPr lang="ko-KR" altLang="en-US" sz="2800" dirty="0"/>
              <a:t>의 기저 클래스는 각각 </a:t>
            </a:r>
            <a:r>
              <a:rPr lang="en-US" altLang="ko-KR" sz="2800" dirty="0" err="1"/>
              <a:t>std</a:t>
            </a:r>
            <a:r>
              <a:rPr lang="en-US" altLang="ko-KR" sz="2800" dirty="0"/>
              <a:t>::</a:t>
            </a:r>
            <a:r>
              <a:rPr lang="en-US" altLang="ko-KR" sz="2800" dirty="0" err="1"/>
              <a:t>istream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std</a:t>
            </a:r>
            <a:r>
              <a:rPr lang="en-US" altLang="ko-KR" sz="2800" dirty="0"/>
              <a:t>::</a:t>
            </a:r>
            <a:r>
              <a:rPr lang="en-US" altLang="ko-KR" sz="2800" dirty="0" err="1"/>
              <a:t>ostream</a:t>
            </a:r>
            <a:r>
              <a:rPr lang="ko-KR" altLang="en-US" sz="2800" dirty="0"/>
              <a:t>인 것으로 보통의 </a:t>
            </a:r>
            <a:r>
              <a:rPr lang="ko-KR" altLang="en-US" sz="2800" dirty="0" err="1"/>
              <a:t>스트림으로</a:t>
            </a:r>
            <a:r>
              <a:rPr lang="ko-KR" altLang="en-US" sz="2800" dirty="0"/>
              <a:t> 조작할 수 있다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이외에 특별한 멤버 함수는 구현되지 않았다</a:t>
            </a:r>
            <a:r>
              <a:rPr lang="en-US" altLang="ko-K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890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98644" y="1036269"/>
            <a:ext cx="677186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Poco</a:t>
            </a:r>
            <a:r>
              <a:rPr lang="en-US" altLang="ko-KR" dirty="0"/>
              <a:t>/</a:t>
            </a:r>
            <a:r>
              <a:rPr lang="en-US" altLang="ko-KR" dirty="0" err="1"/>
              <a:t>FileStream.h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Poco</a:t>
            </a:r>
            <a:r>
              <a:rPr lang="en-US" altLang="ko-KR" dirty="0"/>
              <a:t>/</a:t>
            </a:r>
            <a:r>
              <a:rPr lang="en-US" altLang="ko-KR" dirty="0" err="1"/>
              <a:t>LineEndingConverter.h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파일 </a:t>
            </a:r>
            <a:r>
              <a:rPr lang="ko-KR" altLang="en-US" dirty="0" err="1"/>
              <a:t>스트림에</a:t>
            </a:r>
            <a:r>
              <a:rPr lang="ko-KR" altLang="en-US" dirty="0"/>
              <a:t> 쓰기</a:t>
            </a:r>
            <a:endParaRPr lang="ja-JP" altLang="en-US" dirty="0"/>
          </a:p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FileStream</a:t>
            </a:r>
            <a:r>
              <a:rPr lang="en-US" altLang="ko-KR" dirty="0"/>
              <a:t>    </a:t>
            </a:r>
            <a:r>
              <a:rPr lang="en-US" altLang="ko-KR" dirty="0" err="1"/>
              <a:t>out_stream</a:t>
            </a:r>
            <a:r>
              <a:rPr lang="en-US" altLang="ko-KR" dirty="0"/>
              <a:t>( "c:\\temp\\temp.txt" );</a:t>
            </a:r>
          </a:p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OutputLineEndingConverter</a:t>
            </a:r>
            <a:r>
              <a:rPr lang="en-US" altLang="ko-KR" dirty="0"/>
              <a:t> conv( </a:t>
            </a:r>
            <a:r>
              <a:rPr lang="en-US" altLang="ko-KR" dirty="0" err="1"/>
              <a:t>out_stream</a:t>
            </a:r>
            <a:r>
              <a:rPr lang="en-US" altLang="ko-KR" dirty="0"/>
              <a:t> );</a:t>
            </a:r>
          </a:p>
          <a:p>
            <a:r>
              <a:rPr lang="en-US" altLang="ko-KR" dirty="0"/>
              <a:t>conv &lt;&lt; "test" &lt;&lt;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/>
              <a:t>; //</a:t>
            </a:r>
            <a:r>
              <a:rPr lang="ko-KR" altLang="en-US" dirty="0" err="1"/>
              <a:t>개행</a:t>
            </a:r>
            <a:r>
              <a:rPr lang="ko-KR" altLang="en-US" dirty="0"/>
              <a:t> 코드가 올바르게 변환된다</a:t>
            </a:r>
            <a:endParaRPr lang="ja-JP" altLang="en-US" dirty="0"/>
          </a:p>
          <a:p>
            <a:r>
              <a:rPr lang="en-US" altLang="ko-KR" dirty="0" err="1"/>
              <a:t>out_stream.close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파일 </a:t>
            </a:r>
            <a:r>
              <a:rPr lang="ko-KR" altLang="en-US" dirty="0" err="1"/>
              <a:t>스트림에서</a:t>
            </a:r>
            <a:r>
              <a:rPr lang="ko-KR" altLang="en-US" dirty="0"/>
              <a:t> 읽기</a:t>
            </a:r>
            <a:endParaRPr lang="ja-JP" altLang="en-US" dirty="0"/>
          </a:p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FileStream</a:t>
            </a:r>
            <a:r>
              <a:rPr lang="en-US" altLang="ko-KR" dirty="0"/>
              <a:t>    </a:t>
            </a:r>
            <a:r>
              <a:rPr lang="en-US" altLang="ko-KR" dirty="0" err="1"/>
              <a:t>in_stream</a:t>
            </a:r>
            <a:r>
              <a:rPr lang="en-US" altLang="ko-KR" dirty="0"/>
              <a:t>( "c:\\temp\\temp.txt" );</a:t>
            </a:r>
          </a:p>
          <a:p>
            <a:r>
              <a:rPr lang="en-US" altLang="ko-KR" dirty="0"/>
              <a:t>char c;</a:t>
            </a:r>
          </a:p>
          <a:p>
            <a:r>
              <a:rPr lang="en-US" altLang="ko-KR" dirty="0" err="1"/>
              <a:t>in_stream.get</a:t>
            </a:r>
            <a:r>
              <a:rPr lang="en-US" altLang="ko-KR" dirty="0"/>
              <a:t>(c);   // 1</a:t>
            </a:r>
            <a:r>
              <a:rPr lang="ko-KR" altLang="en-US" dirty="0"/>
              <a:t>바이트씩 읽기</a:t>
            </a:r>
            <a:endParaRPr lang="ja-JP" altLang="en-US" dirty="0"/>
          </a:p>
          <a:p>
            <a:endParaRPr lang="ja-JP" altLang="en-US" dirty="0"/>
          </a:p>
          <a:p>
            <a:r>
              <a:rPr lang="en-US" altLang="ja-JP" dirty="0"/>
              <a:t>// </a:t>
            </a:r>
            <a:r>
              <a:rPr lang="ja-JP" altLang="en-US" dirty="0"/>
              <a:t>「</a:t>
            </a:r>
            <a:r>
              <a:rPr lang="en-US" altLang="ko-KR" dirty="0"/>
              <a:t>first -&gt; t </a:t>
            </a:r>
            <a:r>
              <a:rPr lang="ko-KR" altLang="en-US" dirty="0"/>
              <a:t>」라고 표시 된다</a:t>
            </a:r>
            <a:r>
              <a:rPr lang="en-US" altLang="ko-KR" dirty="0"/>
              <a:t>.</a:t>
            </a:r>
            <a:endParaRPr lang="ja-JP" altLang="en-US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 &lt;&lt; "first -&gt; " &lt;&lt; c &lt;&lt;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42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482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BASE64 </a:t>
            </a:r>
            <a:r>
              <a:rPr lang="ko-KR" altLang="en-US" sz="3600" b="1" dirty="0"/>
              <a:t>변환 </a:t>
            </a:r>
            <a:r>
              <a:rPr lang="ko-KR" altLang="en-US" sz="3600" b="1" dirty="0" err="1"/>
              <a:t>스트림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70101" y="1266161"/>
            <a:ext cx="106737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BASE64 </a:t>
            </a:r>
            <a:r>
              <a:rPr lang="ko-KR" altLang="en-US" sz="2800" dirty="0"/>
              <a:t>변환용으로 필터처럼 사용하는 클래스이다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b="1" dirty="0"/>
              <a:t>BASE64</a:t>
            </a:r>
            <a:r>
              <a:rPr lang="ko-KR" altLang="en-US" sz="2800" b="1" dirty="0"/>
              <a:t>는 데이터를 </a:t>
            </a:r>
            <a:r>
              <a:rPr lang="en-US" altLang="ko-KR" sz="2800" b="1" dirty="0"/>
              <a:t>64</a:t>
            </a:r>
            <a:r>
              <a:rPr lang="ko-KR" altLang="en-US" sz="2800" b="1" dirty="0"/>
              <a:t>종류의 인쇄 가능한 숫자만을 이용하여 나타내는 </a:t>
            </a:r>
            <a:r>
              <a:rPr lang="ko-KR" altLang="en-US" sz="2800" b="1" dirty="0" err="1"/>
              <a:t>인코딩이다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텍스트 데이터만 올릴 수 있는 전자 메일에서 이진 데이터를 다룰 때 자주 사용한다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8126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6103" y="303363"/>
            <a:ext cx="6573080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Poco</a:t>
            </a:r>
            <a:r>
              <a:rPr lang="en-US" altLang="ko-KR" dirty="0"/>
              <a:t>/</a:t>
            </a:r>
            <a:r>
              <a:rPr lang="en-US" altLang="ko-KR" dirty="0" err="1"/>
              <a:t>FileStream.h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Poco</a:t>
            </a:r>
            <a:r>
              <a:rPr lang="en-US" altLang="ko-KR" dirty="0"/>
              <a:t>/Base64Encoder.h&gt;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Poco</a:t>
            </a:r>
            <a:r>
              <a:rPr lang="en-US" altLang="ko-KR" dirty="0"/>
              <a:t>/Base64Decoder.h&gt;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Poco</a:t>
            </a:r>
            <a:r>
              <a:rPr lang="en-US" altLang="ko-KR" dirty="0"/>
              <a:t>/</a:t>
            </a:r>
            <a:r>
              <a:rPr lang="en-US" altLang="ko-KR" dirty="0" err="1"/>
              <a:t>StreamCopier.h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FileStream</a:t>
            </a:r>
            <a:r>
              <a:rPr lang="en-US" altLang="ko-KR" dirty="0"/>
              <a:t>    </a:t>
            </a:r>
            <a:r>
              <a:rPr lang="en-US" altLang="ko-KR" dirty="0" err="1"/>
              <a:t>tmp_stream</a:t>
            </a:r>
            <a:r>
              <a:rPr lang="en-US" altLang="ko-KR" dirty="0"/>
              <a:t>( "c:\\temp\\temp.txt" );</a:t>
            </a:r>
          </a:p>
          <a:p>
            <a:endParaRPr lang="en-US" altLang="ko-KR" dirty="0"/>
          </a:p>
          <a:p>
            <a:r>
              <a:rPr lang="en-US" altLang="ko-KR" dirty="0"/>
              <a:t>// BASE64 </a:t>
            </a:r>
            <a:r>
              <a:rPr lang="ko-KR" altLang="en-US" dirty="0"/>
              <a:t>로 변환해서 출력</a:t>
            </a:r>
          </a:p>
          <a:p>
            <a:r>
              <a:rPr lang="en-US" altLang="ko-KR" dirty="0" err="1"/>
              <a:t>Poco</a:t>
            </a:r>
            <a:r>
              <a:rPr lang="en-US" altLang="ko-KR" dirty="0"/>
              <a:t>::Base64Encoder    base64Out( </a:t>
            </a:r>
            <a:r>
              <a:rPr lang="en-US" altLang="ko-KR" dirty="0" err="1"/>
              <a:t>tmp_stream</a:t>
            </a:r>
            <a:r>
              <a:rPr lang="en-US" altLang="ko-KR" dirty="0"/>
              <a:t> 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시프트 </a:t>
            </a:r>
            <a:r>
              <a:rPr lang="en-US" altLang="ko-KR" dirty="0"/>
              <a:t>JIS -&gt; BASE64 </a:t>
            </a:r>
            <a:r>
              <a:rPr lang="ko-KR" altLang="en-US" dirty="0"/>
              <a:t>로 변환</a:t>
            </a:r>
          </a:p>
          <a:p>
            <a:r>
              <a:rPr lang="en-US" altLang="ko-KR" dirty="0"/>
              <a:t>base64Out &lt;&lt; “</a:t>
            </a:r>
            <a:r>
              <a:rPr lang="ko-KR" altLang="en-US" dirty="0"/>
              <a:t>이것은 텍스트</a:t>
            </a:r>
            <a:r>
              <a:rPr lang="en-US" altLang="ja-JP" dirty="0"/>
              <a:t>" &lt;&lt; "\</a:t>
            </a:r>
            <a:r>
              <a:rPr lang="en-US" altLang="ko-KR" dirty="0"/>
              <a:t>n" &lt;&lt; ＂</a:t>
            </a:r>
            <a:r>
              <a:rPr lang="ko-KR" altLang="en-US" dirty="0"/>
              <a:t>문자열 이다</a:t>
            </a:r>
            <a:r>
              <a:rPr lang="en-US" altLang="ja-JP" dirty="0"/>
              <a:t>"; </a:t>
            </a:r>
          </a:p>
          <a:p>
            <a:r>
              <a:rPr lang="en-US" altLang="ja-JP" dirty="0"/>
              <a:t>								// </a:t>
            </a:r>
            <a:r>
              <a:rPr lang="ko-KR" altLang="en-US" dirty="0"/>
              <a:t>바이너리 데이터</a:t>
            </a:r>
            <a:r>
              <a:rPr lang="ja-JP" altLang="en-US" dirty="0"/>
              <a:t>（</a:t>
            </a:r>
            <a:r>
              <a:rPr lang="ko-KR" altLang="en-US" dirty="0" err="1"/>
              <a:t>개행</a:t>
            </a:r>
            <a:r>
              <a:rPr lang="en-US" altLang="ko-KR" dirty="0"/>
              <a:t>)</a:t>
            </a:r>
            <a:r>
              <a:rPr lang="ko-KR" altLang="en-US" dirty="0"/>
              <a:t>도 </a:t>
            </a:r>
            <a:r>
              <a:rPr lang="en-US" altLang="ko-KR" dirty="0"/>
              <a:t>OK</a:t>
            </a:r>
          </a:p>
          <a:p>
            <a:endParaRPr lang="en-US" altLang="ko-KR" dirty="0"/>
          </a:p>
          <a:p>
            <a:r>
              <a:rPr lang="en-US" altLang="ko-KR" dirty="0" err="1"/>
              <a:t>tmp_stream.seekp</a:t>
            </a:r>
            <a:r>
              <a:rPr lang="en-US" altLang="ko-KR" dirty="0"/>
              <a:t>( 0 ) ; // </a:t>
            </a:r>
            <a:r>
              <a:rPr lang="ko-KR" altLang="en-US" dirty="0"/>
              <a:t>파일 포인터를 선두로</a:t>
            </a:r>
            <a:endParaRPr lang="ja-JP" altLang="en-US" dirty="0"/>
          </a:p>
          <a:p>
            <a:endParaRPr lang="ja-JP" altLang="en-US" dirty="0"/>
          </a:p>
          <a:p>
            <a:r>
              <a:rPr lang="en-US" altLang="ja-JP" dirty="0"/>
              <a:t>// </a:t>
            </a:r>
            <a:r>
              <a:rPr lang="en-US" altLang="ko-KR" dirty="0"/>
              <a:t>BASE64 -&gt; </a:t>
            </a:r>
            <a:r>
              <a:rPr lang="ko-KR" altLang="en-US" dirty="0"/>
              <a:t>시프트 </a:t>
            </a:r>
            <a:r>
              <a:rPr lang="en-US" altLang="ko-KR" dirty="0"/>
              <a:t>JIS </a:t>
            </a:r>
            <a:r>
              <a:rPr lang="ko-KR" altLang="en-US" dirty="0"/>
              <a:t>로 변환</a:t>
            </a:r>
          </a:p>
          <a:p>
            <a:r>
              <a:rPr lang="en-US" altLang="ko-KR" dirty="0" err="1"/>
              <a:t>Poco</a:t>
            </a:r>
            <a:r>
              <a:rPr lang="en-US" altLang="ko-KR" dirty="0"/>
              <a:t>::Base64Decoder    base64Input( </a:t>
            </a:r>
            <a:r>
              <a:rPr lang="en-US" altLang="ko-KR" dirty="0" err="1"/>
              <a:t>tmp_stream</a:t>
            </a:r>
            <a:r>
              <a:rPr lang="en-US" altLang="ko-KR" dirty="0"/>
              <a:t> 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 err="1"/>
              <a:t>스트림</a:t>
            </a:r>
            <a:r>
              <a:rPr lang="ko-KR" altLang="en-US" dirty="0"/>
              <a:t> 복사</a:t>
            </a:r>
            <a:r>
              <a:rPr lang="ja-JP" altLang="en-US" dirty="0"/>
              <a:t>（</a:t>
            </a:r>
            <a:r>
              <a:rPr lang="en-US" altLang="ko-KR" dirty="0"/>
              <a:t>static</a:t>
            </a:r>
            <a:r>
              <a:rPr lang="ko-KR" altLang="en-US" dirty="0"/>
              <a:t> 함수）로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 </a:t>
            </a:r>
            <a:r>
              <a:rPr lang="ko-KR" altLang="en-US" dirty="0"/>
              <a:t>에 출력</a:t>
            </a:r>
          </a:p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StreamCopier</a:t>
            </a:r>
            <a:r>
              <a:rPr lang="en-US" altLang="ko-KR" dirty="0"/>
              <a:t>::</a:t>
            </a:r>
            <a:r>
              <a:rPr lang="en-US" altLang="ko-KR" dirty="0" err="1"/>
              <a:t>copyStream</a:t>
            </a:r>
            <a:r>
              <a:rPr lang="en-US" altLang="ko-KR" dirty="0"/>
              <a:t>( base64Input,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 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460974" y="3396517"/>
            <a:ext cx="458525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이것은 텍스트</a:t>
            </a:r>
          </a:p>
          <a:p>
            <a:r>
              <a:rPr lang="ko-KR" altLang="en-US" dirty="0"/>
              <a:t>문자열 이다</a:t>
            </a:r>
          </a:p>
          <a:p>
            <a:endParaRPr lang="ko-KR" altLang="en-US" dirty="0"/>
          </a:p>
          <a:p>
            <a:r>
              <a:rPr lang="en-US" altLang="ko-KR" dirty="0"/>
              <a:t>grGC6oLNg2WDWINnCpW2jpqX8YLFgrcK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324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780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압축</a:t>
            </a:r>
            <a:r>
              <a:rPr lang="en-US" altLang="ko-KR" sz="3600" b="1" dirty="0"/>
              <a:t>/</a:t>
            </a:r>
            <a:r>
              <a:rPr lang="ko-KR" altLang="en-US" sz="3600" b="1" dirty="0"/>
              <a:t>해제 </a:t>
            </a:r>
            <a:r>
              <a:rPr lang="ko-KR" altLang="en-US" sz="3600" b="1" dirty="0" err="1"/>
              <a:t>스트림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70101" y="1266161"/>
            <a:ext cx="106737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이것도 </a:t>
            </a:r>
            <a:r>
              <a:rPr lang="en-US" altLang="ko-KR" sz="2800" dirty="0"/>
              <a:t>BASE64 </a:t>
            </a:r>
            <a:r>
              <a:rPr lang="ko-KR" altLang="en-US" sz="2800" dirty="0"/>
              <a:t>변환 </a:t>
            </a:r>
            <a:r>
              <a:rPr lang="ko-KR" altLang="en-US" sz="2800" dirty="0" err="1"/>
              <a:t>스트림과</a:t>
            </a:r>
            <a:r>
              <a:rPr lang="ko-KR" altLang="en-US" sz="2800" dirty="0"/>
              <a:t> 비슷하게 사용할 수 있는 클래스로 데이터의 압축과 </a:t>
            </a:r>
            <a:r>
              <a:rPr lang="ko-KR" altLang="en-US" sz="2800" dirty="0" err="1"/>
              <a:t>복호화를</a:t>
            </a:r>
            <a:r>
              <a:rPr lang="ko-KR" altLang="en-US" sz="2800" dirty="0"/>
              <a:t> 실시하는 </a:t>
            </a:r>
            <a:r>
              <a:rPr lang="ko-KR" altLang="en-US" sz="2800" dirty="0" err="1"/>
              <a:t>스트림이다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압축 알고리즘의 구현은 </a:t>
            </a:r>
            <a:r>
              <a:rPr lang="en-US" altLang="ko-KR" sz="2800" dirty="0" err="1"/>
              <a:t>zlib</a:t>
            </a:r>
            <a:r>
              <a:rPr lang="en-US" altLang="ko-KR" sz="2800" dirty="0"/>
              <a:t> </a:t>
            </a:r>
            <a:r>
              <a:rPr lang="ko-KR" altLang="en-US" sz="2800" dirty="0"/>
              <a:t>이라는 널리 쓰이는 압축 라이브러리를 이용했고</a:t>
            </a:r>
            <a:r>
              <a:rPr lang="en-US" altLang="ko-KR" sz="2800" dirty="0"/>
              <a:t>, </a:t>
            </a:r>
            <a:r>
              <a:rPr lang="ko-KR" altLang="en-US" sz="2800" dirty="0"/>
              <a:t>압축 유형으로 </a:t>
            </a:r>
            <a:r>
              <a:rPr lang="en-US" altLang="ko-KR" sz="2800" dirty="0" err="1"/>
              <a:t>zlib</a:t>
            </a:r>
            <a:r>
              <a:rPr lang="en-US" altLang="ko-KR" sz="2800" dirty="0"/>
              <a:t> </a:t>
            </a:r>
            <a:r>
              <a:rPr lang="ko-KR" altLang="en-US" sz="2800" dirty="0"/>
              <a:t>형식과 </a:t>
            </a:r>
            <a:r>
              <a:rPr lang="en-US" altLang="ko-KR" sz="2800" dirty="0" err="1"/>
              <a:t>gzip</a:t>
            </a:r>
            <a:r>
              <a:rPr lang="en-US" altLang="ko-KR" sz="2800" dirty="0"/>
              <a:t> </a:t>
            </a:r>
            <a:r>
              <a:rPr lang="ko-KR" altLang="en-US" sz="2800" dirty="0"/>
              <a:t>형식을 지정할 수 있다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이 클래스를 이용하면 간편하게 압축 해동 처리를 프로그램에 넣을 수 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721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85462" y="182658"/>
            <a:ext cx="9130747" cy="6463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 "</a:t>
            </a:r>
            <a:r>
              <a:rPr lang="en-US" altLang="ko-KR" dirty="0" err="1"/>
              <a:t>Poco</a:t>
            </a:r>
            <a:r>
              <a:rPr lang="en-US" altLang="ko-KR" dirty="0"/>
              <a:t>/</a:t>
            </a:r>
            <a:r>
              <a:rPr lang="en-US" altLang="ko-KR" dirty="0" err="1"/>
              <a:t>InflatingStream.h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#include "</a:t>
            </a:r>
            <a:r>
              <a:rPr lang="en-US" altLang="ko-KR" dirty="0" err="1"/>
              <a:t>Poco</a:t>
            </a:r>
            <a:r>
              <a:rPr lang="en-US" altLang="ko-KR" dirty="0"/>
              <a:t>/</a:t>
            </a:r>
            <a:r>
              <a:rPr lang="en-US" altLang="ko-KR" dirty="0" err="1"/>
              <a:t>DeflatingStream.h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FileStream</a:t>
            </a:r>
            <a:r>
              <a:rPr lang="en-US" altLang="ko-KR" dirty="0"/>
              <a:t>    </a:t>
            </a:r>
            <a:r>
              <a:rPr lang="en-US" altLang="ko-KR" dirty="0" err="1"/>
              <a:t>out_stream</a:t>
            </a:r>
            <a:r>
              <a:rPr lang="en-US" altLang="ko-KR" dirty="0"/>
              <a:t>( "c:\\temp\\temp.gz" 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압축 </a:t>
            </a:r>
            <a:r>
              <a:rPr lang="ko-KR" altLang="en-US" dirty="0" err="1"/>
              <a:t>스트림</a:t>
            </a:r>
            <a:endParaRPr lang="ja-JP" altLang="en-US" dirty="0"/>
          </a:p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DeflatingOutputStream</a:t>
            </a:r>
            <a:r>
              <a:rPr lang="en-US" altLang="ko-KR" dirty="0"/>
              <a:t> </a:t>
            </a:r>
            <a:r>
              <a:rPr lang="en-US" altLang="ko-KR" dirty="0" err="1"/>
              <a:t>deflater</a:t>
            </a:r>
            <a:r>
              <a:rPr lang="en-US" altLang="ko-KR" dirty="0"/>
              <a:t>(</a:t>
            </a:r>
            <a:r>
              <a:rPr lang="en-US" altLang="ko-KR" dirty="0" err="1"/>
              <a:t>out_stream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		 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DeflatingStreamBuf</a:t>
            </a:r>
            <a:r>
              <a:rPr lang="en-US" altLang="ko-KR" dirty="0"/>
              <a:t>::STREAM_GZIP);  // </a:t>
            </a:r>
            <a:r>
              <a:rPr lang="en-US" altLang="ko-KR" dirty="0" err="1"/>
              <a:t>gzip</a:t>
            </a:r>
            <a:r>
              <a:rPr lang="ko-KR" altLang="en-US" dirty="0"/>
              <a:t> 형식</a:t>
            </a:r>
          </a:p>
          <a:p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압축되어서 쓰여진다</a:t>
            </a:r>
            <a:endParaRPr lang="ja-JP" altLang="en-US" dirty="0"/>
          </a:p>
          <a:p>
            <a:r>
              <a:rPr lang="en-US" altLang="ko-KR" dirty="0" err="1"/>
              <a:t>deflater</a:t>
            </a:r>
            <a:r>
              <a:rPr lang="en-US" altLang="ko-KR" dirty="0"/>
              <a:t> &lt;&lt; "Hello, world!" &lt;&lt;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 err="1"/>
              <a:t>deflater.close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out_stream.close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FileStream</a:t>
            </a:r>
            <a:r>
              <a:rPr lang="en-US" altLang="ko-KR" dirty="0"/>
              <a:t>    </a:t>
            </a:r>
            <a:r>
              <a:rPr lang="en-US" altLang="ko-KR" dirty="0" err="1"/>
              <a:t>in_stream</a:t>
            </a:r>
            <a:r>
              <a:rPr lang="en-US" altLang="ko-KR" dirty="0"/>
              <a:t>( "c:\\temp\\temp.gz" 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신장 </a:t>
            </a:r>
            <a:r>
              <a:rPr lang="ko-KR" altLang="en-US" dirty="0" err="1"/>
              <a:t>스트림으로</a:t>
            </a:r>
            <a:r>
              <a:rPr lang="ko-KR" altLang="en-US" dirty="0"/>
              <a:t> 복원</a:t>
            </a:r>
          </a:p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InflatingInputStream</a:t>
            </a:r>
            <a:r>
              <a:rPr lang="en-US" altLang="ko-KR" dirty="0"/>
              <a:t> </a:t>
            </a:r>
            <a:r>
              <a:rPr lang="en-US" altLang="ko-KR" dirty="0" err="1"/>
              <a:t>inflater</a:t>
            </a:r>
            <a:r>
              <a:rPr lang="en-US" altLang="ko-KR" dirty="0"/>
              <a:t>(</a:t>
            </a:r>
            <a:r>
              <a:rPr lang="en-US" altLang="ko-KR" dirty="0" err="1"/>
              <a:t>in_stream</a:t>
            </a:r>
            <a:r>
              <a:rPr lang="en-US" altLang="ko-KR" dirty="0"/>
              <a:t>, </a:t>
            </a:r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InflatingStreamBuf</a:t>
            </a:r>
            <a:r>
              <a:rPr lang="en-US" altLang="ko-KR" dirty="0"/>
              <a:t>::STREAM_GZIP);</a:t>
            </a:r>
          </a:p>
          <a:p>
            <a:endParaRPr lang="en-US" altLang="ko-KR" dirty="0"/>
          </a:p>
          <a:p>
            <a:r>
              <a:rPr lang="en-US" altLang="ko-KR" dirty="0"/>
              <a:t>// static </a:t>
            </a:r>
            <a:r>
              <a:rPr lang="ko-KR" altLang="en-US" dirty="0"/>
              <a:t>함수의 </a:t>
            </a:r>
            <a:r>
              <a:rPr lang="en-US" altLang="ko-KR" dirty="0" err="1"/>
              <a:t>copyStream</a:t>
            </a:r>
            <a:r>
              <a:rPr lang="en-US" altLang="ko-KR" dirty="0"/>
              <a:t> </a:t>
            </a:r>
            <a:r>
              <a:rPr lang="ko-KR" altLang="en-US" dirty="0"/>
              <a:t>으로 </a:t>
            </a:r>
            <a:r>
              <a:rPr lang="en-US" altLang="ko-KR" dirty="0" err="1"/>
              <a:t>inflater</a:t>
            </a:r>
            <a:r>
              <a:rPr lang="ko-KR" altLang="en-US" dirty="0"/>
              <a:t>의 내용을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ko-KR" altLang="en-US" dirty="0"/>
              <a:t>에 출력</a:t>
            </a:r>
          </a:p>
          <a:p>
            <a:r>
              <a:rPr lang="en-US" altLang="ko-KR" dirty="0"/>
              <a:t>// </a:t>
            </a:r>
            <a:r>
              <a:rPr lang="en-US" altLang="ko-KR" dirty="0" err="1"/>
              <a:t>copyStream</a:t>
            </a:r>
            <a:r>
              <a:rPr lang="ko-KR" altLang="en-US" dirty="0"/>
              <a:t>은 </a:t>
            </a:r>
            <a:r>
              <a:rPr lang="ko-KR" altLang="en-US" dirty="0" err="1"/>
              <a:t>스트림의</a:t>
            </a:r>
            <a:r>
              <a:rPr lang="ko-KR" altLang="en-US" dirty="0"/>
              <a:t> 내용을 통째로 다른 </a:t>
            </a:r>
            <a:r>
              <a:rPr lang="ko-KR" altLang="en-US" dirty="0" err="1"/>
              <a:t>스트림에</a:t>
            </a:r>
            <a:r>
              <a:rPr lang="ko-KR" altLang="en-US" dirty="0"/>
              <a:t> 써 넣는다</a:t>
            </a:r>
            <a:endParaRPr lang="ja-JP" altLang="en-US" dirty="0"/>
          </a:p>
          <a:p>
            <a:r>
              <a:rPr lang="en-US" altLang="ko-KR" dirty="0" err="1"/>
              <a:t>Poco</a:t>
            </a:r>
            <a:r>
              <a:rPr lang="en-US" altLang="ko-KR" dirty="0"/>
              <a:t>::</a:t>
            </a:r>
            <a:r>
              <a:rPr lang="en-US" altLang="ko-KR" dirty="0" err="1"/>
              <a:t>StreamCopier</a:t>
            </a:r>
            <a:r>
              <a:rPr lang="en-US" altLang="ko-KR" dirty="0"/>
              <a:t>::</a:t>
            </a:r>
            <a:r>
              <a:rPr lang="en-US" altLang="ko-KR" dirty="0" err="1"/>
              <a:t>copyStream</a:t>
            </a:r>
            <a:r>
              <a:rPr lang="en-US" altLang="ko-KR" dirty="0"/>
              <a:t>( </a:t>
            </a:r>
            <a:r>
              <a:rPr lang="en-US" altLang="ko-KR" dirty="0" err="1"/>
              <a:t>inflater</a:t>
            </a:r>
            <a:r>
              <a:rPr lang="en-US" altLang="ko-KR" dirty="0"/>
              <a:t>,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 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538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740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문자 계수 </a:t>
            </a:r>
            <a:r>
              <a:rPr lang="ko-KR" altLang="en-US" sz="3600" b="1" dirty="0" err="1"/>
              <a:t>스트림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70101" y="1266161"/>
            <a:ext cx="10673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스트림의</a:t>
            </a:r>
            <a:r>
              <a:rPr lang="ko-KR" altLang="en-US" sz="2800" dirty="0"/>
              <a:t> 문자 수와 현재 위치는 몇 줄째인지를 취득할 수 있다</a:t>
            </a:r>
            <a:r>
              <a:rPr lang="en-US" altLang="ko-KR" sz="2800" dirty="0"/>
              <a:t>. </a:t>
            </a:r>
            <a:r>
              <a:rPr lang="ko-KR" altLang="en-US" sz="2800" dirty="0"/>
              <a:t>또</a:t>
            </a:r>
            <a:r>
              <a:rPr lang="en-US" altLang="ko-KR" sz="2800" dirty="0"/>
              <a:t>, </a:t>
            </a:r>
            <a:r>
              <a:rPr lang="ko-KR" altLang="en-US" sz="2800" dirty="0"/>
              <a:t>지정된 행에 </a:t>
            </a:r>
            <a:r>
              <a:rPr lang="en-US" altLang="ko-KR" sz="2800" dirty="0"/>
              <a:t>seek </a:t>
            </a:r>
            <a:r>
              <a:rPr lang="ko-KR" altLang="en-US" sz="2800" dirty="0"/>
              <a:t>할 수 있다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이것도 특정 용도에서는 편리하다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051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837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hexBinary</a:t>
            </a:r>
            <a:r>
              <a:rPr lang="ko-KR" altLang="en-US" sz="3600" b="1" dirty="0"/>
              <a:t>변환 </a:t>
            </a:r>
            <a:r>
              <a:rPr lang="ko-KR" altLang="en-US" sz="3600" b="1" dirty="0" err="1"/>
              <a:t>스트림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70101" y="1266161"/>
            <a:ext cx="10673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BASE64 </a:t>
            </a:r>
            <a:r>
              <a:rPr lang="ko-KR" altLang="en-US" sz="2800" dirty="0"/>
              <a:t>변환 </a:t>
            </a:r>
            <a:r>
              <a:rPr lang="ko-KR" altLang="en-US" sz="2800" dirty="0" err="1"/>
              <a:t>스트림과</a:t>
            </a:r>
            <a:r>
              <a:rPr lang="ko-KR" altLang="en-US" sz="2800" dirty="0"/>
              <a:t> 비슷한 방법으로 사용할 수 있다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en-US" altLang="ko-KR" sz="2800" dirty="0"/>
              <a:t>BASE64</a:t>
            </a:r>
            <a:r>
              <a:rPr lang="ko-KR" altLang="en-US" sz="2800" dirty="0"/>
              <a:t>가 아니라 </a:t>
            </a:r>
            <a:r>
              <a:rPr lang="en-US" altLang="ko-KR" sz="2800" dirty="0" err="1"/>
              <a:t>hexBinary</a:t>
            </a:r>
            <a:r>
              <a:rPr lang="ko-KR" altLang="en-US" sz="2800" dirty="0"/>
              <a:t>로 변환한다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hexBinary</a:t>
            </a:r>
            <a:r>
              <a:rPr lang="ko-KR" altLang="en-US" sz="2800" dirty="0"/>
              <a:t>는 이진 데이터를 그대로 </a:t>
            </a:r>
            <a:r>
              <a:rPr lang="en-US" altLang="ko-KR" sz="2800" dirty="0"/>
              <a:t>"0~9“ "</a:t>
            </a:r>
            <a:r>
              <a:rPr lang="en-US" altLang="ko-KR" sz="2800" dirty="0" err="1"/>
              <a:t>a~f</a:t>
            </a:r>
            <a:r>
              <a:rPr lang="en-US" altLang="ko-KR" sz="2800" dirty="0"/>
              <a:t>“ "A~F“ </a:t>
            </a:r>
            <a:r>
              <a:rPr lang="ko-KR" altLang="en-US" sz="2800" dirty="0"/>
              <a:t>문자에서 </a:t>
            </a:r>
            <a:r>
              <a:rPr lang="en-US" altLang="ko-KR" sz="2800" dirty="0"/>
              <a:t>16</a:t>
            </a:r>
            <a:r>
              <a:rPr lang="ko-KR" altLang="en-US" sz="2800" dirty="0"/>
              <a:t>진수로 표현하는 형식이다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11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0101" y="1266161"/>
            <a:ext cx="106737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플랫폼이 다르면 파일 시스템도 다르다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en-US" altLang="ko-KR" sz="2800" dirty="0"/>
              <a:t>POCO</a:t>
            </a:r>
            <a:r>
              <a:rPr lang="ko-KR" altLang="en-US" sz="2800" dirty="0"/>
              <a:t>에서는 환경에 대응하기 위한 인터페이스와 구현이 분리되고 내부의 구현 부분에서 플랫폼 별로 나누고 있다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ko-KR" altLang="en-US" sz="2800" dirty="0"/>
              <a:t>그 때문에 이용하는 측에서는 특별히 플랫폼 차이를 의식할 필요는 없다</a:t>
            </a:r>
            <a:r>
              <a:rPr lang="en-US" altLang="ko-KR" sz="2800" dirty="0"/>
              <a:t>. </a:t>
            </a:r>
            <a:r>
              <a:rPr lang="ko-KR" altLang="en-US" sz="2800" dirty="0"/>
              <a:t>다만 중에는 플랫폼에 의존한 행동을 하는 함수도 있다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5642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287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이진 데이터 조작 </a:t>
            </a:r>
            <a:r>
              <a:rPr lang="ko-KR" altLang="en-US" sz="3600" b="1" dirty="0" err="1"/>
              <a:t>스트림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70101" y="1266161"/>
            <a:ext cx="106737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이것도 필터적으로 사용하는 </a:t>
            </a:r>
            <a:r>
              <a:rPr lang="ko-KR" altLang="en-US" sz="2800" dirty="0" err="1"/>
              <a:t>스트림으로</a:t>
            </a:r>
            <a:r>
              <a:rPr lang="ko-KR" altLang="en-US" sz="2800" dirty="0"/>
              <a:t> 바이너리 데이터의 바이트 순서를 변환할 수 있다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빅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엔디언</a:t>
            </a:r>
            <a:r>
              <a:rPr lang="en-US" altLang="ko-KR" sz="2800" dirty="0"/>
              <a:t>/</a:t>
            </a:r>
            <a:r>
              <a:rPr lang="ko-KR" altLang="en-US" sz="2800" dirty="0" err="1"/>
              <a:t>리틀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엔디</a:t>
            </a:r>
            <a:r>
              <a:rPr lang="ko-KR" altLang="en-US" sz="2800" dirty="0"/>
              <a:t> 안의 변환은 물론 바이트 오더를 나타내는 </a:t>
            </a:r>
            <a:r>
              <a:rPr lang="en-US" altLang="ko-KR" sz="2800" dirty="0"/>
              <a:t>BOM</a:t>
            </a:r>
            <a:r>
              <a:rPr lang="ko-KR" altLang="en-US" sz="2800" dirty="0"/>
              <a:t>을 출력하는 </a:t>
            </a:r>
            <a:r>
              <a:rPr lang="en-US" altLang="ko-KR" sz="2800" dirty="0" err="1"/>
              <a:t>writeBOM</a:t>
            </a:r>
            <a:r>
              <a:rPr lang="ko-KR" altLang="en-US" sz="2800" dirty="0"/>
              <a:t>이라는 멤버 함수도 있다</a:t>
            </a:r>
            <a:r>
              <a:rPr lang="en-US" altLang="ko-K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452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0101" y="1266161"/>
            <a:ext cx="106737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예를 들면 </a:t>
            </a:r>
            <a:r>
              <a:rPr lang="en-US" altLang="ko-KR" sz="2800" dirty="0"/>
              <a:t>UNIX</a:t>
            </a:r>
            <a:r>
              <a:rPr lang="ko-KR" altLang="en-US" sz="2800" dirty="0"/>
              <a:t>계 환경에서는 파일에 </a:t>
            </a:r>
            <a:r>
              <a:rPr lang="ko-KR" altLang="en-US" sz="2800" dirty="0" err="1"/>
              <a:t>접근권으로서</a:t>
            </a:r>
            <a:r>
              <a:rPr lang="ko-KR" altLang="en-US" sz="2800" dirty="0"/>
              <a:t> </a:t>
            </a:r>
            <a:r>
              <a:rPr lang="en-US" altLang="ko-KR" sz="2800" dirty="0"/>
              <a:t>“</a:t>
            </a:r>
            <a:r>
              <a:rPr lang="ko-KR" altLang="en-US" sz="2800" dirty="0"/>
              <a:t>읽기 가능</a:t>
            </a:r>
            <a:r>
              <a:rPr lang="en-US" altLang="ko-KR" sz="2800" dirty="0"/>
              <a:t>“ "</a:t>
            </a:r>
            <a:r>
              <a:rPr lang="ko-KR" altLang="en-US" sz="2800" dirty="0"/>
              <a:t>쓰기 가능</a:t>
            </a:r>
            <a:r>
              <a:rPr lang="en-US" altLang="ko-KR" sz="2800" dirty="0"/>
              <a:t>“ "</a:t>
            </a:r>
            <a:r>
              <a:rPr lang="ko-KR" altLang="en-US" sz="2800" dirty="0"/>
              <a:t>실행 가능</a:t>
            </a:r>
            <a:r>
              <a:rPr lang="en-US" altLang="ko-KR" sz="2800" dirty="0"/>
              <a:t>"</a:t>
            </a:r>
            <a:r>
              <a:rPr lang="ko-KR" altLang="en-US" sz="2800" dirty="0"/>
              <a:t>의 속성을 부여할 수 있다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ko-KR" altLang="en-US" sz="2800" dirty="0"/>
              <a:t>이에 대응해서 </a:t>
            </a:r>
            <a:r>
              <a:rPr lang="en-US" altLang="ko-KR" sz="2800" dirty="0" err="1"/>
              <a:t>setExecutable</a:t>
            </a:r>
            <a:r>
              <a:rPr lang="ko-KR" altLang="en-US" sz="2800" dirty="0"/>
              <a:t>이라는 실행 허가를 부가하는 멤버 함수가 </a:t>
            </a:r>
            <a:r>
              <a:rPr lang="en-US" altLang="ko-KR" sz="2800" dirty="0" err="1"/>
              <a:t>Poco</a:t>
            </a:r>
            <a:r>
              <a:rPr lang="en-US" altLang="ko-KR" sz="2800" dirty="0"/>
              <a:t>::File </a:t>
            </a:r>
            <a:r>
              <a:rPr lang="ko-KR" altLang="en-US" sz="2800" dirty="0"/>
              <a:t>클래스에 있다</a:t>
            </a:r>
            <a:r>
              <a:rPr lang="en-US" altLang="ko-KR" sz="2800" dirty="0"/>
              <a:t>. Windows</a:t>
            </a:r>
            <a:r>
              <a:rPr lang="ko-KR" altLang="en-US" sz="2800" dirty="0"/>
              <a:t>에서는 파일에 이러한 속성은 없어서</a:t>
            </a:r>
            <a:r>
              <a:rPr lang="en-US" altLang="ko-KR" sz="2800" dirty="0"/>
              <a:t> </a:t>
            </a:r>
            <a:r>
              <a:rPr lang="ko-KR" altLang="en-US" sz="2800" dirty="0"/>
              <a:t>함수의 정의는 있지만 처리는 아무것도 구현되지 않았다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26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933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File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70101" y="1266161"/>
            <a:ext cx="1067376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기본적인 파일 조작 클래스이다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다만 </a:t>
            </a:r>
            <a:r>
              <a:rPr lang="en-US" altLang="ko-KR" sz="2800" dirty="0"/>
              <a:t>MFC</a:t>
            </a:r>
            <a:r>
              <a:rPr lang="ko-KR" altLang="en-US" sz="2800" dirty="0"/>
              <a:t>에서 </a:t>
            </a:r>
            <a:r>
              <a:rPr lang="en-US" altLang="ko-KR" sz="2800" dirty="0" err="1"/>
              <a:t>CFile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 같은 파일을 열어서 읽고 쓰는 클래스와는 조금 다르다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ko-KR" altLang="en-US" sz="2800" dirty="0"/>
              <a:t>멤버 함수로 준비되어 있는 것은 파일 복사나 </a:t>
            </a:r>
            <a:r>
              <a:rPr lang="ko-KR" altLang="en-US" sz="2800" dirty="0" err="1"/>
              <a:t>리네임</a:t>
            </a:r>
            <a:r>
              <a:rPr lang="en-US" altLang="ko-KR" sz="2800" dirty="0"/>
              <a:t>,</a:t>
            </a:r>
            <a:r>
              <a:rPr lang="ko-KR" altLang="en-US" sz="2800" dirty="0"/>
              <a:t> 빈 파일 작성 등</a:t>
            </a:r>
            <a:r>
              <a:rPr lang="en-US" altLang="ko-KR" sz="2800" dirty="0"/>
              <a:t>, </a:t>
            </a:r>
            <a:r>
              <a:rPr lang="ko-KR" altLang="en-US" sz="2800" dirty="0"/>
              <a:t>파일을 외부적으로 조작하는 것들뿐이다</a:t>
            </a:r>
            <a:r>
              <a:rPr lang="en-US" altLang="ko-KR" sz="2800" dirty="0"/>
              <a:t>. </a:t>
            </a:r>
            <a:br>
              <a:rPr lang="en-US" altLang="ko-KR" sz="2800" dirty="0"/>
            </a:br>
            <a:endParaRPr lang="en-US" altLang="ko-KR" sz="2800" dirty="0"/>
          </a:p>
          <a:p>
            <a:r>
              <a:rPr lang="ko-KR" altLang="en-US" sz="2800" dirty="0"/>
              <a:t>게다가 통상 파일뿐 아니라</a:t>
            </a:r>
            <a:r>
              <a:rPr lang="en-US" altLang="ko-KR" sz="2800" dirty="0"/>
              <a:t> </a:t>
            </a:r>
            <a:r>
              <a:rPr lang="ko-KR" altLang="en-US" sz="2800" dirty="0" err="1"/>
              <a:t>디렉토리에서</a:t>
            </a:r>
            <a:r>
              <a:rPr lang="ko-KR" altLang="en-US" sz="2800" dirty="0"/>
              <a:t> 생성할 수도 있다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 err="1"/>
              <a:t>디렉토리</a:t>
            </a:r>
            <a:r>
              <a:rPr lang="ko-KR" altLang="en-US" sz="2800" dirty="0"/>
              <a:t> 인지 아닌지를 반환하는 멤버 함수 </a:t>
            </a:r>
            <a:r>
              <a:rPr lang="en-US" altLang="ko-KR" sz="2800" dirty="0" err="1"/>
              <a:t>isDirectory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디렉토리를</a:t>
            </a:r>
            <a:r>
              <a:rPr lang="ko-KR" altLang="en-US" sz="2800" dirty="0"/>
              <a:t> 작성하는 멤버 함수 </a:t>
            </a:r>
            <a:r>
              <a:rPr lang="en-US" altLang="ko-KR" sz="2800" dirty="0" err="1"/>
              <a:t>createDirectories</a:t>
            </a:r>
            <a:r>
              <a:rPr lang="en-US" altLang="ko-KR" sz="2800" dirty="0"/>
              <a:t> </a:t>
            </a:r>
            <a:r>
              <a:rPr lang="ko-KR" altLang="en-US" sz="2800" dirty="0"/>
              <a:t>등이 준비되어 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그럼 파일을 읽는 처리는 </a:t>
            </a:r>
            <a:r>
              <a:rPr lang="en-US" altLang="ko-KR" sz="2800" dirty="0"/>
              <a:t>POCO</a:t>
            </a:r>
            <a:r>
              <a:rPr lang="ko-KR" altLang="en-US" sz="2800" dirty="0"/>
              <a:t>의 반에서는 구현되지 않았을까요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  <a:p>
            <a:r>
              <a:rPr lang="ko-KR" altLang="en-US" sz="2800" dirty="0"/>
              <a:t>사실은 파일 읽고 쓰기에 관해서는 </a:t>
            </a:r>
            <a:r>
              <a:rPr lang="en-US" altLang="ko-KR" sz="2800" dirty="0"/>
              <a:t>POCO</a:t>
            </a:r>
            <a:r>
              <a:rPr lang="ko-KR" altLang="en-US" sz="2800" dirty="0"/>
              <a:t>에서는 </a:t>
            </a:r>
            <a:r>
              <a:rPr lang="ko-KR" altLang="en-US" sz="2800" dirty="0" err="1"/>
              <a:t>스트림으로</a:t>
            </a:r>
            <a:r>
              <a:rPr lang="ko-KR" altLang="en-US" sz="2800" dirty="0"/>
              <a:t> 처리하도록 되어 있습니다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스트림을</a:t>
            </a:r>
            <a:r>
              <a:rPr lang="ko-KR" altLang="en-US" sz="2800" dirty="0"/>
              <a:t> 조작하는 클래스는 꽤 풍부하게 준비되어 있어서</a:t>
            </a:r>
            <a:r>
              <a:rPr lang="en-US" altLang="ko-KR" sz="2800" dirty="0"/>
              <a:t>, </a:t>
            </a:r>
            <a:r>
              <a:rPr lang="ko-KR" altLang="en-US" sz="2800" dirty="0"/>
              <a:t>그건 다시 나중에 해설하기로 합시다</a:t>
            </a:r>
            <a:r>
              <a:rPr lang="en-US" altLang="ko-KR" sz="2800" dirty="0"/>
              <a:t>. </a:t>
            </a:r>
            <a:r>
              <a:rPr lang="en-US" altLang="ko-KR" sz="2800" dirty="0" err="1"/>
              <a:t>Poco</a:t>
            </a:r>
            <a:r>
              <a:rPr lang="en-US" altLang="ko-KR" sz="2800" dirty="0"/>
              <a:t>(File</a:t>
            </a:r>
            <a:r>
              <a:rPr lang="ko-KR" altLang="en-US" sz="2800" dirty="0"/>
              <a:t>클래스의 샘플 코드를 이하에 제시합니다</a:t>
            </a:r>
          </a:p>
        </p:txBody>
      </p:sp>
    </p:spTree>
    <p:extLst>
      <p:ext uri="{BB962C8B-B14F-4D97-AF65-F5344CB8AC3E}">
        <p14:creationId xmlns:p14="http://schemas.microsoft.com/office/powerpoint/2010/main" val="217115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0101" y="1266161"/>
            <a:ext cx="106737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그럼 파일을 읽는 처리는 </a:t>
            </a:r>
            <a:r>
              <a:rPr lang="en-US" altLang="ko-KR" sz="2800" dirty="0"/>
              <a:t>POCO</a:t>
            </a:r>
            <a:r>
              <a:rPr lang="ko-KR" altLang="en-US" sz="2800" dirty="0"/>
              <a:t> 클래스에서는 구현되지 않았을까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  <a:p>
            <a:r>
              <a:rPr lang="ko-KR" altLang="en-US" sz="2800" dirty="0"/>
              <a:t>사실은 파일 읽고 쓰기에 관해서는 </a:t>
            </a:r>
            <a:r>
              <a:rPr lang="en-US" altLang="ko-KR" sz="2800" dirty="0"/>
              <a:t>POCO</a:t>
            </a:r>
            <a:r>
              <a:rPr lang="ko-KR" altLang="en-US" sz="2800" dirty="0"/>
              <a:t>에서는 </a:t>
            </a:r>
            <a:r>
              <a:rPr lang="ko-KR" altLang="en-US" sz="2800" dirty="0" err="1"/>
              <a:t>스트림으로</a:t>
            </a:r>
            <a:r>
              <a:rPr lang="ko-KR" altLang="en-US" sz="2800" dirty="0"/>
              <a:t> 처리하도록 되어 있다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스트림을</a:t>
            </a:r>
            <a:r>
              <a:rPr lang="ko-KR" altLang="en-US" sz="2800" dirty="0"/>
              <a:t> 조작하는 클래스는 꽤 풍부하게 준비되어 있다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86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28731" y="1390317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Poco</a:t>
            </a:r>
            <a:r>
              <a:rPr lang="en-US" altLang="ko-KR" dirty="0"/>
              <a:t>/</a:t>
            </a:r>
            <a:r>
              <a:rPr lang="en-US" altLang="ko-KR" dirty="0" err="1"/>
              <a:t>File.h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Poco</a:t>
            </a:r>
            <a:r>
              <a:rPr lang="en-US" altLang="ko-KR" dirty="0"/>
              <a:t>/</a:t>
            </a:r>
            <a:r>
              <a:rPr lang="en-US" altLang="ko-KR" dirty="0" err="1"/>
              <a:t>Exception.h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28732" y="3142198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Poco</a:t>
            </a:r>
            <a:r>
              <a:rPr lang="en-US" altLang="ko-KR" dirty="0"/>
              <a:t>::File </a:t>
            </a:r>
            <a:r>
              <a:rPr lang="en-US" altLang="ko-KR" dirty="0" err="1"/>
              <a:t>tmp</a:t>
            </a:r>
            <a:r>
              <a:rPr lang="en-US" altLang="ko-KR" dirty="0"/>
              <a:t>( "c:\\test.txt" 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파일 복사</a:t>
            </a:r>
            <a:endParaRPr lang="ja-JP" altLang="en-US" dirty="0"/>
          </a:p>
          <a:p>
            <a:r>
              <a:rPr lang="en-US" altLang="ko-KR" dirty="0" err="1"/>
              <a:t>tmp.copyTo</a:t>
            </a:r>
            <a:r>
              <a:rPr lang="en-US" altLang="ko-KR" dirty="0"/>
              <a:t>( "c:\\temp" 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파일 삭제</a:t>
            </a:r>
          </a:p>
          <a:p>
            <a:r>
              <a:rPr lang="en-US" altLang="ko-KR" dirty="0" err="1"/>
              <a:t>tmp.remove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9952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14331" y="751344"/>
            <a:ext cx="8216348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a,b,c</a:t>
            </a:r>
            <a:r>
              <a:rPr lang="en-US" altLang="ko-KR" dirty="0"/>
              <a:t> </a:t>
            </a:r>
            <a:r>
              <a:rPr lang="ko-KR" altLang="en-US" dirty="0" err="1"/>
              <a:t>디렉토리를</a:t>
            </a:r>
            <a:r>
              <a:rPr lang="ko-KR" altLang="en-US" dirty="0"/>
              <a:t> 한번에 만든다</a:t>
            </a:r>
            <a:endParaRPr lang="ja-JP" altLang="en-US" dirty="0"/>
          </a:p>
          <a:p>
            <a:r>
              <a:rPr lang="en-US" altLang="ko-KR" dirty="0" err="1"/>
              <a:t>Poco</a:t>
            </a:r>
            <a:r>
              <a:rPr lang="en-US" altLang="ko-KR" dirty="0"/>
              <a:t>::File dir1( "c:\\a\\b\\c" );</a:t>
            </a:r>
          </a:p>
          <a:p>
            <a:r>
              <a:rPr lang="en-US" altLang="ko-KR" dirty="0"/>
              <a:t>dir1.createDirectories();</a:t>
            </a:r>
          </a:p>
          <a:p>
            <a:endParaRPr lang="en-US" altLang="ko-KR" dirty="0"/>
          </a:p>
          <a:p>
            <a:r>
              <a:rPr lang="en-US" altLang="ko-KR" dirty="0"/>
              <a:t>dir1 = "c:\\a";  // </a:t>
            </a:r>
            <a:r>
              <a:rPr lang="ko-KR" altLang="en-US" dirty="0"/>
              <a:t>대입 연산자가 정의 되어 있어서 이렇게 기술 가능</a:t>
            </a:r>
          </a:p>
          <a:p>
            <a:endParaRPr lang="ko-KR" altLang="en-US" dirty="0"/>
          </a:p>
          <a:p>
            <a:r>
              <a:rPr lang="en-US" altLang="ko-KR" dirty="0"/>
              <a:t>try {</a:t>
            </a:r>
          </a:p>
          <a:p>
            <a:r>
              <a:rPr lang="en-US" altLang="ko-KR" dirty="0"/>
              <a:t>        // </a:t>
            </a:r>
            <a:r>
              <a:rPr lang="ko-KR" altLang="en-US" dirty="0"/>
              <a:t>삭제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dir1.remove();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catch( </a:t>
            </a:r>
            <a:r>
              <a:rPr lang="en-US" altLang="ko-KR" dirty="0" err="1"/>
              <a:t>Poco</a:t>
            </a:r>
            <a:r>
              <a:rPr lang="en-US" altLang="ko-KR" dirty="0"/>
              <a:t>::Exception&amp; ex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    // c:\\a </a:t>
            </a:r>
            <a:r>
              <a:rPr lang="ko-KR" altLang="en-US" dirty="0"/>
              <a:t>가 비어 있지 않으면 삭제할 수 없다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ex.displayText</a:t>
            </a:r>
            <a:r>
              <a:rPr lang="en-US" altLang="ko-KR" dirty="0"/>
              <a:t>() &lt;&lt;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이렇게 하면 </a:t>
            </a:r>
            <a:r>
              <a:rPr lang="en-US" altLang="ko-KR" dirty="0"/>
              <a:t>C:\a </a:t>
            </a:r>
            <a:r>
              <a:rPr lang="ko-KR" altLang="en-US" dirty="0"/>
              <a:t>아래 모든 서브 </a:t>
            </a:r>
            <a:r>
              <a:rPr lang="ko-KR" altLang="en-US" dirty="0" err="1"/>
              <a:t>디렉토리를</a:t>
            </a:r>
            <a:r>
              <a:rPr lang="ko-KR" altLang="en-US" dirty="0"/>
              <a:t> 다 삭제한다</a:t>
            </a:r>
            <a:endParaRPr lang="ja-JP" altLang="en-US" dirty="0"/>
          </a:p>
          <a:p>
            <a:r>
              <a:rPr lang="en-US" altLang="ko-KR" dirty="0"/>
              <a:t>dir1.remove( true 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41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6365" y="1582341"/>
            <a:ext cx="712967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Poco</a:t>
            </a:r>
            <a:r>
              <a:rPr lang="en-US" altLang="ko-KR" dirty="0"/>
              <a:t>::File dir2( "C:\\Lib\\poco" 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en-US" altLang="ko-KR" dirty="0" err="1"/>
              <a:t>Poco</a:t>
            </a:r>
            <a:r>
              <a:rPr lang="en-US" altLang="ko-KR" dirty="0"/>
              <a:t>::File</a:t>
            </a:r>
            <a:r>
              <a:rPr lang="ko-KR" altLang="en-US" dirty="0"/>
              <a:t>의 </a:t>
            </a:r>
            <a:r>
              <a:rPr lang="en-US" altLang="ko-KR" dirty="0"/>
              <a:t>vector</a:t>
            </a:r>
            <a:r>
              <a:rPr lang="ko-KR" altLang="en-US" dirty="0"/>
              <a:t>를 준비</a:t>
            </a:r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std</a:t>
            </a:r>
            <a:r>
              <a:rPr lang="en-US" altLang="ko-KR" dirty="0"/>
              <a:t>::vector&lt;</a:t>
            </a:r>
            <a:r>
              <a:rPr lang="en-US" altLang="ko-KR" dirty="0" err="1"/>
              <a:t>Poco</a:t>
            </a:r>
            <a:r>
              <a:rPr lang="en-US" altLang="ko-KR" dirty="0"/>
              <a:t>::File&gt; </a:t>
            </a:r>
            <a:r>
              <a:rPr lang="en-US" altLang="ko-KR" dirty="0" err="1"/>
              <a:t>fary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fary</a:t>
            </a:r>
            <a:r>
              <a:rPr lang="en-US" altLang="ko-KR" dirty="0"/>
              <a:t> files;</a:t>
            </a:r>
          </a:p>
          <a:p>
            <a:endParaRPr lang="en-US" altLang="ko-KR" dirty="0"/>
          </a:p>
          <a:p>
            <a:r>
              <a:rPr lang="en-US" altLang="ko-KR" dirty="0"/>
              <a:t>// dir2 </a:t>
            </a:r>
            <a:r>
              <a:rPr lang="ko-KR" altLang="en-US" dirty="0" err="1"/>
              <a:t>디렉토리</a:t>
            </a:r>
            <a:r>
              <a:rPr lang="ko-KR" altLang="en-US" dirty="0"/>
              <a:t> 아래의 파일을 취득</a:t>
            </a:r>
          </a:p>
          <a:p>
            <a:r>
              <a:rPr lang="en-US" altLang="ko-KR" dirty="0"/>
              <a:t>dir2.list( files 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파일 열거（</a:t>
            </a:r>
            <a:r>
              <a:rPr lang="ko-KR" altLang="en-US" dirty="0" err="1"/>
              <a:t>디렉토리도</a:t>
            </a:r>
            <a:r>
              <a:rPr lang="ko-KR" altLang="en-US" dirty="0"/>
              <a:t> 포함된다</a:t>
            </a:r>
            <a:r>
              <a:rPr lang="ja-JP" altLang="en-US" dirty="0"/>
              <a:t>）</a:t>
            </a:r>
          </a:p>
          <a:p>
            <a:r>
              <a:rPr lang="en-US" altLang="ko-KR" dirty="0"/>
              <a:t>for ( </a:t>
            </a:r>
            <a:r>
              <a:rPr lang="en-US" altLang="ko-KR" dirty="0" err="1"/>
              <a:t>fary</a:t>
            </a:r>
            <a:r>
              <a:rPr lang="en-US" altLang="ko-KR" dirty="0"/>
              <a:t>::iterator it = </a:t>
            </a:r>
            <a:r>
              <a:rPr lang="en-US" altLang="ko-KR" dirty="0" err="1"/>
              <a:t>files.begin</a:t>
            </a:r>
            <a:r>
              <a:rPr lang="en-US" altLang="ko-KR" dirty="0"/>
              <a:t>(); it != </a:t>
            </a:r>
            <a:r>
              <a:rPr lang="en-US" altLang="ko-KR" dirty="0" err="1"/>
              <a:t>files.end</a:t>
            </a:r>
            <a:r>
              <a:rPr lang="en-US" altLang="ko-KR" dirty="0"/>
              <a:t>(); ++it 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 &lt;&lt; (*it).path() &lt;&lt;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94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2132</Words>
  <Application>Microsoft Office PowerPoint</Application>
  <PresentationFormat>와이드스크린</PresentationFormat>
  <Paragraphs>285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POCO 파일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성능 튜닝에서 배우는 OS와 하드웨어 기술</dc:title>
  <dc:creator>connect</dc:creator>
  <cp:lastModifiedBy>흥배 최</cp:lastModifiedBy>
  <cp:revision>71</cp:revision>
  <dcterms:created xsi:type="dcterms:W3CDTF">2015-12-30T01:43:40Z</dcterms:created>
  <dcterms:modified xsi:type="dcterms:W3CDTF">2019-11-28T12:40:03Z</dcterms:modified>
</cp:coreProperties>
</file>