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2" r:id="rId4"/>
    <p:sldId id="266" r:id="rId5"/>
    <p:sldId id="263" r:id="rId6"/>
    <p:sldId id="261" r:id="rId7"/>
    <p:sldId id="270" r:id="rId8"/>
    <p:sldId id="271" r:id="rId9"/>
    <p:sldId id="264" r:id="rId10"/>
    <p:sldId id="265" r:id="rId11"/>
    <p:sldId id="267" r:id="rId12"/>
    <p:sldId id="268" r:id="rId13"/>
    <p:sldId id="276" r:id="rId14"/>
    <p:sldId id="277" r:id="rId15"/>
    <p:sldId id="272" r:id="rId16"/>
    <p:sldId id="278" r:id="rId17"/>
    <p:sldId id="279" r:id="rId18"/>
    <p:sldId id="282" r:id="rId19"/>
    <p:sldId id="280" r:id="rId20"/>
    <p:sldId id="283" r:id="rId21"/>
    <p:sldId id="284" r:id="rId22"/>
    <p:sldId id="273" r:id="rId23"/>
    <p:sldId id="274" r:id="rId24"/>
    <p:sldId id="275" r:id="rId25"/>
    <p:sldId id="269" r:id="rId26"/>
    <p:sldId id="287" r:id="rId27"/>
    <p:sldId id="285" r:id="rId28"/>
    <p:sldId id="290" r:id="rId29"/>
    <p:sldId id="281" r:id="rId30"/>
    <p:sldId id="292" r:id="rId31"/>
    <p:sldId id="286" r:id="rId32"/>
    <p:sldId id="289" r:id="rId33"/>
    <p:sldId id="294" r:id="rId34"/>
    <p:sldId id="293" r:id="rId35"/>
    <p:sldId id="296" r:id="rId36"/>
    <p:sldId id="28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97" d="100"/>
          <a:sy n="97" d="100"/>
        </p:scale>
        <p:origin x="90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http://codezine.jp/article/detail/1901?p=2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6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ing75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hddud.egloos.com/v/345225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1881809"/>
            <a:ext cx="9711397" cy="1628154"/>
          </a:xfrm>
        </p:spPr>
        <p:txBody>
          <a:bodyPr>
            <a:normAutofit fontScale="90000"/>
          </a:bodyPr>
          <a:lstStyle/>
          <a:p>
            <a:r>
              <a:rPr lang="en-US" altLang="ko-KR" sz="8800" b="1" dirty="0"/>
              <a:t>POCO</a:t>
            </a:r>
            <a:br>
              <a:rPr lang="en-US" altLang="ko-KR" sz="8800" b="1" dirty="0"/>
            </a:br>
            <a:r>
              <a:rPr lang="ko-KR" altLang="en-US" sz="4400" b="1" dirty="0"/>
              <a:t>로그 사용하기</a:t>
            </a:r>
            <a:endParaRPr lang="ko-KR" alt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2052" y="6137479"/>
            <a:ext cx="350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최흥배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https://jacking75.github.io/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65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Logger </a:t>
            </a:r>
            <a:r>
              <a:rPr lang="ko-KR" altLang="en-US" sz="3600" b="1" dirty="0"/>
              <a:t>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6" y="1663011"/>
            <a:ext cx="108195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Logger </a:t>
            </a:r>
            <a:r>
              <a:rPr lang="ko-KR" altLang="en-US" sz="2800" dirty="0"/>
              <a:t>클래스는 프레임워크의 메인 클래스로 실체로서 생성하는 </a:t>
            </a:r>
            <a:r>
              <a:rPr lang="en-US" altLang="ko-KR" sz="2800" dirty="0"/>
              <a:t>Logger </a:t>
            </a:r>
            <a:r>
              <a:rPr lang="ko-KR" altLang="en-US" sz="2800" dirty="0"/>
              <a:t>객체의 추상적인 클래스 되어 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Channel </a:t>
            </a:r>
            <a:r>
              <a:rPr lang="ko-KR" altLang="en-US" sz="2800" dirty="0"/>
              <a:t>클래스에서 파생된 클래스이지만</a:t>
            </a:r>
            <a:r>
              <a:rPr lang="en-US" altLang="ko-KR" sz="2800" dirty="0"/>
              <a:t>, </a:t>
            </a:r>
            <a:r>
              <a:rPr lang="ko-KR" altLang="en-US" sz="2800" dirty="0"/>
              <a:t>다른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파생 클래스와 달리 특별한 클래스로 되어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16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1663011"/>
            <a:ext cx="108195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생성과 해제는 프레임워크 내부에서 관리하고 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 err="1"/>
              <a:t>인스턴스</a:t>
            </a:r>
            <a:r>
              <a:rPr lang="ko-KR" altLang="en-US" sz="2800" dirty="0"/>
              <a:t> 생성은 </a:t>
            </a:r>
            <a:r>
              <a:rPr lang="en-US" altLang="ko-KR" sz="2800" dirty="0"/>
              <a:t>static </a:t>
            </a:r>
            <a:r>
              <a:rPr lang="ko-KR" altLang="en-US" sz="2800" dirty="0"/>
              <a:t>함수인 </a:t>
            </a:r>
            <a:r>
              <a:rPr lang="en-US" altLang="ko-KR" sz="2800" b="1" dirty="0"/>
              <a:t>Logger::create</a:t>
            </a:r>
            <a:r>
              <a:rPr lang="ko-KR" altLang="en-US" sz="2800" dirty="0"/>
              <a:t>를 사용하여 </a:t>
            </a:r>
            <a:r>
              <a:rPr lang="en-US" altLang="ko-KR" sz="2800" dirty="0"/>
              <a:t>Logger</a:t>
            </a:r>
            <a:r>
              <a:rPr lang="ko-KR" altLang="en-US" sz="2800" dirty="0"/>
              <a:t>객체를 몇 개라도 생성 가능하다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또 해제 처리를 기술할 필요는 없다</a:t>
            </a:r>
            <a:r>
              <a:rPr lang="en-US" altLang="ko-KR" sz="2800" dirty="0"/>
              <a:t>. Channel </a:t>
            </a:r>
            <a:r>
              <a:rPr lang="ko-KR" altLang="en-US" sz="2800" dirty="0"/>
              <a:t>클래스도</a:t>
            </a:r>
            <a:r>
              <a:rPr lang="en-US" altLang="ko-KR" sz="2800" dirty="0"/>
              <a:t> </a:t>
            </a:r>
            <a:r>
              <a:rPr lang="ko-KR" altLang="en-US" sz="2800" dirty="0"/>
              <a:t>기저 클래스가 </a:t>
            </a:r>
            <a:r>
              <a:rPr lang="en-US" altLang="ko-KR" sz="2800" dirty="0" err="1"/>
              <a:t>RefCountedObject</a:t>
            </a:r>
            <a:r>
              <a:rPr lang="ko-KR" altLang="en-US" sz="2800" dirty="0"/>
              <a:t>로 되어 있어서</a:t>
            </a:r>
            <a:r>
              <a:rPr lang="en-US" altLang="ko-KR" sz="2800" dirty="0"/>
              <a:t> </a:t>
            </a:r>
            <a:r>
              <a:rPr lang="ko-KR" altLang="en-US" sz="2800" dirty="0"/>
              <a:t>해제 처리를 신경 쓸 필요는 없다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19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663011"/>
            <a:ext cx="10965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Logger::create</a:t>
            </a:r>
            <a:r>
              <a:rPr lang="ko-KR" altLang="en-US" sz="2800" dirty="0"/>
              <a:t>의 </a:t>
            </a:r>
            <a:br>
              <a:rPr lang="en-US" altLang="ko-KR" sz="2800" dirty="0"/>
            </a:br>
            <a:r>
              <a:rPr lang="ko-KR" altLang="en-US" sz="2800" dirty="0"/>
              <a:t>첫 번째 인수는 생성되는 </a:t>
            </a:r>
            <a:r>
              <a:rPr lang="en-US" altLang="ko-KR" sz="2800" dirty="0"/>
              <a:t>Logger </a:t>
            </a:r>
            <a:r>
              <a:rPr lang="ko-KR" altLang="en-US" sz="2800" dirty="0"/>
              <a:t>객체의 이름이다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이름은 임의로 붙여도 상관 없다</a:t>
            </a:r>
            <a:r>
              <a:rPr lang="en-US" altLang="ko-KR" sz="2800" dirty="0"/>
              <a:t>. </a:t>
            </a:r>
            <a:r>
              <a:rPr lang="ko-KR" altLang="en-US" sz="2800" dirty="0"/>
              <a:t>단 이미 생성된 이름을 지정하면 예외</a:t>
            </a:r>
            <a:r>
              <a:rPr lang="en-US" altLang="ko-KR" sz="2800" dirty="0"/>
              <a:t>(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(</a:t>
            </a:r>
            <a:r>
              <a:rPr lang="en-US" altLang="ko-KR" sz="2800" dirty="0" err="1"/>
              <a:t>ExistsException</a:t>
            </a:r>
            <a:r>
              <a:rPr lang="en-US" altLang="ko-KR" sz="2800" dirty="0"/>
              <a:t>)</a:t>
            </a:r>
            <a:r>
              <a:rPr lang="ko-KR" altLang="en-US" sz="2800" dirty="0"/>
              <a:t>가 발생한다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ko-KR" altLang="en-US" sz="2800" dirty="0"/>
              <a:t>번째 인수는</a:t>
            </a:r>
            <a:r>
              <a:rPr lang="en-US" altLang="ko-KR" sz="2800" dirty="0"/>
              <a:t> </a:t>
            </a:r>
            <a:r>
              <a:rPr lang="ko-KR" altLang="en-US" sz="2800" dirty="0"/>
              <a:t>출력할 곳의 클래스인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 객체를 설정한다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번째는 로그</a:t>
            </a:r>
            <a:r>
              <a:rPr lang="en-US" altLang="ko-KR" sz="2800" dirty="0"/>
              <a:t>·</a:t>
            </a:r>
            <a:r>
              <a:rPr lang="ko-KR" altLang="en-US" sz="2800" dirty="0"/>
              <a:t>메시지의 레벨을 지정한다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51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3210" y="1137238"/>
            <a:ext cx="79052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메시지 레벨은 우선도가 높은 순서로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it-IT" altLang="ko-KR" sz="2800" dirty="0"/>
              <a:t>• PRIO_FATAL</a:t>
            </a:r>
          </a:p>
          <a:p>
            <a:r>
              <a:rPr lang="it-IT" altLang="ko-KR" sz="2800" dirty="0"/>
              <a:t>• PRIO_CRITICAL</a:t>
            </a:r>
          </a:p>
          <a:p>
            <a:r>
              <a:rPr lang="it-IT" altLang="ko-KR" sz="2800" dirty="0"/>
              <a:t>• PRIO_ERROR</a:t>
            </a:r>
          </a:p>
          <a:p>
            <a:r>
              <a:rPr lang="it-IT" altLang="ko-KR" sz="2800" dirty="0"/>
              <a:t>• PRIO_WARNING</a:t>
            </a:r>
          </a:p>
          <a:p>
            <a:r>
              <a:rPr lang="it-IT" altLang="ko-KR" sz="2800" dirty="0"/>
              <a:t>• PRIO_NOTICE</a:t>
            </a:r>
          </a:p>
          <a:p>
            <a:r>
              <a:rPr lang="it-IT" altLang="ko-KR" sz="2800" dirty="0"/>
              <a:t>• PRIO_INFORMATION</a:t>
            </a:r>
          </a:p>
          <a:p>
            <a:r>
              <a:rPr lang="it-IT" altLang="ko-KR" sz="2800" dirty="0"/>
              <a:t>• PRIO_DEBUG</a:t>
            </a:r>
          </a:p>
          <a:p>
            <a:r>
              <a:rPr lang="it-IT" altLang="ko-KR" sz="2800" dirty="0"/>
              <a:t>• PRIO_TRACE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9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4330" y="1740215"/>
            <a:ext cx="7354957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void Logger::fatal(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Logger::critical(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Logger::error(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Logger::warning(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Logger::notice(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Logger::information(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Logger::debug(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void Logger::trace(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::string&amp;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01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685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로그 </a:t>
            </a:r>
            <a:r>
              <a:rPr lang="ko-KR" altLang="en-US" sz="3600" b="1" dirty="0" err="1"/>
              <a:t>출력지를</a:t>
            </a:r>
            <a:r>
              <a:rPr lang="ko-KR" altLang="en-US" sz="3600" b="1" dirty="0"/>
              <a:t> 지정하는 </a:t>
            </a:r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42121" y="1651986"/>
            <a:ext cx="10575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로그의 출력지로</a:t>
            </a:r>
            <a:r>
              <a:rPr lang="en-US" altLang="ko-KR" sz="2400" dirty="0"/>
              <a:t> Channel </a:t>
            </a:r>
            <a:r>
              <a:rPr lang="ko-KR" altLang="en-US" sz="2400" dirty="0"/>
              <a:t>오브젝트의 지정이 꼭 필요하다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Channel</a:t>
            </a:r>
            <a:r>
              <a:rPr lang="ko-KR" altLang="en-US" sz="2400" dirty="0"/>
              <a:t>클래스는 단독으로 사용하는 것과</a:t>
            </a:r>
            <a:r>
              <a:rPr lang="en-US" altLang="ko-KR" sz="2400" dirty="0"/>
              <a:t> </a:t>
            </a:r>
            <a:r>
              <a:rPr lang="ko-KR" altLang="en-US" sz="2400" dirty="0"/>
              <a:t>필터적으로 다른 </a:t>
            </a:r>
            <a:r>
              <a:rPr lang="en-US" altLang="ko-KR" sz="2400" dirty="0"/>
              <a:t>Channel </a:t>
            </a:r>
            <a:r>
              <a:rPr lang="ko-KR" altLang="en-US" sz="2400" dirty="0"/>
              <a:t>클래스와 조합해서 사용하는 </a:t>
            </a:r>
            <a:r>
              <a:rPr lang="en-US" altLang="ko-KR" sz="2400" dirty="0"/>
              <a:t>2</a:t>
            </a:r>
            <a:r>
              <a:rPr lang="ko-KR" altLang="en-US" sz="2400" dirty="0"/>
              <a:t>종류가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Logger </a:t>
            </a:r>
            <a:r>
              <a:rPr lang="ko-KR" altLang="en-US" sz="2400" dirty="0"/>
              <a:t>객체 하나에 붙는</a:t>
            </a:r>
            <a:r>
              <a:rPr lang="en-US" altLang="ko-KR" sz="2400" dirty="0"/>
              <a:t> Channel </a:t>
            </a:r>
            <a:r>
              <a:rPr lang="ko-KR" altLang="en-US" sz="2400" dirty="0"/>
              <a:t>오브젝트도 하나만 설정할 수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ko-KR" altLang="en-US" sz="2400" dirty="0"/>
              <a:t>그래서 복수의 </a:t>
            </a:r>
            <a:r>
              <a:rPr lang="en-US" altLang="ko-KR" sz="2400" dirty="0"/>
              <a:t>Channel </a:t>
            </a:r>
            <a:r>
              <a:rPr lang="ko-KR" altLang="en-US" sz="2400" dirty="0"/>
              <a:t>오브젝트를 사용하는 경우는 객체를 단 방향 리스트 구조로 연결하는 형태로 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231"/>
              </p:ext>
            </p:extLst>
          </p:nvPr>
        </p:nvGraphicFramePr>
        <p:xfrm>
          <a:off x="1364974" y="1018519"/>
          <a:ext cx="9568069" cy="4682484"/>
        </p:xfrm>
        <a:graphic>
          <a:graphicData uri="http://schemas.openxmlformats.org/drawingml/2006/table">
            <a:tbl>
              <a:tblPr/>
              <a:tblGrid>
                <a:gridCol w="299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437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명칭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개요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ConsoleChannel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/>
                        <a:t>std</a:t>
                      </a:r>
                      <a:r>
                        <a:rPr lang="en-US" altLang="ja-JP" sz="1800" dirty="0"/>
                        <a:t>::</a:t>
                      </a:r>
                      <a:r>
                        <a:rPr lang="en-US" altLang="ja-JP" sz="1800" dirty="0" err="1"/>
                        <a:t>ostream</a:t>
                      </a:r>
                      <a:r>
                        <a:rPr lang="ja-JP" altLang="en-US" sz="1800" dirty="0"/>
                        <a:t> </a:t>
                      </a:r>
                      <a:r>
                        <a:rPr lang="ko-KR" altLang="en-US" sz="1800" dirty="0"/>
                        <a:t>또는 </a:t>
                      </a:r>
                      <a:r>
                        <a:rPr lang="en-US" altLang="ja-JP" sz="1800" dirty="0" err="1"/>
                        <a:t>std</a:t>
                      </a:r>
                      <a:r>
                        <a:rPr lang="en-US" altLang="ja-JP" sz="1800" dirty="0"/>
                        <a:t>::clog </a:t>
                      </a:r>
                      <a:r>
                        <a:rPr lang="ko-KR" altLang="en-US" sz="1800" dirty="0"/>
                        <a:t>에 출력</a:t>
                      </a:r>
                      <a:r>
                        <a:rPr lang="en-US" altLang="ko-KR" sz="1800" dirty="0"/>
                        <a:t>.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출력 시 배타 제어 있음</a:t>
                      </a:r>
                      <a:r>
                        <a:rPr lang="en-US" altLang="ko-KR" sz="1800" baseline="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StreamChannel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ostream</a:t>
                      </a:r>
                      <a:r>
                        <a:rPr lang="en-US" altLang="ja-JP" sz="1800" dirty="0"/>
                        <a:t> </a:t>
                      </a:r>
                      <a:r>
                        <a:rPr lang="ko-KR" altLang="en-US" sz="1800" dirty="0"/>
                        <a:t>에 출력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92">
                <a:tc>
                  <a:txBody>
                    <a:bodyPr/>
                    <a:lstStyle/>
                    <a:p>
                      <a:r>
                        <a:rPr lang="en-US" sz="1800"/>
                        <a:t>WindowsConsoleChannel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windows</a:t>
                      </a:r>
                      <a:r>
                        <a:rPr lang="ko-KR" altLang="en-US" sz="1800" dirty="0"/>
                        <a:t>만</a:t>
                      </a:r>
                      <a:r>
                        <a:rPr lang="ja-JP" altLang="en-US" sz="1800" dirty="0"/>
                        <a:t>）</a:t>
                      </a:r>
                      <a:r>
                        <a:rPr lang="ko-KR" altLang="en-US" sz="1800" dirty="0"/>
                        <a:t>메시지를 </a:t>
                      </a:r>
                      <a:r>
                        <a:rPr lang="en-US" altLang="ja-JP" sz="1800" dirty="0"/>
                        <a:t>UTF-8</a:t>
                      </a:r>
                      <a:r>
                        <a:rPr lang="ko-KR" altLang="en-US" sz="1800" dirty="0"/>
                        <a:t>로 볼 수 없어서 </a:t>
                      </a:r>
                      <a:r>
                        <a:rPr lang="en-US" altLang="ja-JP" sz="1800" dirty="0"/>
                        <a:t>UTF-16 </a:t>
                      </a:r>
                      <a:r>
                        <a:rPr lang="ko-KR" altLang="en-US" sz="1800" dirty="0"/>
                        <a:t>코드로 변환하는 </a:t>
                      </a:r>
                      <a:r>
                        <a:rPr lang="en-US" altLang="ja-JP" sz="1800" dirty="0" err="1"/>
                        <a:t>ConsoleChannel</a:t>
                      </a:r>
                      <a:r>
                        <a:rPr lang="en-US" altLang="ja-JP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FileChannel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파일 출력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저장 기능이 있다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SimpleFileChannel</a:t>
                      </a:r>
                      <a:endParaRPr 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/>
                        <a:t>FileChannel</a:t>
                      </a:r>
                      <a:r>
                        <a:rPr lang="ko-KR" altLang="en-US" sz="1800" dirty="0"/>
                        <a:t>의 </a:t>
                      </a:r>
                      <a:r>
                        <a:rPr lang="ko-KR" altLang="en-US" sz="1800" dirty="0" err="1"/>
                        <a:t>간이판</a:t>
                      </a:r>
                      <a:r>
                        <a:rPr lang="en-US" altLang="ko-KR" sz="1800" dirty="0"/>
                        <a:t>.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로테이션 기능만 구현</a:t>
                      </a:r>
                      <a:r>
                        <a:rPr lang="en-US" altLang="ko-KR" sz="1800" baseline="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NullChannel</a:t>
                      </a:r>
                      <a:r>
                        <a:rPr lang="en-US" sz="1800" dirty="0"/>
                        <a:t>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/>
                        <a:t>NULL </a:t>
                      </a:r>
                      <a:r>
                        <a:rPr lang="ko-KR" altLang="en-US" sz="1800" dirty="0"/>
                        <a:t>채널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모든 </a:t>
                      </a:r>
                      <a:r>
                        <a:rPr lang="en-US" altLang="ja-JP" sz="1800" dirty="0"/>
                        <a:t>Channel </a:t>
                      </a:r>
                      <a:r>
                        <a:rPr lang="ko-KR" altLang="en-US" sz="1800" dirty="0"/>
                        <a:t>오브젝트 대신이 된다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592">
                <a:tc>
                  <a:txBody>
                    <a:bodyPr/>
                    <a:lstStyle/>
                    <a:p>
                      <a:r>
                        <a:rPr lang="en-US" sz="1800"/>
                        <a:t>EventLogChannel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windows</a:t>
                      </a:r>
                      <a:r>
                        <a:rPr lang="ko-KR" altLang="en-US" sz="1800" dirty="0"/>
                        <a:t>만</a:t>
                      </a:r>
                      <a:r>
                        <a:rPr lang="ja-JP" altLang="en-US" sz="1800" dirty="0"/>
                        <a:t>）</a:t>
                      </a:r>
                      <a:r>
                        <a:rPr lang="ko-KR" altLang="en-US" sz="1800" dirty="0"/>
                        <a:t>이벤트 로그 서비스에 출력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OpcomChannel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OpenVMS OPCOM service</a:t>
                      </a:r>
                      <a:r>
                        <a:rPr lang="ko-KR" altLang="en-US" sz="1800" dirty="0"/>
                        <a:t> 용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SyslogChannel</a:t>
                      </a:r>
                      <a:endParaRPr 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Unix syslog service</a:t>
                      </a:r>
                      <a:r>
                        <a:rPr lang="ko-KR" altLang="en-US" sz="1800" dirty="0"/>
                        <a:t> 용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AsyncChannel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비동기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ja-JP" sz="1800" dirty="0"/>
                        <a:t>Channel. </a:t>
                      </a:r>
                      <a:r>
                        <a:rPr lang="ko-KR" altLang="en-US" sz="1800" dirty="0"/>
                        <a:t>다른 </a:t>
                      </a:r>
                      <a:r>
                        <a:rPr lang="ko-KR" altLang="en-US" sz="1800" dirty="0" err="1"/>
                        <a:t>스레드에서</a:t>
                      </a:r>
                      <a:r>
                        <a:rPr lang="ko-KR" altLang="en-US" sz="1800" dirty="0"/>
                        <a:t> 큐 경유로 출력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8592">
                <a:tc>
                  <a:txBody>
                    <a:bodyPr/>
                    <a:lstStyle/>
                    <a:p>
                      <a:r>
                        <a:rPr lang="en-US" sz="1800"/>
                        <a:t>FormattingChannel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포맷 부가용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r>
                        <a:rPr lang="en-US" sz="1800"/>
                        <a:t>SplitterChannel （★）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복수 </a:t>
                      </a:r>
                      <a:r>
                        <a:rPr lang="en-US" altLang="ja-JP" sz="1800" dirty="0"/>
                        <a:t>Channel </a:t>
                      </a:r>
                      <a:r>
                        <a:rPr lang="ko-KR" altLang="en-US" sz="1800" dirty="0"/>
                        <a:t>오브젝트에 동시 출력</a:t>
                      </a:r>
                      <a:endParaRPr lang="ja-JP" altLang="en-US" sz="18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1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312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ConsoleChannel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15618" y="1646009"/>
            <a:ext cx="105619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ConsoleChannel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클래스는 콘솔 화면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::clog) </a:t>
            </a:r>
            <a:r>
              <a:rPr lang="ko-KR" altLang="en-US" sz="2800" dirty="0"/>
              <a:t>또는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ostream</a:t>
            </a:r>
            <a:r>
              <a:rPr lang="ko-KR" altLang="en-US" sz="2800" dirty="0"/>
              <a:t>의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</a:t>
            </a:r>
            <a:r>
              <a:rPr lang="en-US" altLang="ko-KR" sz="2800" dirty="0"/>
              <a:t>dl</a:t>
            </a:r>
            <a:r>
              <a:rPr lang="ko-KR" altLang="en-US" sz="2800" dirty="0"/>
              <a:t>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b="1" dirty="0" err="1"/>
              <a:t>생성자</a:t>
            </a:r>
            <a:endParaRPr lang="ko-KR" altLang="en-US" sz="2800" b="1" dirty="0"/>
          </a:p>
          <a:p>
            <a:r>
              <a:rPr lang="ko-KR" altLang="en-US" sz="2800" dirty="0" err="1"/>
              <a:t>생성자</a:t>
            </a:r>
            <a:r>
              <a:rPr lang="ko-KR" altLang="en-US" sz="2800" dirty="0"/>
              <a:t> 인수에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ostream</a:t>
            </a:r>
            <a:r>
              <a:rPr lang="ko-KR" altLang="en-US" sz="2800" dirty="0"/>
              <a:t>을 지정할 수 있지만</a:t>
            </a:r>
            <a:r>
              <a:rPr lang="en-US" altLang="ko-KR" sz="2800" dirty="0"/>
              <a:t> </a:t>
            </a:r>
            <a:r>
              <a:rPr lang="ko-KR" altLang="en-US" sz="2800" dirty="0"/>
              <a:t>사용할 일은 별로 없는 편이다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파일에 출력할 경우는 </a:t>
            </a:r>
            <a:r>
              <a:rPr lang="en-US" altLang="ko-KR" sz="2800" dirty="0" err="1"/>
              <a:t>FileChannel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클래스를 이용하는 것이 편리하다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99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321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FileChannel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715618" y="1646009"/>
            <a:ext cx="10561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FileChannel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클래스는 로그 메시지를 텍스트 파일에 쓰는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단순히 메시지를 추가해 가는 기능은 물론</a:t>
            </a:r>
            <a:r>
              <a:rPr lang="en-US" altLang="ko-KR" sz="2800" dirty="0"/>
              <a:t>, </a:t>
            </a:r>
            <a:r>
              <a:rPr lang="ko-KR" altLang="en-US" sz="2800" dirty="0"/>
              <a:t>로그 파일을 운용하는 기능도 가지고 있다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47772"/>
              </p:ext>
            </p:extLst>
          </p:nvPr>
        </p:nvGraphicFramePr>
        <p:xfrm>
          <a:off x="768626" y="3811785"/>
          <a:ext cx="10740888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기능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로테이션 기능</a:t>
                      </a:r>
                      <a:endParaRPr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특정 시간이나 파일 크기로 로그 파일을 </a:t>
                      </a:r>
                      <a:r>
                        <a:rPr lang="ko-KR" altLang="en-US" sz="2400" dirty="0" err="1"/>
                        <a:t>리셋하는</a:t>
                      </a:r>
                      <a:r>
                        <a:rPr lang="ko-KR" altLang="en-US" sz="2400" dirty="0"/>
                        <a:t> 기능</a:t>
                      </a:r>
                      <a:r>
                        <a:rPr lang="en-US" altLang="ko-KR" sz="2400" dirty="0"/>
                        <a:t>.</a:t>
                      </a:r>
                      <a:endParaRPr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저장 기능</a:t>
                      </a:r>
                      <a:endParaRPr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dirty="0" err="1"/>
                        <a:t>리셋</a:t>
                      </a:r>
                      <a:r>
                        <a:rPr lang="ko-KR" altLang="en-US" sz="2400" dirty="0"/>
                        <a:t> 전의 파일을 보존해 두는 기능</a:t>
                      </a:r>
                      <a:r>
                        <a:rPr lang="en-US" altLang="ko-KR" sz="2400" dirty="0"/>
                        <a:t>. zip </a:t>
                      </a:r>
                      <a:r>
                        <a:rPr lang="ko-KR" altLang="en-US" sz="2400" dirty="0"/>
                        <a:t>압축도 가능</a:t>
                      </a:r>
                      <a:r>
                        <a:rPr lang="en-US" altLang="ko-KR" sz="2400" dirty="0"/>
                        <a:t>.</a:t>
                      </a:r>
                      <a:endParaRPr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세대 관리 기능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저장한 로그를 자동으로 삭제하는 기능</a:t>
                      </a:r>
                      <a:r>
                        <a:rPr lang="en-US" altLang="ko-KR" sz="2400" dirty="0"/>
                        <a:t>.</a:t>
                      </a:r>
                    </a:p>
                    <a:p>
                      <a:r>
                        <a:rPr lang="ko-KR" altLang="en-US" sz="2400" dirty="0"/>
                        <a:t>보존할 기간을 지정한다</a:t>
                      </a:r>
                      <a:r>
                        <a:rPr lang="en-US" altLang="ko-KR" sz="2400" dirty="0"/>
                        <a:t>.</a:t>
                      </a:r>
                      <a:endParaRPr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55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5948" y="579572"/>
            <a:ext cx="1056198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::Logger&amp; </a:t>
            </a:r>
            <a:r>
              <a:rPr lang="en-US" altLang="ko-KR" dirty="0" err="1"/>
              <a:t>fileLogger</a:t>
            </a:r>
            <a:r>
              <a:rPr lang="en-US" altLang="ko-KR" dirty="0"/>
              <a:t> = </a:t>
            </a:r>
            <a:r>
              <a:rPr lang="en-US" altLang="ko-KR" dirty="0" err="1"/>
              <a:t>Poco</a:t>
            </a:r>
            <a:r>
              <a:rPr lang="en-US" altLang="ko-KR" dirty="0"/>
              <a:t>::Logger::create( "</a:t>
            </a:r>
            <a:r>
              <a:rPr lang="en-US" altLang="ko-KR" dirty="0" err="1"/>
              <a:t>FileLogger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("test.log"), </a:t>
            </a:r>
            <a:r>
              <a:rPr lang="en-US" altLang="ko-KR" dirty="0" err="1"/>
              <a:t>Poco</a:t>
            </a:r>
            <a:r>
              <a:rPr lang="en-US" altLang="ko-KR" dirty="0"/>
              <a:t>::Message::PRIO_INFORMATION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로컬 시간 지정</a:t>
            </a:r>
          </a:p>
          <a:p>
            <a:r>
              <a:rPr lang="en-US" altLang="ko-KR" dirty="0" err="1"/>
              <a:t>fileLogger.getChannel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::PROP_TIMES, "local"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저장에 날짜 시간 문자 추가</a:t>
            </a:r>
          </a:p>
          <a:p>
            <a:r>
              <a:rPr lang="en-US" altLang="ko-KR" dirty="0" err="1"/>
              <a:t>fileLogger.getChannel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::PROP_ARCHIVE, "timestamp"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압축 있음</a:t>
            </a:r>
            <a:endParaRPr lang="ja-JP" altLang="en-US" dirty="0"/>
          </a:p>
          <a:p>
            <a:r>
              <a:rPr lang="en-US" altLang="ko-KR" dirty="0" err="1"/>
              <a:t>fileLogger.getChannel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::PROP_COMPRESS, "true"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일 단위로 로테이션</a:t>
            </a:r>
            <a:endParaRPr lang="ja-JP" altLang="en-US" dirty="0"/>
          </a:p>
          <a:p>
            <a:r>
              <a:rPr lang="en-US" altLang="ko-KR" dirty="0" err="1"/>
              <a:t>fileLogger.getChannel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::PROP_ROTATION, "daily" );</a:t>
            </a:r>
          </a:p>
          <a:p>
            <a:endParaRPr lang="en-US" altLang="ko-KR" dirty="0"/>
          </a:p>
          <a:p>
            <a:r>
              <a:rPr lang="en-US" altLang="ko-KR" dirty="0"/>
              <a:t>// 5</a:t>
            </a:r>
            <a:r>
              <a:rPr lang="ko-KR" altLang="en-US" dirty="0"/>
              <a:t>일간 보존</a:t>
            </a:r>
          </a:p>
          <a:p>
            <a:r>
              <a:rPr lang="en-US" altLang="ko-KR" dirty="0" err="1"/>
              <a:t>fileLogger.getChannel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::PROP_PURGEAGE, "5days" );</a:t>
            </a:r>
          </a:p>
          <a:p>
            <a:endParaRPr lang="en-US" altLang="ko-KR" dirty="0"/>
          </a:p>
          <a:p>
            <a:r>
              <a:rPr lang="en-US" altLang="ko-KR" dirty="0" err="1"/>
              <a:t>fileLogger.error</a:t>
            </a:r>
            <a:r>
              <a:rPr lang="en-US" altLang="ko-KR" dirty="0"/>
              <a:t>( ＂</a:t>
            </a:r>
            <a:r>
              <a:rPr lang="ko-KR" altLang="en-US" dirty="0"/>
              <a:t>에러 발생</a:t>
            </a:r>
            <a:r>
              <a:rPr lang="en-US" altLang="ja-JP" dirty="0"/>
              <a:t>"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95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Log</a:t>
            </a:r>
            <a:endParaRPr lang="ko-KR" altLang="en-US" sz="3600" b="1" dirty="0"/>
          </a:p>
        </p:txBody>
      </p:sp>
      <p:pic>
        <p:nvPicPr>
          <p:cNvPr id="1026" name="Picture 2" descr="http://thumbnail.egloos.net/600x0/http:/pds25.egloos.com/pds/201401/23/39/e0073139_52e11317e2eac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90" y="1263059"/>
            <a:ext cx="7849924" cy="442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3913" y="1120676"/>
            <a:ext cx="10084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생성자</a:t>
            </a:r>
            <a:endParaRPr lang="ko-KR" altLang="en-US" sz="2800" b="1" dirty="0"/>
          </a:p>
          <a:p>
            <a:r>
              <a:rPr lang="ko-KR" altLang="en-US" sz="2800" dirty="0"/>
              <a:t>출력 곳의 파일 이름을 지정한다</a:t>
            </a:r>
            <a:r>
              <a:rPr lang="en-US" altLang="ko-KR" sz="2800" dirty="0"/>
              <a:t>. </a:t>
            </a:r>
            <a:r>
              <a:rPr lang="ko-KR" altLang="en-US" sz="2800" dirty="0"/>
              <a:t>생략한 경우는 </a:t>
            </a:r>
            <a:r>
              <a:rPr lang="en-US" altLang="ko-KR" sz="2800" dirty="0"/>
              <a:t>PROP_PATH</a:t>
            </a:r>
            <a:r>
              <a:rPr lang="ko-KR" altLang="en-US" sz="2800" dirty="0"/>
              <a:t>속성으로 지정한다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b="1" dirty="0"/>
              <a:t>속성</a:t>
            </a:r>
          </a:p>
          <a:p>
            <a:r>
              <a:rPr lang="en-US" altLang="ko-KR" sz="2800" dirty="0" err="1"/>
              <a:t>setProperty</a:t>
            </a:r>
            <a:r>
              <a:rPr lang="en-US" altLang="ko-KR" sz="2800" dirty="0"/>
              <a:t> </a:t>
            </a:r>
            <a:r>
              <a:rPr lang="ko-KR" altLang="en-US" sz="2800" dirty="0"/>
              <a:t>함수로 설정 가능한 속성은 다음과 같다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54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32465"/>
              </p:ext>
            </p:extLst>
          </p:nvPr>
        </p:nvGraphicFramePr>
        <p:xfrm>
          <a:off x="1375044" y="1573833"/>
          <a:ext cx="9876052" cy="4424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3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775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속성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설정 내용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r>
                        <a:rPr lang="en-US" sz="1800"/>
                        <a:t>PROP_PATH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 파일 이름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en-US" sz="1800"/>
                        <a:t>PROP_ROTATION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로테이트를</a:t>
                      </a:r>
                      <a:r>
                        <a:rPr lang="ko-KR" altLang="en-US" sz="1800" dirty="0"/>
                        <a:t> 시작하는 날짜나 시각 설정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로그 파일의 크기를 설정</a:t>
                      </a:r>
                      <a:r>
                        <a:rPr lang="en-US" altLang="ja-JP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en-US" sz="1800" dirty="0"/>
                        <a:t>PROP_ARCHIVE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저장 파일 이름에 부가하는 문자열이 순번 혹은 시각 인지를 지정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en-US" sz="1800"/>
                        <a:t>PROP_TIMES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처리 시각 기준으로서 로컬 시각인지 </a:t>
                      </a:r>
                      <a:r>
                        <a:rPr lang="en-US" altLang="ko-KR" sz="1800" dirty="0"/>
                        <a:t>UTC </a:t>
                      </a:r>
                      <a:r>
                        <a:rPr lang="ko-KR" altLang="en-US" sz="1800" dirty="0"/>
                        <a:t>시각인지를 설정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r>
                        <a:rPr lang="en-US" sz="1800"/>
                        <a:t>PROP_COMPRESS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저장 시의 압축 유무를 지정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r>
                        <a:rPr lang="en-US" sz="1800"/>
                        <a:t>PROP_PURGEAGE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저장 파일 보존 기간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en-US" sz="1800" dirty="0"/>
                        <a:t>PROP_PURGECOUNT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저장 파일 작성 수</a:t>
                      </a:r>
                      <a:r>
                        <a:rPr lang="en-US" altLang="ko-KR" sz="1800" dirty="0"/>
                        <a:t>.</a:t>
                      </a:r>
                      <a:endParaRPr lang="ja-JP" altLang="en-US" sz="1800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1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1010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FormattingChannel</a:t>
            </a:r>
            <a:endParaRPr lang="en-US" altLang="ko-KR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5" y="1378370"/>
            <a:ext cx="10647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FormattingChannel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클래스는 로그 메시지를 </a:t>
            </a:r>
            <a:r>
              <a:rPr lang="en-US" altLang="ko-KR" sz="2800" dirty="0"/>
              <a:t>C</a:t>
            </a:r>
            <a:r>
              <a:rPr lang="ko-KR" altLang="en-US" sz="2800" dirty="0"/>
              <a:t>언어로 말하면 </a:t>
            </a:r>
            <a:r>
              <a:rPr lang="en-US" altLang="ko-KR" sz="2800" dirty="0" err="1"/>
              <a:t>pritnf</a:t>
            </a:r>
            <a:r>
              <a:rPr lang="ko-KR" altLang="en-US" sz="2800" dirty="0"/>
              <a:t>와 같은 사용법으로 정형화 할 수 있는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또 시각처럼 정형적인 문자열을 부가할 수도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물리적으로 쓰는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 앞에 메시지를 정형화한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오브젝트를 설정한다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6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3425" y="612845"/>
            <a:ext cx="1015116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FormattingChannel</a:t>
            </a:r>
            <a:r>
              <a:rPr lang="en-US" altLang="ko-KR" dirty="0"/>
              <a:t>* </a:t>
            </a:r>
            <a:r>
              <a:rPr lang="en-US" altLang="ko-KR" dirty="0" err="1"/>
              <a:t>pFCFile</a:t>
            </a:r>
            <a:r>
              <a:rPr lang="en-US" altLang="ko-KR" dirty="0"/>
              <a:t> =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FormattingChannel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PatternFormatter</a:t>
            </a:r>
            <a:r>
              <a:rPr lang="en-US" altLang="ko-KR" dirty="0"/>
              <a:t>("%Y-%m-%d %H:%M:%</a:t>
            </a:r>
            <a:r>
              <a:rPr lang="en-US" altLang="ko-KR" dirty="0" err="1"/>
              <a:t>S.%c</a:t>
            </a:r>
            <a:r>
              <a:rPr lang="en-US" altLang="ko-KR" dirty="0"/>
              <a:t> %N[%P]:%s:%q:%t") );</a:t>
            </a:r>
          </a:p>
          <a:p>
            <a:endParaRPr lang="en-US" altLang="ko-KR" dirty="0"/>
          </a:p>
          <a:p>
            <a:r>
              <a:rPr lang="en-US" altLang="ko-KR" dirty="0" err="1"/>
              <a:t>pFCFile</a:t>
            </a:r>
            <a:r>
              <a:rPr lang="en-US" altLang="ko-KR" dirty="0"/>
              <a:t>-&gt;</a:t>
            </a:r>
            <a:r>
              <a:rPr lang="en-US" altLang="ko-KR" dirty="0" err="1"/>
              <a:t>setChannel</a:t>
            </a:r>
            <a:r>
              <a:rPr lang="en-US" altLang="ko-KR" dirty="0"/>
              <a:t>(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("sample.log") );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::Logger&amp; </a:t>
            </a:r>
            <a:r>
              <a:rPr lang="en-US" altLang="ko-KR" dirty="0" err="1"/>
              <a:t>fileLogger</a:t>
            </a:r>
            <a:r>
              <a:rPr lang="en-US" altLang="ko-KR" dirty="0"/>
              <a:t> = </a:t>
            </a:r>
            <a:r>
              <a:rPr lang="en-US" altLang="ko-KR" dirty="0" err="1"/>
              <a:t>Poco</a:t>
            </a:r>
            <a:r>
              <a:rPr lang="en-US" altLang="ko-KR" dirty="0"/>
              <a:t>::Logger::create( "</a:t>
            </a:r>
            <a:r>
              <a:rPr lang="en-US" altLang="ko-KR" dirty="0" err="1"/>
              <a:t>FileLogger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pFCFile</a:t>
            </a:r>
            <a:r>
              <a:rPr lang="en-US" altLang="ko-KR" dirty="0"/>
              <a:t>, </a:t>
            </a:r>
            <a:r>
              <a:rPr lang="en-US" altLang="ko-KR" dirty="0" err="1"/>
              <a:t>Poco</a:t>
            </a:r>
            <a:r>
              <a:rPr lang="en-US" altLang="ko-KR" dirty="0"/>
              <a:t>::Message::PRIO_WARNING );</a:t>
            </a:r>
          </a:p>
          <a:p>
            <a:endParaRPr lang="en-US" altLang="ko-KR" dirty="0"/>
          </a:p>
          <a:p>
            <a:r>
              <a:rPr lang="en-US" altLang="ko-KR" dirty="0" err="1"/>
              <a:t>pFCFile</a:t>
            </a:r>
            <a:r>
              <a:rPr lang="en-US" altLang="ko-KR" dirty="0"/>
              <a:t>-&gt;</a:t>
            </a:r>
            <a:r>
              <a:rPr lang="en-US" altLang="ko-KR" dirty="0" err="1"/>
              <a:t>getFormatter</a:t>
            </a:r>
            <a:r>
              <a:rPr lang="en-US" altLang="ko-KR" dirty="0"/>
              <a:t>()-&gt;</a:t>
            </a:r>
            <a:r>
              <a:rPr lang="en-US" altLang="ko-KR" dirty="0" err="1"/>
              <a:t>setProperty</a:t>
            </a:r>
            <a:r>
              <a:rPr lang="en-US" altLang="ko-KR" dirty="0"/>
              <a:t>(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PatternFormatter</a:t>
            </a:r>
            <a:r>
              <a:rPr lang="en-US" altLang="ko-KR" dirty="0"/>
              <a:t>::PROP_TIMES,</a:t>
            </a:r>
          </a:p>
          <a:p>
            <a:r>
              <a:rPr lang="en-US" altLang="ko-KR" dirty="0"/>
              <a:t>                                        "local" ); // </a:t>
            </a:r>
            <a:r>
              <a:rPr lang="ko-KR" altLang="en-US" dirty="0"/>
              <a:t>로컬 시간 지정</a:t>
            </a:r>
          </a:p>
          <a:p>
            <a:endParaRPr lang="ko-KR" altLang="en-US" dirty="0"/>
          </a:p>
          <a:p>
            <a:r>
              <a:rPr lang="en-US" altLang="ko-KR" dirty="0" err="1"/>
              <a:t>fileLogger.critical</a:t>
            </a:r>
            <a:r>
              <a:rPr lang="en-US" altLang="ko-KR" dirty="0"/>
              <a:t>( ＂</a:t>
            </a:r>
            <a:r>
              <a:rPr lang="ko-KR" altLang="en-US" dirty="0"/>
              <a:t>중대 에러 발생</a:t>
            </a:r>
            <a:r>
              <a:rPr lang="en-US" altLang="ja-JP" dirty="0"/>
              <a:t>" );</a:t>
            </a:r>
          </a:p>
          <a:p>
            <a:r>
              <a:rPr lang="en-US" altLang="ko-KR" dirty="0" err="1"/>
              <a:t>fileLogger.fatal</a:t>
            </a:r>
            <a:r>
              <a:rPr lang="en-US" altLang="ko-KR" dirty="0"/>
              <a:t>( ＂</a:t>
            </a:r>
            <a:r>
              <a:rPr lang="ko-KR" altLang="en-US" dirty="0"/>
              <a:t>치명적인 에러 발생</a:t>
            </a:r>
            <a:r>
              <a:rPr lang="en-US" altLang="ja-JP" dirty="0"/>
              <a:t>"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3424" y="4882923"/>
            <a:ext cx="1015116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2007-11-14 22:39:57.4 MYPC[2832]:</a:t>
            </a:r>
            <a:r>
              <a:rPr lang="en-US" altLang="ja-JP" dirty="0" err="1"/>
              <a:t>FileLogger:C</a:t>
            </a:r>
            <a:r>
              <a:rPr lang="en-US" altLang="ja-JP" dirty="0"/>
              <a:t>:</a:t>
            </a:r>
            <a:r>
              <a:rPr lang="ko-KR" altLang="en-US" dirty="0"/>
              <a:t> 중대 에러 발생</a:t>
            </a:r>
            <a:endParaRPr lang="ja-JP" altLang="en-US" dirty="0"/>
          </a:p>
          <a:p>
            <a:r>
              <a:rPr lang="en-US" altLang="ja-JP" dirty="0"/>
              <a:t>2007-11-14 22:39:57.5 MYPC[2832]:</a:t>
            </a:r>
            <a:r>
              <a:rPr lang="en-US" altLang="ja-JP" dirty="0" err="1"/>
              <a:t>FileLogger:F</a:t>
            </a:r>
            <a:r>
              <a:rPr lang="en-US" altLang="ja-JP" dirty="0"/>
              <a:t>:</a:t>
            </a:r>
            <a:r>
              <a:rPr lang="ko-KR" altLang="en-US" dirty="0"/>
              <a:t> 치명적인 에러 발생</a:t>
            </a:r>
          </a:p>
        </p:txBody>
      </p:sp>
    </p:spTree>
    <p:extLst>
      <p:ext uri="{BB962C8B-B14F-4D97-AF65-F5344CB8AC3E}">
        <p14:creationId xmlns:p14="http://schemas.microsoft.com/office/powerpoint/2010/main" val="291500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8139" y="976777"/>
            <a:ext cx="9753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생성자</a:t>
            </a:r>
            <a:endParaRPr lang="ko-KR" altLang="en-US" sz="2800" b="1" dirty="0"/>
          </a:p>
          <a:p>
            <a:r>
              <a:rPr lang="ko-KR" altLang="en-US" sz="2800" dirty="0"/>
              <a:t>어떤 형식으로 정형화 할지를 정의한 </a:t>
            </a:r>
            <a:r>
              <a:rPr lang="en-US" altLang="ko-KR" sz="2800" dirty="0"/>
              <a:t>Formatter </a:t>
            </a:r>
            <a:r>
              <a:rPr lang="ko-KR" altLang="en-US" sz="2800" dirty="0"/>
              <a:t>객체를 설정한다</a:t>
            </a:r>
            <a:r>
              <a:rPr lang="en-US" altLang="ko-KR" sz="2800" dirty="0"/>
              <a:t>. </a:t>
            </a:r>
            <a:r>
              <a:rPr lang="ko-KR" altLang="en-US" sz="2800" dirty="0"/>
              <a:t>또한 </a:t>
            </a:r>
            <a:r>
              <a:rPr lang="en-US" altLang="ko-KR" sz="2800" dirty="0"/>
              <a:t>Logging </a:t>
            </a:r>
            <a:r>
              <a:rPr lang="ko-KR" altLang="en-US" sz="2800" dirty="0"/>
              <a:t>프레임워크에서 사용할 수 있는 </a:t>
            </a:r>
            <a:r>
              <a:rPr lang="en-US" altLang="ko-KR" sz="2800" dirty="0"/>
              <a:t>Formatter </a:t>
            </a:r>
            <a:r>
              <a:rPr lang="ko-KR" altLang="en-US" sz="2800" dirty="0"/>
              <a:t>클래스는 </a:t>
            </a:r>
            <a:r>
              <a:rPr lang="en-US" altLang="ko-KR" sz="2800" dirty="0" err="1"/>
              <a:t>PatternFormatter</a:t>
            </a:r>
            <a:r>
              <a:rPr lang="en-US" altLang="ko-KR" sz="2800" dirty="0"/>
              <a:t> </a:t>
            </a:r>
            <a:r>
              <a:rPr lang="ko-KR" altLang="en-US" sz="2800" dirty="0"/>
              <a:t>라는 클래스뿐이다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출력 처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오브젝트는 멤버 함수의 </a:t>
            </a:r>
            <a:r>
              <a:rPr lang="en-US" altLang="ko-KR" sz="2800" dirty="0" err="1"/>
              <a:t>setChannel</a:t>
            </a:r>
            <a:r>
              <a:rPr lang="en-US" altLang="ko-KR" sz="2800" dirty="0"/>
              <a:t> </a:t>
            </a:r>
            <a:r>
              <a:rPr lang="ko-KR" altLang="en-US" sz="2800" dirty="0"/>
              <a:t>함수로 설정한다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en-US" altLang="ko-KR" sz="2800" dirty="0"/>
              <a:t>Logger </a:t>
            </a:r>
            <a:r>
              <a:rPr lang="ko-KR" altLang="en-US" sz="2800" dirty="0"/>
              <a:t>객체 생성시에는 </a:t>
            </a:r>
            <a:r>
              <a:rPr lang="en-US" altLang="ko-KR" sz="2800" dirty="0" err="1"/>
              <a:t>FormattingChannel</a:t>
            </a:r>
            <a:r>
              <a:rPr lang="en-US" altLang="ko-KR" sz="2800" dirty="0"/>
              <a:t> </a:t>
            </a:r>
            <a:r>
              <a:rPr lang="ko-KR" altLang="en-US" sz="2800" dirty="0"/>
              <a:t>오브젝트를 지정한다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ko-KR" altLang="en-US" sz="2800" dirty="0"/>
              <a:t>이것으로 </a:t>
            </a:r>
            <a:r>
              <a:rPr lang="en-US" altLang="ko-KR" sz="2800" dirty="0"/>
              <a:t>Logger </a:t>
            </a:r>
            <a:r>
              <a:rPr lang="ko-KR" altLang="en-US" sz="2800" dirty="0"/>
              <a:t>객체 → 정형화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 → 출력 처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 라는 링크 구조로 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r>
              <a:rPr lang="ko-KR" altLang="en-US" sz="2800" dirty="0"/>
              <a:t>각 객체는 오른쪽의 객체에 대한 참조 지침을 유지하고 있다</a:t>
            </a:r>
          </a:p>
        </p:txBody>
      </p:sp>
    </p:spTree>
    <p:extLst>
      <p:ext uri="{BB962C8B-B14F-4D97-AF65-F5344CB8AC3E}">
        <p14:creationId xmlns:p14="http://schemas.microsoft.com/office/powerpoint/2010/main" val="88281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77395"/>
              </p:ext>
            </p:extLst>
          </p:nvPr>
        </p:nvGraphicFramePr>
        <p:xfrm>
          <a:off x="1026317" y="897974"/>
          <a:ext cx="10079005" cy="51550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86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변환 지정 문자</a:t>
                      </a:r>
                      <a:endParaRPr lang="zh-TW" altLang="en-US" sz="1800" dirty="0"/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변환 후의 문자열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 dirty="0"/>
                        <a:t>%s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메시지 발행 </a:t>
                      </a:r>
                      <a:r>
                        <a:rPr lang="en-US" altLang="ja-JP" sz="1800" dirty="0"/>
                        <a:t>Logger </a:t>
                      </a:r>
                      <a:r>
                        <a:rPr lang="ko-KR" altLang="en-US" sz="1800" dirty="0"/>
                        <a:t>오브젝트의 이름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%t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 메시지 문자열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r>
                        <a:rPr lang="en-US" sz="1800"/>
                        <a:t>%l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우선도 문자열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sz="1800" dirty="0"/>
                        <a:t>Fatal, Critical, Error, Warning, Notice, Information, Debug, Trace)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%q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우선도 문자열의 머리 글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문자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%P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프로세스 </a:t>
                      </a:r>
                      <a:r>
                        <a:rPr lang="en-US" sz="1800" dirty="0"/>
                        <a:t>ID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%N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포인트 이름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%W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요일 명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154">
                <a:tc>
                  <a:txBody>
                    <a:bodyPr/>
                    <a:lstStyle/>
                    <a:p>
                      <a:r>
                        <a:rPr lang="en-US" sz="1800"/>
                        <a:t>%B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월 명</a:t>
                      </a:r>
                      <a:r>
                        <a:rPr lang="en-US" altLang="ko-KR" sz="1800" dirty="0"/>
                        <a:t>(</a:t>
                      </a:r>
                      <a:r>
                        <a:rPr lang="ja-JP" altLang="en-US" sz="1800" dirty="0"/>
                        <a:t>月名</a:t>
                      </a:r>
                      <a:r>
                        <a:rPr lang="en-US" altLang="ja-JP" sz="1800" dirty="0"/>
                        <a:t>)</a:t>
                      </a:r>
                      <a:endParaRPr lang="ja-JP" altLang="en-US" sz="1800" dirty="0"/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%d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일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01</a:t>
                      </a:r>
                      <a:r>
                        <a:rPr lang="ja-JP" altLang="en-US" sz="1800" dirty="0"/>
                        <a:t>～</a:t>
                      </a:r>
                      <a:r>
                        <a:rPr lang="en-US" altLang="ja-JP" sz="1800" dirty="0"/>
                        <a:t>31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%m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 월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01</a:t>
                      </a:r>
                      <a:r>
                        <a:rPr lang="ja-JP" altLang="en-US" sz="1800" dirty="0"/>
                        <a:t>～</a:t>
                      </a:r>
                      <a:r>
                        <a:rPr lang="en-US" altLang="ja-JP" sz="1800" dirty="0"/>
                        <a:t>12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%Y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양력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4</a:t>
                      </a:r>
                      <a:r>
                        <a:rPr lang="ko-KR" altLang="en-US" sz="1800" dirty="0"/>
                        <a:t>열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%H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시각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00</a:t>
                      </a:r>
                      <a:r>
                        <a:rPr lang="ja-JP" altLang="en-US" sz="1800" dirty="0"/>
                        <a:t>～</a:t>
                      </a:r>
                      <a:r>
                        <a:rPr lang="en-US" altLang="ja-JP" sz="1800" dirty="0"/>
                        <a:t>23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%M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분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00</a:t>
                      </a:r>
                      <a:r>
                        <a:rPr lang="ja-JP" altLang="en-US" sz="1800" dirty="0"/>
                        <a:t>～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520">
                <a:tc>
                  <a:txBody>
                    <a:bodyPr/>
                    <a:lstStyle/>
                    <a:p>
                      <a:r>
                        <a:rPr lang="en-US" sz="1800"/>
                        <a:t>%S</a:t>
                      </a:r>
                    </a:p>
                  </a:txBody>
                  <a:tcPr marL="46789" marR="46789" marT="23394" marB="23394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로그가 쓰여졌을 때의 초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00</a:t>
                      </a:r>
                      <a:r>
                        <a:rPr lang="ja-JP" altLang="en-US" sz="1800" dirty="0"/>
                        <a:t>～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）</a:t>
                      </a:r>
                    </a:p>
                  </a:txBody>
                  <a:tcPr marL="46789" marR="46789" marT="23394" marB="23394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7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16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SplitterChannel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5" y="1378370"/>
            <a:ext cx="106472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복수의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오브젝트에 동시에 같은 메시지를 출력하고 싶은 경우에 사용한다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사용 방법은 간단하다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r>
              <a:rPr lang="en-US" altLang="ko-KR" sz="2800" dirty="0" err="1"/>
              <a:t>addChannel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이용하여 출력하고 싶은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오브젝트를 추가한다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94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8469" y="1794376"/>
            <a:ext cx="948855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SplitterChannel</a:t>
            </a:r>
            <a:r>
              <a:rPr lang="en-US" altLang="ko-KR" dirty="0"/>
              <a:t>* </a:t>
            </a:r>
            <a:r>
              <a:rPr lang="en-US" altLang="ko-KR" dirty="0" err="1"/>
              <a:t>pSChannel</a:t>
            </a:r>
            <a:r>
              <a:rPr lang="en-US" altLang="ko-KR" dirty="0"/>
              <a:t> =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SplitterChannel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 err="1"/>
              <a:t>pSChannel</a:t>
            </a:r>
            <a:r>
              <a:rPr lang="en-US" altLang="ko-KR" dirty="0"/>
              <a:t>-&gt;</a:t>
            </a:r>
            <a:r>
              <a:rPr lang="en-US" altLang="ko-KR" dirty="0" err="1"/>
              <a:t>addChannel</a:t>
            </a:r>
            <a:r>
              <a:rPr lang="en-US" altLang="ko-KR" dirty="0"/>
              <a:t>(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FileChannel</a:t>
            </a:r>
            <a:r>
              <a:rPr lang="en-US" altLang="ko-KR" dirty="0"/>
              <a:t>("test.log") );</a:t>
            </a:r>
          </a:p>
          <a:p>
            <a:r>
              <a:rPr lang="en-US" altLang="ko-KR" dirty="0" err="1"/>
              <a:t>pSChannel</a:t>
            </a:r>
            <a:r>
              <a:rPr lang="en-US" altLang="ko-KR" dirty="0"/>
              <a:t>-&gt;</a:t>
            </a:r>
            <a:r>
              <a:rPr lang="en-US" altLang="ko-KR" dirty="0" err="1"/>
              <a:t>addChannel</a:t>
            </a:r>
            <a:r>
              <a:rPr lang="en-US" altLang="ko-KR" dirty="0"/>
              <a:t>(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ConsoleChannel</a:t>
            </a:r>
            <a:r>
              <a:rPr lang="en-US" altLang="ko-KR" dirty="0"/>
              <a:t> );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::Logger&amp; </a:t>
            </a:r>
            <a:r>
              <a:rPr lang="en-US" altLang="ko-KR" dirty="0" err="1"/>
              <a:t>SplitterLogger</a:t>
            </a:r>
            <a:r>
              <a:rPr lang="en-US" altLang="ko-KR" dirty="0"/>
              <a:t> = </a:t>
            </a:r>
            <a:r>
              <a:rPr lang="en-US" altLang="ko-KR" dirty="0" err="1"/>
              <a:t>Poco</a:t>
            </a:r>
            <a:r>
              <a:rPr lang="en-US" altLang="ko-KR" dirty="0"/>
              <a:t>::Logger::create( "</a:t>
            </a:r>
            <a:r>
              <a:rPr lang="en-US" altLang="ko-KR" dirty="0" err="1"/>
              <a:t>SplitterLogger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pSChannel</a:t>
            </a:r>
            <a:r>
              <a:rPr lang="en-US" altLang="ko-KR" dirty="0"/>
              <a:t>, </a:t>
            </a:r>
            <a:r>
              <a:rPr lang="en-US" altLang="ko-KR" dirty="0" err="1"/>
              <a:t>Poco</a:t>
            </a:r>
            <a:r>
              <a:rPr lang="en-US" altLang="ko-KR" dirty="0"/>
              <a:t>::Message::PRIO_INFORMATION );</a:t>
            </a:r>
          </a:p>
          <a:p>
            <a:endParaRPr lang="en-US" altLang="ko-KR" dirty="0"/>
          </a:p>
          <a:p>
            <a:r>
              <a:rPr lang="en-US" altLang="ko-KR" dirty="0" err="1"/>
              <a:t>SplitterLogger.error</a:t>
            </a:r>
            <a:r>
              <a:rPr lang="en-US" altLang="ko-KR" dirty="0"/>
              <a:t>( ＂</a:t>
            </a:r>
            <a:r>
              <a:rPr lang="ko-KR" altLang="en-US" dirty="0"/>
              <a:t>에러 발생</a:t>
            </a:r>
            <a:r>
              <a:rPr lang="en-US" altLang="ja-JP" dirty="0"/>
              <a:t>"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23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378370"/>
            <a:ext cx="106472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생성자</a:t>
            </a:r>
            <a:endParaRPr lang="ko-KR" altLang="en-US" sz="2800" b="1" dirty="0"/>
          </a:p>
          <a:p>
            <a:endParaRPr lang="ko-KR" altLang="en-US" sz="2800" dirty="0"/>
          </a:p>
          <a:p>
            <a:r>
              <a:rPr lang="ko-KR" altLang="en-US" sz="2800" dirty="0" err="1"/>
              <a:t>생성자는</a:t>
            </a:r>
            <a:r>
              <a:rPr lang="ko-KR" altLang="en-US" sz="2800" dirty="0"/>
              <a:t> 인수가 없는 것 뿐이다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SplitterChannel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클래스에서는 </a:t>
            </a:r>
            <a:r>
              <a:rPr lang="en-US" altLang="ko-KR" sz="2800" dirty="0" err="1"/>
              <a:t>addChannel</a:t>
            </a:r>
            <a:r>
              <a:rPr lang="en-US" altLang="ko-KR" sz="2800" dirty="0"/>
              <a:t> </a:t>
            </a:r>
            <a:r>
              <a:rPr lang="ko-KR" altLang="en-US" sz="2800" dirty="0"/>
              <a:t>함수에서 추가된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오브젝트의 포인터를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::vector </a:t>
            </a:r>
            <a:r>
              <a:rPr lang="ko-KR" altLang="en-US" sz="2800" dirty="0"/>
              <a:t>변수로 유지하고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FormattingChannel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클래스처럼</a:t>
            </a:r>
            <a:r>
              <a:rPr lang="en-US" altLang="ko-KR" sz="2800" dirty="0"/>
              <a:t> </a:t>
            </a:r>
            <a:r>
              <a:rPr lang="ko-KR" altLang="en-US" sz="2800" dirty="0"/>
              <a:t>링크 구조로는 안 되어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또 </a:t>
            </a:r>
            <a:r>
              <a:rPr lang="en-US" altLang="ko-KR" sz="2800" dirty="0" err="1"/>
              <a:t>removeChannel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사용하면</a:t>
            </a:r>
            <a:r>
              <a:rPr lang="en-US" altLang="ko-KR" sz="2800" dirty="0"/>
              <a:t>, Channel </a:t>
            </a:r>
            <a:r>
              <a:rPr lang="ko-KR" altLang="en-US" sz="2800" dirty="0"/>
              <a:t>오브젝트를 제거할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687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588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EventLogChannel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5" y="1378370"/>
            <a:ext cx="106472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Windows </a:t>
            </a:r>
            <a:r>
              <a:rPr lang="ko-KR" altLang="en-US" sz="2800" dirty="0"/>
              <a:t>이벤트 로그 서비스로 출력하는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이벤트 로그에 출력하려면 메시지용 </a:t>
            </a:r>
            <a:r>
              <a:rPr lang="en-US" altLang="ko-KR" sz="2800" dirty="0"/>
              <a:t>DLL</a:t>
            </a:r>
            <a:r>
              <a:rPr lang="ko-KR" altLang="en-US" sz="2800" dirty="0"/>
              <a:t>을 준비하거나 미리 </a:t>
            </a:r>
            <a:r>
              <a:rPr lang="ko-KR" altLang="en-US" sz="2800" dirty="0" err="1"/>
              <a:t>레지스트리에</a:t>
            </a:r>
            <a:r>
              <a:rPr lang="ko-KR" altLang="en-US" sz="2800" dirty="0"/>
              <a:t> 값을 쓰는 등의 절차가 필요해서 꽤 귀찮다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당연히 이런 귀찮은 처리는 이 클래스에 은폐되고 있으므로 깊이 생각하지 않고도 출력할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183" y="980661"/>
            <a:ext cx="9912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실행 중인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혹은 중이었던</a:t>
            </a:r>
            <a:r>
              <a:rPr lang="en-US" altLang="ko-KR" sz="3600" b="1" dirty="0"/>
              <a:t>) </a:t>
            </a:r>
            <a:r>
              <a:rPr lang="ko-KR" altLang="en-US" sz="3600" b="1" dirty="0"/>
              <a:t>프로그램의 상태를 알 수 있다</a:t>
            </a:r>
            <a:r>
              <a:rPr lang="en-US" altLang="ko-KR" sz="3600" b="1" dirty="0"/>
              <a:t>.</a:t>
            </a:r>
            <a:br>
              <a:rPr lang="en-US" altLang="ko-KR" sz="3600" b="1" dirty="0"/>
            </a:br>
            <a:endParaRPr lang="en-US" altLang="ko-KR" sz="3600" b="1" dirty="0"/>
          </a:p>
          <a:p>
            <a:r>
              <a:rPr lang="ko-KR" altLang="en-US" sz="3600" b="1" dirty="0"/>
              <a:t>프로그램에 문제가 발생한 경우 로그를 기반으로 해결해야 한다</a:t>
            </a:r>
            <a:r>
              <a:rPr lang="en-US" altLang="ko-KR" sz="3600" b="1" dirty="0"/>
              <a:t>.</a:t>
            </a:r>
            <a:br>
              <a:rPr lang="en-US" altLang="ko-KR" sz="3600" b="1" dirty="0"/>
            </a:br>
            <a:endParaRPr lang="en-US" altLang="ko-KR" sz="3600" b="1" dirty="0"/>
          </a:p>
          <a:p>
            <a:r>
              <a:rPr lang="en-US" altLang="ko-KR" sz="3600" b="1" dirty="0"/>
              <a:t>IDE</a:t>
            </a:r>
            <a:r>
              <a:rPr lang="ko-KR" altLang="en-US" sz="3600" b="1" dirty="0"/>
              <a:t>의 디버깅 기능으로는 못 잡는 버그도 많다</a:t>
            </a:r>
            <a:r>
              <a:rPr lang="en-US" altLang="ko-KR" sz="3600" b="1" dirty="0"/>
              <a:t>.</a:t>
            </a:r>
            <a:br>
              <a:rPr lang="en-US" altLang="ko-KR" sz="3600" b="1" dirty="0"/>
            </a:br>
            <a:r>
              <a:rPr lang="en-US" altLang="ko-KR" sz="3600" b="1" dirty="0"/>
              <a:t>(</a:t>
            </a:r>
            <a:r>
              <a:rPr lang="ko-KR" altLang="en-US" sz="3600" b="1" dirty="0"/>
              <a:t>특히 </a:t>
            </a:r>
            <a:r>
              <a:rPr lang="ko-KR" altLang="en-US" sz="3600" b="1" dirty="0" err="1"/>
              <a:t>멀티쓰레드나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특정 조건에 의해 발생하는 버그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60" y="300101"/>
            <a:ext cx="9383575" cy="619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33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512" y="1714862"/>
            <a:ext cx="857415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EventLogChannel</a:t>
            </a:r>
            <a:r>
              <a:rPr lang="en-US" altLang="ko-KR" dirty="0"/>
              <a:t>* </a:t>
            </a:r>
            <a:r>
              <a:rPr lang="en-US" altLang="ko-KR" dirty="0" err="1"/>
              <a:t>pEvChannel</a:t>
            </a:r>
            <a:r>
              <a:rPr lang="en-US" altLang="ko-KR" dirty="0"/>
              <a:t> =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EventLogChannel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::Logger&amp; </a:t>
            </a:r>
            <a:r>
              <a:rPr lang="en-US" altLang="ko-KR" dirty="0" err="1"/>
              <a:t>EventLogger</a:t>
            </a:r>
            <a:r>
              <a:rPr lang="en-US" altLang="ko-KR" dirty="0"/>
              <a:t> = </a:t>
            </a:r>
            <a:r>
              <a:rPr lang="en-US" altLang="ko-KR" dirty="0" err="1"/>
              <a:t>Poco</a:t>
            </a:r>
            <a:r>
              <a:rPr lang="en-US" altLang="ko-KR" dirty="0"/>
              <a:t>::Logger::create( "</a:t>
            </a:r>
            <a:r>
              <a:rPr lang="en-US" altLang="ko-KR" dirty="0" err="1"/>
              <a:t>EventLogger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pEvChannel</a:t>
            </a:r>
            <a:r>
              <a:rPr lang="en-US" altLang="ko-KR" dirty="0"/>
              <a:t>, </a:t>
            </a:r>
            <a:r>
              <a:rPr lang="en-US" altLang="ko-KR" dirty="0" err="1"/>
              <a:t>Poco</a:t>
            </a:r>
            <a:r>
              <a:rPr lang="en-US" altLang="ko-KR" dirty="0"/>
              <a:t>::Message::PRIO_INFORMATION );</a:t>
            </a:r>
          </a:p>
          <a:p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::string    utf8str;</a:t>
            </a:r>
          </a:p>
          <a:p>
            <a:endParaRPr lang="en-US" altLang="ko-KR" dirty="0"/>
          </a:p>
          <a:p>
            <a:r>
              <a:rPr lang="en-US" altLang="ko-KR" dirty="0"/>
              <a:t>//UTF8 </a:t>
            </a:r>
            <a:r>
              <a:rPr lang="ko-KR" altLang="en-US" dirty="0"/>
              <a:t>코드로 변환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UnicodeConverter</a:t>
            </a:r>
            <a:r>
              <a:rPr lang="en-US" altLang="ko-KR" dirty="0"/>
              <a:t>::toUTF8( L＂</a:t>
            </a:r>
            <a:r>
              <a:rPr lang="ko-KR" altLang="en-US" dirty="0"/>
              <a:t>에러 발생</a:t>
            </a:r>
            <a:r>
              <a:rPr lang="en-US" altLang="ja-JP" dirty="0"/>
              <a:t>", </a:t>
            </a:r>
            <a:r>
              <a:rPr lang="en-US" altLang="ko-KR" dirty="0"/>
              <a:t>utf8str );</a:t>
            </a:r>
          </a:p>
          <a:p>
            <a:r>
              <a:rPr lang="en-US" altLang="ko-KR" dirty="0" err="1"/>
              <a:t>EventLogger.error</a:t>
            </a:r>
            <a:r>
              <a:rPr lang="en-US" altLang="ko-KR" dirty="0"/>
              <a:t>( utf8str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378370"/>
            <a:ext cx="106472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생성자</a:t>
            </a:r>
            <a:endParaRPr lang="ko-KR" altLang="en-US" sz="2800" b="1" dirty="0"/>
          </a:p>
          <a:p>
            <a:endParaRPr lang="ko-KR" altLang="en-US" sz="2800" dirty="0"/>
          </a:p>
          <a:p>
            <a:r>
              <a:rPr lang="ko-KR" altLang="en-US" sz="2800" dirty="0"/>
              <a:t>어떤 인수도 지정하지 않으면 이벤트 로그 </a:t>
            </a:r>
            <a:r>
              <a:rPr lang="en-US" altLang="ko-KR" sz="2800" dirty="0"/>
              <a:t>"</a:t>
            </a:r>
            <a:r>
              <a:rPr lang="ko-KR" altLang="en-US" sz="2800" dirty="0"/>
              <a:t>소스</a:t>
            </a:r>
            <a:r>
              <a:rPr lang="en-US" altLang="ko-KR" sz="2800" dirty="0"/>
              <a:t>"</a:t>
            </a:r>
            <a:r>
              <a:rPr lang="ko-KR" altLang="en-US" sz="2800" dirty="0"/>
              <a:t>에는 실행 파일 이름이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"</a:t>
            </a:r>
            <a:r>
              <a:rPr lang="ko-KR" altLang="en-US" sz="2800" dirty="0"/>
              <a:t>컴퓨터</a:t>
            </a:r>
            <a:r>
              <a:rPr lang="en-US" altLang="ko-KR" sz="2800" dirty="0"/>
              <a:t>"</a:t>
            </a:r>
            <a:r>
              <a:rPr lang="ko-KR" altLang="en-US" sz="2800" dirty="0"/>
              <a:t>에는 호스트 이름이 설정된다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다음처럼 </a:t>
            </a:r>
            <a:r>
              <a:rPr lang="en-US" altLang="ko-KR" sz="2800" dirty="0"/>
              <a:t>"</a:t>
            </a:r>
            <a:r>
              <a:rPr lang="ko-KR" altLang="en-US" sz="2800" dirty="0"/>
              <a:t>소스</a:t>
            </a:r>
            <a:r>
              <a:rPr lang="en-US" altLang="ko-KR" sz="2800" dirty="0"/>
              <a:t>"</a:t>
            </a:r>
            <a:r>
              <a:rPr lang="ko-KR" altLang="en-US" sz="2800" dirty="0"/>
              <a:t>와 </a:t>
            </a:r>
            <a:r>
              <a:rPr lang="en-US" altLang="ko-KR" sz="2800" dirty="0"/>
              <a:t>"</a:t>
            </a:r>
            <a:r>
              <a:rPr lang="ko-KR" altLang="en-US" sz="2800" dirty="0"/>
              <a:t>컴퓨터</a:t>
            </a:r>
            <a:r>
              <a:rPr lang="en-US" altLang="ko-KR" sz="2800" dirty="0"/>
              <a:t>"</a:t>
            </a:r>
            <a:r>
              <a:rPr lang="ko-KR" altLang="en-US" sz="2800" dirty="0"/>
              <a:t>를 지정할 수도 있다</a:t>
            </a:r>
            <a:r>
              <a:rPr lang="en-US" altLang="ko-KR" sz="28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1408" y="4086496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EventLogChannel</a:t>
            </a:r>
            <a:r>
              <a:rPr lang="en-US" altLang="ko-KR" dirty="0"/>
              <a:t>( “</a:t>
            </a:r>
            <a:r>
              <a:rPr lang="ko-KR" altLang="en-US" dirty="0"/>
              <a:t>소스 이름</a:t>
            </a:r>
            <a:r>
              <a:rPr lang="en-US" altLang="ko-KR" dirty="0"/>
              <a:t>" );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EventLogChannel</a:t>
            </a:r>
            <a:r>
              <a:rPr lang="en-US" altLang="ko-KR" dirty="0"/>
              <a:t>( “</a:t>
            </a:r>
            <a:r>
              <a:rPr lang="ko-KR" altLang="en-US" dirty="0"/>
              <a:t>소스 이름</a:t>
            </a:r>
            <a:r>
              <a:rPr lang="en-US" altLang="ko-KR" dirty="0"/>
              <a:t>", “</a:t>
            </a:r>
            <a:r>
              <a:rPr lang="ko-KR" altLang="en-US" dirty="0"/>
              <a:t>컴퓨터 이름</a:t>
            </a:r>
            <a:r>
              <a:rPr lang="en-US" altLang="ko-KR" dirty="0"/>
              <a:t>" );</a:t>
            </a:r>
          </a:p>
        </p:txBody>
      </p:sp>
    </p:spTree>
    <p:extLst>
      <p:ext uri="{BB962C8B-B14F-4D97-AF65-F5344CB8AC3E}">
        <p14:creationId xmlns:p14="http://schemas.microsoft.com/office/powerpoint/2010/main" val="3897862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378370"/>
            <a:ext cx="106472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우선도 </a:t>
            </a:r>
            <a:r>
              <a:rPr lang="ko-KR" altLang="en-US" sz="2800" b="1" dirty="0" err="1"/>
              <a:t>매핑</a:t>
            </a:r>
            <a:endParaRPr lang="ko-KR" altLang="en-US" sz="2800" b="1" dirty="0"/>
          </a:p>
          <a:p>
            <a:endParaRPr lang="ko-KR" altLang="en-US" sz="2800" b="1" dirty="0"/>
          </a:p>
          <a:p>
            <a:r>
              <a:rPr lang="ko-KR" altLang="en-US" sz="2800" dirty="0"/>
              <a:t>이벤트 로그에서는 메시지의 우선 레벨이 </a:t>
            </a:r>
            <a:r>
              <a:rPr lang="en-US" altLang="ko-KR" sz="2800" dirty="0"/>
              <a:t>3</a:t>
            </a:r>
            <a:r>
              <a:rPr lang="ko-KR" altLang="en-US" sz="2800" dirty="0"/>
              <a:t>종류</a:t>
            </a:r>
            <a:r>
              <a:rPr lang="en-US" altLang="ko-KR" sz="2800" dirty="0"/>
              <a:t>(</a:t>
            </a:r>
            <a:r>
              <a:rPr lang="ko-KR" altLang="en-US" sz="2800" dirty="0"/>
              <a:t>오류</a:t>
            </a:r>
            <a:r>
              <a:rPr lang="en-US" altLang="ko-KR" sz="2800" dirty="0"/>
              <a:t>, </a:t>
            </a:r>
            <a:r>
              <a:rPr lang="ko-KR" altLang="en-US" sz="2800" dirty="0"/>
              <a:t>경고</a:t>
            </a:r>
            <a:r>
              <a:rPr lang="en-US" altLang="ko-KR" sz="2800" dirty="0"/>
              <a:t>,</a:t>
            </a:r>
            <a:r>
              <a:rPr lang="ko-KR" altLang="en-US" sz="2800" dirty="0"/>
              <a:t> 정보</a:t>
            </a:r>
            <a:r>
              <a:rPr lang="en-US" altLang="ko-KR" sz="2800" dirty="0"/>
              <a:t>)</a:t>
            </a:r>
            <a:r>
              <a:rPr lang="ko-KR" altLang="en-US" sz="2800" dirty="0"/>
              <a:t>밖에 없는데 클래스 내부에서 다음과 같이 변환하고 있다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85226"/>
              </p:ext>
            </p:extLst>
          </p:nvPr>
        </p:nvGraphicFramePr>
        <p:xfrm>
          <a:off x="1792770" y="3648785"/>
          <a:ext cx="8424656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1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POCO </a:t>
                      </a:r>
                      <a:r>
                        <a:rPr lang="ko-KR" altLang="en-US" dirty="0"/>
                        <a:t>에서의 우선도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이벤트 로그 종류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PRIO_TRACE、PRIO_DEBUG、PRIO_INFORMATION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PRIO_NOTICE、PRIO_WARNING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경고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에러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05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378370"/>
            <a:ext cx="106472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한글 메시지 출력</a:t>
            </a:r>
          </a:p>
          <a:p>
            <a:endParaRPr lang="ko-KR" altLang="en-US" sz="2800" b="1" dirty="0"/>
          </a:p>
          <a:p>
            <a:r>
              <a:rPr lang="en-US" altLang="ko-KR" sz="2800" dirty="0"/>
              <a:t>POCO</a:t>
            </a:r>
            <a:r>
              <a:rPr lang="ko-KR" altLang="en-US" sz="2800" dirty="0"/>
              <a:t>는 </a:t>
            </a:r>
            <a:r>
              <a:rPr lang="en-US" altLang="ko-KR" sz="2800" dirty="0"/>
              <a:t>Windows </a:t>
            </a:r>
            <a:r>
              <a:rPr lang="ko-KR" altLang="en-US" sz="2800" dirty="0"/>
              <a:t>환경에서 </a:t>
            </a:r>
            <a:r>
              <a:rPr lang="en-US" altLang="ko-KR" sz="2800" dirty="0"/>
              <a:t>Unicode</a:t>
            </a:r>
            <a:r>
              <a:rPr lang="ko-KR" altLang="en-US" sz="2800" dirty="0"/>
              <a:t>에 대응하고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기본적으로 </a:t>
            </a:r>
            <a:r>
              <a:rPr lang="en-US" altLang="ko-KR" sz="2800" dirty="0"/>
              <a:t>"POCO_WIN32_UTF8” </a:t>
            </a:r>
            <a:r>
              <a:rPr lang="ko-KR" altLang="en-US" sz="2800" dirty="0"/>
              <a:t>라는 심볼이 </a:t>
            </a:r>
            <a:r>
              <a:rPr lang="en-US" altLang="ko-KR" sz="2800" dirty="0"/>
              <a:t>define </a:t>
            </a:r>
            <a:r>
              <a:rPr lang="ko-KR" altLang="en-US" sz="2800" dirty="0"/>
              <a:t>정의 되고 있으면</a:t>
            </a:r>
            <a:r>
              <a:rPr lang="en-US" altLang="ko-KR" sz="2800" dirty="0"/>
              <a:t>, Unicode </a:t>
            </a:r>
            <a:r>
              <a:rPr lang="ko-KR" altLang="en-US" sz="2800" dirty="0" err="1"/>
              <a:t>대응판의</a:t>
            </a:r>
            <a:r>
              <a:rPr lang="ko-KR" altLang="en-US" sz="2800" dirty="0"/>
              <a:t> 코드가 </a:t>
            </a:r>
            <a:r>
              <a:rPr lang="ko-KR" altLang="en-US" sz="2800" dirty="0" err="1"/>
              <a:t>컴파일된다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"POCO_WIN32_UTF8"</a:t>
            </a:r>
            <a:r>
              <a:rPr lang="ko-KR" altLang="en-US" sz="2800" dirty="0"/>
              <a:t>이 정의되고 있으면 문자열은 </a:t>
            </a:r>
            <a:r>
              <a:rPr lang="en-US" altLang="ko-KR" sz="2800" dirty="0"/>
              <a:t>UTF-8 </a:t>
            </a:r>
            <a:r>
              <a:rPr lang="ko-KR" altLang="en-US" sz="2800" dirty="0"/>
              <a:t>코드로 쓰이고 있는 것으로 간주하고 </a:t>
            </a:r>
            <a:r>
              <a:rPr lang="en-US" altLang="ko-KR" sz="2800" dirty="0"/>
              <a:t>Unicode </a:t>
            </a:r>
            <a:r>
              <a:rPr lang="ko-KR" altLang="en-US" sz="2800" dirty="0"/>
              <a:t>판의 </a:t>
            </a:r>
            <a:r>
              <a:rPr lang="en-US" altLang="ko-KR" sz="2800" dirty="0"/>
              <a:t>Win32 API</a:t>
            </a:r>
            <a:r>
              <a:rPr lang="ko-KR" altLang="en-US" sz="2800" dirty="0"/>
              <a:t>를 호출 할 때 </a:t>
            </a:r>
            <a:r>
              <a:rPr lang="en-US" altLang="ko-KR" sz="2800" dirty="0"/>
              <a:t>POCO </a:t>
            </a:r>
            <a:r>
              <a:rPr lang="ko-KR" altLang="en-US" sz="2800" dirty="0"/>
              <a:t>라이브러리 내에서 </a:t>
            </a:r>
            <a:r>
              <a:rPr lang="en-US" altLang="ko-KR" sz="2800" dirty="0"/>
              <a:t>UTF-16</a:t>
            </a:r>
            <a:r>
              <a:rPr lang="ko-KR" altLang="en-US" sz="2800" dirty="0"/>
              <a:t>로 코드 변환하고 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이벤트 로그에 한글 문자를 출력하려면 </a:t>
            </a:r>
            <a:r>
              <a:rPr lang="en-US" altLang="ko-KR" sz="2800" dirty="0"/>
              <a:t>Unicode</a:t>
            </a:r>
            <a:r>
              <a:rPr lang="ko-KR" altLang="en-US" sz="2800" dirty="0"/>
              <a:t>로 변환할 필요가 있으니 전 준비로 </a:t>
            </a:r>
            <a:r>
              <a:rPr lang="en-US" altLang="ko-KR" sz="2800" dirty="0"/>
              <a:t>UTF-8</a:t>
            </a:r>
            <a:r>
              <a:rPr lang="ko-KR" altLang="en-US" sz="2800" dirty="0"/>
              <a:t>로 변환해 둔다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669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5" y="1378370"/>
            <a:ext cx="106472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이벤트 로그에 한글 문자를 출력하려면 </a:t>
            </a:r>
            <a:r>
              <a:rPr lang="en-US" altLang="ko-KR" sz="2800" dirty="0"/>
              <a:t>Unicode</a:t>
            </a:r>
            <a:r>
              <a:rPr lang="ko-KR" altLang="en-US" sz="2800" dirty="0"/>
              <a:t>로 변환할 필요가 있으니 전 준비로 </a:t>
            </a:r>
            <a:r>
              <a:rPr lang="en-US" altLang="ko-KR" sz="2800" dirty="0"/>
              <a:t>UTF-8</a:t>
            </a:r>
            <a:r>
              <a:rPr lang="ko-KR" altLang="en-US" sz="2800" dirty="0"/>
              <a:t>로 변환해 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또한 사실 </a:t>
            </a:r>
            <a:r>
              <a:rPr lang="en-US" altLang="ko-KR" sz="2800" dirty="0" err="1"/>
              <a:t>EventLogChannel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클래스에는 오류가 있다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레지스트리가</a:t>
            </a:r>
            <a:r>
              <a:rPr lang="ko-KR" altLang="en-US" sz="2800" dirty="0"/>
              <a:t> 올바른 갱신되지 않습니다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"EventLogChannel.cpp"</a:t>
            </a:r>
            <a:r>
              <a:rPr lang="ko-KR" altLang="en-US" sz="2800" dirty="0"/>
              <a:t>파일의 </a:t>
            </a:r>
            <a:r>
              <a:rPr lang="en-US" altLang="ko-KR" sz="2800" dirty="0" err="1"/>
              <a:t>setUpRegistry</a:t>
            </a:r>
            <a:r>
              <a:rPr lang="ko-KR" altLang="en-US" sz="2800" dirty="0"/>
              <a:t>함수를 다음과 같이 수정하세요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레지스트리에</a:t>
            </a:r>
            <a:r>
              <a:rPr lang="ko-KR" altLang="en-US" sz="2800" dirty="0"/>
              <a:t> 입력 길이를 </a:t>
            </a:r>
            <a:r>
              <a:rPr lang="en-US" altLang="ko-KR" sz="2800" dirty="0"/>
              <a:t>2</a:t>
            </a:r>
            <a:r>
              <a:rPr lang="ko-KR" altLang="en-US" sz="2800" dirty="0"/>
              <a:t>배</a:t>
            </a:r>
            <a:r>
              <a:rPr lang="en-US" altLang="ko-KR" sz="2800" dirty="0"/>
              <a:t>(</a:t>
            </a:r>
            <a:r>
              <a:rPr lang="ko-KR" altLang="en-US" sz="2800" dirty="0"/>
              <a:t>정확히는 </a:t>
            </a:r>
            <a:r>
              <a:rPr lang="en-US" altLang="ko-KR" sz="2800" dirty="0" err="1"/>
              <a:t>sizeof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wchar_t</a:t>
            </a:r>
            <a:r>
              <a:rPr lang="en-US" altLang="ko-KR" sz="2800" dirty="0"/>
              <a:t>)</a:t>
            </a:r>
            <a:r>
              <a:rPr lang="ko-KR" altLang="en-US" sz="2800" dirty="0"/>
              <a:t>배</a:t>
            </a:r>
            <a:r>
              <a:rPr lang="en-US" altLang="ko-KR" sz="2800" dirty="0"/>
              <a:t>)</a:t>
            </a:r>
            <a:r>
              <a:rPr lang="ko-KR" altLang="en-US" sz="2800" dirty="0"/>
              <a:t>에 합니다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61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47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Channel </a:t>
            </a:r>
            <a:r>
              <a:rPr lang="ko-KR" altLang="en-US" sz="3600" b="1" dirty="0"/>
              <a:t>파생 클래스 사용 법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NullChannel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5" y="1378370"/>
            <a:ext cx="106472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아무것도 하지 않는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Logger </a:t>
            </a:r>
            <a:r>
              <a:rPr lang="ko-KR" altLang="en-US" sz="2800" dirty="0"/>
              <a:t>객체에 설정하는 </a:t>
            </a:r>
            <a:r>
              <a:rPr lang="en-US" altLang="ko-KR" sz="2800" dirty="0"/>
              <a:t>Channel </a:t>
            </a:r>
            <a:r>
              <a:rPr lang="ko-KR" altLang="en-US" sz="2800" dirty="0"/>
              <a:t>오브젝트를 </a:t>
            </a:r>
            <a:r>
              <a:rPr lang="en-US" altLang="ko-KR" sz="2800" dirty="0" err="1"/>
              <a:t>NullChannel</a:t>
            </a:r>
            <a:r>
              <a:rPr lang="ko-KR" altLang="en-US" sz="2800" dirty="0"/>
              <a:t>로 변경함으로써 일시적으로 로그의 출력을 멈출 수 있다</a:t>
            </a:r>
          </a:p>
        </p:txBody>
      </p:sp>
    </p:spTree>
    <p:extLst>
      <p:ext uri="{BB962C8B-B14F-4D97-AF65-F5344CB8AC3E}">
        <p14:creationId xmlns:p14="http://schemas.microsoft.com/office/powerpoint/2010/main" val="274671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183" y="980661"/>
            <a:ext cx="9912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(</a:t>
            </a:r>
            <a:r>
              <a:rPr lang="ko-KR" altLang="en-US" sz="3600" b="1" dirty="0"/>
              <a:t>개인적으로</a:t>
            </a:r>
            <a:r>
              <a:rPr lang="en-US" altLang="ko-KR" sz="3600" b="1" dirty="0"/>
              <a:t>)</a:t>
            </a:r>
            <a:r>
              <a:rPr lang="ko-KR" altLang="en-US" sz="3600" b="1" dirty="0"/>
              <a:t>경험 많고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실력 좋은 프로그래머는 로그의 중요성을 잘 알고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로그를 토대로 버그를 잡을 줄 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1299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801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POCO - Log</a:t>
            </a:r>
            <a:endParaRPr lang="ko-KR" altLang="en-US" sz="3600" b="1" dirty="0"/>
          </a:p>
        </p:txBody>
      </p:sp>
      <p:pic>
        <p:nvPicPr>
          <p:cNvPr id="2050" name="Picture 2" descr="クラス構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12" y="1190676"/>
            <a:ext cx="7557052" cy="534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21218" y="2228527"/>
            <a:ext cx="28624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문자열 클래스</a:t>
            </a:r>
            <a:endParaRPr lang="en-US" altLang="ko-KR" dirty="0"/>
          </a:p>
          <a:p>
            <a:r>
              <a:rPr lang="ko-KR" altLang="en-US" dirty="0"/>
              <a:t>우선 레벨</a:t>
            </a:r>
            <a:r>
              <a:rPr lang="en-US" altLang="ko-KR" dirty="0"/>
              <a:t>, </a:t>
            </a:r>
            <a:r>
              <a:rPr lang="ko-KR" altLang="en-US" dirty="0"/>
              <a:t>발생 시각 등의 속성을 가진다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2354" y="4872333"/>
            <a:ext cx="259168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클래스</a:t>
            </a:r>
            <a:endParaRPr lang="en-US" altLang="ko-KR" dirty="0"/>
          </a:p>
          <a:p>
            <a:r>
              <a:rPr lang="ko-KR" altLang="en-US" dirty="0"/>
              <a:t>클래스 생성 등 몇 개의 </a:t>
            </a:r>
            <a:r>
              <a:rPr lang="en-US" altLang="ko-KR" dirty="0"/>
              <a:t>static </a:t>
            </a:r>
            <a:r>
              <a:rPr lang="ko-KR" altLang="en-US" dirty="0"/>
              <a:t>함수가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3254" y="5891162"/>
            <a:ext cx="28293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독자 사용 채널 클래스</a:t>
            </a:r>
            <a:endParaRPr lang="en-US" altLang="ko-KR" dirty="0"/>
          </a:p>
          <a:p>
            <a:r>
              <a:rPr lang="ko-KR" altLang="en-US" dirty="0"/>
              <a:t>이 외에 </a:t>
            </a:r>
            <a:r>
              <a:rPr lang="en-US" altLang="ko-KR" dirty="0" err="1"/>
              <a:t>NullChannel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7838" y="4872333"/>
            <a:ext cx="37785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필터적으로 사용하는 채널 클래스</a:t>
            </a:r>
            <a:endParaRPr lang="en-US" altLang="ko-KR" dirty="0"/>
          </a:p>
          <a:p>
            <a:r>
              <a:rPr lang="ko-KR" altLang="en-US" dirty="0"/>
              <a:t>이 외에 </a:t>
            </a:r>
            <a:r>
              <a:rPr lang="en-US" altLang="ko-KR" dirty="0" err="1"/>
              <a:t>SplitterChannel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9844" y="1511905"/>
            <a:ext cx="104957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로그로 출력하는 문자열을 저장하는 </a:t>
            </a:r>
            <a:r>
              <a:rPr lang="en-US" altLang="ko-KR" sz="2800" b="1" dirty="0"/>
              <a:t>Message </a:t>
            </a:r>
            <a:r>
              <a:rPr lang="ko-KR" altLang="en-US" sz="2800" b="1" dirty="0"/>
              <a:t>클래스</a:t>
            </a:r>
            <a:r>
              <a:rPr lang="ko-KR" altLang="en-US" sz="2800" dirty="0"/>
              <a:t>와 그 메시지의 쓰기 처리를 구현한 </a:t>
            </a:r>
            <a:r>
              <a:rPr lang="en-US" altLang="ko-KR" sz="2800" b="1" dirty="0"/>
              <a:t>Channel </a:t>
            </a:r>
            <a:r>
              <a:rPr lang="ko-KR" altLang="en-US" sz="2800" b="1" dirty="0"/>
              <a:t>클래스</a:t>
            </a:r>
            <a:r>
              <a:rPr lang="ko-KR" altLang="en-US" sz="2800" dirty="0"/>
              <a:t>의 </a:t>
            </a:r>
            <a:r>
              <a:rPr lang="en-US" altLang="ko-KR" sz="2800" dirty="0"/>
              <a:t>2</a:t>
            </a:r>
            <a:r>
              <a:rPr lang="ko-KR" altLang="en-US" sz="2800" dirty="0"/>
              <a:t>개로 크게 나눌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단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클래스는 </a:t>
            </a:r>
            <a:r>
              <a:rPr lang="en-US" altLang="ko-KR" sz="2800" dirty="0" err="1"/>
              <a:t>RefCountedObject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클래스와 인터페이스 클래스인 </a:t>
            </a:r>
            <a:r>
              <a:rPr lang="en-US" altLang="ko-KR" sz="2800" dirty="0"/>
              <a:t>Configurable </a:t>
            </a:r>
            <a:r>
              <a:rPr lang="ko-KR" altLang="en-US" sz="2800" dirty="0"/>
              <a:t>클래스를 다중 계승한 추상 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374" y="1425743"/>
            <a:ext cx="104957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실제 객체로 이용하는 것은 </a:t>
            </a:r>
            <a:endParaRPr lang="en-US" altLang="ko-KR" sz="2800" dirty="0"/>
          </a:p>
          <a:p>
            <a:r>
              <a:rPr lang="ko-KR" altLang="en-US" sz="2800" dirty="0"/>
              <a:t>이 </a:t>
            </a:r>
            <a:r>
              <a:rPr lang="en-US" altLang="ko-KR" sz="2800" dirty="0"/>
              <a:t>Channel </a:t>
            </a:r>
            <a:r>
              <a:rPr lang="ko-KR" altLang="en-US" sz="2800" dirty="0"/>
              <a:t>클래스에서 파생된 클래스로 </a:t>
            </a:r>
            <a:r>
              <a:rPr lang="en-US" altLang="ko-KR" sz="2800" dirty="0"/>
              <a:t>Logging </a:t>
            </a:r>
            <a:r>
              <a:rPr lang="ko-KR" altLang="en-US" sz="2800" dirty="0"/>
              <a:t>프레임워크에서 </a:t>
            </a:r>
            <a:endParaRPr lang="en-US" altLang="ko-KR" sz="2800" dirty="0"/>
          </a:p>
          <a:p>
            <a:r>
              <a:rPr lang="ko-KR" altLang="en-US" sz="2800" dirty="0"/>
              <a:t>메인 조작 클래스인  </a:t>
            </a:r>
            <a:r>
              <a:rPr lang="en-US" altLang="ko-KR" sz="2800" dirty="0"/>
              <a:t>Logger </a:t>
            </a:r>
            <a:r>
              <a:rPr lang="ko-KR" altLang="en-US" sz="2800" dirty="0"/>
              <a:t>클래스와 </a:t>
            </a:r>
            <a:endParaRPr lang="en-US" altLang="ko-KR" sz="2800" dirty="0"/>
          </a:p>
          <a:p>
            <a:r>
              <a:rPr lang="ko-KR" altLang="en-US" sz="2800" dirty="0"/>
              <a:t>구체적인 쓰는 곳을 구현한 </a:t>
            </a:r>
            <a:r>
              <a:rPr lang="en-US" altLang="ko-KR" sz="2800" dirty="0" err="1"/>
              <a:t>ConsoleChannel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클래스와 </a:t>
            </a:r>
            <a:r>
              <a:rPr lang="en-US" altLang="ko-KR" sz="2800" dirty="0" err="1"/>
              <a:t>FormattingChannel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등이 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11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374" y="1425743"/>
            <a:ext cx="10495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RefCountedObject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클래스는 </a:t>
            </a:r>
            <a:r>
              <a:rPr lang="en-US" altLang="ko-KR" sz="2800" dirty="0"/>
              <a:t>"</a:t>
            </a:r>
            <a:r>
              <a:rPr lang="ko-KR" altLang="en-US" sz="2800" dirty="0"/>
              <a:t>참조 카운트</a:t>
            </a:r>
            <a:r>
              <a:rPr lang="en-US" altLang="ko-KR" sz="2800" dirty="0"/>
              <a:t>”</a:t>
            </a:r>
            <a:r>
              <a:rPr lang="ko-KR" altLang="en-US" sz="2800" dirty="0"/>
              <a:t>를 구현한 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Configurable </a:t>
            </a:r>
            <a:r>
              <a:rPr lang="ko-KR" altLang="en-US" sz="2800" dirty="0"/>
              <a:t>클래스는 이른바 인터페이스 클래스로 클래스 내의 속성을 조작하는 멤버 함수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setProperty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getProperty</a:t>
            </a:r>
            <a:r>
              <a:rPr lang="en-US" altLang="ko-KR" sz="2800" dirty="0"/>
              <a:t>)</a:t>
            </a:r>
            <a:r>
              <a:rPr lang="ko-KR" altLang="en-US" sz="2800" dirty="0"/>
              <a:t>를 정의한 클래스이다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Logging </a:t>
            </a:r>
            <a:r>
              <a:rPr lang="ko-KR" altLang="en-US" sz="2800" dirty="0"/>
              <a:t>프레임워크의 설정을 변경할 경우 이 클래스에서 정의된 멤버 함수를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17581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기본 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8469" y="1574421"/>
            <a:ext cx="9806609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Logger.h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ConsoleChannel.h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Message.h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char**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Poco</a:t>
            </a:r>
            <a:r>
              <a:rPr lang="en-US" altLang="ko-KR" dirty="0"/>
              <a:t>::Logger&amp; </a:t>
            </a:r>
            <a:r>
              <a:rPr lang="en-US" altLang="ko-KR" dirty="0" err="1"/>
              <a:t>consoleLogger</a:t>
            </a:r>
            <a:r>
              <a:rPr lang="en-US" altLang="ko-KR" dirty="0"/>
              <a:t> = </a:t>
            </a:r>
            <a:r>
              <a:rPr lang="en-US" altLang="ko-KR" dirty="0" err="1"/>
              <a:t>Poco</a:t>
            </a:r>
            <a:r>
              <a:rPr lang="en-US" altLang="ko-KR" dirty="0"/>
              <a:t>::Logger::create( "</a:t>
            </a:r>
            <a:r>
              <a:rPr lang="en-US" altLang="ko-KR" dirty="0" err="1"/>
              <a:t>ConsoleLogger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new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ConsoleChannel</a:t>
            </a:r>
            <a:r>
              <a:rPr lang="en-US" altLang="ko-KR" dirty="0"/>
              <a:t>, </a:t>
            </a:r>
            <a:r>
              <a:rPr lang="en-US" altLang="ko-KR" dirty="0" err="1"/>
              <a:t>Poco</a:t>
            </a:r>
            <a:r>
              <a:rPr lang="en-US" altLang="ko-KR" dirty="0"/>
              <a:t>::Message::PRIO_INFORMATION 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consoleLogger.error</a:t>
            </a:r>
            <a:r>
              <a:rPr lang="en-US" altLang="ko-KR" dirty="0"/>
              <a:t>( “</a:t>
            </a:r>
            <a:r>
              <a:rPr lang="ko-KR" altLang="en-US" dirty="0"/>
              <a:t>에러가 발생하였다</a:t>
            </a:r>
            <a:r>
              <a:rPr lang="en-US" altLang="ja-JP" dirty="0"/>
              <a:t>" );</a:t>
            </a:r>
          </a:p>
          <a:p>
            <a:r>
              <a:rPr lang="en-US" altLang="ja-JP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2080</Words>
  <Application>Microsoft Office PowerPoint</Application>
  <PresentationFormat>와이드스크린</PresentationFormat>
  <Paragraphs>280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POCO 로그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흥배 최</cp:lastModifiedBy>
  <cp:revision>82</cp:revision>
  <dcterms:created xsi:type="dcterms:W3CDTF">2015-12-30T01:43:40Z</dcterms:created>
  <dcterms:modified xsi:type="dcterms:W3CDTF">2019-11-28T12:24:04Z</dcterms:modified>
</cp:coreProperties>
</file>