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EF128-C0F1-4EB0-8A12-7F1B8A490B3D}" v="2" dt="2024-07-25T07:25:23.0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현 이" userId="3eff6a15a99c03ec" providerId="LiveId" clId="{DA5EF128-C0F1-4EB0-8A12-7F1B8A490B3D}"/>
    <pc:docChg chg="custSel addSld delSld modSld">
      <pc:chgData name="지현 이" userId="3eff6a15a99c03ec" providerId="LiveId" clId="{DA5EF128-C0F1-4EB0-8A12-7F1B8A490B3D}" dt="2024-07-25T07:45:51.648" v="565" actId="20577"/>
      <pc:docMkLst>
        <pc:docMk/>
      </pc:docMkLst>
      <pc:sldChg chg="del">
        <pc:chgData name="지현 이" userId="3eff6a15a99c03ec" providerId="LiveId" clId="{DA5EF128-C0F1-4EB0-8A12-7F1B8A490B3D}" dt="2024-07-25T07:24:41.495" v="179" actId="2696"/>
        <pc:sldMkLst>
          <pc:docMk/>
          <pc:sldMk cId="438910513" sldId="256"/>
        </pc:sldMkLst>
      </pc:sldChg>
      <pc:sldChg chg="modSp mod">
        <pc:chgData name="지현 이" userId="3eff6a15a99c03ec" providerId="LiveId" clId="{DA5EF128-C0F1-4EB0-8A12-7F1B8A490B3D}" dt="2024-07-25T07:45:51.648" v="565" actId="20577"/>
        <pc:sldMkLst>
          <pc:docMk/>
          <pc:sldMk cId="3033789559" sldId="257"/>
        </pc:sldMkLst>
        <pc:graphicFrameChg chg="mod modGraphic">
          <ac:chgData name="지현 이" userId="3eff6a15a99c03ec" providerId="LiveId" clId="{DA5EF128-C0F1-4EB0-8A12-7F1B8A490B3D}" dt="2024-07-25T07:45:51.648" v="565" actId="20577"/>
          <ac:graphicFrameMkLst>
            <pc:docMk/>
            <pc:sldMk cId="3033789559" sldId="257"/>
            <ac:graphicFrameMk id="10" creationId="{A455C482-945B-C08C-287C-24BD87BD7AEC}"/>
          </ac:graphicFrameMkLst>
        </pc:graphicFrameChg>
      </pc:sldChg>
      <pc:sldChg chg="new del">
        <pc:chgData name="지현 이" userId="3eff6a15a99c03ec" providerId="LiveId" clId="{DA5EF128-C0F1-4EB0-8A12-7F1B8A490B3D}" dt="2024-07-25T07:28:37.855" v="325" actId="2696"/>
        <pc:sldMkLst>
          <pc:docMk/>
          <pc:sldMk cId="164106455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06388-1766-94AA-504C-5062096B2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6A3CE2-BBBE-9020-ADF6-E1469068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52927-26E7-D35E-054E-1696007F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74AFED-06DC-3AD1-3DF7-F38615D8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5CDDE1-4FBD-68E0-A102-72D3EE38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8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FEAB8-899A-73EC-E81C-A7FDC39A5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2D63D2-EF95-BEFF-E9AC-DB4BE5D66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57CFA-B989-ABDC-DE91-0F9B2215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A3A3E-D88F-7FDF-BFE0-B10912B2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A656-8416-F253-9F78-CC71C952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015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A79D0B-CBFF-F049-7226-2D17FEF46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6A44C9-46B3-E076-9C03-B87FF5F5D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135E50-342D-E510-5473-8A161B27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DF6D1-7EC2-7114-3AC3-A5FE893A8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CA36E-0B81-FC36-35C3-35CB6F9F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1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01E96-A1FA-02D6-7211-ED166D4E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DA965-6C2F-7228-175A-FAB46A9E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1C12A-60A5-98EA-4FDB-EB8B4AF4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3BD81-3141-8405-EDE0-BB5138F9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93F876-4085-F458-2B9C-A733AA0A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5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762F3-D9AF-A8DB-9901-9C1453FCD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63DB9-EE28-2697-AEB7-708C524B4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82C21D-8265-A7B7-5E58-F58F7B71D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4B4369-760F-654E-A1D9-BEE20CF1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69CF4-0105-5089-8D31-9A881AD1B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15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C6654-C831-37A5-DA9A-6C8E423EB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87845D-0DCA-92DC-F036-E0210A8BE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0581F5-4F43-88BD-049E-D066CD58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0A87A-423C-39B1-9CB6-CD74CDA4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E6096-F4D0-3134-143C-F6F8E076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6F5AB-0C0B-21B8-EA4E-EF41360A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83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B168-4B43-D5B3-173F-AC86E1E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33258A-28A3-7E8B-73D1-B81DB141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5DC1B0-DB8E-4F26-E263-DFC11535F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9E37916-7ABC-396F-47F7-5797F627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494667-6B6F-6316-6BE7-F6AF61723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A3D4A2-BC3C-F4F8-B402-86B92B2C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F60A56-F09B-59BA-F43B-6742F00E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54133C-70A1-7D5F-601A-DEA8227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5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A4433-15DF-C4F1-FED8-CEFA0BB8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994214D-73EA-204C-5948-316A144A4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E845-CF3D-882B-E08E-8E73F51C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398F9A-E884-B566-90FA-7B541170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90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C2DEDC-FEA5-53E3-7B04-47CA62BA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51D532-FF10-2D07-8CD0-2ADF546B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D9D4F-8D5D-DBA2-A022-F894376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26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79F00-14C4-2B5E-254C-9E510EC1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B9C6F-C2C6-1C2B-06D7-690339EE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DC8589-BD7C-E456-0D3C-A9D8A6668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D8F259-12CC-E3E4-7A63-D0C4F86B9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1FC8A-9AFA-CF1F-447D-C5FF5A64A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F6FFF6-D11C-5180-DB2F-9997C156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44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A84C-D5FD-19A2-A496-4B0020F6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1DD12D-608A-F65E-87F7-F9CC11A31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E58DD-758B-41AD-754F-B98922CCF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0E50DB-42E0-8635-9E52-3897762F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977D7-3BCF-4AF1-DA32-3A248AFF0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3D0D46-9919-6192-5AC5-8535707D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DFA6BC-5FD6-2CBE-35AF-E9D73819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D1D18-05C7-00C1-AEB2-D65676D4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1D714-6EF4-F321-F180-7A54A0344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836E2-F8C6-4EA2-AA4F-A3FEAB4779BC}" type="datetimeFigureOut">
              <a:rPr lang="ko-KR" altLang="en-US" smtClean="0"/>
              <a:t>2024-07-25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2E114E-FE8C-0036-B493-B49454FF9A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F7EA4-03C9-67A6-BE9E-94F73C94D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C23C6-272E-4B28-A7C8-7F4DA76AB4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72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내용 개체 틀 9">
            <a:extLst>
              <a:ext uri="{FF2B5EF4-FFF2-40B4-BE49-F238E27FC236}">
                <a16:creationId xmlns:a16="http://schemas.microsoft.com/office/drawing/2014/main" id="{A455C482-945B-C08C-287C-24BD87BD7A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298155"/>
              </p:ext>
            </p:extLst>
          </p:nvPr>
        </p:nvGraphicFramePr>
        <p:xfrm>
          <a:off x="540774" y="272844"/>
          <a:ext cx="11356260" cy="6312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71252">
                  <a:extLst>
                    <a:ext uri="{9D8B030D-6E8A-4147-A177-3AD203B41FA5}">
                      <a16:colId xmlns:a16="http://schemas.microsoft.com/office/drawing/2014/main" val="3827198347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712797115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2646028561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3828256260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1633150421"/>
                    </a:ext>
                  </a:extLst>
                </a:gridCol>
              </a:tblGrid>
              <a:tr h="78903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OSI 7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Other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143847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Alligator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Application layer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L7 (</a:t>
                      </a:r>
                      <a:r>
                        <a:rPr lang="ko-KR" altLang="en-US" dirty="0"/>
                        <a:t>방화벽</a:t>
                      </a:r>
                      <a:r>
                        <a:rPr lang="en-US" altLang="ko-KR" dirty="0"/>
                        <a:t>, IPS)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HTTP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FTP, SSH….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DNS(UDP</a:t>
                      </a:r>
                      <a:r>
                        <a:rPr lang="ko-KR" altLang="en-US" dirty="0"/>
                        <a:t>로부터 주로</a:t>
                      </a:r>
                      <a:r>
                        <a:rPr lang="en-US" altLang="ko-KR"/>
                        <a:t>),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581878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Presentation layer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963838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Steve’s 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Session layer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49000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Touch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Transport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L4 (</a:t>
                      </a:r>
                      <a:r>
                        <a:rPr lang="ko-KR" altLang="en-US" dirty="0"/>
                        <a:t>공유기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TCP 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UDP, ICMP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170891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Network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L3 (</a:t>
                      </a:r>
                      <a:r>
                        <a:rPr lang="ko-KR" altLang="en-US" dirty="0"/>
                        <a:t>라우터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IP(v4)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Header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245417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 link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L2 (</a:t>
                      </a:r>
                      <a:r>
                        <a:rPr lang="ko-KR" altLang="en-US" dirty="0"/>
                        <a:t>스위치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기능 단순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Ethernet Header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494885"/>
                  </a:ext>
                </a:extLst>
              </a:tr>
              <a:tr h="789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Please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Physical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083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8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</Words>
  <Application>Microsoft Office PowerPoint</Application>
  <PresentationFormat>와이드스크린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지현 이</dc:creator>
  <cp:lastModifiedBy>지현 이</cp:lastModifiedBy>
  <cp:revision>1</cp:revision>
  <dcterms:created xsi:type="dcterms:W3CDTF">2024-07-25T07:10:43Z</dcterms:created>
  <dcterms:modified xsi:type="dcterms:W3CDTF">2024-07-25T07:46:00Z</dcterms:modified>
</cp:coreProperties>
</file>