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1A894-C821-48C2-B10C-51971B2D5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BF7ACC-5CB0-C656-1284-4ED172DD9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0A156-ACDC-5424-4C82-40B6F6EE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C7473-ECE0-EA4A-8CE8-CEF1A0F0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91CCE-DAE3-5FCE-F7F7-73AA2233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3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21F47-2CD1-9B26-BF60-42B26EE6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133CCA-2742-5033-5433-B20EA1B1E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E144E-95E2-0400-339F-E0B5ED3F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F7453-4FC2-8E37-345D-E92CD50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C675D-F323-CF5A-75A1-36635B77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1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12536-479D-C445-8E90-13665D7EE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6747C-84B4-27F5-34F6-17682ABF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4C76A-95C1-F4C7-4D51-BE446297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8C527-5FF4-40FB-3884-954F25D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0EF02-3274-97E1-44EB-69053565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8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E0059-B576-695E-4FA8-4AFB4D0F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4A14-9753-9FC7-9A60-E494EA49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10436-0F7E-D397-E77F-E2777189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4453E-62DF-0ED9-8182-BE161971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0D408-CE1A-6A9A-A46D-EFCE06FD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B0858-6DDE-EE49-AE67-36D87C94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8EA35-78BF-5E7C-25F1-3C336D366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44E02-7D1B-08D7-26CE-DDB62873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FB7BA-7092-F87E-9DDE-9B02EB6B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C183-2C2C-7E29-3CC6-4AED0149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8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108B-614B-84A2-C270-35EA2A9C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AC992-790C-91B9-11BA-2D6A7F297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BF343-2EBC-B9AC-3244-922F0140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150F4-5B20-360A-4977-AA52323D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66723-D6A7-1102-FD39-5AFD215E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C62B2-B399-CBB1-A4CE-29DCE45C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8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8C1E-A710-4BCF-733C-E0C0F6FE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B138F-78E5-9345-F7FF-A8889843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E2FF5-DBB4-CAB8-790A-82546F87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6EAF4A-5F0A-159E-2445-FCCB86406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3BF72-C020-03CB-605E-28C87D704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85486-7831-B705-DF71-CF58E4FF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9C985-D2C2-B902-8140-06241C2D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40A45B-7C0D-18AF-7F28-9FBA6B8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B99CB-CC99-941D-3750-04C7EC2B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3344A-3B3D-35B6-3F90-5D8D53AE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AB69E-5D8F-033F-59D6-FE85D17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14407B-C7F7-EB2C-39CB-811CF7B5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BF46FD-0621-409A-D525-D533D38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553303-B77C-83D8-BD58-497B9572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6E535-F263-50DF-E433-C699CC9D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00BC-A17A-2F27-EDE4-65308B6A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6CA05-CECE-F73C-8F2E-DC9E4BD8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5D37EA-F431-3FEE-8DEE-2BE7EF81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1AD21-2FA5-1500-54CD-4E7293A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117C5-953F-B190-764B-5E7FE640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56EF2-3A32-432E-B702-CB4FB53C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5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7CD9F-C0A0-3124-8BE3-FFA101E2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40E70-CE7B-29D7-3758-FF75BC572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FBAC84-F67F-BB8B-4F3E-3A57748C5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D6034-EB95-4438-4ABF-E0CC31F9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C3062-3A75-E1F8-B07A-5B53542E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B2687-DE10-119C-96A1-8EE706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1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68D5E8-E2D0-934E-F990-FBDFF936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D5DF2-6D40-97BE-09A2-60D268A96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79491-2EF0-8708-3EDF-293FD668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72C2-8F1D-458E-B5C4-166B2F9F60F3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573F0-EE9C-22C7-F9D5-8B533C423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C9F-071F-1282-EE5B-9919974FE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3B53-A32D-4D1E-9512-DEA5233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6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F2D2F4-B589-A606-7516-C7384E61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4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2F564C-78A1-6A0A-2803-E286A6826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5B3C0D-D6F3-3EB3-F808-14DA714FD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5725D2-7122-C9F1-EE52-8D700C32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7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A65830-40EC-7672-7A11-E917DB453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0B0750-2344-ACEF-0AB9-B62768A0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0"/>
            <a:ext cx="748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F0F1C6-5480-25B2-0782-7CDD826F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C0B7B8-D158-47DF-25DC-54287A5FA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9A8D4F-E110-AEC1-29A4-BAAE0E994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5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박정수</dc:creator>
  <cp:lastModifiedBy>박정수</cp:lastModifiedBy>
  <cp:revision>1</cp:revision>
  <dcterms:created xsi:type="dcterms:W3CDTF">2022-08-12T05:19:29Z</dcterms:created>
  <dcterms:modified xsi:type="dcterms:W3CDTF">2022-08-12T05:21:29Z</dcterms:modified>
</cp:coreProperties>
</file>