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4" r:id="rId6"/>
    <p:sldId id="263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1" y="908720"/>
            <a:ext cx="8229600" cy="84584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7297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22406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22406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lnSpc>
          <a:spcPct val="150000"/>
        </a:lnSpc>
        <a:spcBef>
          <a:spcPts val="300"/>
        </a:spcBef>
        <a:buClr>
          <a:schemeClr val="accent3"/>
        </a:buClr>
        <a:buFont typeface="Georgia"/>
        <a:buChar char="•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58368" indent="-246888" algn="l" rtl="0" eaLnBrk="1" latinLnBrk="1" hangingPunct="1">
        <a:lnSpc>
          <a:spcPct val="150000"/>
        </a:lnSpc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2"/>
          </a:solidFill>
          <a:latin typeface="+mn-ea"/>
          <a:ea typeface="+mn-ea"/>
          <a:cs typeface="+mn-cs"/>
        </a:defRPr>
      </a:lvl2pPr>
      <a:lvl3pPr marL="923544" indent="-219456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chemeClr val="accent1"/>
          </a:solidFill>
          <a:latin typeface="+mn-ea"/>
          <a:ea typeface="+mn-ea"/>
          <a:cs typeface="+mn-cs"/>
        </a:defRPr>
      </a:lvl3pPr>
      <a:lvl4pPr marL="1179576" indent="-201168" algn="l" rtl="0" eaLnBrk="1" latinLnBrk="1" hangingPunct="1">
        <a:lnSpc>
          <a:spcPct val="150000"/>
        </a:lnSpc>
        <a:spcBef>
          <a:spcPts val="300"/>
        </a:spcBef>
        <a:buClr>
          <a:schemeClr val="accent1"/>
        </a:buClr>
        <a:buFont typeface="Wingdings 2"/>
        <a:buChar char=""/>
        <a:defRPr kumimoji="0" sz="1800" kern="1200">
          <a:solidFill>
            <a:schemeClr val="accent1"/>
          </a:solidFill>
          <a:latin typeface="+mn-ea"/>
          <a:ea typeface="+mn-ea"/>
          <a:cs typeface="+mn-cs"/>
        </a:defRPr>
      </a:lvl4pPr>
      <a:lvl5pPr marL="1389888" indent="-182880" algn="l" rtl="0" eaLnBrk="1" latinLnBrk="1" hangingPunct="1">
        <a:lnSpc>
          <a:spcPct val="150000"/>
        </a:lnSpc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2272" y="1958975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프로젝트 </a:t>
            </a:r>
            <a:r>
              <a:rPr lang="ko-KR" altLang="en-US" dirty="0" smtClean="0"/>
              <a:t>기획서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가제 작</a:t>
            </a:r>
            <a:r>
              <a:rPr lang="ko-KR" altLang="en-US" dirty="0">
                <a:solidFill>
                  <a:srgbClr val="0000FF"/>
                </a:solidFill>
              </a:rPr>
              <a:t>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개발기간 </a:t>
            </a:r>
            <a:r>
              <a:rPr lang="en-US" altLang="ko-KR" dirty="0" smtClean="0"/>
              <a:t>: 2018.07.31.~08.22.</a:t>
            </a:r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0000FF"/>
                </a:solidFill>
              </a:rPr>
              <a:t>지효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0000FF"/>
                </a:solidFill>
              </a:rPr>
              <a:t>쯔위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미나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사나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 목표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개발 계획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예상 구현 결과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+mn-ea"/>
              </a:rPr>
              <a:t>목적 및 필요성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프로젝트의 목적과 필요성을 정확히 밝힌다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41148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0000FF"/>
              </a:solidFill>
            </a:endParaRPr>
          </a:p>
          <a:p>
            <a:pPr marL="566928" lvl="0" indent="-457200">
              <a:buClr>
                <a:srgbClr val="A04DA3"/>
              </a:buClr>
              <a:buFont typeface="+mj-lt"/>
              <a:buAutoNum type="arabicPeriod"/>
            </a:pPr>
            <a:r>
              <a:rPr lang="ko-KR" altLang="en-US" sz="1800" dirty="0" smtClean="0">
                <a:solidFill>
                  <a:prstClr val="black"/>
                </a:solidFill>
              </a:rPr>
              <a:t>프로젝트 기능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FF"/>
                </a:solidFill>
              </a:rPr>
              <a:t>프로젝트를 통해 구현할 기능과 서비스에 대해 밝힌다</a:t>
            </a:r>
            <a:r>
              <a:rPr lang="en-US" altLang="ko-KR" sz="1600" dirty="0" smtClean="0">
                <a:solidFill>
                  <a:srgbClr val="0000FF"/>
                </a:solidFill>
              </a:rPr>
              <a:t>. </a:t>
            </a:r>
          </a:p>
          <a:p>
            <a:pPr lvl="1"/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프로젝트의 개발 크기와 사용 방법을 기재한다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18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01514"/>
              </p:ext>
            </p:extLst>
          </p:nvPr>
        </p:nvGraphicFramePr>
        <p:xfrm>
          <a:off x="971600" y="3713440"/>
          <a:ext cx="74168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80931"/>
                <a:gridCol w="1180931"/>
                <a:gridCol w="1180931"/>
                <a:gridCol w="1180931"/>
                <a:gridCol w="11809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계획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요구 분석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발표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왼쪽/오른쪽 화살표 3"/>
          <p:cNvSpPr/>
          <p:nvPr/>
        </p:nvSpPr>
        <p:spPr>
          <a:xfrm>
            <a:off x="2483768" y="4100864"/>
            <a:ext cx="115212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3059832" y="4509120"/>
            <a:ext cx="177905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988840"/>
            <a:ext cx="8229600" cy="4585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+mn-ea"/>
              </a:rPr>
              <a:t>담당 역할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역할은 변경 가능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00FF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+mn-ea"/>
              </a:rPr>
              <a:t>     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프로젝트 팀장 및 발표자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지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현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      개발자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800" dirty="0" err="1" smtClean="0">
                <a:solidFill>
                  <a:srgbClr val="0000FF"/>
                </a:solidFill>
                <a:latin typeface="+mn-ea"/>
              </a:rPr>
              <a:t>쯔위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(UI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구성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),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 미나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(DB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구현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),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사나</a:t>
            </a:r>
            <a:endParaRPr lang="en-US" altLang="ko-KR" sz="1800" dirty="0" smtClean="0">
              <a:solidFill>
                <a:srgbClr val="0000FF"/>
              </a:solidFill>
              <a:latin typeface="+mn-ea"/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테스터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미나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3059832" y="4869160"/>
            <a:ext cx="295232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681224" y="5229200"/>
            <a:ext cx="413113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6639086" y="5607496"/>
            <a:ext cx="117327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7884367" y="5949280"/>
            <a:ext cx="50405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기능 설계</a:t>
            </a:r>
            <a:endParaRPr lang="en-US" altLang="ko-KR" dirty="0"/>
          </a:p>
        </p:txBody>
      </p:sp>
      <p:pic>
        <p:nvPicPr>
          <p:cNvPr id="1026" name="Picture 2" descr="http://blog.soton.ac.uk/onep/files/2015/04/11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46672"/>
            <a:ext cx="3312368" cy="26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6829" y="1988840"/>
            <a:ext cx="8348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dirty="0" smtClean="0">
                <a:solidFill>
                  <a:srgbClr val="0000FF"/>
                </a:solidFill>
              </a:rPr>
              <a:t>서비스의 </a:t>
            </a:r>
            <a:r>
              <a:rPr lang="ko-KR" altLang="en-US" sz="1600" dirty="0">
                <a:solidFill>
                  <a:srgbClr val="0000FF"/>
                </a:solidFill>
              </a:rPr>
              <a:t>구성을 이미지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도표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 smtClean="0">
                <a:solidFill>
                  <a:srgbClr val="0000FF"/>
                </a:solidFill>
              </a:rPr>
              <a:t>그래프</a:t>
            </a:r>
            <a:r>
              <a:rPr lang="en-US" altLang="ko-KR" sz="1600" dirty="0" smtClean="0">
                <a:solidFill>
                  <a:srgbClr val="0000FF"/>
                </a:solidFill>
              </a:rPr>
              <a:t>, User diagram, Sequence Diagram, Mind Map</a:t>
            </a:r>
            <a:r>
              <a:rPr lang="ko-KR" altLang="en-US" sz="1600" dirty="0" smtClean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등을 </a:t>
            </a:r>
            <a:r>
              <a:rPr lang="ko-KR" altLang="en-US" sz="1600" dirty="0" smtClean="0">
                <a:solidFill>
                  <a:srgbClr val="0000FF"/>
                </a:solidFill>
              </a:rPr>
              <a:t>활용하여 </a:t>
            </a:r>
            <a:r>
              <a:rPr lang="ko-KR" altLang="en-US" sz="1600" dirty="0">
                <a:solidFill>
                  <a:srgbClr val="0000FF"/>
                </a:solidFill>
              </a:rPr>
              <a:t>설명합니다</a:t>
            </a:r>
            <a:r>
              <a:rPr lang="en-US" altLang="ko-KR" sz="1600" dirty="0" smtClean="0">
                <a:solidFill>
                  <a:srgbClr val="0000FF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solidFill>
                  <a:srgbClr val="0000FF"/>
                </a:solidFill>
              </a:rPr>
              <a:t>http://aquerytool.com</a:t>
            </a:r>
            <a:r>
              <a:rPr lang="en-US" altLang="ko-KR" sz="1600" dirty="0" smtClean="0">
                <a:solidFill>
                  <a:srgbClr val="0000FF"/>
                </a:solidFill>
              </a:rPr>
              <a:t>/ </a:t>
            </a:r>
            <a:r>
              <a:rPr lang="ko-KR" altLang="en-US" sz="1600" dirty="0" smtClean="0">
                <a:solidFill>
                  <a:srgbClr val="0000FF"/>
                </a:solidFill>
              </a:rPr>
              <a:t>활용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solidFill>
                  <a:srgbClr val="0000FF"/>
                </a:solidFill>
              </a:rPr>
              <a:t>https://www.draw.io/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1" y="3558500"/>
            <a:ext cx="3509726" cy="259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61584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Diagram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6133038"/>
            <a:ext cx="133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Mind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예상 구현 결과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개발 예상 결과물의 서비스 내용을 구체적으로 기술합니다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https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://ovenapp.io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/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활용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https://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thenounproject.com/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활용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https://www.uml-diagrams.org</a:t>
            </a:r>
            <a:r>
              <a:rPr lang="en-US" altLang="ko-KR" sz="1600" dirty="0" smtClean="0">
                <a:solidFill>
                  <a:srgbClr val="0000FF"/>
                </a:solidFill>
              </a:rPr>
              <a:t>/ </a:t>
            </a:r>
            <a:r>
              <a:rPr lang="ko-KR" altLang="en-US" sz="1600" dirty="0" smtClean="0">
                <a:solidFill>
                  <a:srgbClr val="0000FF"/>
                </a:solidFill>
              </a:rPr>
              <a:t>활용</a:t>
            </a:r>
            <a:endParaRPr lang="ko-KR" altLang="en-US" sz="16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93" y="4161705"/>
            <a:ext cx="218011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27154"/>
            <a:ext cx="2160240" cy="164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27154"/>
            <a:ext cx="2304255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 rot="1796496" flipH="1" flipV="1">
            <a:off x="3081169" y="4543971"/>
            <a:ext cx="301538" cy="389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9136890" flipH="1" flipV="1">
            <a:off x="5782327" y="4552803"/>
            <a:ext cx="301538" cy="389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5269274"/>
            <a:ext cx="205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개인 정보 페이지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17593" y="5857527"/>
            <a:ext cx="205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메인 페이지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2278" y="5115385"/>
            <a:ext cx="2056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지도 페이지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44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>
                <a:latin typeface="+mj-ea"/>
              </a:rPr>
              <a:t>감사합니다</a:t>
            </a:r>
            <a:r>
              <a:rPr lang="en-US" altLang="ko-KR" sz="4800" dirty="0" smtClean="0">
                <a:latin typeface="+mj-ea"/>
              </a:rPr>
              <a:t>.</a:t>
            </a:r>
            <a:endParaRPr lang="ko-KR" altLang="en-US" sz="4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87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304</TotalTime>
  <Words>196</Words>
  <Application>Microsoft Office PowerPoint</Application>
  <PresentationFormat>화면 슬라이드 쇼(4:3)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Georgia</vt:lpstr>
      <vt:lpstr>Trebuchet MS</vt:lpstr>
      <vt:lpstr>Wingdings 2</vt:lpstr>
      <vt:lpstr>도시</vt:lpstr>
      <vt:lpstr>프로젝트 기획서 (가제 작성)</vt:lpstr>
      <vt:lpstr>목차</vt:lpstr>
      <vt:lpstr>1. 개발 목표</vt:lpstr>
      <vt:lpstr>2. 개발 계획</vt:lpstr>
      <vt:lpstr>3. 기능 설계</vt:lpstr>
      <vt:lpstr>4. 예상 구현 결과</vt:lpstr>
      <vt:lpstr>감사합니다.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54</cp:revision>
  <dcterms:created xsi:type="dcterms:W3CDTF">2006-10-05T04:04:58Z</dcterms:created>
  <dcterms:modified xsi:type="dcterms:W3CDTF">2018-12-12T06:54:43Z</dcterms:modified>
</cp:coreProperties>
</file>