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0C8-276E-4A35-A516-0A9870241EA1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2EED-8553-4F53-837B-62EC2D9B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30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0C8-276E-4A35-A516-0A9870241EA1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2EED-8553-4F53-837B-62EC2D9B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4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0C8-276E-4A35-A516-0A9870241EA1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2EED-8553-4F53-837B-62EC2D9B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29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0C8-276E-4A35-A516-0A9870241EA1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2EED-8553-4F53-837B-62EC2D9B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3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0C8-276E-4A35-A516-0A9870241EA1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2EED-8553-4F53-837B-62EC2D9B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6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0C8-276E-4A35-A516-0A9870241EA1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2EED-8553-4F53-837B-62EC2D9B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47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0C8-276E-4A35-A516-0A9870241EA1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2EED-8553-4F53-837B-62EC2D9B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3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0C8-276E-4A35-A516-0A9870241EA1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2EED-8553-4F53-837B-62EC2D9B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9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0C8-276E-4A35-A516-0A9870241EA1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2EED-8553-4F53-837B-62EC2D9B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38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0C8-276E-4A35-A516-0A9870241EA1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2EED-8553-4F53-837B-62EC2D9B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57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0C8-276E-4A35-A516-0A9870241EA1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2EED-8553-4F53-837B-62EC2D9B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FF0C8-276E-4A35-A516-0A9870241EA1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E2EED-8553-4F53-837B-62EC2D9B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9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1" y="-1"/>
            <a:ext cx="9144000" cy="429309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꺾인 연결선 36"/>
          <p:cNvCxnSpPr/>
          <p:nvPr/>
        </p:nvCxnSpPr>
        <p:spPr>
          <a:xfrm rot="5400000">
            <a:off x="5310761" y="2799609"/>
            <a:ext cx="2626934" cy="266429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827584" y="2746282"/>
            <a:ext cx="756084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1763688" y="267427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923928" y="267427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499713" y="267427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652120" y="267427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884368" y="267427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547943" y="1738728"/>
            <a:ext cx="575506" cy="5755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2" descr="C:\Users\seok\Desktop\윤경일 자소서\아이콘\mortarboard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072" y="1848857"/>
            <a:ext cx="355249" cy="35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/>
          <p:cNvSpPr/>
          <p:nvPr/>
        </p:nvSpPr>
        <p:spPr>
          <a:xfrm>
            <a:off x="4283968" y="1738728"/>
            <a:ext cx="575506" cy="5755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Picture 4" descr="C:\Users\seok\Desktop\윤경일 자소서\아이콘\user19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082" y="1869842"/>
            <a:ext cx="313278" cy="31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/>
          <p:cNvSpPr/>
          <p:nvPr/>
        </p:nvSpPr>
        <p:spPr>
          <a:xfrm>
            <a:off x="3708183" y="3178888"/>
            <a:ext cx="575506" cy="575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Picture 3" descr="C:\Users\seok\Desktop\윤경일 자소서\아이콘\sales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055" y="3286760"/>
            <a:ext cx="359761" cy="35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타원 15"/>
          <p:cNvSpPr/>
          <p:nvPr/>
        </p:nvSpPr>
        <p:spPr>
          <a:xfrm>
            <a:off x="5436375" y="3178609"/>
            <a:ext cx="575506" cy="5755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Picture 5" descr="C:\Users\seok\Desktop\윤경일 자소서\아이콘\businessman279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822" y="3294056"/>
            <a:ext cx="344612" cy="34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/>
          <p:cNvCxnSpPr/>
          <p:nvPr/>
        </p:nvCxnSpPr>
        <p:spPr>
          <a:xfrm flipV="1">
            <a:off x="1835696" y="2386242"/>
            <a:ext cx="0" cy="2880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 rot="5400000" flipH="1" flipV="1">
            <a:off x="1893740" y="1500106"/>
            <a:ext cx="180578" cy="29666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132362" y="1468419"/>
            <a:ext cx="164755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2009. </a:t>
            </a:r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강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대학교 경영학과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졸업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4571721" y="2389682"/>
            <a:ext cx="0" cy="2880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 rot="5400000" flipH="1" flipV="1">
            <a:off x="4620852" y="1499548"/>
            <a:ext cx="180578" cy="29666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931482" y="1340768"/>
            <a:ext cx="3672408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2011.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altLang="ko-KR" sz="11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마케팅 전략기획 강의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온라인 시장의 트렌드와 소비자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NEEDS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결합한 새로운 마케팅 전략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MOBILE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광고 시장에 대한 이해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H="1" flipV="1">
            <a:off x="3527656" y="3466362"/>
            <a:ext cx="180527" cy="2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999484" y="2818290"/>
            <a:ext cx="0" cy="2880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83568" y="3284984"/>
            <a:ext cx="2844087" cy="662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2010. </a:t>
            </a:r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MC MARKETING COMPANY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입사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여 개 기업 마케팅 전략기획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Project manager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011881" y="3466362"/>
            <a:ext cx="2163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724128" y="2818290"/>
            <a:ext cx="0" cy="2880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228184" y="3322067"/>
            <a:ext cx="1440160" cy="432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2013.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 </a:t>
            </a:r>
            <a:r>
              <a:rPr lang="ko-KR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현재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11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마케팅 팀 팀장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34" y="4653136"/>
            <a:ext cx="2910370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4176094" y="4581128"/>
            <a:ext cx="300626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 HYUN SEOK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97530" y="4962649"/>
            <a:ext cx="50856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211960" y="5733256"/>
            <a:ext cx="3672408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대학생 마케터의 왕이 되자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마케팅 동아리 활동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홍보 마케팅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기획 경력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</a:t>
            </a:r>
            <a:endParaRPr lang="ko-KR" alt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네이버 블로그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‘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까칠한 조땡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운영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 평균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5~6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천명 방문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320111" y="5301208"/>
            <a:ext cx="971969" cy="28803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마케터</a:t>
            </a:r>
            <a:endParaRPr lang="ko-KR" altLang="en-US" sz="11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544247" y="5301208"/>
            <a:ext cx="971969" cy="2880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블로거</a:t>
            </a:r>
            <a:endParaRPr lang="ko-KR" altLang="en-US" sz="11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696375" y="5301208"/>
            <a:ext cx="971969" cy="28803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기획자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323528" y="0"/>
            <a:ext cx="288032" cy="18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01</a:t>
            </a:r>
            <a:endParaRPr lang="ko-KR" altLang="en-US" sz="700" b="1" dirty="0"/>
          </a:p>
        </p:txBody>
      </p:sp>
      <p:sp>
        <p:nvSpPr>
          <p:cNvPr id="40" name="직사각형 39"/>
          <p:cNvSpPr/>
          <p:nvPr/>
        </p:nvSpPr>
        <p:spPr>
          <a:xfrm>
            <a:off x="277809" y="622"/>
            <a:ext cx="45719" cy="9080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95536" y="548680"/>
            <a:ext cx="30963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PERSONAL HISTORY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5536" y="260648"/>
            <a:ext cx="30963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Career of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 HYUN SEOK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99</Words>
  <Application>Microsoft Office PowerPoint</Application>
  <PresentationFormat>화면 슬라이드 쇼(4:3)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seok0621</dc:creator>
  <cp:lastModifiedBy>seok0621</cp:lastModifiedBy>
  <cp:revision>2</cp:revision>
  <dcterms:created xsi:type="dcterms:W3CDTF">2015-05-11T12:11:12Z</dcterms:created>
  <dcterms:modified xsi:type="dcterms:W3CDTF">2015-05-11T12:28:00Z</dcterms:modified>
</cp:coreProperties>
</file>