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  <p:sldMasterId id="2147483780" r:id="rId12"/>
  </p:sldMasterIdLst>
  <p:sldIdLst>
    <p:sldId id="512" r:id="rId13"/>
    <p:sldId id="517" r:id="rId14"/>
    <p:sldId id="531" r:id="rId15"/>
    <p:sldId id="515" r:id="rId16"/>
    <p:sldId id="532" r:id="rId17"/>
    <p:sldId id="516" r:id="rId18"/>
    <p:sldId id="533" r:id="rId19"/>
    <p:sldId id="523" r:id="rId20"/>
    <p:sldId id="534" r:id="rId21"/>
    <p:sldId id="524" r:id="rId22"/>
    <p:sldId id="521" r:id="rId23"/>
    <p:sldId id="525" r:id="rId24"/>
    <p:sldId id="561" r:id="rId25"/>
    <p:sldId id="558" r:id="rId26"/>
    <p:sldId id="509" r:id="rId27"/>
    <p:sldId id="556" r:id="rId28"/>
    <p:sldId id="560" r:id="rId29"/>
    <p:sldId id="559" r:id="rId30"/>
    <p:sldId id="557" r:id="rId31"/>
    <p:sldId id="522" r:id="rId32"/>
    <p:sldId id="563" r:id="rId33"/>
    <p:sldId id="566" r:id="rId34"/>
    <p:sldId id="565" r:id="rId35"/>
    <p:sldId id="535" r:id="rId36"/>
    <p:sldId id="540" r:id="rId37"/>
    <p:sldId id="542" r:id="rId38"/>
    <p:sldId id="527" r:id="rId39"/>
    <p:sldId id="567" r:id="rId40"/>
    <p:sldId id="544" r:id="rId41"/>
    <p:sldId id="543" r:id="rId42"/>
    <p:sldId id="545" r:id="rId43"/>
    <p:sldId id="548" r:id="rId44"/>
    <p:sldId id="547" r:id="rId45"/>
    <p:sldId id="546" r:id="rId46"/>
    <p:sldId id="554" r:id="rId47"/>
    <p:sldId id="553" r:id="rId48"/>
    <p:sldId id="529" r:id="rId49"/>
    <p:sldId id="555" r:id="rId50"/>
    <p:sldId id="568" r:id="rId51"/>
    <p:sldId id="519" r:id="rId52"/>
    <p:sldId id="520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192C4F"/>
    <a:srgbClr val="404257"/>
    <a:srgbClr val="D86E9C"/>
    <a:srgbClr val="F1E7E7"/>
    <a:srgbClr val="2C2E3C"/>
    <a:srgbClr val="2190C8"/>
    <a:srgbClr val="63C1C1"/>
    <a:srgbClr val="88725B"/>
    <a:srgbClr val="0D29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1" autoAdjust="0"/>
    <p:restoredTop sz="94660"/>
  </p:normalViewPr>
  <p:slideViewPr>
    <p:cSldViewPr snapToGrid="0">
      <p:cViewPr>
        <p:scale>
          <a:sx n="100" d="100"/>
          <a:sy n="100" d="100"/>
        </p:scale>
        <p:origin x="-408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00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slide" Target="slides/slide35.xml"/><Relationship Id="rId50" Type="http://schemas.openxmlformats.org/officeDocument/2006/relationships/slide" Target="slides/slide38.xml"/><Relationship Id="rId55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3" Type="http://schemas.openxmlformats.org/officeDocument/2006/relationships/slide" Target="slides/slide41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slide" Target="slides/slide36.xml"/><Relationship Id="rId56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9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slide" Target="slides/slide37.xml"/><Relationship Id="rId57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61884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21013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77011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95503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70507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25089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55108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28261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71082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5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681254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9329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22556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64651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044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39412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14048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6324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60150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170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97812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63683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6122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9329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22556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64651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044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3941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14048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6324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601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347630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17003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636833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61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65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432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270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668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9483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78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0408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0412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6462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1260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5008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2703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716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442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4807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61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4148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2100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8465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5522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0582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2760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777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4316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6108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00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5668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5700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4617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4311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8668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5653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5752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6673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5960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13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3809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5029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1373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7376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63240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04453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48213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25706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73331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67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01913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50866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43381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09657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180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55540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46585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52431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6421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92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38609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80782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38964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07680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05886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0647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34007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62764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52431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6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92892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38609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80782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38964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07680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05886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0647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34007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62764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61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21013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77011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95503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70507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25089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55108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28261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71082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5195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68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4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19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19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23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49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11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70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93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83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83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4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1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1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1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1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1.xml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0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oresis92/KITWARE" TargetMode="External"/><Relationship Id="rId2" Type="http://schemas.openxmlformats.org/officeDocument/2006/relationships/hyperlink" Target="http://52.79.145.202/groupware" TargetMode="External"/><Relationship Id="rId1" Type="http://schemas.openxmlformats.org/officeDocument/2006/relationships/slideLayout" Target="../slideLayouts/slideLayout10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43100" y="3710750"/>
            <a:ext cx="2200275" cy="34027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prstClr val="white"/>
                </a:solidFill>
              </a:rPr>
              <a:t>팀</a:t>
            </a:r>
            <a:r>
              <a:rPr lang="ko-KR" altLang="en-US" sz="2000" b="1" dirty="0">
                <a:solidFill>
                  <a:prstClr val="white"/>
                </a:solidFill>
              </a:rPr>
              <a:t>원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0" y="1489660"/>
            <a:ext cx="608139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b="1" dirty="0" smtClean="0">
                <a:solidFill>
                  <a:schemeClr val="bg1"/>
                </a:solidFill>
              </a:rPr>
              <a:t>KITWARE</a:t>
            </a:r>
          </a:p>
          <a:p>
            <a:pPr algn="ctr">
              <a:lnSpc>
                <a:spcPct val="150000"/>
              </a:lnSpc>
            </a:pPr>
            <a:endParaRPr lang="en-US" altLang="ko-KR" sz="16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</a:rPr>
              <a:t>http</a:t>
            </a:r>
            <a:r>
              <a:rPr lang="en-US" altLang="ko-KR" sz="1600" b="1" dirty="0">
                <a:solidFill>
                  <a:schemeClr val="bg1"/>
                </a:solidFill>
              </a:rPr>
              <a:t>://52.79.145.202/groupware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255" y="711550"/>
            <a:ext cx="4420383" cy="543489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27867" y="4051026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김수진 김영동 염창섭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01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01932" y="145397"/>
            <a:ext cx="2527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/>
              <a:t>Page. 4 </a:t>
            </a:r>
            <a:r>
              <a:rPr lang="en-US" altLang="ko-KR" sz="2000" b="1" dirty="0"/>
              <a:t>/ </a:t>
            </a:r>
            <a:r>
              <a:rPr lang="ko-KR" altLang="en-US" sz="2000" b="1" dirty="0" smtClean="0"/>
              <a:t>기능설</a:t>
            </a:r>
            <a:r>
              <a:rPr lang="ko-KR" altLang="en-US" sz="2000" b="1" dirty="0"/>
              <a:t>계</a:t>
            </a:r>
            <a:endParaRPr lang="en-US" altLang="ko-KR" b="1" dirty="0">
              <a:cs typeface="Aharoni" panose="02010803020104030203" pitchFamily="2" charset="-79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6653" y="966011"/>
            <a:ext cx="2729061" cy="4542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</a:rPr>
              <a:t>4.1 </a:t>
            </a:r>
            <a:r>
              <a:rPr lang="ko-KR" altLang="en-US" b="1" dirty="0">
                <a:solidFill>
                  <a:prstClr val="black"/>
                </a:solidFill>
              </a:rPr>
              <a:t>마인드맵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860220" y="0"/>
            <a:ext cx="33317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/>
              <a:t>SOLUTION </a:t>
            </a:r>
            <a:r>
              <a:rPr lang="en-US" altLang="ko-KR" sz="2800" b="1" i="1" dirty="0" smtClean="0"/>
              <a:t>KITWARE</a:t>
            </a:r>
            <a:endParaRPr lang="en-US" altLang="ko-KR" sz="2800" b="1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760130" y="1557000"/>
            <a:ext cx="3201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알 마인드를 사용하여 만든 마인드맵</a:t>
            </a:r>
            <a:endParaRPr lang="ko-KR" altLang="en-US" sz="1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59" y="1988345"/>
            <a:ext cx="9897198" cy="47258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51059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01932" y="145397"/>
            <a:ext cx="2527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Page. </a:t>
            </a:r>
            <a:r>
              <a:rPr lang="en-US" altLang="ko-KR" sz="2000" b="1" dirty="0">
                <a:solidFill>
                  <a:schemeClr val="bg1"/>
                </a:solidFill>
              </a:rPr>
              <a:t>4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/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기능설</a:t>
            </a:r>
            <a:r>
              <a:rPr lang="ko-KR" altLang="en-US" sz="2000" b="1" dirty="0">
                <a:solidFill>
                  <a:schemeClr val="bg1"/>
                </a:solidFill>
              </a:rPr>
              <a:t>계</a:t>
            </a:r>
            <a:endParaRPr lang="en-US" altLang="ko-KR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6653" y="966011"/>
            <a:ext cx="2729061" cy="45429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>
                    <a:lumMod val="85000"/>
                  </a:prstClr>
                </a:solidFill>
              </a:rPr>
              <a:t>4.2 ERD </a:t>
            </a:r>
            <a:r>
              <a:rPr lang="en-US" altLang="ko-KR" b="1" dirty="0" err="1">
                <a:solidFill>
                  <a:prstClr val="white">
                    <a:lumMod val="85000"/>
                  </a:prstClr>
                </a:solidFill>
              </a:rPr>
              <a:t>Drigram</a:t>
            </a:r>
            <a:r>
              <a:rPr lang="en-US" altLang="ko-KR" b="1" dirty="0">
                <a:solidFill>
                  <a:prstClr val="white">
                    <a:lumMod val="85000"/>
                  </a:prstClr>
                </a:solidFill>
              </a:rPr>
              <a:t>  </a:t>
            </a:r>
            <a:endParaRPr lang="ko-KR" altLang="en-US" sz="11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860220" y="0"/>
            <a:ext cx="33317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>
                <a:solidFill>
                  <a:schemeClr val="bg1"/>
                </a:solidFill>
              </a:rPr>
              <a:t>SOLUTION </a:t>
            </a:r>
            <a:r>
              <a:rPr lang="en-US" altLang="ko-KR" sz="2800" b="1" i="1" dirty="0" smtClean="0">
                <a:solidFill>
                  <a:schemeClr val="bg1"/>
                </a:solidFill>
              </a:rPr>
              <a:t>KITWARE</a:t>
            </a:r>
            <a:endParaRPr lang="en-US" altLang="ko-KR" sz="2800" b="1" i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0130" y="1557000"/>
            <a:ext cx="1612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- </a:t>
            </a:r>
            <a:r>
              <a:rPr lang="en-US" altLang="ko-KR" sz="1600" b="1" dirty="0" smtClean="0">
                <a:solidFill>
                  <a:prstClr val="white"/>
                </a:solidFill>
              </a:rPr>
              <a:t>ER</a:t>
            </a:r>
            <a:r>
              <a:rPr lang="ko-KR" altLang="en-US" sz="1600" b="1" dirty="0">
                <a:solidFill>
                  <a:prstClr val="white"/>
                </a:solidFill>
              </a:rPr>
              <a:t>다이어그램</a:t>
            </a:r>
          </a:p>
        </p:txBody>
      </p:sp>
      <p:pic>
        <p:nvPicPr>
          <p:cNvPr id="1026" name="Picture 2" descr="C:\Users\tiajs\OneDrive\Desktop\Document\ERD\kitwar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278" y="699395"/>
            <a:ext cx="7644138" cy="59372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342926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01932" y="145397"/>
            <a:ext cx="2527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/>
              <a:t>Page. 4 </a:t>
            </a:r>
            <a:r>
              <a:rPr lang="en-US" altLang="ko-KR" sz="2000" b="1" dirty="0"/>
              <a:t>/ </a:t>
            </a:r>
            <a:r>
              <a:rPr lang="ko-KR" altLang="en-US" sz="2000" b="1" dirty="0" smtClean="0"/>
              <a:t>기능설</a:t>
            </a:r>
            <a:r>
              <a:rPr lang="ko-KR" altLang="en-US" sz="2000" b="1" dirty="0"/>
              <a:t>계</a:t>
            </a:r>
            <a:endParaRPr lang="en-US" altLang="ko-KR" b="1" dirty="0">
              <a:cs typeface="Aharoni" panose="02010803020104030203" pitchFamily="2" charset="-79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6653" y="966011"/>
            <a:ext cx="2729061" cy="4542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</a:rPr>
              <a:t>4.3 Use Case Diagram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860220" y="0"/>
            <a:ext cx="33317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/>
              <a:t>SOLUTION </a:t>
            </a:r>
            <a:r>
              <a:rPr lang="en-US" altLang="ko-KR" sz="2800" b="1" i="1" dirty="0" smtClean="0"/>
              <a:t>KITWARE</a:t>
            </a:r>
            <a:endParaRPr lang="en-US" altLang="ko-KR" sz="28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60130" y="1557000"/>
            <a:ext cx="2717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사용자 </a:t>
            </a:r>
            <a:r>
              <a:rPr lang="ko-KR" altLang="en-US" sz="1400" b="1" dirty="0" err="1" smtClean="0"/>
              <a:t>유즈케이스</a:t>
            </a:r>
            <a:r>
              <a:rPr lang="ko-KR" altLang="en-US" sz="1400" b="1" dirty="0" smtClean="0"/>
              <a:t> 다이어그램</a:t>
            </a:r>
            <a:endParaRPr lang="ko-KR" altLang="en-US" sz="14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541" y="966010"/>
            <a:ext cx="8548836" cy="531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59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01932" y="145397"/>
            <a:ext cx="2527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/>
              <a:t>Page. 4 </a:t>
            </a:r>
            <a:r>
              <a:rPr lang="en-US" altLang="ko-KR" sz="2000" b="1" dirty="0"/>
              <a:t>/ </a:t>
            </a:r>
            <a:r>
              <a:rPr lang="ko-KR" altLang="en-US" sz="2000" b="1" dirty="0" smtClean="0"/>
              <a:t>기능설</a:t>
            </a:r>
            <a:r>
              <a:rPr lang="ko-KR" altLang="en-US" sz="2000" b="1" dirty="0"/>
              <a:t>계</a:t>
            </a:r>
            <a:endParaRPr lang="en-US" altLang="ko-KR" b="1" dirty="0">
              <a:cs typeface="Aharoni" panose="02010803020104030203" pitchFamily="2" charset="-79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6653" y="966011"/>
            <a:ext cx="2729061" cy="4542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</a:rPr>
              <a:t>4.3 Use Case Diagram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860220" y="0"/>
            <a:ext cx="33317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/>
              <a:t>SOLUTION </a:t>
            </a:r>
            <a:r>
              <a:rPr lang="en-US" altLang="ko-KR" sz="2800" b="1" i="1" dirty="0" smtClean="0"/>
              <a:t>KITWARE</a:t>
            </a:r>
            <a:endParaRPr lang="en-US" altLang="ko-KR" sz="28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60130" y="1557000"/>
            <a:ext cx="2717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관리</a:t>
            </a:r>
            <a:r>
              <a:rPr lang="ko-KR" altLang="en-US" sz="1400" b="1" dirty="0"/>
              <a:t>자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유즈케이스</a:t>
            </a:r>
            <a:r>
              <a:rPr lang="ko-KR" altLang="en-US" sz="1400" b="1" dirty="0" smtClean="0"/>
              <a:t> 다이어그램</a:t>
            </a:r>
            <a:endParaRPr lang="ko-KR" altLang="en-US" sz="1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637" y="910145"/>
            <a:ext cx="8995637" cy="570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65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01932" y="145397"/>
            <a:ext cx="2527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Page. </a:t>
            </a:r>
            <a:r>
              <a:rPr lang="en-US" altLang="ko-KR" sz="2000" b="1" dirty="0">
                <a:solidFill>
                  <a:schemeClr val="bg1"/>
                </a:solidFill>
              </a:rPr>
              <a:t>4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/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기능설</a:t>
            </a:r>
            <a:r>
              <a:rPr lang="ko-KR" altLang="en-US" sz="2000" b="1" dirty="0">
                <a:solidFill>
                  <a:schemeClr val="bg1"/>
                </a:solidFill>
              </a:rPr>
              <a:t>계</a:t>
            </a:r>
            <a:endParaRPr lang="en-US" altLang="ko-KR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6653" y="966011"/>
            <a:ext cx="2729061" cy="45429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>
                    <a:lumMod val="85000"/>
                  </a:prstClr>
                </a:solidFill>
              </a:rPr>
              <a:t>4.4 Class Diagram</a:t>
            </a:r>
            <a:endParaRPr lang="ko-KR" altLang="en-US" sz="11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60220" y="0"/>
            <a:ext cx="33317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>
                <a:solidFill>
                  <a:schemeClr val="bg1"/>
                </a:solidFill>
              </a:rPr>
              <a:t>SOLUTION </a:t>
            </a:r>
            <a:r>
              <a:rPr lang="en-US" altLang="ko-KR" sz="2800" b="1" i="1" dirty="0" smtClean="0">
                <a:solidFill>
                  <a:schemeClr val="bg1"/>
                </a:solidFill>
              </a:rPr>
              <a:t>KITWARE</a:t>
            </a:r>
            <a:endParaRPr lang="en-US" altLang="ko-KR" sz="2800" b="1" i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0130" y="1557000"/>
            <a:ext cx="3280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- 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회원</a:t>
            </a:r>
            <a:r>
              <a:rPr lang="en-US" altLang="ko-KR" sz="1600" b="1" dirty="0" smtClean="0">
                <a:solidFill>
                  <a:prstClr val="white"/>
                </a:solidFill>
              </a:rPr>
              <a:t>,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 관리자 클래스 다이어그램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pic>
        <p:nvPicPr>
          <p:cNvPr id="7170" name="Picture 2" descr="C:\Users\tiajs\OneDrive\Desktop\Document\class_diagram\Member_diagra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1" y="2556561"/>
            <a:ext cx="9628839" cy="37219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pic>
        <p:nvPicPr>
          <p:cNvPr id="7171" name="Picture 3" descr="C:\Users\tiajs\OneDrive\Desktop\Document\class_diagram\Manager_diagra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869" y="2556561"/>
            <a:ext cx="2253930" cy="37219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925705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01932" y="145397"/>
            <a:ext cx="2527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Page. </a:t>
            </a:r>
            <a:r>
              <a:rPr lang="en-US" altLang="ko-KR" sz="2000" b="1" dirty="0">
                <a:solidFill>
                  <a:schemeClr val="bg1"/>
                </a:solidFill>
              </a:rPr>
              <a:t>4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/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기능설</a:t>
            </a:r>
            <a:r>
              <a:rPr lang="ko-KR" altLang="en-US" sz="2000" b="1" dirty="0">
                <a:solidFill>
                  <a:schemeClr val="bg1"/>
                </a:solidFill>
              </a:rPr>
              <a:t>계</a:t>
            </a:r>
            <a:endParaRPr lang="en-US" altLang="ko-KR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6653" y="966011"/>
            <a:ext cx="2729061" cy="45429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>
                    <a:lumMod val="85000"/>
                  </a:prstClr>
                </a:solidFill>
              </a:rPr>
              <a:t>4.4 Class Diagram</a:t>
            </a:r>
            <a:endParaRPr lang="ko-KR" altLang="en-US" sz="11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60220" y="0"/>
            <a:ext cx="33317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>
                <a:solidFill>
                  <a:schemeClr val="bg1"/>
                </a:solidFill>
              </a:rPr>
              <a:t>SOLUTION </a:t>
            </a:r>
            <a:r>
              <a:rPr lang="en-US" altLang="ko-KR" sz="2800" b="1" i="1" dirty="0" smtClean="0">
                <a:solidFill>
                  <a:schemeClr val="bg1"/>
                </a:solidFill>
              </a:rPr>
              <a:t>KITWARE</a:t>
            </a:r>
            <a:endParaRPr lang="en-US" altLang="ko-KR" sz="2800" b="1" i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0130" y="1557000"/>
            <a:ext cx="2948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- 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전자결재 클래스 다이어그램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pic>
        <p:nvPicPr>
          <p:cNvPr id="2050" name="Picture 2" descr="C:\Users\tiajs\OneDrive\Desktop\Document\class_diagram\Approval_diagra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2" y="2264175"/>
            <a:ext cx="11800346" cy="41114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630137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01932" y="145397"/>
            <a:ext cx="2527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Page. </a:t>
            </a:r>
            <a:r>
              <a:rPr lang="en-US" altLang="ko-KR" sz="2000" b="1" dirty="0">
                <a:solidFill>
                  <a:schemeClr val="bg1"/>
                </a:solidFill>
              </a:rPr>
              <a:t>4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/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기능설</a:t>
            </a:r>
            <a:r>
              <a:rPr lang="ko-KR" altLang="en-US" sz="2000" b="1" dirty="0">
                <a:solidFill>
                  <a:schemeClr val="bg1"/>
                </a:solidFill>
              </a:rPr>
              <a:t>계</a:t>
            </a:r>
            <a:endParaRPr lang="en-US" altLang="ko-KR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6653" y="966011"/>
            <a:ext cx="2729061" cy="45429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>
                    <a:lumMod val="85000"/>
                  </a:prstClr>
                </a:solidFill>
              </a:rPr>
              <a:t>4.4 Class Diagram</a:t>
            </a:r>
            <a:endParaRPr lang="ko-KR" altLang="en-US" sz="11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60220" y="0"/>
            <a:ext cx="33317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>
                <a:solidFill>
                  <a:schemeClr val="bg1"/>
                </a:solidFill>
              </a:rPr>
              <a:t>SOLUTION </a:t>
            </a:r>
            <a:r>
              <a:rPr lang="en-US" altLang="ko-KR" sz="2800" b="1" i="1" dirty="0" smtClean="0">
                <a:solidFill>
                  <a:schemeClr val="bg1"/>
                </a:solidFill>
              </a:rPr>
              <a:t>KITWARE</a:t>
            </a:r>
            <a:endParaRPr lang="en-US" altLang="ko-KR" sz="2800" b="1" i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0130" y="1557000"/>
            <a:ext cx="2948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- 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전자메일 클래스 다이어그램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pic>
        <p:nvPicPr>
          <p:cNvPr id="3074" name="Picture 2" descr="C:\Users\tiajs\OneDrive\Desktop\Document\class_diagram\Email_diagra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59" y="2018319"/>
            <a:ext cx="11611159" cy="44483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81306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01932" y="145397"/>
            <a:ext cx="2527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Page. </a:t>
            </a:r>
            <a:r>
              <a:rPr lang="en-US" altLang="ko-KR" sz="2000" b="1" dirty="0">
                <a:solidFill>
                  <a:schemeClr val="bg1"/>
                </a:solidFill>
              </a:rPr>
              <a:t>4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/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기능설</a:t>
            </a:r>
            <a:r>
              <a:rPr lang="ko-KR" altLang="en-US" sz="2000" b="1" dirty="0">
                <a:solidFill>
                  <a:schemeClr val="bg1"/>
                </a:solidFill>
              </a:rPr>
              <a:t>계</a:t>
            </a:r>
            <a:endParaRPr lang="en-US" altLang="ko-KR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6653" y="966011"/>
            <a:ext cx="2729061" cy="45429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>
                    <a:lumMod val="85000"/>
                  </a:prstClr>
                </a:solidFill>
              </a:rPr>
              <a:t>4.4 Class Diagram</a:t>
            </a:r>
            <a:endParaRPr lang="ko-KR" altLang="en-US" sz="11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60220" y="0"/>
            <a:ext cx="33317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>
                <a:solidFill>
                  <a:schemeClr val="bg1"/>
                </a:solidFill>
              </a:rPr>
              <a:t>SOLUTION </a:t>
            </a:r>
            <a:r>
              <a:rPr lang="en-US" altLang="ko-KR" sz="2800" b="1" i="1" dirty="0" smtClean="0">
                <a:solidFill>
                  <a:schemeClr val="bg1"/>
                </a:solidFill>
              </a:rPr>
              <a:t>KITWARE</a:t>
            </a:r>
            <a:endParaRPr lang="en-US" altLang="ko-KR" sz="2800" b="1" i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0130" y="1557000"/>
            <a:ext cx="3895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- 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일정관리</a:t>
            </a:r>
            <a:r>
              <a:rPr lang="en-US" altLang="ko-KR" sz="1600" b="1" dirty="0" smtClean="0">
                <a:solidFill>
                  <a:prstClr val="white"/>
                </a:solidFill>
              </a:rPr>
              <a:t>, 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근태관리 클래스 다이어그램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pic>
        <p:nvPicPr>
          <p:cNvPr id="4098" name="Picture 2" descr="C:\Users\tiajs\OneDrive\Desktop\Document\class_diagram\Calendar_diagra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73" y="1996222"/>
            <a:ext cx="10891751" cy="26794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pic>
        <p:nvPicPr>
          <p:cNvPr id="4099" name="Picture 3" descr="C:\Users\tiajs\OneDrive\Desktop\Document\class_diagram\Commuting_diagra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73" y="4742774"/>
            <a:ext cx="10913241" cy="18830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962515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01932" y="145397"/>
            <a:ext cx="2527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Page. </a:t>
            </a:r>
            <a:r>
              <a:rPr lang="en-US" altLang="ko-KR" sz="2000" b="1" dirty="0">
                <a:solidFill>
                  <a:schemeClr val="bg1"/>
                </a:solidFill>
              </a:rPr>
              <a:t>4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/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기능설</a:t>
            </a:r>
            <a:r>
              <a:rPr lang="ko-KR" altLang="en-US" sz="2000" b="1" dirty="0">
                <a:solidFill>
                  <a:schemeClr val="bg1"/>
                </a:solidFill>
              </a:rPr>
              <a:t>계</a:t>
            </a:r>
            <a:endParaRPr lang="en-US" altLang="ko-KR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6653" y="966011"/>
            <a:ext cx="2729061" cy="45429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>
                    <a:lumMod val="85000"/>
                  </a:prstClr>
                </a:solidFill>
              </a:rPr>
              <a:t>4.4 Class Diagram</a:t>
            </a:r>
            <a:endParaRPr lang="ko-KR" altLang="en-US" sz="11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60220" y="0"/>
            <a:ext cx="33317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>
                <a:solidFill>
                  <a:schemeClr val="bg1"/>
                </a:solidFill>
              </a:rPr>
              <a:t>SOLUTION </a:t>
            </a:r>
            <a:r>
              <a:rPr lang="en-US" altLang="ko-KR" sz="2800" b="1" i="1" dirty="0" smtClean="0">
                <a:solidFill>
                  <a:schemeClr val="bg1"/>
                </a:solidFill>
              </a:rPr>
              <a:t>KITWARE</a:t>
            </a:r>
            <a:endParaRPr lang="en-US" altLang="ko-KR" sz="2800" b="1" i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0130" y="1557000"/>
            <a:ext cx="2743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- 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게시판 클래스 다이어그램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pic>
        <p:nvPicPr>
          <p:cNvPr id="5122" name="Picture 2" descr="C:\Users\tiajs\OneDrive\Desktop\Document\class_diagram\Board_diagra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12" y="2763760"/>
            <a:ext cx="11375372" cy="31592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897452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01932" y="145397"/>
            <a:ext cx="2527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Page. </a:t>
            </a:r>
            <a:r>
              <a:rPr lang="en-US" altLang="ko-KR" sz="2000" b="1" dirty="0">
                <a:solidFill>
                  <a:schemeClr val="bg1"/>
                </a:solidFill>
              </a:rPr>
              <a:t>4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/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기능설</a:t>
            </a:r>
            <a:r>
              <a:rPr lang="ko-KR" altLang="en-US" sz="2000" b="1" dirty="0">
                <a:solidFill>
                  <a:schemeClr val="bg1"/>
                </a:solidFill>
              </a:rPr>
              <a:t>계</a:t>
            </a:r>
            <a:endParaRPr lang="en-US" altLang="ko-KR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6653" y="966011"/>
            <a:ext cx="2729061" cy="45429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>
                    <a:lumMod val="85000"/>
                  </a:prstClr>
                </a:solidFill>
              </a:rPr>
              <a:t>4.4 Class Diagram</a:t>
            </a:r>
            <a:endParaRPr lang="ko-KR" altLang="en-US" sz="11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60220" y="0"/>
            <a:ext cx="33317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>
                <a:solidFill>
                  <a:schemeClr val="bg1"/>
                </a:solidFill>
              </a:rPr>
              <a:t>SOLUTION </a:t>
            </a:r>
            <a:r>
              <a:rPr lang="en-US" altLang="ko-KR" sz="2800" b="1" i="1" dirty="0" smtClean="0">
                <a:solidFill>
                  <a:schemeClr val="bg1"/>
                </a:solidFill>
              </a:rPr>
              <a:t>KITWARE</a:t>
            </a:r>
            <a:endParaRPr lang="en-US" altLang="ko-KR" sz="2800" b="1" i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0130" y="1557000"/>
            <a:ext cx="3074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- 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직급</a:t>
            </a:r>
            <a:r>
              <a:rPr lang="en-US" altLang="ko-KR" sz="1600" b="1" dirty="0" smtClean="0">
                <a:solidFill>
                  <a:prstClr val="white"/>
                </a:solidFill>
              </a:rPr>
              <a:t>, 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부서 클래스 다이어그램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pic>
        <p:nvPicPr>
          <p:cNvPr id="6146" name="Picture 2" descr="C:\Users\tiajs\OneDrive\Desktop\Document\class_diagram\Department_diagra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02" y="4662261"/>
            <a:ext cx="11445380" cy="18554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pic>
        <p:nvPicPr>
          <p:cNvPr id="6147" name="Picture 3" descr="C:\Users\tiajs\OneDrive\Desktop\Document\class_diagram\Rank_diagra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02" y="2617387"/>
            <a:ext cx="11445380" cy="18554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839185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3166391" y="291287"/>
            <a:ext cx="548478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404257"/>
                </a:solidFill>
              </a:rPr>
              <a:t>KITWARE </a:t>
            </a:r>
            <a:r>
              <a:rPr lang="en-US" altLang="ko-KR" sz="1600" i="1" dirty="0" smtClean="0">
                <a:solidFill>
                  <a:schemeClr val="bg1">
                    <a:lumMod val="50000"/>
                  </a:schemeClr>
                </a:solidFill>
              </a:rPr>
              <a:t>SOLUTION</a:t>
            </a:r>
            <a:endParaRPr lang="en-US" altLang="ko-KR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528677" y="2530606"/>
            <a:ext cx="360000" cy="360000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prstClr val="white"/>
                </a:solidFill>
              </a:rPr>
              <a:t>▼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33" name="Freeform 11"/>
          <p:cNvSpPr>
            <a:spLocks noEditPoints="1"/>
          </p:cNvSpPr>
          <p:nvPr/>
        </p:nvSpPr>
        <p:spPr bwMode="auto">
          <a:xfrm>
            <a:off x="5718948" y="2475705"/>
            <a:ext cx="379666" cy="469802"/>
          </a:xfrm>
          <a:custGeom>
            <a:avLst/>
            <a:gdLst>
              <a:gd name="T0" fmla="*/ 1893 w 2776"/>
              <a:gd name="T1" fmla="*/ 2761 h 3440"/>
              <a:gd name="T2" fmla="*/ 1756 w 2776"/>
              <a:gd name="T3" fmla="*/ 2829 h 3440"/>
              <a:gd name="T4" fmla="*/ 2073 w 2776"/>
              <a:gd name="T5" fmla="*/ 3143 h 3440"/>
              <a:gd name="T6" fmla="*/ 2577 w 2776"/>
              <a:gd name="T7" fmla="*/ 2631 h 3440"/>
              <a:gd name="T8" fmla="*/ 2489 w 2776"/>
              <a:gd name="T9" fmla="*/ 2506 h 3440"/>
              <a:gd name="T10" fmla="*/ 1412 w 2776"/>
              <a:gd name="T11" fmla="*/ 2506 h 3440"/>
              <a:gd name="T12" fmla="*/ 897 w 2776"/>
              <a:gd name="T13" fmla="*/ 2546 h 3440"/>
              <a:gd name="T14" fmla="*/ 910 w 2776"/>
              <a:gd name="T15" fmla="*/ 2410 h 3440"/>
              <a:gd name="T16" fmla="*/ 791 w 2776"/>
              <a:gd name="T17" fmla="*/ 2360 h 3440"/>
              <a:gd name="T18" fmla="*/ 431 w 2776"/>
              <a:gd name="T19" fmla="*/ 2490 h 3440"/>
              <a:gd name="T20" fmla="*/ 461 w 2776"/>
              <a:gd name="T21" fmla="*/ 2410 h 3440"/>
              <a:gd name="T22" fmla="*/ 2144 w 2776"/>
              <a:gd name="T23" fmla="*/ 2162 h 3440"/>
              <a:gd name="T24" fmla="*/ 2591 w 2776"/>
              <a:gd name="T25" fmla="*/ 2350 h 3440"/>
              <a:gd name="T26" fmla="*/ 2776 w 2776"/>
              <a:gd name="T27" fmla="*/ 2801 h 3440"/>
              <a:gd name="T28" fmla="*/ 2591 w 2776"/>
              <a:gd name="T29" fmla="*/ 3252 h 3440"/>
              <a:gd name="T30" fmla="*/ 2144 w 2776"/>
              <a:gd name="T31" fmla="*/ 3440 h 3440"/>
              <a:gd name="T32" fmla="*/ 1695 w 2776"/>
              <a:gd name="T33" fmla="*/ 3252 h 3440"/>
              <a:gd name="T34" fmla="*/ 1510 w 2776"/>
              <a:gd name="T35" fmla="*/ 2801 h 3440"/>
              <a:gd name="T36" fmla="*/ 1695 w 2776"/>
              <a:gd name="T37" fmla="*/ 2350 h 3440"/>
              <a:gd name="T38" fmla="*/ 2144 w 2776"/>
              <a:gd name="T39" fmla="*/ 2162 h 3440"/>
              <a:gd name="T40" fmla="*/ 1510 w 2776"/>
              <a:gd name="T41" fmla="*/ 2064 h 3440"/>
              <a:gd name="T42" fmla="*/ 897 w 2776"/>
              <a:gd name="T43" fmla="*/ 2104 h 3440"/>
              <a:gd name="T44" fmla="*/ 910 w 2776"/>
              <a:gd name="T45" fmla="*/ 1968 h 3440"/>
              <a:gd name="T46" fmla="*/ 791 w 2776"/>
              <a:gd name="T47" fmla="*/ 1939 h 3440"/>
              <a:gd name="T48" fmla="*/ 431 w 2776"/>
              <a:gd name="T49" fmla="*/ 2069 h 3440"/>
              <a:gd name="T50" fmla="*/ 461 w 2776"/>
              <a:gd name="T51" fmla="*/ 1989 h 3440"/>
              <a:gd name="T52" fmla="*/ 926 w 2776"/>
              <a:gd name="T53" fmla="*/ 1573 h 3440"/>
              <a:gd name="T54" fmla="*/ 1751 w 2776"/>
              <a:gd name="T55" fmla="*/ 1687 h 3440"/>
              <a:gd name="T56" fmla="*/ 886 w 2776"/>
              <a:gd name="T57" fmla="*/ 1700 h 3440"/>
              <a:gd name="T58" fmla="*/ 926 w 2776"/>
              <a:gd name="T59" fmla="*/ 1573 h 3440"/>
              <a:gd name="T60" fmla="*/ 784 w 2776"/>
              <a:gd name="T61" fmla="*/ 1533 h 3440"/>
              <a:gd name="T62" fmla="*/ 421 w 2776"/>
              <a:gd name="T63" fmla="*/ 1641 h 3440"/>
              <a:gd name="T64" fmla="*/ 474 w 2776"/>
              <a:gd name="T65" fmla="*/ 1574 h 3440"/>
              <a:gd name="T66" fmla="*/ 1705 w 2776"/>
              <a:gd name="T67" fmla="*/ 1130 h 3440"/>
              <a:gd name="T68" fmla="*/ 1744 w 2776"/>
              <a:gd name="T69" fmla="*/ 1257 h 3440"/>
              <a:gd name="T70" fmla="*/ 879 w 2776"/>
              <a:gd name="T71" fmla="*/ 1244 h 3440"/>
              <a:gd name="T72" fmla="*/ 754 w 2776"/>
              <a:gd name="T73" fmla="*/ 1021 h 3440"/>
              <a:gd name="T74" fmla="*/ 604 w 2776"/>
              <a:gd name="T75" fmla="*/ 1300 h 3440"/>
              <a:gd name="T76" fmla="*/ 415 w 2776"/>
              <a:gd name="T77" fmla="*/ 1190 h 3440"/>
              <a:gd name="T78" fmla="*/ 487 w 2776"/>
              <a:gd name="T79" fmla="*/ 1144 h 3440"/>
              <a:gd name="T80" fmla="*/ 537 w 2776"/>
              <a:gd name="T81" fmla="*/ 369 h 3440"/>
              <a:gd name="T82" fmla="*/ 667 w 2776"/>
              <a:gd name="T83" fmla="*/ 612 h 3440"/>
              <a:gd name="T84" fmla="*/ 1557 w 2776"/>
              <a:gd name="T85" fmla="*/ 591 h 3440"/>
              <a:gd name="T86" fmla="*/ 1651 w 2776"/>
              <a:gd name="T87" fmla="*/ 344 h 3440"/>
              <a:gd name="T88" fmla="*/ 2158 w 2776"/>
              <a:gd name="T89" fmla="*/ 434 h 3440"/>
              <a:gd name="T90" fmla="*/ 2076 w 2776"/>
              <a:gd name="T91" fmla="*/ 2018 h 3440"/>
              <a:gd name="T92" fmla="*/ 1384 w 2776"/>
              <a:gd name="T93" fmla="*/ 2977 h 3440"/>
              <a:gd name="T94" fmla="*/ 46 w 2776"/>
              <a:gd name="T95" fmla="*/ 3026 h 3440"/>
              <a:gd name="T96" fmla="*/ 21 w 2776"/>
              <a:gd name="T97" fmla="*/ 450 h 3440"/>
              <a:gd name="T98" fmla="*/ 1096 w 2776"/>
              <a:gd name="T99" fmla="*/ 98 h 3440"/>
              <a:gd name="T100" fmla="*/ 1033 w 2776"/>
              <a:gd name="T101" fmla="*/ 210 h 3440"/>
              <a:gd name="T102" fmla="*/ 1159 w 2776"/>
              <a:gd name="T103" fmla="*/ 210 h 3440"/>
              <a:gd name="T104" fmla="*/ 1096 w 2776"/>
              <a:gd name="T105" fmla="*/ 98 h 3440"/>
              <a:gd name="T106" fmla="*/ 1244 w 2776"/>
              <a:gd name="T107" fmla="*/ 84 h 3440"/>
              <a:gd name="T108" fmla="*/ 1303 w 2776"/>
              <a:gd name="T109" fmla="*/ 236 h 3440"/>
              <a:gd name="T110" fmla="*/ 1534 w 2776"/>
              <a:gd name="T111" fmla="*/ 310 h 3440"/>
              <a:gd name="T112" fmla="*/ 1517 w 2776"/>
              <a:gd name="T113" fmla="*/ 498 h 3440"/>
              <a:gd name="T114" fmla="*/ 697 w 2776"/>
              <a:gd name="T115" fmla="*/ 516 h 3440"/>
              <a:gd name="T116" fmla="*/ 645 w 2776"/>
              <a:gd name="T117" fmla="*/ 335 h 3440"/>
              <a:gd name="T118" fmla="*/ 872 w 2776"/>
              <a:gd name="T119" fmla="*/ 243 h 3440"/>
              <a:gd name="T120" fmla="*/ 936 w 2776"/>
              <a:gd name="T121" fmla="*/ 110 h 3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776" h="3440">
                <a:moveTo>
                  <a:pt x="2489" y="2506"/>
                </a:moveTo>
                <a:lnTo>
                  <a:pt x="2468" y="2508"/>
                </a:lnTo>
                <a:lnTo>
                  <a:pt x="2447" y="2513"/>
                </a:lnTo>
                <a:lnTo>
                  <a:pt x="2428" y="2524"/>
                </a:lnTo>
                <a:lnTo>
                  <a:pt x="2411" y="2539"/>
                </a:lnTo>
                <a:lnTo>
                  <a:pt x="2083" y="2911"/>
                </a:lnTo>
                <a:lnTo>
                  <a:pt x="1912" y="2774"/>
                </a:lnTo>
                <a:lnTo>
                  <a:pt x="1893" y="2761"/>
                </a:lnTo>
                <a:lnTo>
                  <a:pt x="1872" y="2754"/>
                </a:lnTo>
                <a:lnTo>
                  <a:pt x="1851" y="2752"/>
                </a:lnTo>
                <a:lnTo>
                  <a:pt x="1830" y="2754"/>
                </a:lnTo>
                <a:lnTo>
                  <a:pt x="1809" y="2761"/>
                </a:lnTo>
                <a:lnTo>
                  <a:pt x="1790" y="2773"/>
                </a:lnTo>
                <a:lnTo>
                  <a:pt x="1775" y="2788"/>
                </a:lnTo>
                <a:lnTo>
                  <a:pt x="1762" y="2808"/>
                </a:lnTo>
                <a:lnTo>
                  <a:pt x="1756" y="2829"/>
                </a:lnTo>
                <a:lnTo>
                  <a:pt x="1753" y="2850"/>
                </a:lnTo>
                <a:lnTo>
                  <a:pt x="1756" y="2872"/>
                </a:lnTo>
                <a:lnTo>
                  <a:pt x="1762" y="2893"/>
                </a:lnTo>
                <a:lnTo>
                  <a:pt x="1774" y="2910"/>
                </a:lnTo>
                <a:lnTo>
                  <a:pt x="1790" y="2927"/>
                </a:lnTo>
                <a:lnTo>
                  <a:pt x="2033" y="3123"/>
                </a:lnTo>
                <a:lnTo>
                  <a:pt x="2053" y="3136"/>
                </a:lnTo>
                <a:lnTo>
                  <a:pt x="2073" y="3143"/>
                </a:lnTo>
                <a:lnTo>
                  <a:pt x="2094" y="3145"/>
                </a:lnTo>
                <a:lnTo>
                  <a:pt x="2115" y="3143"/>
                </a:lnTo>
                <a:lnTo>
                  <a:pt x="2133" y="3137"/>
                </a:lnTo>
                <a:lnTo>
                  <a:pt x="2152" y="3126"/>
                </a:lnTo>
                <a:lnTo>
                  <a:pt x="2167" y="3113"/>
                </a:lnTo>
                <a:lnTo>
                  <a:pt x="2557" y="2670"/>
                </a:lnTo>
                <a:lnTo>
                  <a:pt x="2569" y="2651"/>
                </a:lnTo>
                <a:lnTo>
                  <a:pt x="2577" y="2631"/>
                </a:lnTo>
                <a:lnTo>
                  <a:pt x="2582" y="2609"/>
                </a:lnTo>
                <a:lnTo>
                  <a:pt x="2580" y="2588"/>
                </a:lnTo>
                <a:lnTo>
                  <a:pt x="2574" y="2567"/>
                </a:lnTo>
                <a:lnTo>
                  <a:pt x="2564" y="2548"/>
                </a:lnTo>
                <a:lnTo>
                  <a:pt x="2549" y="2531"/>
                </a:lnTo>
                <a:lnTo>
                  <a:pt x="2530" y="2518"/>
                </a:lnTo>
                <a:lnTo>
                  <a:pt x="2510" y="2510"/>
                </a:lnTo>
                <a:lnTo>
                  <a:pt x="2489" y="2506"/>
                </a:lnTo>
                <a:close/>
                <a:moveTo>
                  <a:pt x="926" y="2408"/>
                </a:moveTo>
                <a:lnTo>
                  <a:pt x="1364" y="2408"/>
                </a:lnTo>
                <a:lnTo>
                  <a:pt x="1379" y="2410"/>
                </a:lnTo>
                <a:lnTo>
                  <a:pt x="1393" y="2417"/>
                </a:lnTo>
                <a:lnTo>
                  <a:pt x="1403" y="2428"/>
                </a:lnTo>
                <a:lnTo>
                  <a:pt x="1410" y="2441"/>
                </a:lnTo>
                <a:lnTo>
                  <a:pt x="1412" y="2457"/>
                </a:lnTo>
                <a:lnTo>
                  <a:pt x="1412" y="2506"/>
                </a:lnTo>
                <a:lnTo>
                  <a:pt x="1410" y="2522"/>
                </a:lnTo>
                <a:lnTo>
                  <a:pt x="1403" y="2535"/>
                </a:lnTo>
                <a:lnTo>
                  <a:pt x="1393" y="2546"/>
                </a:lnTo>
                <a:lnTo>
                  <a:pt x="1379" y="2553"/>
                </a:lnTo>
                <a:lnTo>
                  <a:pt x="1364" y="2555"/>
                </a:lnTo>
                <a:lnTo>
                  <a:pt x="926" y="2555"/>
                </a:lnTo>
                <a:lnTo>
                  <a:pt x="910" y="2553"/>
                </a:lnTo>
                <a:lnTo>
                  <a:pt x="897" y="2546"/>
                </a:lnTo>
                <a:lnTo>
                  <a:pt x="886" y="2535"/>
                </a:lnTo>
                <a:lnTo>
                  <a:pt x="879" y="2522"/>
                </a:lnTo>
                <a:lnTo>
                  <a:pt x="877" y="2506"/>
                </a:lnTo>
                <a:lnTo>
                  <a:pt x="877" y="2457"/>
                </a:lnTo>
                <a:lnTo>
                  <a:pt x="879" y="2441"/>
                </a:lnTo>
                <a:lnTo>
                  <a:pt x="886" y="2428"/>
                </a:lnTo>
                <a:lnTo>
                  <a:pt x="897" y="2417"/>
                </a:lnTo>
                <a:lnTo>
                  <a:pt x="910" y="2410"/>
                </a:lnTo>
                <a:lnTo>
                  <a:pt x="926" y="2408"/>
                </a:lnTo>
                <a:close/>
                <a:moveTo>
                  <a:pt x="754" y="2298"/>
                </a:moveTo>
                <a:lnTo>
                  <a:pt x="768" y="2301"/>
                </a:lnTo>
                <a:lnTo>
                  <a:pt x="780" y="2309"/>
                </a:lnTo>
                <a:lnTo>
                  <a:pt x="789" y="2319"/>
                </a:lnTo>
                <a:lnTo>
                  <a:pt x="794" y="2333"/>
                </a:lnTo>
                <a:lnTo>
                  <a:pt x="794" y="2346"/>
                </a:lnTo>
                <a:lnTo>
                  <a:pt x="791" y="2360"/>
                </a:lnTo>
                <a:lnTo>
                  <a:pt x="784" y="2373"/>
                </a:lnTo>
                <a:lnTo>
                  <a:pt x="604" y="2576"/>
                </a:lnTo>
                <a:lnTo>
                  <a:pt x="594" y="2584"/>
                </a:lnTo>
                <a:lnTo>
                  <a:pt x="583" y="2589"/>
                </a:lnTo>
                <a:lnTo>
                  <a:pt x="570" y="2591"/>
                </a:lnTo>
                <a:lnTo>
                  <a:pt x="556" y="2588"/>
                </a:lnTo>
                <a:lnTo>
                  <a:pt x="542" y="2581"/>
                </a:lnTo>
                <a:lnTo>
                  <a:pt x="431" y="2490"/>
                </a:lnTo>
                <a:lnTo>
                  <a:pt x="421" y="2480"/>
                </a:lnTo>
                <a:lnTo>
                  <a:pt x="415" y="2467"/>
                </a:lnTo>
                <a:lnTo>
                  <a:pt x="414" y="2454"/>
                </a:lnTo>
                <a:lnTo>
                  <a:pt x="416" y="2440"/>
                </a:lnTo>
                <a:lnTo>
                  <a:pt x="424" y="2427"/>
                </a:lnTo>
                <a:lnTo>
                  <a:pt x="434" y="2417"/>
                </a:lnTo>
                <a:lnTo>
                  <a:pt x="447" y="2412"/>
                </a:lnTo>
                <a:lnTo>
                  <a:pt x="461" y="2410"/>
                </a:lnTo>
                <a:lnTo>
                  <a:pt x="474" y="2413"/>
                </a:lnTo>
                <a:lnTo>
                  <a:pt x="487" y="2421"/>
                </a:lnTo>
                <a:lnTo>
                  <a:pt x="565" y="2484"/>
                </a:lnTo>
                <a:lnTo>
                  <a:pt x="717" y="2312"/>
                </a:lnTo>
                <a:lnTo>
                  <a:pt x="727" y="2303"/>
                </a:lnTo>
                <a:lnTo>
                  <a:pt x="741" y="2299"/>
                </a:lnTo>
                <a:lnTo>
                  <a:pt x="754" y="2298"/>
                </a:lnTo>
                <a:close/>
                <a:moveTo>
                  <a:pt x="2144" y="2162"/>
                </a:moveTo>
                <a:lnTo>
                  <a:pt x="2208" y="2165"/>
                </a:lnTo>
                <a:lnTo>
                  <a:pt x="2271" y="2176"/>
                </a:lnTo>
                <a:lnTo>
                  <a:pt x="2332" y="2191"/>
                </a:lnTo>
                <a:lnTo>
                  <a:pt x="2389" y="2212"/>
                </a:lnTo>
                <a:lnTo>
                  <a:pt x="2445" y="2239"/>
                </a:lnTo>
                <a:lnTo>
                  <a:pt x="2497" y="2271"/>
                </a:lnTo>
                <a:lnTo>
                  <a:pt x="2545" y="2308"/>
                </a:lnTo>
                <a:lnTo>
                  <a:pt x="2591" y="2350"/>
                </a:lnTo>
                <a:lnTo>
                  <a:pt x="2631" y="2394"/>
                </a:lnTo>
                <a:lnTo>
                  <a:pt x="2668" y="2443"/>
                </a:lnTo>
                <a:lnTo>
                  <a:pt x="2699" y="2497"/>
                </a:lnTo>
                <a:lnTo>
                  <a:pt x="2726" y="2553"/>
                </a:lnTo>
                <a:lnTo>
                  <a:pt x="2748" y="2611"/>
                </a:lnTo>
                <a:lnTo>
                  <a:pt x="2763" y="2673"/>
                </a:lnTo>
                <a:lnTo>
                  <a:pt x="2773" y="2735"/>
                </a:lnTo>
                <a:lnTo>
                  <a:pt x="2776" y="2801"/>
                </a:lnTo>
                <a:lnTo>
                  <a:pt x="2773" y="2867"/>
                </a:lnTo>
                <a:lnTo>
                  <a:pt x="2763" y="2930"/>
                </a:lnTo>
                <a:lnTo>
                  <a:pt x="2748" y="2991"/>
                </a:lnTo>
                <a:lnTo>
                  <a:pt x="2726" y="3050"/>
                </a:lnTo>
                <a:lnTo>
                  <a:pt x="2699" y="3105"/>
                </a:lnTo>
                <a:lnTo>
                  <a:pt x="2668" y="3159"/>
                </a:lnTo>
                <a:lnTo>
                  <a:pt x="2631" y="3208"/>
                </a:lnTo>
                <a:lnTo>
                  <a:pt x="2591" y="3252"/>
                </a:lnTo>
                <a:lnTo>
                  <a:pt x="2545" y="3294"/>
                </a:lnTo>
                <a:lnTo>
                  <a:pt x="2497" y="3331"/>
                </a:lnTo>
                <a:lnTo>
                  <a:pt x="2445" y="3363"/>
                </a:lnTo>
                <a:lnTo>
                  <a:pt x="2389" y="3390"/>
                </a:lnTo>
                <a:lnTo>
                  <a:pt x="2332" y="3411"/>
                </a:lnTo>
                <a:lnTo>
                  <a:pt x="2271" y="3427"/>
                </a:lnTo>
                <a:lnTo>
                  <a:pt x="2208" y="3437"/>
                </a:lnTo>
                <a:lnTo>
                  <a:pt x="2144" y="3440"/>
                </a:lnTo>
                <a:lnTo>
                  <a:pt x="2079" y="3437"/>
                </a:lnTo>
                <a:lnTo>
                  <a:pt x="2015" y="3427"/>
                </a:lnTo>
                <a:lnTo>
                  <a:pt x="1955" y="3411"/>
                </a:lnTo>
                <a:lnTo>
                  <a:pt x="1897" y="3390"/>
                </a:lnTo>
                <a:lnTo>
                  <a:pt x="1841" y="3363"/>
                </a:lnTo>
                <a:lnTo>
                  <a:pt x="1789" y="3331"/>
                </a:lnTo>
                <a:lnTo>
                  <a:pt x="1741" y="3294"/>
                </a:lnTo>
                <a:lnTo>
                  <a:pt x="1695" y="3252"/>
                </a:lnTo>
                <a:lnTo>
                  <a:pt x="1655" y="3208"/>
                </a:lnTo>
                <a:lnTo>
                  <a:pt x="1618" y="3159"/>
                </a:lnTo>
                <a:lnTo>
                  <a:pt x="1587" y="3105"/>
                </a:lnTo>
                <a:lnTo>
                  <a:pt x="1560" y="3050"/>
                </a:lnTo>
                <a:lnTo>
                  <a:pt x="1538" y="2991"/>
                </a:lnTo>
                <a:lnTo>
                  <a:pt x="1523" y="2930"/>
                </a:lnTo>
                <a:lnTo>
                  <a:pt x="1513" y="2867"/>
                </a:lnTo>
                <a:lnTo>
                  <a:pt x="1510" y="2801"/>
                </a:lnTo>
                <a:lnTo>
                  <a:pt x="1513" y="2735"/>
                </a:lnTo>
                <a:lnTo>
                  <a:pt x="1523" y="2673"/>
                </a:lnTo>
                <a:lnTo>
                  <a:pt x="1538" y="2611"/>
                </a:lnTo>
                <a:lnTo>
                  <a:pt x="1560" y="2553"/>
                </a:lnTo>
                <a:lnTo>
                  <a:pt x="1587" y="2497"/>
                </a:lnTo>
                <a:lnTo>
                  <a:pt x="1618" y="2443"/>
                </a:lnTo>
                <a:lnTo>
                  <a:pt x="1655" y="2394"/>
                </a:lnTo>
                <a:lnTo>
                  <a:pt x="1695" y="2350"/>
                </a:lnTo>
                <a:lnTo>
                  <a:pt x="1741" y="2308"/>
                </a:lnTo>
                <a:lnTo>
                  <a:pt x="1789" y="2271"/>
                </a:lnTo>
                <a:lnTo>
                  <a:pt x="1841" y="2239"/>
                </a:lnTo>
                <a:lnTo>
                  <a:pt x="1897" y="2212"/>
                </a:lnTo>
                <a:lnTo>
                  <a:pt x="1955" y="2191"/>
                </a:lnTo>
                <a:lnTo>
                  <a:pt x="2015" y="2176"/>
                </a:lnTo>
                <a:lnTo>
                  <a:pt x="2079" y="2165"/>
                </a:lnTo>
                <a:lnTo>
                  <a:pt x="2144" y="2162"/>
                </a:lnTo>
                <a:close/>
                <a:moveTo>
                  <a:pt x="926" y="1966"/>
                </a:moveTo>
                <a:lnTo>
                  <a:pt x="1462" y="1966"/>
                </a:lnTo>
                <a:lnTo>
                  <a:pt x="1476" y="1968"/>
                </a:lnTo>
                <a:lnTo>
                  <a:pt x="1490" y="1975"/>
                </a:lnTo>
                <a:lnTo>
                  <a:pt x="1501" y="1986"/>
                </a:lnTo>
                <a:lnTo>
                  <a:pt x="1507" y="1999"/>
                </a:lnTo>
                <a:lnTo>
                  <a:pt x="1510" y="2015"/>
                </a:lnTo>
                <a:lnTo>
                  <a:pt x="1510" y="2064"/>
                </a:lnTo>
                <a:lnTo>
                  <a:pt x="1507" y="2080"/>
                </a:lnTo>
                <a:lnTo>
                  <a:pt x="1501" y="2093"/>
                </a:lnTo>
                <a:lnTo>
                  <a:pt x="1490" y="2104"/>
                </a:lnTo>
                <a:lnTo>
                  <a:pt x="1476" y="2111"/>
                </a:lnTo>
                <a:lnTo>
                  <a:pt x="1462" y="2113"/>
                </a:lnTo>
                <a:lnTo>
                  <a:pt x="926" y="2113"/>
                </a:lnTo>
                <a:lnTo>
                  <a:pt x="910" y="2111"/>
                </a:lnTo>
                <a:lnTo>
                  <a:pt x="897" y="2104"/>
                </a:lnTo>
                <a:lnTo>
                  <a:pt x="886" y="2093"/>
                </a:lnTo>
                <a:lnTo>
                  <a:pt x="879" y="2080"/>
                </a:lnTo>
                <a:lnTo>
                  <a:pt x="877" y="2064"/>
                </a:lnTo>
                <a:lnTo>
                  <a:pt x="877" y="2015"/>
                </a:lnTo>
                <a:lnTo>
                  <a:pt x="879" y="1999"/>
                </a:lnTo>
                <a:lnTo>
                  <a:pt x="886" y="1986"/>
                </a:lnTo>
                <a:lnTo>
                  <a:pt x="897" y="1975"/>
                </a:lnTo>
                <a:lnTo>
                  <a:pt x="910" y="1968"/>
                </a:lnTo>
                <a:lnTo>
                  <a:pt x="926" y="1966"/>
                </a:lnTo>
                <a:close/>
                <a:moveTo>
                  <a:pt x="754" y="1876"/>
                </a:moveTo>
                <a:lnTo>
                  <a:pt x="768" y="1879"/>
                </a:lnTo>
                <a:lnTo>
                  <a:pt x="780" y="1888"/>
                </a:lnTo>
                <a:lnTo>
                  <a:pt x="789" y="1898"/>
                </a:lnTo>
                <a:lnTo>
                  <a:pt x="794" y="1912"/>
                </a:lnTo>
                <a:lnTo>
                  <a:pt x="794" y="1925"/>
                </a:lnTo>
                <a:lnTo>
                  <a:pt x="791" y="1939"/>
                </a:lnTo>
                <a:lnTo>
                  <a:pt x="784" y="1951"/>
                </a:lnTo>
                <a:lnTo>
                  <a:pt x="604" y="2155"/>
                </a:lnTo>
                <a:lnTo>
                  <a:pt x="594" y="2163"/>
                </a:lnTo>
                <a:lnTo>
                  <a:pt x="583" y="2168"/>
                </a:lnTo>
                <a:lnTo>
                  <a:pt x="570" y="2170"/>
                </a:lnTo>
                <a:lnTo>
                  <a:pt x="556" y="2167"/>
                </a:lnTo>
                <a:lnTo>
                  <a:pt x="542" y="2160"/>
                </a:lnTo>
                <a:lnTo>
                  <a:pt x="431" y="2069"/>
                </a:lnTo>
                <a:lnTo>
                  <a:pt x="421" y="2059"/>
                </a:lnTo>
                <a:lnTo>
                  <a:pt x="415" y="2046"/>
                </a:lnTo>
                <a:lnTo>
                  <a:pt x="414" y="2033"/>
                </a:lnTo>
                <a:lnTo>
                  <a:pt x="416" y="2019"/>
                </a:lnTo>
                <a:lnTo>
                  <a:pt x="424" y="2006"/>
                </a:lnTo>
                <a:lnTo>
                  <a:pt x="434" y="1996"/>
                </a:lnTo>
                <a:lnTo>
                  <a:pt x="447" y="1991"/>
                </a:lnTo>
                <a:lnTo>
                  <a:pt x="461" y="1989"/>
                </a:lnTo>
                <a:lnTo>
                  <a:pt x="474" y="1992"/>
                </a:lnTo>
                <a:lnTo>
                  <a:pt x="487" y="1999"/>
                </a:lnTo>
                <a:lnTo>
                  <a:pt x="565" y="2063"/>
                </a:lnTo>
                <a:lnTo>
                  <a:pt x="717" y="1891"/>
                </a:lnTo>
                <a:lnTo>
                  <a:pt x="727" y="1882"/>
                </a:lnTo>
                <a:lnTo>
                  <a:pt x="741" y="1877"/>
                </a:lnTo>
                <a:lnTo>
                  <a:pt x="754" y="1876"/>
                </a:lnTo>
                <a:close/>
                <a:moveTo>
                  <a:pt x="926" y="1573"/>
                </a:moveTo>
                <a:lnTo>
                  <a:pt x="1705" y="1573"/>
                </a:lnTo>
                <a:lnTo>
                  <a:pt x="1720" y="1575"/>
                </a:lnTo>
                <a:lnTo>
                  <a:pt x="1733" y="1582"/>
                </a:lnTo>
                <a:lnTo>
                  <a:pt x="1744" y="1593"/>
                </a:lnTo>
                <a:lnTo>
                  <a:pt x="1751" y="1606"/>
                </a:lnTo>
                <a:lnTo>
                  <a:pt x="1753" y="1622"/>
                </a:lnTo>
                <a:lnTo>
                  <a:pt x="1753" y="1671"/>
                </a:lnTo>
                <a:lnTo>
                  <a:pt x="1751" y="1687"/>
                </a:lnTo>
                <a:lnTo>
                  <a:pt x="1744" y="1700"/>
                </a:lnTo>
                <a:lnTo>
                  <a:pt x="1733" y="1711"/>
                </a:lnTo>
                <a:lnTo>
                  <a:pt x="1720" y="1718"/>
                </a:lnTo>
                <a:lnTo>
                  <a:pt x="1705" y="1720"/>
                </a:lnTo>
                <a:lnTo>
                  <a:pt x="926" y="1720"/>
                </a:lnTo>
                <a:lnTo>
                  <a:pt x="910" y="1718"/>
                </a:lnTo>
                <a:lnTo>
                  <a:pt x="897" y="1711"/>
                </a:lnTo>
                <a:lnTo>
                  <a:pt x="886" y="1700"/>
                </a:lnTo>
                <a:lnTo>
                  <a:pt x="879" y="1687"/>
                </a:lnTo>
                <a:lnTo>
                  <a:pt x="877" y="1671"/>
                </a:lnTo>
                <a:lnTo>
                  <a:pt x="877" y="1622"/>
                </a:lnTo>
                <a:lnTo>
                  <a:pt x="879" y="1606"/>
                </a:lnTo>
                <a:lnTo>
                  <a:pt x="886" y="1593"/>
                </a:lnTo>
                <a:lnTo>
                  <a:pt x="897" y="1582"/>
                </a:lnTo>
                <a:lnTo>
                  <a:pt x="910" y="1575"/>
                </a:lnTo>
                <a:lnTo>
                  <a:pt x="926" y="1573"/>
                </a:lnTo>
                <a:close/>
                <a:moveTo>
                  <a:pt x="754" y="1458"/>
                </a:moveTo>
                <a:lnTo>
                  <a:pt x="768" y="1461"/>
                </a:lnTo>
                <a:lnTo>
                  <a:pt x="780" y="1470"/>
                </a:lnTo>
                <a:lnTo>
                  <a:pt x="789" y="1480"/>
                </a:lnTo>
                <a:lnTo>
                  <a:pt x="794" y="1494"/>
                </a:lnTo>
                <a:lnTo>
                  <a:pt x="794" y="1507"/>
                </a:lnTo>
                <a:lnTo>
                  <a:pt x="791" y="1521"/>
                </a:lnTo>
                <a:lnTo>
                  <a:pt x="784" y="1533"/>
                </a:lnTo>
                <a:lnTo>
                  <a:pt x="604" y="1737"/>
                </a:lnTo>
                <a:lnTo>
                  <a:pt x="594" y="1745"/>
                </a:lnTo>
                <a:lnTo>
                  <a:pt x="583" y="1750"/>
                </a:lnTo>
                <a:lnTo>
                  <a:pt x="570" y="1752"/>
                </a:lnTo>
                <a:lnTo>
                  <a:pt x="556" y="1749"/>
                </a:lnTo>
                <a:lnTo>
                  <a:pt x="542" y="1742"/>
                </a:lnTo>
                <a:lnTo>
                  <a:pt x="431" y="1651"/>
                </a:lnTo>
                <a:lnTo>
                  <a:pt x="421" y="1641"/>
                </a:lnTo>
                <a:lnTo>
                  <a:pt x="415" y="1628"/>
                </a:lnTo>
                <a:lnTo>
                  <a:pt x="414" y="1615"/>
                </a:lnTo>
                <a:lnTo>
                  <a:pt x="416" y="1600"/>
                </a:lnTo>
                <a:lnTo>
                  <a:pt x="424" y="1588"/>
                </a:lnTo>
                <a:lnTo>
                  <a:pt x="434" y="1578"/>
                </a:lnTo>
                <a:lnTo>
                  <a:pt x="447" y="1573"/>
                </a:lnTo>
                <a:lnTo>
                  <a:pt x="461" y="1571"/>
                </a:lnTo>
                <a:lnTo>
                  <a:pt x="474" y="1574"/>
                </a:lnTo>
                <a:lnTo>
                  <a:pt x="487" y="1581"/>
                </a:lnTo>
                <a:lnTo>
                  <a:pt x="565" y="1645"/>
                </a:lnTo>
                <a:lnTo>
                  <a:pt x="717" y="1473"/>
                </a:lnTo>
                <a:lnTo>
                  <a:pt x="727" y="1464"/>
                </a:lnTo>
                <a:lnTo>
                  <a:pt x="741" y="1459"/>
                </a:lnTo>
                <a:lnTo>
                  <a:pt x="754" y="1458"/>
                </a:lnTo>
                <a:close/>
                <a:moveTo>
                  <a:pt x="926" y="1130"/>
                </a:moveTo>
                <a:lnTo>
                  <a:pt x="1705" y="1130"/>
                </a:lnTo>
                <a:lnTo>
                  <a:pt x="1720" y="1133"/>
                </a:lnTo>
                <a:lnTo>
                  <a:pt x="1733" y="1139"/>
                </a:lnTo>
                <a:lnTo>
                  <a:pt x="1744" y="1151"/>
                </a:lnTo>
                <a:lnTo>
                  <a:pt x="1751" y="1164"/>
                </a:lnTo>
                <a:lnTo>
                  <a:pt x="1753" y="1179"/>
                </a:lnTo>
                <a:lnTo>
                  <a:pt x="1753" y="1229"/>
                </a:lnTo>
                <a:lnTo>
                  <a:pt x="1751" y="1244"/>
                </a:lnTo>
                <a:lnTo>
                  <a:pt x="1744" y="1257"/>
                </a:lnTo>
                <a:lnTo>
                  <a:pt x="1733" y="1269"/>
                </a:lnTo>
                <a:lnTo>
                  <a:pt x="1720" y="1275"/>
                </a:lnTo>
                <a:lnTo>
                  <a:pt x="1705" y="1278"/>
                </a:lnTo>
                <a:lnTo>
                  <a:pt x="926" y="1278"/>
                </a:lnTo>
                <a:lnTo>
                  <a:pt x="910" y="1275"/>
                </a:lnTo>
                <a:lnTo>
                  <a:pt x="897" y="1269"/>
                </a:lnTo>
                <a:lnTo>
                  <a:pt x="886" y="1257"/>
                </a:lnTo>
                <a:lnTo>
                  <a:pt x="879" y="1244"/>
                </a:lnTo>
                <a:lnTo>
                  <a:pt x="877" y="1229"/>
                </a:lnTo>
                <a:lnTo>
                  <a:pt x="877" y="1179"/>
                </a:lnTo>
                <a:lnTo>
                  <a:pt x="879" y="1164"/>
                </a:lnTo>
                <a:lnTo>
                  <a:pt x="886" y="1151"/>
                </a:lnTo>
                <a:lnTo>
                  <a:pt x="897" y="1139"/>
                </a:lnTo>
                <a:lnTo>
                  <a:pt x="910" y="1133"/>
                </a:lnTo>
                <a:lnTo>
                  <a:pt x="926" y="1130"/>
                </a:lnTo>
                <a:close/>
                <a:moveTo>
                  <a:pt x="754" y="1021"/>
                </a:moveTo>
                <a:lnTo>
                  <a:pt x="768" y="1025"/>
                </a:lnTo>
                <a:lnTo>
                  <a:pt x="780" y="1032"/>
                </a:lnTo>
                <a:lnTo>
                  <a:pt x="789" y="1043"/>
                </a:lnTo>
                <a:lnTo>
                  <a:pt x="794" y="1056"/>
                </a:lnTo>
                <a:lnTo>
                  <a:pt x="794" y="1071"/>
                </a:lnTo>
                <a:lnTo>
                  <a:pt x="791" y="1084"/>
                </a:lnTo>
                <a:lnTo>
                  <a:pt x="784" y="1096"/>
                </a:lnTo>
                <a:lnTo>
                  <a:pt x="604" y="1300"/>
                </a:lnTo>
                <a:lnTo>
                  <a:pt x="594" y="1308"/>
                </a:lnTo>
                <a:lnTo>
                  <a:pt x="583" y="1313"/>
                </a:lnTo>
                <a:lnTo>
                  <a:pt x="570" y="1314"/>
                </a:lnTo>
                <a:lnTo>
                  <a:pt x="556" y="1312"/>
                </a:lnTo>
                <a:lnTo>
                  <a:pt x="542" y="1305"/>
                </a:lnTo>
                <a:lnTo>
                  <a:pt x="431" y="1214"/>
                </a:lnTo>
                <a:lnTo>
                  <a:pt x="421" y="1204"/>
                </a:lnTo>
                <a:lnTo>
                  <a:pt x="415" y="1190"/>
                </a:lnTo>
                <a:lnTo>
                  <a:pt x="414" y="1177"/>
                </a:lnTo>
                <a:lnTo>
                  <a:pt x="416" y="1163"/>
                </a:lnTo>
                <a:lnTo>
                  <a:pt x="424" y="1151"/>
                </a:lnTo>
                <a:lnTo>
                  <a:pt x="434" y="1141"/>
                </a:lnTo>
                <a:lnTo>
                  <a:pt x="447" y="1135"/>
                </a:lnTo>
                <a:lnTo>
                  <a:pt x="461" y="1134"/>
                </a:lnTo>
                <a:lnTo>
                  <a:pt x="474" y="1136"/>
                </a:lnTo>
                <a:lnTo>
                  <a:pt x="487" y="1144"/>
                </a:lnTo>
                <a:lnTo>
                  <a:pt x="565" y="1207"/>
                </a:lnTo>
                <a:lnTo>
                  <a:pt x="717" y="1036"/>
                </a:lnTo>
                <a:lnTo>
                  <a:pt x="727" y="1027"/>
                </a:lnTo>
                <a:lnTo>
                  <a:pt x="741" y="1022"/>
                </a:lnTo>
                <a:lnTo>
                  <a:pt x="754" y="1021"/>
                </a:lnTo>
                <a:close/>
                <a:moveTo>
                  <a:pt x="147" y="344"/>
                </a:moveTo>
                <a:lnTo>
                  <a:pt x="541" y="344"/>
                </a:lnTo>
                <a:lnTo>
                  <a:pt x="537" y="369"/>
                </a:lnTo>
                <a:lnTo>
                  <a:pt x="536" y="395"/>
                </a:lnTo>
                <a:lnTo>
                  <a:pt x="539" y="435"/>
                </a:lnTo>
                <a:lnTo>
                  <a:pt x="549" y="472"/>
                </a:lnTo>
                <a:lnTo>
                  <a:pt x="563" y="507"/>
                </a:lnTo>
                <a:lnTo>
                  <a:pt x="583" y="539"/>
                </a:lnTo>
                <a:lnTo>
                  <a:pt x="606" y="567"/>
                </a:lnTo>
                <a:lnTo>
                  <a:pt x="635" y="592"/>
                </a:lnTo>
                <a:lnTo>
                  <a:pt x="667" y="612"/>
                </a:lnTo>
                <a:lnTo>
                  <a:pt x="701" y="626"/>
                </a:lnTo>
                <a:lnTo>
                  <a:pt x="739" y="636"/>
                </a:lnTo>
                <a:lnTo>
                  <a:pt x="778" y="639"/>
                </a:lnTo>
                <a:lnTo>
                  <a:pt x="1414" y="639"/>
                </a:lnTo>
                <a:lnTo>
                  <a:pt x="1454" y="636"/>
                </a:lnTo>
                <a:lnTo>
                  <a:pt x="1491" y="626"/>
                </a:lnTo>
                <a:lnTo>
                  <a:pt x="1525" y="612"/>
                </a:lnTo>
                <a:lnTo>
                  <a:pt x="1557" y="591"/>
                </a:lnTo>
                <a:lnTo>
                  <a:pt x="1585" y="567"/>
                </a:lnTo>
                <a:lnTo>
                  <a:pt x="1609" y="538"/>
                </a:lnTo>
                <a:lnTo>
                  <a:pt x="1629" y="506"/>
                </a:lnTo>
                <a:lnTo>
                  <a:pt x="1644" y="470"/>
                </a:lnTo>
                <a:lnTo>
                  <a:pt x="1653" y="432"/>
                </a:lnTo>
                <a:lnTo>
                  <a:pt x="1656" y="392"/>
                </a:lnTo>
                <a:lnTo>
                  <a:pt x="1655" y="368"/>
                </a:lnTo>
                <a:lnTo>
                  <a:pt x="1651" y="344"/>
                </a:lnTo>
                <a:lnTo>
                  <a:pt x="1948" y="344"/>
                </a:lnTo>
                <a:lnTo>
                  <a:pt x="1990" y="346"/>
                </a:lnTo>
                <a:lnTo>
                  <a:pt x="2027" y="352"/>
                </a:lnTo>
                <a:lnTo>
                  <a:pt x="2060" y="363"/>
                </a:lnTo>
                <a:lnTo>
                  <a:pt x="2091" y="375"/>
                </a:lnTo>
                <a:lnTo>
                  <a:pt x="2117" y="392"/>
                </a:lnTo>
                <a:lnTo>
                  <a:pt x="2139" y="412"/>
                </a:lnTo>
                <a:lnTo>
                  <a:pt x="2158" y="434"/>
                </a:lnTo>
                <a:lnTo>
                  <a:pt x="2173" y="458"/>
                </a:lnTo>
                <a:lnTo>
                  <a:pt x="2183" y="484"/>
                </a:lnTo>
                <a:lnTo>
                  <a:pt x="2190" y="512"/>
                </a:lnTo>
                <a:lnTo>
                  <a:pt x="2192" y="541"/>
                </a:lnTo>
                <a:lnTo>
                  <a:pt x="2192" y="2017"/>
                </a:lnTo>
                <a:lnTo>
                  <a:pt x="2167" y="2016"/>
                </a:lnTo>
                <a:lnTo>
                  <a:pt x="2144" y="2015"/>
                </a:lnTo>
                <a:lnTo>
                  <a:pt x="2076" y="2018"/>
                </a:lnTo>
                <a:lnTo>
                  <a:pt x="2011" y="2026"/>
                </a:lnTo>
                <a:lnTo>
                  <a:pt x="1948" y="2041"/>
                </a:lnTo>
                <a:lnTo>
                  <a:pt x="1948" y="885"/>
                </a:lnTo>
                <a:lnTo>
                  <a:pt x="244" y="885"/>
                </a:lnTo>
                <a:lnTo>
                  <a:pt x="244" y="2850"/>
                </a:lnTo>
                <a:lnTo>
                  <a:pt x="1367" y="2850"/>
                </a:lnTo>
                <a:lnTo>
                  <a:pt x="1373" y="2915"/>
                </a:lnTo>
                <a:lnTo>
                  <a:pt x="1384" y="2977"/>
                </a:lnTo>
                <a:lnTo>
                  <a:pt x="1401" y="3038"/>
                </a:lnTo>
                <a:lnTo>
                  <a:pt x="1421" y="3096"/>
                </a:lnTo>
                <a:lnTo>
                  <a:pt x="195" y="3096"/>
                </a:lnTo>
                <a:lnTo>
                  <a:pt x="160" y="3093"/>
                </a:lnTo>
                <a:lnTo>
                  <a:pt x="127" y="3083"/>
                </a:lnTo>
                <a:lnTo>
                  <a:pt x="97" y="3069"/>
                </a:lnTo>
                <a:lnTo>
                  <a:pt x="69" y="3050"/>
                </a:lnTo>
                <a:lnTo>
                  <a:pt x="46" y="3026"/>
                </a:lnTo>
                <a:lnTo>
                  <a:pt x="27" y="2999"/>
                </a:lnTo>
                <a:lnTo>
                  <a:pt x="12" y="2968"/>
                </a:lnTo>
                <a:lnTo>
                  <a:pt x="3" y="2934"/>
                </a:lnTo>
                <a:lnTo>
                  <a:pt x="0" y="2899"/>
                </a:lnTo>
                <a:lnTo>
                  <a:pt x="0" y="541"/>
                </a:lnTo>
                <a:lnTo>
                  <a:pt x="3" y="509"/>
                </a:lnTo>
                <a:lnTo>
                  <a:pt x="9" y="478"/>
                </a:lnTo>
                <a:lnTo>
                  <a:pt x="21" y="450"/>
                </a:lnTo>
                <a:lnTo>
                  <a:pt x="35" y="424"/>
                </a:lnTo>
                <a:lnTo>
                  <a:pt x="52" y="401"/>
                </a:lnTo>
                <a:lnTo>
                  <a:pt x="69" y="382"/>
                </a:lnTo>
                <a:lnTo>
                  <a:pt x="89" y="366"/>
                </a:lnTo>
                <a:lnTo>
                  <a:pt x="108" y="354"/>
                </a:lnTo>
                <a:lnTo>
                  <a:pt x="128" y="346"/>
                </a:lnTo>
                <a:lnTo>
                  <a:pt x="147" y="344"/>
                </a:lnTo>
                <a:close/>
                <a:moveTo>
                  <a:pt x="1096" y="98"/>
                </a:moveTo>
                <a:lnTo>
                  <a:pt x="1076" y="101"/>
                </a:lnTo>
                <a:lnTo>
                  <a:pt x="1059" y="108"/>
                </a:lnTo>
                <a:lnTo>
                  <a:pt x="1044" y="120"/>
                </a:lnTo>
                <a:lnTo>
                  <a:pt x="1033" y="134"/>
                </a:lnTo>
                <a:lnTo>
                  <a:pt x="1026" y="152"/>
                </a:lnTo>
                <a:lnTo>
                  <a:pt x="1023" y="172"/>
                </a:lnTo>
                <a:lnTo>
                  <a:pt x="1026" y="192"/>
                </a:lnTo>
                <a:lnTo>
                  <a:pt x="1033" y="210"/>
                </a:lnTo>
                <a:lnTo>
                  <a:pt x="1044" y="224"/>
                </a:lnTo>
                <a:lnTo>
                  <a:pt x="1059" y="236"/>
                </a:lnTo>
                <a:lnTo>
                  <a:pt x="1076" y="243"/>
                </a:lnTo>
                <a:lnTo>
                  <a:pt x="1096" y="246"/>
                </a:lnTo>
                <a:lnTo>
                  <a:pt x="1116" y="243"/>
                </a:lnTo>
                <a:lnTo>
                  <a:pt x="1133" y="236"/>
                </a:lnTo>
                <a:lnTo>
                  <a:pt x="1148" y="224"/>
                </a:lnTo>
                <a:lnTo>
                  <a:pt x="1159" y="210"/>
                </a:lnTo>
                <a:lnTo>
                  <a:pt x="1166" y="192"/>
                </a:lnTo>
                <a:lnTo>
                  <a:pt x="1169" y="172"/>
                </a:lnTo>
                <a:lnTo>
                  <a:pt x="1166" y="152"/>
                </a:lnTo>
                <a:lnTo>
                  <a:pt x="1159" y="134"/>
                </a:lnTo>
                <a:lnTo>
                  <a:pt x="1148" y="120"/>
                </a:lnTo>
                <a:lnTo>
                  <a:pt x="1133" y="108"/>
                </a:lnTo>
                <a:lnTo>
                  <a:pt x="1116" y="101"/>
                </a:lnTo>
                <a:lnTo>
                  <a:pt x="1096" y="98"/>
                </a:lnTo>
                <a:close/>
                <a:moveTo>
                  <a:pt x="1094" y="0"/>
                </a:moveTo>
                <a:lnTo>
                  <a:pt x="1098" y="0"/>
                </a:lnTo>
                <a:lnTo>
                  <a:pt x="1128" y="3"/>
                </a:lnTo>
                <a:lnTo>
                  <a:pt x="1157" y="10"/>
                </a:lnTo>
                <a:lnTo>
                  <a:pt x="1183" y="23"/>
                </a:lnTo>
                <a:lnTo>
                  <a:pt x="1207" y="40"/>
                </a:lnTo>
                <a:lnTo>
                  <a:pt x="1227" y="60"/>
                </a:lnTo>
                <a:lnTo>
                  <a:pt x="1244" y="84"/>
                </a:lnTo>
                <a:lnTo>
                  <a:pt x="1256" y="110"/>
                </a:lnTo>
                <a:lnTo>
                  <a:pt x="1263" y="140"/>
                </a:lnTo>
                <a:lnTo>
                  <a:pt x="1267" y="170"/>
                </a:lnTo>
                <a:lnTo>
                  <a:pt x="1267" y="172"/>
                </a:lnTo>
                <a:lnTo>
                  <a:pt x="1269" y="192"/>
                </a:lnTo>
                <a:lnTo>
                  <a:pt x="1277" y="210"/>
                </a:lnTo>
                <a:lnTo>
                  <a:pt x="1288" y="224"/>
                </a:lnTo>
                <a:lnTo>
                  <a:pt x="1303" y="236"/>
                </a:lnTo>
                <a:lnTo>
                  <a:pt x="1319" y="243"/>
                </a:lnTo>
                <a:lnTo>
                  <a:pt x="1339" y="246"/>
                </a:lnTo>
                <a:lnTo>
                  <a:pt x="1414" y="246"/>
                </a:lnTo>
                <a:lnTo>
                  <a:pt x="1443" y="249"/>
                </a:lnTo>
                <a:lnTo>
                  <a:pt x="1470" y="257"/>
                </a:lnTo>
                <a:lnTo>
                  <a:pt x="1495" y="271"/>
                </a:lnTo>
                <a:lnTo>
                  <a:pt x="1517" y="289"/>
                </a:lnTo>
                <a:lnTo>
                  <a:pt x="1534" y="310"/>
                </a:lnTo>
                <a:lnTo>
                  <a:pt x="1548" y="335"/>
                </a:lnTo>
                <a:lnTo>
                  <a:pt x="1556" y="363"/>
                </a:lnTo>
                <a:lnTo>
                  <a:pt x="1559" y="392"/>
                </a:lnTo>
                <a:lnTo>
                  <a:pt x="1559" y="395"/>
                </a:lnTo>
                <a:lnTo>
                  <a:pt x="1556" y="424"/>
                </a:lnTo>
                <a:lnTo>
                  <a:pt x="1548" y="451"/>
                </a:lnTo>
                <a:lnTo>
                  <a:pt x="1534" y="476"/>
                </a:lnTo>
                <a:lnTo>
                  <a:pt x="1517" y="498"/>
                </a:lnTo>
                <a:lnTo>
                  <a:pt x="1495" y="516"/>
                </a:lnTo>
                <a:lnTo>
                  <a:pt x="1470" y="530"/>
                </a:lnTo>
                <a:lnTo>
                  <a:pt x="1443" y="538"/>
                </a:lnTo>
                <a:lnTo>
                  <a:pt x="1414" y="541"/>
                </a:lnTo>
                <a:lnTo>
                  <a:pt x="778" y="541"/>
                </a:lnTo>
                <a:lnTo>
                  <a:pt x="749" y="538"/>
                </a:lnTo>
                <a:lnTo>
                  <a:pt x="722" y="530"/>
                </a:lnTo>
                <a:lnTo>
                  <a:pt x="697" y="516"/>
                </a:lnTo>
                <a:lnTo>
                  <a:pt x="676" y="498"/>
                </a:lnTo>
                <a:lnTo>
                  <a:pt x="658" y="476"/>
                </a:lnTo>
                <a:lnTo>
                  <a:pt x="645" y="451"/>
                </a:lnTo>
                <a:lnTo>
                  <a:pt x="636" y="424"/>
                </a:lnTo>
                <a:lnTo>
                  <a:pt x="633" y="395"/>
                </a:lnTo>
                <a:lnTo>
                  <a:pt x="633" y="392"/>
                </a:lnTo>
                <a:lnTo>
                  <a:pt x="636" y="363"/>
                </a:lnTo>
                <a:lnTo>
                  <a:pt x="645" y="335"/>
                </a:lnTo>
                <a:lnTo>
                  <a:pt x="658" y="310"/>
                </a:lnTo>
                <a:lnTo>
                  <a:pt x="676" y="289"/>
                </a:lnTo>
                <a:lnTo>
                  <a:pt x="697" y="271"/>
                </a:lnTo>
                <a:lnTo>
                  <a:pt x="722" y="257"/>
                </a:lnTo>
                <a:lnTo>
                  <a:pt x="749" y="249"/>
                </a:lnTo>
                <a:lnTo>
                  <a:pt x="778" y="246"/>
                </a:lnTo>
                <a:lnTo>
                  <a:pt x="853" y="246"/>
                </a:lnTo>
                <a:lnTo>
                  <a:pt x="872" y="243"/>
                </a:lnTo>
                <a:lnTo>
                  <a:pt x="889" y="236"/>
                </a:lnTo>
                <a:lnTo>
                  <a:pt x="904" y="224"/>
                </a:lnTo>
                <a:lnTo>
                  <a:pt x="915" y="210"/>
                </a:lnTo>
                <a:lnTo>
                  <a:pt x="923" y="192"/>
                </a:lnTo>
                <a:lnTo>
                  <a:pt x="926" y="172"/>
                </a:lnTo>
                <a:lnTo>
                  <a:pt x="926" y="170"/>
                </a:lnTo>
                <a:lnTo>
                  <a:pt x="929" y="140"/>
                </a:lnTo>
                <a:lnTo>
                  <a:pt x="936" y="110"/>
                </a:lnTo>
                <a:lnTo>
                  <a:pt x="948" y="84"/>
                </a:lnTo>
                <a:lnTo>
                  <a:pt x="965" y="60"/>
                </a:lnTo>
                <a:lnTo>
                  <a:pt x="986" y="40"/>
                </a:lnTo>
                <a:lnTo>
                  <a:pt x="1009" y="23"/>
                </a:lnTo>
                <a:lnTo>
                  <a:pt x="1035" y="10"/>
                </a:lnTo>
                <a:lnTo>
                  <a:pt x="1064" y="3"/>
                </a:lnTo>
                <a:lnTo>
                  <a:pt x="1094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91447" y="2479272"/>
            <a:ext cx="2192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6699"/>
                </a:solidFill>
              </a:rPr>
              <a:t>Page. </a:t>
            </a:r>
            <a:r>
              <a:rPr lang="en-US" altLang="ko-KR" sz="1600" b="1" dirty="0">
                <a:solidFill>
                  <a:srgbClr val="FF6699"/>
                </a:solidFill>
              </a:rPr>
              <a:t>4</a:t>
            </a:r>
            <a:r>
              <a:rPr lang="en-US" altLang="ko-KR" sz="1600" b="1" dirty="0" smtClean="0">
                <a:solidFill>
                  <a:srgbClr val="FF6699"/>
                </a:solidFill>
              </a:rPr>
              <a:t> </a:t>
            </a:r>
            <a:r>
              <a:rPr lang="en-US" altLang="ko-KR" sz="1600" b="1" dirty="0">
                <a:solidFill>
                  <a:srgbClr val="FF6699"/>
                </a:solidFill>
              </a:rPr>
              <a:t>/ </a:t>
            </a:r>
            <a:r>
              <a:rPr lang="ko-KR" altLang="en-US" sz="1600" b="1" dirty="0" smtClean="0">
                <a:solidFill>
                  <a:srgbClr val="FF6699"/>
                </a:solidFill>
              </a:rPr>
              <a:t>기능설계</a:t>
            </a:r>
            <a:endParaRPr lang="en-US" altLang="ko-KR" sz="1600" b="1" dirty="0" smtClean="0">
              <a:solidFill>
                <a:srgbClr val="FF6699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88677" y="3713881"/>
            <a:ext cx="219298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6699"/>
                </a:solidFill>
              </a:rPr>
              <a:t>Page. </a:t>
            </a:r>
            <a:r>
              <a:rPr lang="en-US" altLang="ko-KR" sz="1600" b="1" dirty="0">
                <a:solidFill>
                  <a:srgbClr val="FF6699"/>
                </a:solidFill>
              </a:rPr>
              <a:t>2</a:t>
            </a:r>
            <a:r>
              <a:rPr lang="en-US" altLang="ko-KR" sz="1600" b="1" dirty="0" smtClean="0">
                <a:solidFill>
                  <a:srgbClr val="FF6699"/>
                </a:solidFill>
              </a:rPr>
              <a:t> </a:t>
            </a:r>
            <a:r>
              <a:rPr lang="en-US" altLang="ko-KR" sz="1600" b="1" dirty="0">
                <a:solidFill>
                  <a:srgbClr val="FF6699"/>
                </a:solidFill>
              </a:rPr>
              <a:t>/ </a:t>
            </a:r>
            <a:r>
              <a:rPr lang="ko-KR" altLang="en-US" sz="1600" b="1" dirty="0" smtClean="0">
                <a:solidFill>
                  <a:srgbClr val="FF6699"/>
                </a:solidFill>
              </a:rPr>
              <a:t>개발계획</a:t>
            </a:r>
            <a:endParaRPr lang="en-US" altLang="ko-KR" sz="1600" b="1" dirty="0" smtClean="0">
              <a:solidFill>
                <a:srgbClr val="FF6699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11447" y="3628436"/>
            <a:ext cx="2192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6699"/>
                </a:solidFill>
              </a:rPr>
              <a:t>Page. </a:t>
            </a:r>
            <a:r>
              <a:rPr lang="en-US" altLang="ko-KR" sz="1600" b="1" dirty="0">
                <a:solidFill>
                  <a:srgbClr val="FF6699"/>
                </a:solidFill>
              </a:rPr>
              <a:t>5</a:t>
            </a:r>
            <a:r>
              <a:rPr lang="en-US" altLang="ko-KR" sz="1600" b="1" dirty="0" smtClean="0">
                <a:solidFill>
                  <a:srgbClr val="FF6699"/>
                </a:solidFill>
              </a:rPr>
              <a:t> </a:t>
            </a:r>
            <a:r>
              <a:rPr lang="en-US" altLang="ko-KR" sz="1600" b="1" dirty="0">
                <a:solidFill>
                  <a:srgbClr val="FF6699"/>
                </a:solidFill>
              </a:rPr>
              <a:t>/ </a:t>
            </a:r>
            <a:r>
              <a:rPr lang="ko-KR" altLang="en-US" sz="1600" b="1" dirty="0" smtClean="0">
                <a:solidFill>
                  <a:srgbClr val="FF6699"/>
                </a:solidFill>
              </a:rPr>
              <a:t>시연</a:t>
            </a:r>
            <a:endParaRPr lang="en-US" altLang="ko-KR" sz="1400" b="1" dirty="0">
              <a:solidFill>
                <a:srgbClr val="FF6699"/>
              </a:solidFill>
              <a:cs typeface="Aharoni" panose="02010803020104030203" pitchFamily="2" charset="-79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88677" y="4863984"/>
            <a:ext cx="2192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6699"/>
                </a:solidFill>
              </a:rPr>
              <a:t>Page. </a:t>
            </a:r>
            <a:r>
              <a:rPr lang="en-US" altLang="ko-KR" sz="1600" b="1" dirty="0">
                <a:solidFill>
                  <a:srgbClr val="FF6699"/>
                </a:solidFill>
              </a:rPr>
              <a:t>3</a:t>
            </a:r>
            <a:r>
              <a:rPr lang="en-US" altLang="ko-KR" sz="1600" b="1" dirty="0" smtClean="0">
                <a:solidFill>
                  <a:srgbClr val="FF6699"/>
                </a:solidFill>
              </a:rPr>
              <a:t> </a:t>
            </a:r>
            <a:r>
              <a:rPr lang="en-US" altLang="ko-KR" sz="1600" b="1" dirty="0">
                <a:solidFill>
                  <a:srgbClr val="FF6699"/>
                </a:solidFill>
              </a:rPr>
              <a:t>/ </a:t>
            </a:r>
            <a:r>
              <a:rPr lang="ko-KR" altLang="en-US" sz="1600" b="1" dirty="0" smtClean="0">
                <a:solidFill>
                  <a:srgbClr val="FF6699"/>
                </a:solidFill>
              </a:rPr>
              <a:t>개발환경</a:t>
            </a:r>
            <a:endParaRPr lang="en-US" altLang="ko-KR" sz="1600" b="1" dirty="0" smtClean="0">
              <a:solidFill>
                <a:srgbClr val="FF6699"/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6343018" y="2710606"/>
            <a:ext cx="634635" cy="2059"/>
          </a:xfrm>
          <a:prstGeom prst="line">
            <a:avLst/>
          </a:prstGeom>
          <a:ln w="19050" cap="rnd">
            <a:solidFill>
              <a:schemeClr val="tx2">
                <a:lumMod val="75000"/>
              </a:schemeClr>
            </a:solidFill>
            <a:prstDash val="sysDash"/>
            <a:bevel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4826885" y="2708547"/>
            <a:ext cx="634635" cy="2059"/>
          </a:xfrm>
          <a:prstGeom prst="line">
            <a:avLst/>
          </a:prstGeom>
          <a:ln w="19050" cap="rnd">
            <a:solidFill>
              <a:schemeClr val="tx2">
                <a:lumMod val="75000"/>
              </a:schemeClr>
            </a:solidFill>
            <a:prstDash val="sysDash"/>
            <a:bevel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1528677" y="3727766"/>
            <a:ext cx="360000" cy="360000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prstClr val="white"/>
                </a:solidFill>
              </a:rPr>
              <a:t>▼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343018" y="3907766"/>
            <a:ext cx="634635" cy="2059"/>
          </a:xfrm>
          <a:prstGeom prst="line">
            <a:avLst/>
          </a:prstGeom>
          <a:ln w="19050" cap="rnd">
            <a:solidFill>
              <a:schemeClr val="tx2">
                <a:lumMod val="75000"/>
              </a:schemeClr>
            </a:solidFill>
            <a:prstDash val="sysDash"/>
            <a:bevel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4826885" y="3905707"/>
            <a:ext cx="634635" cy="2059"/>
          </a:xfrm>
          <a:prstGeom prst="line">
            <a:avLst/>
          </a:prstGeom>
          <a:ln w="19050" cap="rnd">
            <a:solidFill>
              <a:schemeClr val="tx2">
                <a:lumMod val="75000"/>
              </a:schemeClr>
            </a:solidFill>
            <a:prstDash val="sysDash"/>
            <a:bevel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1528677" y="4877869"/>
            <a:ext cx="360000" cy="360000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prstClr val="white"/>
                </a:solidFill>
              </a:rPr>
              <a:t>▼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4826885" y="5055810"/>
            <a:ext cx="634635" cy="2059"/>
          </a:xfrm>
          <a:prstGeom prst="line">
            <a:avLst/>
          </a:prstGeom>
          <a:ln w="19050" cap="rnd">
            <a:solidFill>
              <a:schemeClr val="tx2">
                <a:lumMod val="75000"/>
              </a:schemeClr>
            </a:solidFill>
            <a:prstDash val="sysDash"/>
            <a:bevel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5040889" y="1548715"/>
            <a:ext cx="1520777" cy="438834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목</a:t>
            </a:r>
            <a:r>
              <a:rPr lang="ko-KR" altLang="en-US" b="1" dirty="0">
                <a:solidFill>
                  <a:schemeClr val="bg1"/>
                </a:solidFill>
              </a:rPr>
              <a:t>차</a:t>
            </a:r>
          </a:p>
        </p:txBody>
      </p:sp>
      <p:sp>
        <p:nvSpPr>
          <p:cNvPr id="46" name="타원 45"/>
          <p:cNvSpPr/>
          <p:nvPr/>
        </p:nvSpPr>
        <p:spPr>
          <a:xfrm>
            <a:off x="9999975" y="2495384"/>
            <a:ext cx="360000" cy="360000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prstClr val="white"/>
                </a:solidFill>
              </a:rPr>
              <a:t>▼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9999975" y="3664279"/>
            <a:ext cx="360000" cy="360000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prstClr val="white"/>
                </a:solidFill>
              </a:rPr>
              <a:t>▼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53" name="Freeform 11"/>
          <p:cNvSpPr>
            <a:spLocks noEditPoints="1"/>
          </p:cNvSpPr>
          <p:nvPr/>
        </p:nvSpPr>
        <p:spPr bwMode="auto">
          <a:xfrm>
            <a:off x="5718948" y="3647835"/>
            <a:ext cx="379666" cy="469802"/>
          </a:xfrm>
          <a:custGeom>
            <a:avLst/>
            <a:gdLst>
              <a:gd name="T0" fmla="*/ 1893 w 2776"/>
              <a:gd name="T1" fmla="*/ 2761 h 3440"/>
              <a:gd name="T2" fmla="*/ 1756 w 2776"/>
              <a:gd name="T3" fmla="*/ 2829 h 3440"/>
              <a:gd name="T4" fmla="*/ 2073 w 2776"/>
              <a:gd name="T5" fmla="*/ 3143 h 3440"/>
              <a:gd name="T6" fmla="*/ 2577 w 2776"/>
              <a:gd name="T7" fmla="*/ 2631 h 3440"/>
              <a:gd name="T8" fmla="*/ 2489 w 2776"/>
              <a:gd name="T9" fmla="*/ 2506 h 3440"/>
              <a:gd name="T10" fmla="*/ 1412 w 2776"/>
              <a:gd name="T11" fmla="*/ 2506 h 3440"/>
              <a:gd name="T12" fmla="*/ 897 w 2776"/>
              <a:gd name="T13" fmla="*/ 2546 h 3440"/>
              <a:gd name="T14" fmla="*/ 910 w 2776"/>
              <a:gd name="T15" fmla="*/ 2410 h 3440"/>
              <a:gd name="T16" fmla="*/ 791 w 2776"/>
              <a:gd name="T17" fmla="*/ 2360 h 3440"/>
              <a:gd name="T18" fmla="*/ 431 w 2776"/>
              <a:gd name="T19" fmla="*/ 2490 h 3440"/>
              <a:gd name="T20" fmla="*/ 461 w 2776"/>
              <a:gd name="T21" fmla="*/ 2410 h 3440"/>
              <a:gd name="T22" fmla="*/ 2144 w 2776"/>
              <a:gd name="T23" fmla="*/ 2162 h 3440"/>
              <a:gd name="T24" fmla="*/ 2591 w 2776"/>
              <a:gd name="T25" fmla="*/ 2350 h 3440"/>
              <a:gd name="T26" fmla="*/ 2776 w 2776"/>
              <a:gd name="T27" fmla="*/ 2801 h 3440"/>
              <a:gd name="T28" fmla="*/ 2591 w 2776"/>
              <a:gd name="T29" fmla="*/ 3252 h 3440"/>
              <a:gd name="T30" fmla="*/ 2144 w 2776"/>
              <a:gd name="T31" fmla="*/ 3440 h 3440"/>
              <a:gd name="T32" fmla="*/ 1695 w 2776"/>
              <a:gd name="T33" fmla="*/ 3252 h 3440"/>
              <a:gd name="T34" fmla="*/ 1510 w 2776"/>
              <a:gd name="T35" fmla="*/ 2801 h 3440"/>
              <a:gd name="T36" fmla="*/ 1695 w 2776"/>
              <a:gd name="T37" fmla="*/ 2350 h 3440"/>
              <a:gd name="T38" fmla="*/ 2144 w 2776"/>
              <a:gd name="T39" fmla="*/ 2162 h 3440"/>
              <a:gd name="T40" fmla="*/ 1510 w 2776"/>
              <a:gd name="T41" fmla="*/ 2064 h 3440"/>
              <a:gd name="T42" fmla="*/ 897 w 2776"/>
              <a:gd name="T43" fmla="*/ 2104 h 3440"/>
              <a:gd name="T44" fmla="*/ 910 w 2776"/>
              <a:gd name="T45" fmla="*/ 1968 h 3440"/>
              <a:gd name="T46" fmla="*/ 791 w 2776"/>
              <a:gd name="T47" fmla="*/ 1939 h 3440"/>
              <a:gd name="T48" fmla="*/ 431 w 2776"/>
              <a:gd name="T49" fmla="*/ 2069 h 3440"/>
              <a:gd name="T50" fmla="*/ 461 w 2776"/>
              <a:gd name="T51" fmla="*/ 1989 h 3440"/>
              <a:gd name="T52" fmla="*/ 926 w 2776"/>
              <a:gd name="T53" fmla="*/ 1573 h 3440"/>
              <a:gd name="T54" fmla="*/ 1751 w 2776"/>
              <a:gd name="T55" fmla="*/ 1687 h 3440"/>
              <a:gd name="T56" fmla="*/ 886 w 2776"/>
              <a:gd name="T57" fmla="*/ 1700 h 3440"/>
              <a:gd name="T58" fmla="*/ 926 w 2776"/>
              <a:gd name="T59" fmla="*/ 1573 h 3440"/>
              <a:gd name="T60" fmla="*/ 784 w 2776"/>
              <a:gd name="T61" fmla="*/ 1533 h 3440"/>
              <a:gd name="T62" fmla="*/ 421 w 2776"/>
              <a:gd name="T63" fmla="*/ 1641 h 3440"/>
              <a:gd name="T64" fmla="*/ 474 w 2776"/>
              <a:gd name="T65" fmla="*/ 1574 h 3440"/>
              <a:gd name="T66" fmla="*/ 1705 w 2776"/>
              <a:gd name="T67" fmla="*/ 1130 h 3440"/>
              <a:gd name="T68" fmla="*/ 1744 w 2776"/>
              <a:gd name="T69" fmla="*/ 1257 h 3440"/>
              <a:gd name="T70" fmla="*/ 879 w 2776"/>
              <a:gd name="T71" fmla="*/ 1244 h 3440"/>
              <a:gd name="T72" fmla="*/ 754 w 2776"/>
              <a:gd name="T73" fmla="*/ 1021 h 3440"/>
              <a:gd name="T74" fmla="*/ 604 w 2776"/>
              <a:gd name="T75" fmla="*/ 1300 h 3440"/>
              <a:gd name="T76" fmla="*/ 415 w 2776"/>
              <a:gd name="T77" fmla="*/ 1190 h 3440"/>
              <a:gd name="T78" fmla="*/ 487 w 2776"/>
              <a:gd name="T79" fmla="*/ 1144 h 3440"/>
              <a:gd name="T80" fmla="*/ 537 w 2776"/>
              <a:gd name="T81" fmla="*/ 369 h 3440"/>
              <a:gd name="T82" fmla="*/ 667 w 2776"/>
              <a:gd name="T83" fmla="*/ 612 h 3440"/>
              <a:gd name="T84" fmla="*/ 1557 w 2776"/>
              <a:gd name="T85" fmla="*/ 591 h 3440"/>
              <a:gd name="T86" fmla="*/ 1651 w 2776"/>
              <a:gd name="T87" fmla="*/ 344 h 3440"/>
              <a:gd name="T88" fmla="*/ 2158 w 2776"/>
              <a:gd name="T89" fmla="*/ 434 h 3440"/>
              <a:gd name="T90" fmla="*/ 2076 w 2776"/>
              <a:gd name="T91" fmla="*/ 2018 h 3440"/>
              <a:gd name="T92" fmla="*/ 1384 w 2776"/>
              <a:gd name="T93" fmla="*/ 2977 h 3440"/>
              <a:gd name="T94" fmla="*/ 46 w 2776"/>
              <a:gd name="T95" fmla="*/ 3026 h 3440"/>
              <a:gd name="T96" fmla="*/ 21 w 2776"/>
              <a:gd name="T97" fmla="*/ 450 h 3440"/>
              <a:gd name="T98" fmla="*/ 1096 w 2776"/>
              <a:gd name="T99" fmla="*/ 98 h 3440"/>
              <a:gd name="T100" fmla="*/ 1033 w 2776"/>
              <a:gd name="T101" fmla="*/ 210 h 3440"/>
              <a:gd name="T102" fmla="*/ 1159 w 2776"/>
              <a:gd name="T103" fmla="*/ 210 h 3440"/>
              <a:gd name="T104" fmla="*/ 1096 w 2776"/>
              <a:gd name="T105" fmla="*/ 98 h 3440"/>
              <a:gd name="T106" fmla="*/ 1244 w 2776"/>
              <a:gd name="T107" fmla="*/ 84 h 3440"/>
              <a:gd name="T108" fmla="*/ 1303 w 2776"/>
              <a:gd name="T109" fmla="*/ 236 h 3440"/>
              <a:gd name="T110" fmla="*/ 1534 w 2776"/>
              <a:gd name="T111" fmla="*/ 310 h 3440"/>
              <a:gd name="T112" fmla="*/ 1517 w 2776"/>
              <a:gd name="T113" fmla="*/ 498 h 3440"/>
              <a:gd name="T114" fmla="*/ 697 w 2776"/>
              <a:gd name="T115" fmla="*/ 516 h 3440"/>
              <a:gd name="T116" fmla="*/ 645 w 2776"/>
              <a:gd name="T117" fmla="*/ 335 h 3440"/>
              <a:gd name="T118" fmla="*/ 872 w 2776"/>
              <a:gd name="T119" fmla="*/ 243 h 3440"/>
              <a:gd name="T120" fmla="*/ 936 w 2776"/>
              <a:gd name="T121" fmla="*/ 110 h 3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776" h="3440">
                <a:moveTo>
                  <a:pt x="2489" y="2506"/>
                </a:moveTo>
                <a:lnTo>
                  <a:pt x="2468" y="2508"/>
                </a:lnTo>
                <a:lnTo>
                  <a:pt x="2447" y="2513"/>
                </a:lnTo>
                <a:lnTo>
                  <a:pt x="2428" y="2524"/>
                </a:lnTo>
                <a:lnTo>
                  <a:pt x="2411" y="2539"/>
                </a:lnTo>
                <a:lnTo>
                  <a:pt x="2083" y="2911"/>
                </a:lnTo>
                <a:lnTo>
                  <a:pt x="1912" y="2774"/>
                </a:lnTo>
                <a:lnTo>
                  <a:pt x="1893" y="2761"/>
                </a:lnTo>
                <a:lnTo>
                  <a:pt x="1872" y="2754"/>
                </a:lnTo>
                <a:lnTo>
                  <a:pt x="1851" y="2752"/>
                </a:lnTo>
                <a:lnTo>
                  <a:pt x="1830" y="2754"/>
                </a:lnTo>
                <a:lnTo>
                  <a:pt x="1809" y="2761"/>
                </a:lnTo>
                <a:lnTo>
                  <a:pt x="1790" y="2773"/>
                </a:lnTo>
                <a:lnTo>
                  <a:pt x="1775" y="2788"/>
                </a:lnTo>
                <a:lnTo>
                  <a:pt x="1762" y="2808"/>
                </a:lnTo>
                <a:lnTo>
                  <a:pt x="1756" y="2829"/>
                </a:lnTo>
                <a:lnTo>
                  <a:pt x="1753" y="2850"/>
                </a:lnTo>
                <a:lnTo>
                  <a:pt x="1756" y="2872"/>
                </a:lnTo>
                <a:lnTo>
                  <a:pt x="1762" y="2893"/>
                </a:lnTo>
                <a:lnTo>
                  <a:pt x="1774" y="2910"/>
                </a:lnTo>
                <a:lnTo>
                  <a:pt x="1790" y="2927"/>
                </a:lnTo>
                <a:lnTo>
                  <a:pt x="2033" y="3123"/>
                </a:lnTo>
                <a:lnTo>
                  <a:pt x="2053" y="3136"/>
                </a:lnTo>
                <a:lnTo>
                  <a:pt x="2073" y="3143"/>
                </a:lnTo>
                <a:lnTo>
                  <a:pt x="2094" y="3145"/>
                </a:lnTo>
                <a:lnTo>
                  <a:pt x="2115" y="3143"/>
                </a:lnTo>
                <a:lnTo>
                  <a:pt x="2133" y="3137"/>
                </a:lnTo>
                <a:lnTo>
                  <a:pt x="2152" y="3126"/>
                </a:lnTo>
                <a:lnTo>
                  <a:pt x="2167" y="3113"/>
                </a:lnTo>
                <a:lnTo>
                  <a:pt x="2557" y="2670"/>
                </a:lnTo>
                <a:lnTo>
                  <a:pt x="2569" y="2651"/>
                </a:lnTo>
                <a:lnTo>
                  <a:pt x="2577" y="2631"/>
                </a:lnTo>
                <a:lnTo>
                  <a:pt x="2582" y="2609"/>
                </a:lnTo>
                <a:lnTo>
                  <a:pt x="2580" y="2588"/>
                </a:lnTo>
                <a:lnTo>
                  <a:pt x="2574" y="2567"/>
                </a:lnTo>
                <a:lnTo>
                  <a:pt x="2564" y="2548"/>
                </a:lnTo>
                <a:lnTo>
                  <a:pt x="2549" y="2531"/>
                </a:lnTo>
                <a:lnTo>
                  <a:pt x="2530" y="2518"/>
                </a:lnTo>
                <a:lnTo>
                  <a:pt x="2510" y="2510"/>
                </a:lnTo>
                <a:lnTo>
                  <a:pt x="2489" y="2506"/>
                </a:lnTo>
                <a:close/>
                <a:moveTo>
                  <a:pt x="926" y="2408"/>
                </a:moveTo>
                <a:lnTo>
                  <a:pt x="1364" y="2408"/>
                </a:lnTo>
                <a:lnTo>
                  <a:pt x="1379" y="2410"/>
                </a:lnTo>
                <a:lnTo>
                  <a:pt x="1393" y="2417"/>
                </a:lnTo>
                <a:lnTo>
                  <a:pt x="1403" y="2428"/>
                </a:lnTo>
                <a:lnTo>
                  <a:pt x="1410" y="2441"/>
                </a:lnTo>
                <a:lnTo>
                  <a:pt x="1412" y="2457"/>
                </a:lnTo>
                <a:lnTo>
                  <a:pt x="1412" y="2506"/>
                </a:lnTo>
                <a:lnTo>
                  <a:pt x="1410" y="2522"/>
                </a:lnTo>
                <a:lnTo>
                  <a:pt x="1403" y="2535"/>
                </a:lnTo>
                <a:lnTo>
                  <a:pt x="1393" y="2546"/>
                </a:lnTo>
                <a:lnTo>
                  <a:pt x="1379" y="2553"/>
                </a:lnTo>
                <a:lnTo>
                  <a:pt x="1364" y="2555"/>
                </a:lnTo>
                <a:lnTo>
                  <a:pt x="926" y="2555"/>
                </a:lnTo>
                <a:lnTo>
                  <a:pt x="910" y="2553"/>
                </a:lnTo>
                <a:lnTo>
                  <a:pt x="897" y="2546"/>
                </a:lnTo>
                <a:lnTo>
                  <a:pt x="886" y="2535"/>
                </a:lnTo>
                <a:lnTo>
                  <a:pt x="879" y="2522"/>
                </a:lnTo>
                <a:lnTo>
                  <a:pt x="877" y="2506"/>
                </a:lnTo>
                <a:lnTo>
                  <a:pt x="877" y="2457"/>
                </a:lnTo>
                <a:lnTo>
                  <a:pt x="879" y="2441"/>
                </a:lnTo>
                <a:lnTo>
                  <a:pt x="886" y="2428"/>
                </a:lnTo>
                <a:lnTo>
                  <a:pt x="897" y="2417"/>
                </a:lnTo>
                <a:lnTo>
                  <a:pt x="910" y="2410"/>
                </a:lnTo>
                <a:lnTo>
                  <a:pt x="926" y="2408"/>
                </a:lnTo>
                <a:close/>
                <a:moveTo>
                  <a:pt x="754" y="2298"/>
                </a:moveTo>
                <a:lnTo>
                  <a:pt x="768" y="2301"/>
                </a:lnTo>
                <a:lnTo>
                  <a:pt x="780" y="2309"/>
                </a:lnTo>
                <a:lnTo>
                  <a:pt x="789" y="2319"/>
                </a:lnTo>
                <a:lnTo>
                  <a:pt x="794" y="2333"/>
                </a:lnTo>
                <a:lnTo>
                  <a:pt x="794" y="2346"/>
                </a:lnTo>
                <a:lnTo>
                  <a:pt x="791" y="2360"/>
                </a:lnTo>
                <a:lnTo>
                  <a:pt x="784" y="2373"/>
                </a:lnTo>
                <a:lnTo>
                  <a:pt x="604" y="2576"/>
                </a:lnTo>
                <a:lnTo>
                  <a:pt x="594" y="2584"/>
                </a:lnTo>
                <a:lnTo>
                  <a:pt x="583" y="2589"/>
                </a:lnTo>
                <a:lnTo>
                  <a:pt x="570" y="2591"/>
                </a:lnTo>
                <a:lnTo>
                  <a:pt x="556" y="2588"/>
                </a:lnTo>
                <a:lnTo>
                  <a:pt x="542" y="2581"/>
                </a:lnTo>
                <a:lnTo>
                  <a:pt x="431" y="2490"/>
                </a:lnTo>
                <a:lnTo>
                  <a:pt x="421" y="2480"/>
                </a:lnTo>
                <a:lnTo>
                  <a:pt x="415" y="2467"/>
                </a:lnTo>
                <a:lnTo>
                  <a:pt x="414" y="2454"/>
                </a:lnTo>
                <a:lnTo>
                  <a:pt x="416" y="2440"/>
                </a:lnTo>
                <a:lnTo>
                  <a:pt x="424" y="2427"/>
                </a:lnTo>
                <a:lnTo>
                  <a:pt x="434" y="2417"/>
                </a:lnTo>
                <a:lnTo>
                  <a:pt x="447" y="2412"/>
                </a:lnTo>
                <a:lnTo>
                  <a:pt x="461" y="2410"/>
                </a:lnTo>
                <a:lnTo>
                  <a:pt x="474" y="2413"/>
                </a:lnTo>
                <a:lnTo>
                  <a:pt x="487" y="2421"/>
                </a:lnTo>
                <a:lnTo>
                  <a:pt x="565" y="2484"/>
                </a:lnTo>
                <a:lnTo>
                  <a:pt x="717" y="2312"/>
                </a:lnTo>
                <a:lnTo>
                  <a:pt x="727" y="2303"/>
                </a:lnTo>
                <a:lnTo>
                  <a:pt x="741" y="2299"/>
                </a:lnTo>
                <a:lnTo>
                  <a:pt x="754" y="2298"/>
                </a:lnTo>
                <a:close/>
                <a:moveTo>
                  <a:pt x="2144" y="2162"/>
                </a:moveTo>
                <a:lnTo>
                  <a:pt x="2208" y="2165"/>
                </a:lnTo>
                <a:lnTo>
                  <a:pt x="2271" y="2176"/>
                </a:lnTo>
                <a:lnTo>
                  <a:pt x="2332" y="2191"/>
                </a:lnTo>
                <a:lnTo>
                  <a:pt x="2389" y="2212"/>
                </a:lnTo>
                <a:lnTo>
                  <a:pt x="2445" y="2239"/>
                </a:lnTo>
                <a:lnTo>
                  <a:pt x="2497" y="2271"/>
                </a:lnTo>
                <a:lnTo>
                  <a:pt x="2545" y="2308"/>
                </a:lnTo>
                <a:lnTo>
                  <a:pt x="2591" y="2350"/>
                </a:lnTo>
                <a:lnTo>
                  <a:pt x="2631" y="2394"/>
                </a:lnTo>
                <a:lnTo>
                  <a:pt x="2668" y="2443"/>
                </a:lnTo>
                <a:lnTo>
                  <a:pt x="2699" y="2497"/>
                </a:lnTo>
                <a:lnTo>
                  <a:pt x="2726" y="2553"/>
                </a:lnTo>
                <a:lnTo>
                  <a:pt x="2748" y="2611"/>
                </a:lnTo>
                <a:lnTo>
                  <a:pt x="2763" y="2673"/>
                </a:lnTo>
                <a:lnTo>
                  <a:pt x="2773" y="2735"/>
                </a:lnTo>
                <a:lnTo>
                  <a:pt x="2776" y="2801"/>
                </a:lnTo>
                <a:lnTo>
                  <a:pt x="2773" y="2867"/>
                </a:lnTo>
                <a:lnTo>
                  <a:pt x="2763" y="2930"/>
                </a:lnTo>
                <a:lnTo>
                  <a:pt x="2748" y="2991"/>
                </a:lnTo>
                <a:lnTo>
                  <a:pt x="2726" y="3050"/>
                </a:lnTo>
                <a:lnTo>
                  <a:pt x="2699" y="3105"/>
                </a:lnTo>
                <a:lnTo>
                  <a:pt x="2668" y="3159"/>
                </a:lnTo>
                <a:lnTo>
                  <a:pt x="2631" y="3208"/>
                </a:lnTo>
                <a:lnTo>
                  <a:pt x="2591" y="3252"/>
                </a:lnTo>
                <a:lnTo>
                  <a:pt x="2545" y="3294"/>
                </a:lnTo>
                <a:lnTo>
                  <a:pt x="2497" y="3331"/>
                </a:lnTo>
                <a:lnTo>
                  <a:pt x="2445" y="3363"/>
                </a:lnTo>
                <a:lnTo>
                  <a:pt x="2389" y="3390"/>
                </a:lnTo>
                <a:lnTo>
                  <a:pt x="2332" y="3411"/>
                </a:lnTo>
                <a:lnTo>
                  <a:pt x="2271" y="3427"/>
                </a:lnTo>
                <a:lnTo>
                  <a:pt x="2208" y="3437"/>
                </a:lnTo>
                <a:lnTo>
                  <a:pt x="2144" y="3440"/>
                </a:lnTo>
                <a:lnTo>
                  <a:pt x="2079" y="3437"/>
                </a:lnTo>
                <a:lnTo>
                  <a:pt x="2015" y="3427"/>
                </a:lnTo>
                <a:lnTo>
                  <a:pt x="1955" y="3411"/>
                </a:lnTo>
                <a:lnTo>
                  <a:pt x="1897" y="3390"/>
                </a:lnTo>
                <a:lnTo>
                  <a:pt x="1841" y="3363"/>
                </a:lnTo>
                <a:lnTo>
                  <a:pt x="1789" y="3331"/>
                </a:lnTo>
                <a:lnTo>
                  <a:pt x="1741" y="3294"/>
                </a:lnTo>
                <a:lnTo>
                  <a:pt x="1695" y="3252"/>
                </a:lnTo>
                <a:lnTo>
                  <a:pt x="1655" y="3208"/>
                </a:lnTo>
                <a:lnTo>
                  <a:pt x="1618" y="3159"/>
                </a:lnTo>
                <a:lnTo>
                  <a:pt x="1587" y="3105"/>
                </a:lnTo>
                <a:lnTo>
                  <a:pt x="1560" y="3050"/>
                </a:lnTo>
                <a:lnTo>
                  <a:pt x="1538" y="2991"/>
                </a:lnTo>
                <a:lnTo>
                  <a:pt x="1523" y="2930"/>
                </a:lnTo>
                <a:lnTo>
                  <a:pt x="1513" y="2867"/>
                </a:lnTo>
                <a:lnTo>
                  <a:pt x="1510" y="2801"/>
                </a:lnTo>
                <a:lnTo>
                  <a:pt x="1513" y="2735"/>
                </a:lnTo>
                <a:lnTo>
                  <a:pt x="1523" y="2673"/>
                </a:lnTo>
                <a:lnTo>
                  <a:pt x="1538" y="2611"/>
                </a:lnTo>
                <a:lnTo>
                  <a:pt x="1560" y="2553"/>
                </a:lnTo>
                <a:lnTo>
                  <a:pt x="1587" y="2497"/>
                </a:lnTo>
                <a:lnTo>
                  <a:pt x="1618" y="2443"/>
                </a:lnTo>
                <a:lnTo>
                  <a:pt x="1655" y="2394"/>
                </a:lnTo>
                <a:lnTo>
                  <a:pt x="1695" y="2350"/>
                </a:lnTo>
                <a:lnTo>
                  <a:pt x="1741" y="2308"/>
                </a:lnTo>
                <a:lnTo>
                  <a:pt x="1789" y="2271"/>
                </a:lnTo>
                <a:lnTo>
                  <a:pt x="1841" y="2239"/>
                </a:lnTo>
                <a:lnTo>
                  <a:pt x="1897" y="2212"/>
                </a:lnTo>
                <a:lnTo>
                  <a:pt x="1955" y="2191"/>
                </a:lnTo>
                <a:lnTo>
                  <a:pt x="2015" y="2176"/>
                </a:lnTo>
                <a:lnTo>
                  <a:pt x="2079" y="2165"/>
                </a:lnTo>
                <a:lnTo>
                  <a:pt x="2144" y="2162"/>
                </a:lnTo>
                <a:close/>
                <a:moveTo>
                  <a:pt x="926" y="1966"/>
                </a:moveTo>
                <a:lnTo>
                  <a:pt x="1462" y="1966"/>
                </a:lnTo>
                <a:lnTo>
                  <a:pt x="1476" y="1968"/>
                </a:lnTo>
                <a:lnTo>
                  <a:pt x="1490" y="1975"/>
                </a:lnTo>
                <a:lnTo>
                  <a:pt x="1501" y="1986"/>
                </a:lnTo>
                <a:lnTo>
                  <a:pt x="1507" y="1999"/>
                </a:lnTo>
                <a:lnTo>
                  <a:pt x="1510" y="2015"/>
                </a:lnTo>
                <a:lnTo>
                  <a:pt x="1510" y="2064"/>
                </a:lnTo>
                <a:lnTo>
                  <a:pt x="1507" y="2080"/>
                </a:lnTo>
                <a:lnTo>
                  <a:pt x="1501" y="2093"/>
                </a:lnTo>
                <a:lnTo>
                  <a:pt x="1490" y="2104"/>
                </a:lnTo>
                <a:lnTo>
                  <a:pt x="1476" y="2111"/>
                </a:lnTo>
                <a:lnTo>
                  <a:pt x="1462" y="2113"/>
                </a:lnTo>
                <a:lnTo>
                  <a:pt x="926" y="2113"/>
                </a:lnTo>
                <a:lnTo>
                  <a:pt x="910" y="2111"/>
                </a:lnTo>
                <a:lnTo>
                  <a:pt x="897" y="2104"/>
                </a:lnTo>
                <a:lnTo>
                  <a:pt x="886" y="2093"/>
                </a:lnTo>
                <a:lnTo>
                  <a:pt x="879" y="2080"/>
                </a:lnTo>
                <a:lnTo>
                  <a:pt x="877" y="2064"/>
                </a:lnTo>
                <a:lnTo>
                  <a:pt x="877" y="2015"/>
                </a:lnTo>
                <a:lnTo>
                  <a:pt x="879" y="1999"/>
                </a:lnTo>
                <a:lnTo>
                  <a:pt x="886" y="1986"/>
                </a:lnTo>
                <a:lnTo>
                  <a:pt x="897" y="1975"/>
                </a:lnTo>
                <a:lnTo>
                  <a:pt x="910" y="1968"/>
                </a:lnTo>
                <a:lnTo>
                  <a:pt x="926" y="1966"/>
                </a:lnTo>
                <a:close/>
                <a:moveTo>
                  <a:pt x="754" y="1876"/>
                </a:moveTo>
                <a:lnTo>
                  <a:pt x="768" y="1879"/>
                </a:lnTo>
                <a:lnTo>
                  <a:pt x="780" y="1888"/>
                </a:lnTo>
                <a:lnTo>
                  <a:pt x="789" y="1898"/>
                </a:lnTo>
                <a:lnTo>
                  <a:pt x="794" y="1912"/>
                </a:lnTo>
                <a:lnTo>
                  <a:pt x="794" y="1925"/>
                </a:lnTo>
                <a:lnTo>
                  <a:pt x="791" y="1939"/>
                </a:lnTo>
                <a:lnTo>
                  <a:pt x="784" y="1951"/>
                </a:lnTo>
                <a:lnTo>
                  <a:pt x="604" y="2155"/>
                </a:lnTo>
                <a:lnTo>
                  <a:pt x="594" y="2163"/>
                </a:lnTo>
                <a:lnTo>
                  <a:pt x="583" y="2168"/>
                </a:lnTo>
                <a:lnTo>
                  <a:pt x="570" y="2170"/>
                </a:lnTo>
                <a:lnTo>
                  <a:pt x="556" y="2167"/>
                </a:lnTo>
                <a:lnTo>
                  <a:pt x="542" y="2160"/>
                </a:lnTo>
                <a:lnTo>
                  <a:pt x="431" y="2069"/>
                </a:lnTo>
                <a:lnTo>
                  <a:pt x="421" y="2059"/>
                </a:lnTo>
                <a:lnTo>
                  <a:pt x="415" y="2046"/>
                </a:lnTo>
                <a:lnTo>
                  <a:pt x="414" y="2033"/>
                </a:lnTo>
                <a:lnTo>
                  <a:pt x="416" y="2019"/>
                </a:lnTo>
                <a:lnTo>
                  <a:pt x="424" y="2006"/>
                </a:lnTo>
                <a:lnTo>
                  <a:pt x="434" y="1996"/>
                </a:lnTo>
                <a:lnTo>
                  <a:pt x="447" y="1991"/>
                </a:lnTo>
                <a:lnTo>
                  <a:pt x="461" y="1989"/>
                </a:lnTo>
                <a:lnTo>
                  <a:pt x="474" y="1992"/>
                </a:lnTo>
                <a:lnTo>
                  <a:pt x="487" y="1999"/>
                </a:lnTo>
                <a:lnTo>
                  <a:pt x="565" y="2063"/>
                </a:lnTo>
                <a:lnTo>
                  <a:pt x="717" y="1891"/>
                </a:lnTo>
                <a:lnTo>
                  <a:pt x="727" y="1882"/>
                </a:lnTo>
                <a:lnTo>
                  <a:pt x="741" y="1877"/>
                </a:lnTo>
                <a:lnTo>
                  <a:pt x="754" y="1876"/>
                </a:lnTo>
                <a:close/>
                <a:moveTo>
                  <a:pt x="926" y="1573"/>
                </a:moveTo>
                <a:lnTo>
                  <a:pt x="1705" y="1573"/>
                </a:lnTo>
                <a:lnTo>
                  <a:pt x="1720" y="1575"/>
                </a:lnTo>
                <a:lnTo>
                  <a:pt x="1733" y="1582"/>
                </a:lnTo>
                <a:lnTo>
                  <a:pt x="1744" y="1593"/>
                </a:lnTo>
                <a:lnTo>
                  <a:pt x="1751" y="1606"/>
                </a:lnTo>
                <a:lnTo>
                  <a:pt x="1753" y="1622"/>
                </a:lnTo>
                <a:lnTo>
                  <a:pt x="1753" y="1671"/>
                </a:lnTo>
                <a:lnTo>
                  <a:pt x="1751" y="1687"/>
                </a:lnTo>
                <a:lnTo>
                  <a:pt x="1744" y="1700"/>
                </a:lnTo>
                <a:lnTo>
                  <a:pt x="1733" y="1711"/>
                </a:lnTo>
                <a:lnTo>
                  <a:pt x="1720" y="1718"/>
                </a:lnTo>
                <a:lnTo>
                  <a:pt x="1705" y="1720"/>
                </a:lnTo>
                <a:lnTo>
                  <a:pt x="926" y="1720"/>
                </a:lnTo>
                <a:lnTo>
                  <a:pt x="910" y="1718"/>
                </a:lnTo>
                <a:lnTo>
                  <a:pt x="897" y="1711"/>
                </a:lnTo>
                <a:lnTo>
                  <a:pt x="886" y="1700"/>
                </a:lnTo>
                <a:lnTo>
                  <a:pt x="879" y="1687"/>
                </a:lnTo>
                <a:lnTo>
                  <a:pt x="877" y="1671"/>
                </a:lnTo>
                <a:lnTo>
                  <a:pt x="877" y="1622"/>
                </a:lnTo>
                <a:lnTo>
                  <a:pt x="879" y="1606"/>
                </a:lnTo>
                <a:lnTo>
                  <a:pt x="886" y="1593"/>
                </a:lnTo>
                <a:lnTo>
                  <a:pt x="897" y="1582"/>
                </a:lnTo>
                <a:lnTo>
                  <a:pt x="910" y="1575"/>
                </a:lnTo>
                <a:lnTo>
                  <a:pt x="926" y="1573"/>
                </a:lnTo>
                <a:close/>
                <a:moveTo>
                  <a:pt x="754" y="1458"/>
                </a:moveTo>
                <a:lnTo>
                  <a:pt x="768" y="1461"/>
                </a:lnTo>
                <a:lnTo>
                  <a:pt x="780" y="1470"/>
                </a:lnTo>
                <a:lnTo>
                  <a:pt x="789" y="1480"/>
                </a:lnTo>
                <a:lnTo>
                  <a:pt x="794" y="1494"/>
                </a:lnTo>
                <a:lnTo>
                  <a:pt x="794" y="1507"/>
                </a:lnTo>
                <a:lnTo>
                  <a:pt x="791" y="1521"/>
                </a:lnTo>
                <a:lnTo>
                  <a:pt x="784" y="1533"/>
                </a:lnTo>
                <a:lnTo>
                  <a:pt x="604" y="1737"/>
                </a:lnTo>
                <a:lnTo>
                  <a:pt x="594" y="1745"/>
                </a:lnTo>
                <a:lnTo>
                  <a:pt x="583" y="1750"/>
                </a:lnTo>
                <a:lnTo>
                  <a:pt x="570" y="1752"/>
                </a:lnTo>
                <a:lnTo>
                  <a:pt x="556" y="1749"/>
                </a:lnTo>
                <a:lnTo>
                  <a:pt x="542" y="1742"/>
                </a:lnTo>
                <a:lnTo>
                  <a:pt x="431" y="1651"/>
                </a:lnTo>
                <a:lnTo>
                  <a:pt x="421" y="1641"/>
                </a:lnTo>
                <a:lnTo>
                  <a:pt x="415" y="1628"/>
                </a:lnTo>
                <a:lnTo>
                  <a:pt x="414" y="1615"/>
                </a:lnTo>
                <a:lnTo>
                  <a:pt x="416" y="1600"/>
                </a:lnTo>
                <a:lnTo>
                  <a:pt x="424" y="1588"/>
                </a:lnTo>
                <a:lnTo>
                  <a:pt x="434" y="1578"/>
                </a:lnTo>
                <a:lnTo>
                  <a:pt x="447" y="1573"/>
                </a:lnTo>
                <a:lnTo>
                  <a:pt x="461" y="1571"/>
                </a:lnTo>
                <a:lnTo>
                  <a:pt x="474" y="1574"/>
                </a:lnTo>
                <a:lnTo>
                  <a:pt x="487" y="1581"/>
                </a:lnTo>
                <a:lnTo>
                  <a:pt x="565" y="1645"/>
                </a:lnTo>
                <a:lnTo>
                  <a:pt x="717" y="1473"/>
                </a:lnTo>
                <a:lnTo>
                  <a:pt x="727" y="1464"/>
                </a:lnTo>
                <a:lnTo>
                  <a:pt x="741" y="1459"/>
                </a:lnTo>
                <a:lnTo>
                  <a:pt x="754" y="1458"/>
                </a:lnTo>
                <a:close/>
                <a:moveTo>
                  <a:pt x="926" y="1130"/>
                </a:moveTo>
                <a:lnTo>
                  <a:pt x="1705" y="1130"/>
                </a:lnTo>
                <a:lnTo>
                  <a:pt x="1720" y="1133"/>
                </a:lnTo>
                <a:lnTo>
                  <a:pt x="1733" y="1139"/>
                </a:lnTo>
                <a:lnTo>
                  <a:pt x="1744" y="1151"/>
                </a:lnTo>
                <a:lnTo>
                  <a:pt x="1751" y="1164"/>
                </a:lnTo>
                <a:lnTo>
                  <a:pt x="1753" y="1179"/>
                </a:lnTo>
                <a:lnTo>
                  <a:pt x="1753" y="1229"/>
                </a:lnTo>
                <a:lnTo>
                  <a:pt x="1751" y="1244"/>
                </a:lnTo>
                <a:lnTo>
                  <a:pt x="1744" y="1257"/>
                </a:lnTo>
                <a:lnTo>
                  <a:pt x="1733" y="1269"/>
                </a:lnTo>
                <a:lnTo>
                  <a:pt x="1720" y="1275"/>
                </a:lnTo>
                <a:lnTo>
                  <a:pt x="1705" y="1278"/>
                </a:lnTo>
                <a:lnTo>
                  <a:pt x="926" y="1278"/>
                </a:lnTo>
                <a:lnTo>
                  <a:pt x="910" y="1275"/>
                </a:lnTo>
                <a:lnTo>
                  <a:pt x="897" y="1269"/>
                </a:lnTo>
                <a:lnTo>
                  <a:pt x="886" y="1257"/>
                </a:lnTo>
                <a:lnTo>
                  <a:pt x="879" y="1244"/>
                </a:lnTo>
                <a:lnTo>
                  <a:pt x="877" y="1229"/>
                </a:lnTo>
                <a:lnTo>
                  <a:pt x="877" y="1179"/>
                </a:lnTo>
                <a:lnTo>
                  <a:pt x="879" y="1164"/>
                </a:lnTo>
                <a:lnTo>
                  <a:pt x="886" y="1151"/>
                </a:lnTo>
                <a:lnTo>
                  <a:pt x="897" y="1139"/>
                </a:lnTo>
                <a:lnTo>
                  <a:pt x="910" y="1133"/>
                </a:lnTo>
                <a:lnTo>
                  <a:pt x="926" y="1130"/>
                </a:lnTo>
                <a:close/>
                <a:moveTo>
                  <a:pt x="754" y="1021"/>
                </a:moveTo>
                <a:lnTo>
                  <a:pt x="768" y="1025"/>
                </a:lnTo>
                <a:lnTo>
                  <a:pt x="780" y="1032"/>
                </a:lnTo>
                <a:lnTo>
                  <a:pt x="789" y="1043"/>
                </a:lnTo>
                <a:lnTo>
                  <a:pt x="794" y="1056"/>
                </a:lnTo>
                <a:lnTo>
                  <a:pt x="794" y="1071"/>
                </a:lnTo>
                <a:lnTo>
                  <a:pt x="791" y="1084"/>
                </a:lnTo>
                <a:lnTo>
                  <a:pt x="784" y="1096"/>
                </a:lnTo>
                <a:lnTo>
                  <a:pt x="604" y="1300"/>
                </a:lnTo>
                <a:lnTo>
                  <a:pt x="594" y="1308"/>
                </a:lnTo>
                <a:lnTo>
                  <a:pt x="583" y="1313"/>
                </a:lnTo>
                <a:lnTo>
                  <a:pt x="570" y="1314"/>
                </a:lnTo>
                <a:lnTo>
                  <a:pt x="556" y="1312"/>
                </a:lnTo>
                <a:lnTo>
                  <a:pt x="542" y="1305"/>
                </a:lnTo>
                <a:lnTo>
                  <a:pt x="431" y="1214"/>
                </a:lnTo>
                <a:lnTo>
                  <a:pt x="421" y="1204"/>
                </a:lnTo>
                <a:lnTo>
                  <a:pt x="415" y="1190"/>
                </a:lnTo>
                <a:lnTo>
                  <a:pt x="414" y="1177"/>
                </a:lnTo>
                <a:lnTo>
                  <a:pt x="416" y="1163"/>
                </a:lnTo>
                <a:lnTo>
                  <a:pt x="424" y="1151"/>
                </a:lnTo>
                <a:lnTo>
                  <a:pt x="434" y="1141"/>
                </a:lnTo>
                <a:lnTo>
                  <a:pt x="447" y="1135"/>
                </a:lnTo>
                <a:lnTo>
                  <a:pt x="461" y="1134"/>
                </a:lnTo>
                <a:lnTo>
                  <a:pt x="474" y="1136"/>
                </a:lnTo>
                <a:lnTo>
                  <a:pt x="487" y="1144"/>
                </a:lnTo>
                <a:lnTo>
                  <a:pt x="565" y="1207"/>
                </a:lnTo>
                <a:lnTo>
                  <a:pt x="717" y="1036"/>
                </a:lnTo>
                <a:lnTo>
                  <a:pt x="727" y="1027"/>
                </a:lnTo>
                <a:lnTo>
                  <a:pt x="741" y="1022"/>
                </a:lnTo>
                <a:lnTo>
                  <a:pt x="754" y="1021"/>
                </a:lnTo>
                <a:close/>
                <a:moveTo>
                  <a:pt x="147" y="344"/>
                </a:moveTo>
                <a:lnTo>
                  <a:pt x="541" y="344"/>
                </a:lnTo>
                <a:lnTo>
                  <a:pt x="537" y="369"/>
                </a:lnTo>
                <a:lnTo>
                  <a:pt x="536" y="395"/>
                </a:lnTo>
                <a:lnTo>
                  <a:pt x="539" y="435"/>
                </a:lnTo>
                <a:lnTo>
                  <a:pt x="549" y="472"/>
                </a:lnTo>
                <a:lnTo>
                  <a:pt x="563" y="507"/>
                </a:lnTo>
                <a:lnTo>
                  <a:pt x="583" y="539"/>
                </a:lnTo>
                <a:lnTo>
                  <a:pt x="606" y="567"/>
                </a:lnTo>
                <a:lnTo>
                  <a:pt x="635" y="592"/>
                </a:lnTo>
                <a:lnTo>
                  <a:pt x="667" y="612"/>
                </a:lnTo>
                <a:lnTo>
                  <a:pt x="701" y="626"/>
                </a:lnTo>
                <a:lnTo>
                  <a:pt x="739" y="636"/>
                </a:lnTo>
                <a:lnTo>
                  <a:pt x="778" y="639"/>
                </a:lnTo>
                <a:lnTo>
                  <a:pt x="1414" y="639"/>
                </a:lnTo>
                <a:lnTo>
                  <a:pt x="1454" y="636"/>
                </a:lnTo>
                <a:lnTo>
                  <a:pt x="1491" y="626"/>
                </a:lnTo>
                <a:lnTo>
                  <a:pt x="1525" y="612"/>
                </a:lnTo>
                <a:lnTo>
                  <a:pt x="1557" y="591"/>
                </a:lnTo>
                <a:lnTo>
                  <a:pt x="1585" y="567"/>
                </a:lnTo>
                <a:lnTo>
                  <a:pt x="1609" y="538"/>
                </a:lnTo>
                <a:lnTo>
                  <a:pt x="1629" y="506"/>
                </a:lnTo>
                <a:lnTo>
                  <a:pt x="1644" y="470"/>
                </a:lnTo>
                <a:lnTo>
                  <a:pt x="1653" y="432"/>
                </a:lnTo>
                <a:lnTo>
                  <a:pt x="1656" y="392"/>
                </a:lnTo>
                <a:lnTo>
                  <a:pt x="1655" y="368"/>
                </a:lnTo>
                <a:lnTo>
                  <a:pt x="1651" y="344"/>
                </a:lnTo>
                <a:lnTo>
                  <a:pt x="1948" y="344"/>
                </a:lnTo>
                <a:lnTo>
                  <a:pt x="1990" y="346"/>
                </a:lnTo>
                <a:lnTo>
                  <a:pt x="2027" y="352"/>
                </a:lnTo>
                <a:lnTo>
                  <a:pt x="2060" y="363"/>
                </a:lnTo>
                <a:lnTo>
                  <a:pt x="2091" y="375"/>
                </a:lnTo>
                <a:lnTo>
                  <a:pt x="2117" y="392"/>
                </a:lnTo>
                <a:lnTo>
                  <a:pt x="2139" y="412"/>
                </a:lnTo>
                <a:lnTo>
                  <a:pt x="2158" y="434"/>
                </a:lnTo>
                <a:lnTo>
                  <a:pt x="2173" y="458"/>
                </a:lnTo>
                <a:lnTo>
                  <a:pt x="2183" y="484"/>
                </a:lnTo>
                <a:lnTo>
                  <a:pt x="2190" y="512"/>
                </a:lnTo>
                <a:lnTo>
                  <a:pt x="2192" y="541"/>
                </a:lnTo>
                <a:lnTo>
                  <a:pt x="2192" y="2017"/>
                </a:lnTo>
                <a:lnTo>
                  <a:pt x="2167" y="2016"/>
                </a:lnTo>
                <a:lnTo>
                  <a:pt x="2144" y="2015"/>
                </a:lnTo>
                <a:lnTo>
                  <a:pt x="2076" y="2018"/>
                </a:lnTo>
                <a:lnTo>
                  <a:pt x="2011" y="2026"/>
                </a:lnTo>
                <a:lnTo>
                  <a:pt x="1948" y="2041"/>
                </a:lnTo>
                <a:lnTo>
                  <a:pt x="1948" y="885"/>
                </a:lnTo>
                <a:lnTo>
                  <a:pt x="244" y="885"/>
                </a:lnTo>
                <a:lnTo>
                  <a:pt x="244" y="2850"/>
                </a:lnTo>
                <a:lnTo>
                  <a:pt x="1367" y="2850"/>
                </a:lnTo>
                <a:lnTo>
                  <a:pt x="1373" y="2915"/>
                </a:lnTo>
                <a:lnTo>
                  <a:pt x="1384" y="2977"/>
                </a:lnTo>
                <a:lnTo>
                  <a:pt x="1401" y="3038"/>
                </a:lnTo>
                <a:lnTo>
                  <a:pt x="1421" y="3096"/>
                </a:lnTo>
                <a:lnTo>
                  <a:pt x="195" y="3096"/>
                </a:lnTo>
                <a:lnTo>
                  <a:pt x="160" y="3093"/>
                </a:lnTo>
                <a:lnTo>
                  <a:pt x="127" y="3083"/>
                </a:lnTo>
                <a:lnTo>
                  <a:pt x="97" y="3069"/>
                </a:lnTo>
                <a:lnTo>
                  <a:pt x="69" y="3050"/>
                </a:lnTo>
                <a:lnTo>
                  <a:pt x="46" y="3026"/>
                </a:lnTo>
                <a:lnTo>
                  <a:pt x="27" y="2999"/>
                </a:lnTo>
                <a:lnTo>
                  <a:pt x="12" y="2968"/>
                </a:lnTo>
                <a:lnTo>
                  <a:pt x="3" y="2934"/>
                </a:lnTo>
                <a:lnTo>
                  <a:pt x="0" y="2899"/>
                </a:lnTo>
                <a:lnTo>
                  <a:pt x="0" y="541"/>
                </a:lnTo>
                <a:lnTo>
                  <a:pt x="3" y="509"/>
                </a:lnTo>
                <a:lnTo>
                  <a:pt x="9" y="478"/>
                </a:lnTo>
                <a:lnTo>
                  <a:pt x="21" y="450"/>
                </a:lnTo>
                <a:lnTo>
                  <a:pt x="35" y="424"/>
                </a:lnTo>
                <a:lnTo>
                  <a:pt x="52" y="401"/>
                </a:lnTo>
                <a:lnTo>
                  <a:pt x="69" y="382"/>
                </a:lnTo>
                <a:lnTo>
                  <a:pt x="89" y="366"/>
                </a:lnTo>
                <a:lnTo>
                  <a:pt x="108" y="354"/>
                </a:lnTo>
                <a:lnTo>
                  <a:pt x="128" y="346"/>
                </a:lnTo>
                <a:lnTo>
                  <a:pt x="147" y="344"/>
                </a:lnTo>
                <a:close/>
                <a:moveTo>
                  <a:pt x="1096" y="98"/>
                </a:moveTo>
                <a:lnTo>
                  <a:pt x="1076" y="101"/>
                </a:lnTo>
                <a:lnTo>
                  <a:pt x="1059" y="108"/>
                </a:lnTo>
                <a:lnTo>
                  <a:pt x="1044" y="120"/>
                </a:lnTo>
                <a:lnTo>
                  <a:pt x="1033" y="134"/>
                </a:lnTo>
                <a:lnTo>
                  <a:pt x="1026" y="152"/>
                </a:lnTo>
                <a:lnTo>
                  <a:pt x="1023" y="172"/>
                </a:lnTo>
                <a:lnTo>
                  <a:pt x="1026" y="192"/>
                </a:lnTo>
                <a:lnTo>
                  <a:pt x="1033" y="210"/>
                </a:lnTo>
                <a:lnTo>
                  <a:pt x="1044" y="224"/>
                </a:lnTo>
                <a:lnTo>
                  <a:pt x="1059" y="236"/>
                </a:lnTo>
                <a:lnTo>
                  <a:pt x="1076" y="243"/>
                </a:lnTo>
                <a:lnTo>
                  <a:pt x="1096" y="246"/>
                </a:lnTo>
                <a:lnTo>
                  <a:pt x="1116" y="243"/>
                </a:lnTo>
                <a:lnTo>
                  <a:pt x="1133" y="236"/>
                </a:lnTo>
                <a:lnTo>
                  <a:pt x="1148" y="224"/>
                </a:lnTo>
                <a:lnTo>
                  <a:pt x="1159" y="210"/>
                </a:lnTo>
                <a:lnTo>
                  <a:pt x="1166" y="192"/>
                </a:lnTo>
                <a:lnTo>
                  <a:pt x="1169" y="172"/>
                </a:lnTo>
                <a:lnTo>
                  <a:pt x="1166" y="152"/>
                </a:lnTo>
                <a:lnTo>
                  <a:pt x="1159" y="134"/>
                </a:lnTo>
                <a:lnTo>
                  <a:pt x="1148" y="120"/>
                </a:lnTo>
                <a:lnTo>
                  <a:pt x="1133" y="108"/>
                </a:lnTo>
                <a:lnTo>
                  <a:pt x="1116" y="101"/>
                </a:lnTo>
                <a:lnTo>
                  <a:pt x="1096" y="98"/>
                </a:lnTo>
                <a:close/>
                <a:moveTo>
                  <a:pt x="1094" y="0"/>
                </a:moveTo>
                <a:lnTo>
                  <a:pt x="1098" y="0"/>
                </a:lnTo>
                <a:lnTo>
                  <a:pt x="1128" y="3"/>
                </a:lnTo>
                <a:lnTo>
                  <a:pt x="1157" y="10"/>
                </a:lnTo>
                <a:lnTo>
                  <a:pt x="1183" y="23"/>
                </a:lnTo>
                <a:lnTo>
                  <a:pt x="1207" y="40"/>
                </a:lnTo>
                <a:lnTo>
                  <a:pt x="1227" y="60"/>
                </a:lnTo>
                <a:lnTo>
                  <a:pt x="1244" y="84"/>
                </a:lnTo>
                <a:lnTo>
                  <a:pt x="1256" y="110"/>
                </a:lnTo>
                <a:lnTo>
                  <a:pt x="1263" y="140"/>
                </a:lnTo>
                <a:lnTo>
                  <a:pt x="1267" y="170"/>
                </a:lnTo>
                <a:lnTo>
                  <a:pt x="1267" y="172"/>
                </a:lnTo>
                <a:lnTo>
                  <a:pt x="1269" y="192"/>
                </a:lnTo>
                <a:lnTo>
                  <a:pt x="1277" y="210"/>
                </a:lnTo>
                <a:lnTo>
                  <a:pt x="1288" y="224"/>
                </a:lnTo>
                <a:lnTo>
                  <a:pt x="1303" y="236"/>
                </a:lnTo>
                <a:lnTo>
                  <a:pt x="1319" y="243"/>
                </a:lnTo>
                <a:lnTo>
                  <a:pt x="1339" y="246"/>
                </a:lnTo>
                <a:lnTo>
                  <a:pt x="1414" y="246"/>
                </a:lnTo>
                <a:lnTo>
                  <a:pt x="1443" y="249"/>
                </a:lnTo>
                <a:lnTo>
                  <a:pt x="1470" y="257"/>
                </a:lnTo>
                <a:lnTo>
                  <a:pt x="1495" y="271"/>
                </a:lnTo>
                <a:lnTo>
                  <a:pt x="1517" y="289"/>
                </a:lnTo>
                <a:lnTo>
                  <a:pt x="1534" y="310"/>
                </a:lnTo>
                <a:lnTo>
                  <a:pt x="1548" y="335"/>
                </a:lnTo>
                <a:lnTo>
                  <a:pt x="1556" y="363"/>
                </a:lnTo>
                <a:lnTo>
                  <a:pt x="1559" y="392"/>
                </a:lnTo>
                <a:lnTo>
                  <a:pt x="1559" y="395"/>
                </a:lnTo>
                <a:lnTo>
                  <a:pt x="1556" y="424"/>
                </a:lnTo>
                <a:lnTo>
                  <a:pt x="1548" y="451"/>
                </a:lnTo>
                <a:lnTo>
                  <a:pt x="1534" y="476"/>
                </a:lnTo>
                <a:lnTo>
                  <a:pt x="1517" y="498"/>
                </a:lnTo>
                <a:lnTo>
                  <a:pt x="1495" y="516"/>
                </a:lnTo>
                <a:lnTo>
                  <a:pt x="1470" y="530"/>
                </a:lnTo>
                <a:lnTo>
                  <a:pt x="1443" y="538"/>
                </a:lnTo>
                <a:lnTo>
                  <a:pt x="1414" y="541"/>
                </a:lnTo>
                <a:lnTo>
                  <a:pt x="778" y="541"/>
                </a:lnTo>
                <a:lnTo>
                  <a:pt x="749" y="538"/>
                </a:lnTo>
                <a:lnTo>
                  <a:pt x="722" y="530"/>
                </a:lnTo>
                <a:lnTo>
                  <a:pt x="697" y="516"/>
                </a:lnTo>
                <a:lnTo>
                  <a:pt x="676" y="498"/>
                </a:lnTo>
                <a:lnTo>
                  <a:pt x="658" y="476"/>
                </a:lnTo>
                <a:lnTo>
                  <a:pt x="645" y="451"/>
                </a:lnTo>
                <a:lnTo>
                  <a:pt x="636" y="424"/>
                </a:lnTo>
                <a:lnTo>
                  <a:pt x="633" y="395"/>
                </a:lnTo>
                <a:lnTo>
                  <a:pt x="633" y="392"/>
                </a:lnTo>
                <a:lnTo>
                  <a:pt x="636" y="363"/>
                </a:lnTo>
                <a:lnTo>
                  <a:pt x="645" y="335"/>
                </a:lnTo>
                <a:lnTo>
                  <a:pt x="658" y="310"/>
                </a:lnTo>
                <a:lnTo>
                  <a:pt x="676" y="289"/>
                </a:lnTo>
                <a:lnTo>
                  <a:pt x="697" y="271"/>
                </a:lnTo>
                <a:lnTo>
                  <a:pt x="722" y="257"/>
                </a:lnTo>
                <a:lnTo>
                  <a:pt x="749" y="249"/>
                </a:lnTo>
                <a:lnTo>
                  <a:pt x="778" y="246"/>
                </a:lnTo>
                <a:lnTo>
                  <a:pt x="853" y="246"/>
                </a:lnTo>
                <a:lnTo>
                  <a:pt x="872" y="243"/>
                </a:lnTo>
                <a:lnTo>
                  <a:pt x="889" y="236"/>
                </a:lnTo>
                <a:lnTo>
                  <a:pt x="904" y="224"/>
                </a:lnTo>
                <a:lnTo>
                  <a:pt x="915" y="210"/>
                </a:lnTo>
                <a:lnTo>
                  <a:pt x="923" y="192"/>
                </a:lnTo>
                <a:lnTo>
                  <a:pt x="926" y="172"/>
                </a:lnTo>
                <a:lnTo>
                  <a:pt x="926" y="170"/>
                </a:lnTo>
                <a:lnTo>
                  <a:pt x="929" y="140"/>
                </a:lnTo>
                <a:lnTo>
                  <a:pt x="936" y="110"/>
                </a:lnTo>
                <a:lnTo>
                  <a:pt x="948" y="84"/>
                </a:lnTo>
                <a:lnTo>
                  <a:pt x="965" y="60"/>
                </a:lnTo>
                <a:lnTo>
                  <a:pt x="986" y="40"/>
                </a:lnTo>
                <a:lnTo>
                  <a:pt x="1009" y="23"/>
                </a:lnTo>
                <a:lnTo>
                  <a:pt x="1035" y="10"/>
                </a:lnTo>
                <a:lnTo>
                  <a:pt x="1064" y="3"/>
                </a:lnTo>
                <a:lnTo>
                  <a:pt x="1094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Freeform 11"/>
          <p:cNvSpPr>
            <a:spLocks noEditPoints="1"/>
          </p:cNvSpPr>
          <p:nvPr/>
        </p:nvSpPr>
        <p:spPr bwMode="auto">
          <a:xfrm>
            <a:off x="5718948" y="4817949"/>
            <a:ext cx="379666" cy="469802"/>
          </a:xfrm>
          <a:custGeom>
            <a:avLst/>
            <a:gdLst>
              <a:gd name="T0" fmla="*/ 1893 w 2776"/>
              <a:gd name="T1" fmla="*/ 2761 h 3440"/>
              <a:gd name="T2" fmla="*/ 1756 w 2776"/>
              <a:gd name="T3" fmla="*/ 2829 h 3440"/>
              <a:gd name="T4" fmla="*/ 2073 w 2776"/>
              <a:gd name="T5" fmla="*/ 3143 h 3440"/>
              <a:gd name="T6" fmla="*/ 2577 w 2776"/>
              <a:gd name="T7" fmla="*/ 2631 h 3440"/>
              <a:gd name="T8" fmla="*/ 2489 w 2776"/>
              <a:gd name="T9" fmla="*/ 2506 h 3440"/>
              <a:gd name="T10" fmla="*/ 1412 w 2776"/>
              <a:gd name="T11" fmla="*/ 2506 h 3440"/>
              <a:gd name="T12" fmla="*/ 897 w 2776"/>
              <a:gd name="T13" fmla="*/ 2546 h 3440"/>
              <a:gd name="T14" fmla="*/ 910 w 2776"/>
              <a:gd name="T15" fmla="*/ 2410 h 3440"/>
              <a:gd name="T16" fmla="*/ 791 w 2776"/>
              <a:gd name="T17" fmla="*/ 2360 h 3440"/>
              <a:gd name="T18" fmla="*/ 431 w 2776"/>
              <a:gd name="T19" fmla="*/ 2490 h 3440"/>
              <a:gd name="T20" fmla="*/ 461 w 2776"/>
              <a:gd name="T21" fmla="*/ 2410 h 3440"/>
              <a:gd name="T22" fmla="*/ 2144 w 2776"/>
              <a:gd name="T23" fmla="*/ 2162 h 3440"/>
              <a:gd name="T24" fmla="*/ 2591 w 2776"/>
              <a:gd name="T25" fmla="*/ 2350 h 3440"/>
              <a:gd name="T26" fmla="*/ 2776 w 2776"/>
              <a:gd name="T27" fmla="*/ 2801 h 3440"/>
              <a:gd name="T28" fmla="*/ 2591 w 2776"/>
              <a:gd name="T29" fmla="*/ 3252 h 3440"/>
              <a:gd name="T30" fmla="*/ 2144 w 2776"/>
              <a:gd name="T31" fmla="*/ 3440 h 3440"/>
              <a:gd name="T32" fmla="*/ 1695 w 2776"/>
              <a:gd name="T33" fmla="*/ 3252 h 3440"/>
              <a:gd name="T34" fmla="*/ 1510 w 2776"/>
              <a:gd name="T35" fmla="*/ 2801 h 3440"/>
              <a:gd name="T36" fmla="*/ 1695 w 2776"/>
              <a:gd name="T37" fmla="*/ 2350 h 3440"/>
              <a:gd name="T38" fmla="*/ 2144 w 2776"/>
              <a:gd name="T39" fmla="*/ 2162 h 3440"/>
              <a:gd name="T40" fmla="*/ 1510 w 2776"/>
              <a:gd name="T41" fmla="*/ 2064 h 3440"/>
              <a:gd name="T42" fmla="*/ 897 w 2776"/>
              <a:gd name="T43" fmla="*/ 2104 h 3440"/>
              <a:gd name="T44" fmla="*/ 910 w 2776"/>
              <a:gd name="T45" fmla="*/ 1968 h 3440"/>
              <a:gd name="T46" fmla="*/ 791 w 2776"/>
              <a:gd name="T47" fmla="*/ 1939 h 3440"/>
              <a:gd name="T48" fmla="*/ 431 w 2776"/>
              <a:gd name="T49" fmla="*/ 2069 h 3440"/>
              <a:gd name="T50" fmla="*/ 461 w 2776"/>
              <a:gd name="T51" fmla="*/ 1989 h 3440"/>
              <a:gd name="T52" fmla="*/ 926 w 2776"/>
              <a:gd name="T53" fmla="*/ 1573 h 3440"/>
              <a:gd name="T54" fmla="*/ 1751 w 2776"/>
              <a:gd name="T55" fmla="*/ 1687 h 3440"/>
              <a:gd name="T56" fmla="*/ 886 w 2776"/>
              <a:gd name="T57" fmla="*/ 1700 h 3440"/>
              <a:gd name="T58" fmla="*/ 926 w 2776"/>
              <a:gd name="T59" fmla="*/ 1573 h 3440"/>
              <a:gd name="T60" fmla="*/ 784 w 2776"/>
              <a:gd name="T61" fmla="*/ 1533 h 3440"/>
              <a:gd name="T62" fmla="*/ 421 w 2776"/>
              <a:gd name="T63" fmla="*/ 1641 h 3440"/>
              <a:gd name="T64" fmla="*/ 474 w 2776"/>
              <a:gd name="T65" fmla="*/ 1574 h 3440"/>
              <a:gd name="T66" fmla="*/ 1705 w 2776"/>
              <a:gd name="T67" fmla="*/ 1130 h 3440"/>
              <a:gd name="T68" fmla="*/ 1744 w 2776"/>
              <a:gd name="T69" fmla="*/ 1257 h 3440"/>
              <a:gd name="T70" fmla="*/ 879 w 2776"/>
              <a:gd name="T71" fmla="*/ 1244 h 3440"/>
              <a:gd name="T72" fmla="*/ 754 w 2776"/>
              <a:gd name="T73" fmla="*/ 1021 h 3440"/>
              <a:gd name="T74" fmla="*/ 604 w 2776"/>
              <a:gd name="T75" fmla="*/ 1300 h 3440"/>
              <a:gd name="T76" fmla="*/ 415 w 2776"/>
              <a:gd name="T77" fmla="*/ 1190 h 3440"/>
              <a:gd name="T78" fmla="*/ 487 w 2776"/>
              <a:gd name="T79" fmla="*/ 1144 h 3440"/>
              <a:gd name="T80" fmla="*/ 537 w 2776"/>
              <a:gd name="T81" fmla="*/ 369 h 3440"/>
              <a:gd name="T82" fmla="*/ 667 w 2776"/>
              <a:gd name="T83" fmla="*/ 612 h 3440"/>
              <a:gd name="T84" fmla="*/ 1557 w 2776"/>
              <a:gd name="T85" fmla="*/ 591 h 3440"/>
              <a:gd name="T86" fmla="*/ 1651 w 2776"/>
              <a:gd name="T87" fmla="*/ 344 h 3440"/>
              <a:gd name="T88" fmla="*/ 2158 w 2776"/>
              <a:gd name="T89" fmla="*/ 434 h 3440"/>
              <a:gd name="T90" fmla="*/ 2076 w 2776"/>
              <a:gd name="T91" fmla="*/ 2018 h 3440"/>
              <a:gd name="T92" fmla="*/ 1384 w 2776"/>
              <a:gd name="T93" fmla="*/ 2977 h 3440"/>
              <a:gd name="T94" fmla="*/ 46 w 2776"/>
              <a:gd name="T95" fmla="*/ 3026 h 3440"/>
              <a:gd name="T96" fmla="*/ 21 w 2776"/>
              <a:gd name="T97" fmla="*/ 450 h 3440"/>
              <a:gd name="T98" fmla="*/ 1096 w 2776"/>
              <a:gd name="T99" fmla="*/ 98 h 3440"/>
              <a:gd name="T100" fmla="*/ 1033 w 2776"/>
              <a:gd name="T101" fmla="*/ 210 h 3440"/>
              <a:gd name="T102" fmla="*/ 1159 w 2776"/>
              <a:gd name="T103" fmla="*/ 210 h 3440"/>
              <a:gd name="T104" fmla="*/ 1096 w 2776"/>
              <a:gd name="T105" fmla="*/ 98 h 3440"/>
              <a:gd name="T106" fmla="*/ 1244 w 2776"/>
              <a:gd name="T107" fmla="*/ 84 h 3440"/>
              <a:gd name="T108" fmla="*/ 1303 w 2776"/>
              <a:gd name="T109" fmla="*/ 236 h 3440"/>
              <a:gd name="T110" fmla="*/ 1534 w 2776"/>
              <a:gd name="T111" fmla="*/ 310 h 3440"/>
              <a:gd name="T112" fmla="*/ 1517 w 2776"/>
              <a:gd name="T113" fmla="*/ 498 h 3440"/>
              <a:gd name="T114" fmla="*/ 697 w 2776"/>
              <a:gd name="T115" fmla="*/ 516 h 3440"/>
              <a:gd name="T116" fmla="*/ 645 w 2776"/>
              <a:gd name="T117" fmla="*/ 335 h 3440"/>
              <a:gd name="T118" fmla="*/ 872 w 2776"/>
              <a:gd name="T119" fmla="*/ 243 h 3440"/>
              <a:gd name="T120" fmla="*/ 936 w 2776"/>
              <a:gd name="T121" fmla="*/ 110 h 3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776" h="3440">
                <a:moveTo>
                  <a:pt x="2489" y="2506"/>
                </a:moveTo>
                <a:lnTo>
                  <a:pt x="2468" y="2508"/>
                </a:lnTo>
                <a:lnTo>
                  <a:pt x="2447" y="2513"/>
                </a:lnTo>
                <a:lnTo>
                  <a:pt x="2428" y="2524"/>
                </a:lnTo>
                <a:lnTo>
                  <a:pt x="2411" y="2539"/>
                </a:lnTo>
                <a:lnTo>
                  <a:pt x="2083" y="2911"/>
                </a:lnTo>
                <a:lnTo>
                  <a:pt x="1912" y="2774"/>
                </a:lnTo>
                <a:lnTo>
                  <a:pt x="1893" y="2761"/>
                </a:lnTo>
                <a:lnTo>
                  <a:pt x="1872" y="2754"/>
                </a:lnTo>
                <a:lnTo>
                  <a:pt x="1851" y="2752"/>
                </a:lnTo>
                <a:lnTo>
                  <a:pt x="1830" y="2754"/>
                </a:lnTo>
                <a:lnTo>
                  <a:pt x="1809" y="2761"/>
                </a:lnTo>
                <a:lnTo>
                  <a:pt x="1790" y="2773"/>
                </a:lnTo>
                <a:lnTo>
                  <a:pt x="1775" y="2788"/>
                </a:lnTo>
                <a:lnTo>
                  <a:pt x="1762" y="2808"/>
                </a:lnTo>
                <a:lnTo>
                  <a:pt x="1756" y="2829"/>
                </a:lnTo>
                <a:lnTo>
                  <a:pt x="1753" y="2850"/>
                </a:lnTo>
                <a:lnTo>
                  <a:pt x="1756" y="2872"/>
                </a:lnTo>
                <a:lnTo>
                  <a:pt x="1762" y="2893"/>
                </a:lnTo>
                <a:lnTo>
                  <a:pt x="1774" y="2910"/>
                </a:lnTo>
                <a:lnTo>
                  <a:pt x="1790" y="2927"/>
                </a:lnTo>
                <a:lnTo>
                  <a:pt x="2033" y="3123"/>
                </a:lnTo>
                <a:lnTo>
                  <a:pt x="2053" y="3136"/>
                </a:lnTo>
                <a:lnTo>
                  <a:pt x="2073" y="3143"/>
                </a:lnTo>
                <a:lnTo>
                  <a:pt x="2094" y="3145"/>
                </a:lnTo>
                <a:lnTo>
                  <a:pt x="2115" y="3143"/>
                </a:lnTo>
                <a:lnTo>
                  <a:pt x="2133" y="3137"/>
                </a:lnTo>
                <a:lnTo>
                  <a:pt x="2152" y="3126"/>
                </a:lnTo>
                <a:lnTo>
                  <a:pt x="2167" y="3113"/>
                </a:lnTo>
                <a:lnTo>
                  <a:pt x="2557" y="2670"/>
                </a:lnTo>
                <a:lnTo>
                  <a:pt x="2569" y="2651"/>
                </a:lnTo>
                <a:lnTo>
                  <a:pt x="2577" y="2631"/>
                </a:lnTo>
                <a:lnTo>
                  <a:pt x="2582" y="2609"/>
                </a:lnTo>
                <a:lnTo>
                  <a:pt x="2580" y="2588"/>
                </a:lnTo>
                <a:lnTo>
                  <a:pt x="2574" y="2567"/>
                </a:lnTo>
                <a:lnTo>
                  <a:pt x="2564" y="2548"/>
                </a:lnTo>
                <a:lnTo>
                  <a:pt x="2549" y="2531"/>
                </a:lnTo>
                <a:lnTo>
                  <a:pt x="2530" y="2518"/>
                </a:lnTo>
                <a:lnTo>
                  <a:pt x="2510" y="2510"/>
                </a:lnTo>
                <a:lnTo>
                  <a:pt x="2489" y="2506"/>
                </a:lnTo>
                <a:close/>
                <a:moveTo>
                  <a:pt x="926" y="2408"/>
                </a:moveTo>
                <a:lnTo>
                  <a:pt x="1364" y="2408"/>
                </a:lnTo>
                <a:lnTo>
                  <a:pt x="1379" y="2410"/>
                </a:lnTo>
                <a:lnTo>
                  <a:pt x="1393" y="2417"/>
                </a:lnTo>
                <a:lnTo>
                  <a:pt x="1403" y="2428"/>
                </a:lnTo>
                <a:lnTo>
                  <a:pt x="1410" y="2441"/>
                </a:lnTo>
                <a:lnTo>
                  <a:pt x="1412" y="2457"/>
                </a:lnTo>
                <a:lnTo>
                  <a:pt x="1412" y="2506"/>
                </a:lnTo>
                <a:lnTo>
                  <a:pt x="1410" y="2522"/>
                </a:lnTo>
                <a:lnTo>
                  <a:pt x="1403" y="2535"/>
                </a:lnTo>
                <a:lnTo>
                  <a:pt x="1393" y="2546"/>
                </a:lnTo>
                <a:lnTo>
                  <a:pt x="1379" y="2553"/>
                </a:lnTo>
                <a:lnTo>
                  <a:pt x="1364" y="2555"/>
                </a:lnTo>
                <a:lnTo>
                  <a:pt x="926" y="2555"/>
                </a:lnTo>
                <a:lnTo>
                  <a:pt x="910" y="2553"/>
                </a:lnTo>
                <a:lnTo>
                  <a:pt x="897" y="2546"/>
                </a:lnTo>
                <a:lnTo>
                  <a:pt x="886" y="2535"/>
                </a:lnTo>
                <a:lnTo>
                  <a:pt x="879" y="2522"/>
                </a:lnTo>
                <a:lnTo>
                  <a:pt x="877" y="2506"/>
                </a:lnTo>
                <a:lnTo>
                  <a:pt x="877" y="2457"/>
                </a:lnTo>
                <a:lnTo>
                  <a:pt x="879" y="2441"/>
                </a:lnTo>
                <a:lnTo>
                  <a:pt x="886" y="2428"/>
                </a:lnTo>
                <a:lnTo>
                  <a:pt x="897" y="2417"/>
                </a:lnTo>
                <a:lnTo>
                  <a:pt x="910" y="2410"/>
                </a:lnTo>
                <a:lnTo>
                  <a:pt x="926" y="2408"/>
                </a:lnTo>
                <a:close/>
                <a:moveTo>
                  <a:pt x="754" y="2298"/>
                </a:moveTo>
                <a:lnTo>
                  <a:pt x="768" y="2301"/>
                </a:lnTo>
                <a:lnTo>
                  <a:pt x="780" y="2309"/>
                </a:lnTo>
                <a:lnTo>
                  <a:pt x="789" y="2319"/>
                </a:lnTo>
                <a:lnTo>
                  <a:pt x="794" y="2333"/>
                </a:lnTo>
                <a:lnTo>
                  <a:pt x="794" y="2346"/>
                </a:lnTo>
                <a:lnTo>
                  <a:pt x="791" y="2360"/>
                </a:lnTo>
                <a:lnTo>
                  <a:pt x="784" y="2373"/>
                </a:lnTo>
                <a:lnTo>
                  <a:pt x="604" y="2576"/>
                </a:lnTo>
                <a:lnTo>
                  <a:pt x="594" y="2584"/>
                </a:lnTo>
                <a:lnTo>
                  <a:pt x="583" y="2589"/>
                </a:lnTo>
                <a:lnTo>
                  <a:pt x="570" y="2591"/>
                </a:lnTo>
                <a:lnTo>
                  <a:pt x="556" y="2588"/>
                </a:lnTo>
                <a:lnTo>
                  <a:pt x="542" y="2581"/>
                </a:lnTo>
                <a:lnTo>
                  <a:pt x="431" y="2490"/>
                </a:lnTo>
                <a:lnTo>
                  <a:pt x="421" y="2480"/>
                </a:lnTo>
                <a:lnTo>
                  <a:pt x="415" y="2467"/>
                </a:lnTo>
                <a:lnTo>
                  <a:pt x="414" y="2454"/>
                </a:lnTo>
                <a:lnTo>
                  <a:pt x="416" y="2440"/>
                </a:lnTo>
                <a:lnTo>
                  <a:pt x="424" y="2427"/>
                </a:lnTo>
                <a:lnTo>
                  <a:pt x="434" y="2417"/>
                </a:lnTo>
                <a:lnTo>
                  <a:pt x="447" y="2412"/>
                </a:lnTo>
                <a:lnTo>
                  <a:pt x="461" y="2410"/>
                </a:lnTo>
                <a:lnTo>
                  <a:pt x="474" y="2413"/>
                </a:lnTo>
                <a:lnTo>
                  <a:pt x="487" y="2421"/>
                </a:lnTo>
                <a:lnTo>
                  <a:pt x="565" y="2484"/>
                </a:lnTo>
                <a:lnTo>
                  <a:pt x="717" y="2312"/>
                </a:lnTo>
                <a:lnTo>
                  <a:pt x="727" y="2303"/>
                </a:lnTo>
                <a:lnTo>
                  <a:pt x="741" y="2299"/>
                </a:lnTo>
                <a:lnTo>
                  <a:pt x="754" y="2298"/>
                </a:lnTo>
                <a:close/>
                <a:moveTo>
                  <a:pt x="2144" y="2162"/>
                </a:moveTo>
                <a:lnTo>
                  <a:pt x="2208" y="2165"/>
                </a:lnTo>
                <a:lnTo>
                  <a:pt x="2271" y="2176"/>
                </a:lnTo>
                <a:lnTo>
                  <a:pt x="2332" y="2191"/>
                </a:lnTo>
                <a:lnTo>
                  <a:pt x="2389" y="2212"/>
                </a:lnTo>
                <a:lnTo>
                  <a:pt x="2445" y="2239"/>
                </a:lnTo>
                <a:lnTo>
                  <a:pt x="2497" y="2271"/>
                </a:lnTo>
                <a:lnTo>
                  <a:pt x="2545" y="2308"/>
                </a:lnTo>
                <a:lnTo>
                  <a:pt x="2591" y="2350"/>
                </a:lnTo>
                <a:lnTo>
                  <a:pt x="2631" y="2394"/>
                </a:lnTo>
                <a:lnTo>
                  <a:pt x="2668" y="2443"/>
                </a:lnTo>
                <a:lnTo>
                  <a:pt x="2699" y="2497"/>
                </a:lnTo>
                <a:lnTo>
                  <a:pt x="2726" y="2553"/>
                </a:lnTo>
                <a:lnTo>
                  <a:pt x="2748" y="2611"/>
                </a:lnTo>
                <a:lnTo>
                  <a:pt x="2763" y="2673"/>
                </a:lnTo>
                <a:lnTo>
                  <a:pt x="2773" y="2735"/>
                </a:lnTo>
                <a:lnTo>
                  <a:pt x="2776" y="2801"/>
                </a:lnTo>
                <a:lnTo>
                  <a:pt x="2773" y="2867"/>
                </a:lnTo>
                <a:lnTo>
                  <a:pt x="2763" y="2930"/>
                </a:lnTo>
                <a:lnTo>
                  <a:pt x="2748" y="2991"/>
                </a:lnTo>
                <a:lnTo>
                  <a:pt x="2726" y="3050"/>
                </a:lnTo>
                <a:lnTo>
                  <a:pt x="2699" y="3105"/>
                </a:lnTo>
                <a:lnTo>
                  <a:pt x="2668" y="3159"/>
                </a:lnTo>
                <a:lnTo>
                  <a:pt x="2631" y="3208"/>
                </a:lnTo>
                <a:lnTo>
                  <a:pt x="2591" y="3252"/>
                </a:lnTo>
                <a:lnTo>
                  <a:pt x="2545" y="3294"/>
                </a:lnTo>
                <a:lnTo>
                  <a:pt x="2497" y="3331"/>
                </a:lnTo>
                <a:lnTo>
                  <a:pt x="2445" y="3363"/>
                </a:lnTo>
                <a:lnTo>
                  <a:pt x="2389" y="3390"/>
                </a:lnTo>
                <a:lnTo>
                  <a:pt x="2332" y="3411"/>
                </a:lnTo>
                <a:lnTo>
                  <a:pt x="2271" y="3427"/>
                </a:lnTo>
                <a:lnTo>
                  <a:pt x="2208" y="3437"/>
                </a:lnTo>
                <a:lnTo>
                  <a:pt x="2144" y="3440"/>
                </a:lnTo>
                <a:lnTo>
                  <a:pt x="2079" y="3437"/>
                </a:lnTo>
                <a:lnTo>
                  <a:pt x="2015" y="3427"/>
                </a:lnTo>
                <a:lnTo>
                  <a:pt x="1955" y="3411"/>
                </a:lnTo>
                <a:lnTo>
                  <a:pt x="1897" y="3390"/>
                </a:lnTo>
                <a:lnTo>
                  <a:pt x="1841" y="3363"/>
                </a:lnTo>
                <a:lnTo>
                  <a:pt x="1789" y="3331"/>
                </a:lnTo>
                <a:lnTo>
                  <a:pt x="1741" y="3294"/>
                </a:lnTo>
                <a:lnTo>
                  <a:pt x="1695" y="3252"/>
                </a:lnTo>
                <a:lnTo>
                  <a:pt x="1655" y="3208"/>
                </a:lnTo>
                <a:lnTo>
                  <a:pt x="1618" y="3159"/>
                </a:lnTo>
                <a:lnTo>
                  <a:pt x="1587" y="3105"/>
                </a:lnTo>
                <a:lnTo>
                  <a:pt x="1560" y="3050"/>
                </a:lnTo>
                <a:lnTo>
                  <a:pt x="1538" y="2991"/>
                </a:lnTo>
                <a:lnTo>
                  <a:pt x="1523" y="2930"/>
                </a:lnTo>
                <a:lnTo>
                  <a:pt x="1513" y="2867"/>
                </a:lnTo>
                <a:lnTo>
                  <a:pt x="1510" y="2801"/>
                </a:lnTo>
                <a:lnTo>
                  <a:pt x="1513" y="2735"/>
                </a:lnTo>
                <a:lnTo>
                  <a:pt x="1523" y="2673"/>
                </a:lnTo>
                <a:lnTo>
                  <a:pt x="1538" y="2611"/>
                </a:lnTo>
                <a:lnTo>
                  <a:pt x="1560" y="2553"/>
                </a:lnTo>
                <a:lnTo>
                  <a:pt x="1587" y="2497"/>
                </a:lnTo>
                <a:lnTo>
                  <a:pt x="1618" y="2443"/>
                </a:lnTo>
                <a:lnTo>
                  <a:pt x="1655" y="2394"/>
                </a:lnTo>
                <a:lnTo>
                  <a:pt x="1695" y="2350"/>
                </a:lnTo>
                <a:lnTo>
                  <a:pt x="1741" y="2308"/>
                </a:lnTo>
                <a:lnTo>
                  <a:pt x="1789" y="2271"/>
                </a:lnTo>
                <a:lnTo>
                  <a:pt x="1841" y="2239"/>
                </a:lnTo>
                <a:lnTo>
                  <a:pt x="1897" y="2212"/>
                </a:lnTo>
                <a:lnTo>
                  <a:pt x="1955" y="2191"/>
                </a:lnTo>
                <a:lnTo>
                  <a:pt x="2015" y="2176"/>
                </a:lnTo>
                <a:lnTo>
                  <a:pt x="2079" y="2165"/>
                </a:lnTo>
                <a:lnTo>
                  <a:pt x="2144" y="2162"/>
                </a:lnTo>
                <a:close/>
                <a:moveTo>
                  <a:pt x="926" y="1966"/>
                </a:moveTo>
                <a:lnTo>
                  <a:pt x="1462" y="1966"/>
                </a:lnTo>
                <a:lnTo>
                  <a:pt x="1476" y="1968"/>
                </a:lnTo>
                <a:lnTo>
                  <a:pt x="1490" y="1975"/>
                </a:lnTo>
                <a:lnTo>
                  <a:pt x="1501" y="1986"/>
                </a:lnTo>
                <a:lnTo>
                  <a:pt x="1507" y="1999"/>
                </a:lnTo>
                <a:lnTo>
                  <a:pt x="1510" y="2015"/>
                </a:lnTo>
                <a:lnTo>
                  <a:pt x="1510" y="2064"/>
                </a:lnTo>
                <a:lnTo>
                  <a:pt x="1507" y="2080"/>
                </a:lnTo>
                <a:lnTo>
                  <a:pt x="1501" y="2093"/>
                </a:lnTo>
                <a:lnTo>
                  <a:pt x="1490" y="2104"/>
                </a:lnTo>
                <a:lnTo>
                  <a:pt x="1476" y="2111"/>
                </a:lnTo>
                <a:lnTo>
                  <a:pt x="1462" y="2113"/>
                </a:lnTo>
                <a:lnTo>
                  <a:pt x="926" y="2113"/>
                </a:lnTo>
                <a:lnTo>
                  <a:pt x="910" y="2111"/>
                </a:lnTo>
                <a:lnTo>
                  <a:pt x="897" y="2104"/>
                </a:lnTo>
                <a:lnTo>
                  <a:pt x="886" y="2093"/>
                </a:lnTo>
                <a:lnTo>
                  <a:pt x="879" y="2080"/>
                </a:lnTo>
                <a:lnTo>
                  <a:pt x="877" y="2064"/>
                </a:lnTo>
                <a:lnTo>
                  <a:pt x="877" y="2015"/>
                </a:lnTo>
                <a:lnTo>
                  <a:pt x="879" y="1999"/>
                </a:lnTo>
                <a:lnTo>
                  <a:pt x="886" y="1986"/>
                </a:lnTo>
                <a:lnTo>
                  <a:pt x="897" y="1975"/>
                </a:lnTo>
                <a:lnTo>
                  <a:pt x="910" y="1968"/>
                </a:lnTo>
                <a:lnTo>
                  <a:pt x="926" y="1966"/>
                </a:lnTo>
                <a:close/>
                <a:moveTo>
                  <a:pt x="754" y="1876"/>
                </a:moveTo>
                <a:lnTo>
                  <a:pt x="768" y="1879"/>
                </a:lnTo>
                <a:lnTo>
                  <a:pt x="780" y="1888"/>
                </a:lnTo>
                <a:lnTo>
                  <a:pt x="789" y="1898"/>
                </a:lnTo>
                <a:lnTo>
                  <a:pt x="794" y="1912"/>
                </a:lnTo>
                <a:lnTo>
                  <a:pt x="794" y="1925"/>
                </a:lnTo>
                <a:lnTo>
                  <a:pt x="791" y="1939"/>
                </a:lnTo>
                <a:lnTo>
                  <a:pt x="784" y="1951"/>
                </a:lnTo>
                <a:lnTo>
                  <a:pt x="604" y="2155"/>
                </a:lnTo>
                <a:lnTo>
                  <a:pt x="594" y="2163"/>
                </a:lnTo>
                <a:lnTo>
                  <a:pt x="583" y="2168"/>
                </a:lnTo>
                <a:lnTo>
                  <a:pt x="570" y="2170"/>
                </a:lnTo>
                <a:lnTo>
                  <a:pt x="556" y="2167"/>
                </a:lnTo>
                <a:lnTo>
                  <a:pt x="542" y="2160"/>
                </a:lnTo>
                <a:lnTo>
                  <a:pt x="431" y="2069"/>
                </a:lnTo>
                <a:lnTo>
                  <a:pt x="421" y="2059"/>
                </a:lnTo>
                <a:lnTo>
                  <a:pt x="415" y="2046"/>
                </a:lnTo>
                <a:lnTo>
                  <a:pt x="414" y="2033"/>
                </a:lnTo>
                <a:lnTo>
                  <a:pt x="416" y="2019"/>
                </a:lnTo>
                <a:lnTo>
                  <a:pt x="424" y="2006"/>
                </a:lnTo>
                <a:lnTo>
                  <a:pt x="434" y="1996"/>
                </a:lnTo>
                <a:lnTo>
                  <a:pt x="447" y="1991"/>
                </a:lnTo>
                <a:lnTo>
                  <a:pt x="461" y="1989"/>
                </a:lnTo>
                <a:lnTo>
                  <a:pt x="474" y="1992"/>
                </a:lnTo>
                <a:lnTo>
                  <a:pt x="487" y="1999"/>
                </a:lnTo>
                <a:lnTo>
                  <a:pt x="565" y="2063"/>
                </a:lnTo>
                <a:lnTo>
                  <a:pt x="717" y="1891"/>
                </a:lnTo>
                <a:lnTo>
                  <a:pt x="727" y="1882"/>
                </a:lnTo>
                <a:lnTo>
                  <a:pt x="741" y="1877"/>
                </a:lnTo>
                <a:lnTo>
                  <a:pt x="754" y="1876"/>
                </a:lnTo>
                <a:close/>
                <a:moveTo>
                  <a:pt x="926" y="1573"/>
                </a:moveTo>
                <a:lnTo>
                  <a:pt x="1705" y="1573"/>
                </a:lnTo>
                <a:lnTo>
                  <a:pt x="1720" y="1575"/>
                </a:lnTo>
                <a:lnTo>
                  <a:pt x="1733" y="1582"/>
                </a:lnTo>
                <a:lnTo>
                  <a:pt x="1744" y="1593"/>
                </a:lnTo>
                <a:lnTo>
                  <a:pt x="1751" y="1606"/>
                </a:lnTo>
                <a:lnTo>
                  <a:pt x="1753" y="1622"/>
                </a:lnTo>
                <a:lnTo>
                  <a:pt x="1753" y="1671"/>
                </a:lnTo>
                <a:lnTo>
                  <a:pt x="1751" y="1687"/>
                </a:lnTo>
                <a:lnTo>
                  <a:pt x="1744" y="1700"/>
                </a:lnTo>
                <a:lnTo>
                  <a:pt x="1733" y="1711"/>
                </a:lnTo>
                <a:lnTo>
                  <a:pt x="1720" y="1718"/>
                </a:lnTo>
                <a:lnTo>
                  <a:pt x="1705" y="1720"/>
                </a:lnTo>
                <a:lnTo>
                  <a:pt x="926" y="1720"/>
                </a:lnTo>
                <a:lnTo>
                  <a:pt x="910" y="1718"/>
                </a:lnTo>
                <a:lnTo>
                  <a:pt x="897" y="1711"/>
                </a:lnTo>
                <a:lnTo>
                  <a:pt x="886" y="1700"/>
                </a:lnTo>
                <a:lnTo>
                  <a:pt x="879" y="1687"/>
                </a:lnTo>
                <a:lnTo>
                  <a:pt x="877" y="1671"/>
                </a:lnTo>
                <a:lnTo>
                  <a:pt x="877" y="1622"/>
                </a:lnTo>
                <a:lnTo>
                  <a:pt x="879" y="1606"/>
                </a:lnTo>
                <a:lnTo>
                  <a:pt x="886" y="1593"/>
                </a:lnTo>
                <a:lnTo>
                  <a:pt x="897" y="1582"/>
                </a:lnTo>
                <a:lnTo>
                  <a:pt x="910" y="1575"/>
                </a:lnTo>
                <a:lnTo>
                  <a:pt x="926" y="1573"/>
                </a:lnTo>
                <a:close/>
                <a:moveTo>
                  <a:pt x="754" y="1458"/>
                </a:moveTo>
                <a:lnTo>
                  <a:pt x="768" y="1461"/>
                </a:lnTo>
                <a:lnTo>
                  <a:pt x="780" y="1470"/>
                </a:lnTo>
                <a:lnTo>
                  <a:pt x="789" y="1480"/>
                </a:lnTo>
                <a:lnTo>
                  <a:pt x="794" y="1494"/>
                </a:lnTo>
                <a:lnTo>
                  <a:pt x="794" y="1507"/>
                </a:lnTo>
                <a:lnTo>
                  <a:pt x="791" y="1521"/>
                </a:lnTo>
                <a:lnTo>
                  <a:pt x="784" y="1533"/>
                </a:lnTo>
                <a:lnTo>
                  <a:pt x="604" y="1737"/>
                </a:lnTo>
                <a:lnTo>
                  <a:pt x="594" y="1745"/>
                </a:lnTo>
                <a:lnTo>
                  <a:pt x="583" y="1750"/>
                </a:lnTo>
                <a:lnTo>
                  <a:pt x="570" y="1752"/>
                </a:lnTo>
                <a:lnTo>
                  <a:pt x="556" y="1749"/>
                </a:lnTo>
                <a:lnTo>
                  <a:pt x="542" y="1742"/>
                </a:lnTo>
                <a:lnTo>
                  <a:pt x="431" y="1651"/>
                </a:lnTo>
                <a:lnTo>
                  <a:pt x="421" y="1641"/>
                </a:lnTo>
                <a:lnTo>
                  <a:pt x="415" y="1628"/>
                </a:lnTo>
                <a:lnTo>
                  <a:pt x="414" y="1615"/>
                </a:lnTo>
                <a:lnTo>
                  <a:pt x="416" y="1600"/>
                </a:lnTo>
                <a:lnTo>
                  <a:pt x="424" y="1588"/>
                </a:lnTo>
                <a:lnTo>
                  <a:pt x="434" y="1578"/>
                </a:lnTo>
                <a:lnTo>
                  <a:pt x="447" y="1573"/>
                </a:lnTo>
                <a:lnTo>
                  <a:pt x="461" y="1571"/>
                </a:lnTo>
                <a:lnTo>
                  <a:pt x="474" y="1574"/>
                </a:lnTo>
                <a:lnTo>
                  <a:pt x="487" y="1581"/>
                </a:lnTo>
                <a:lnTo>
                  <a:pt x="565" y="1645"/>
                </a:lnTo>
                <a:lnTo>
                  <a:pt x="717" y="1473"/>
                </a:lnTo>
                <a:lnTo>
                  <a:pt x="727" y="1464"/>
                </a:lnTo>
                <a:lnTo>
                  <a:pt x="741" y="1459"/>
                </a:lnTo>
                <a:lnTo>
                  <a:pt x="754" y="1458"/>
                </a:lnTo>
                <a:close/>
                <a:moveTo>
                  <a:pt x="926" y="1130"/>
                </a:moveTo>
                <a:lnTo>
                  <a:pt x="1705" y="1130"/>
                </a:lnTo>
                <a:lnTo>
                  <a:pt x="1720" y="1133"/>
                </a:lnTo>
                <a:lnTo>
                  <a:pt x="1733" y="1139"/>
                </a:lnTo>
                <a:lnTo>
                  <a:pt x="1744" y="1151"/>
                </a:lnTo>
                <a:lnTo>
                  <a:pt x="1751" y="1164"/>
                </a:lnTo>
                <a:lnTo>
                  <a:pt x="1753" y="1179"/>
                </a:lnTo>
                <a:lnTo>
                  <a:pt x="1753" y="1229"/>
                </a:lnTo>
                <a:lnTo>
                  <a:pt x="1751" y="1244"/>
                </a:lnTo>
                <a:lnTo>
                  <a:pt x="1744" y="1257"/>
                </a:lnTo>
                <a:lnTo>
                  <a:pt x="1733" y="1269"/>
                </a:lnTo>
                <a:lnTo>
                  <a:pt x="1720" y="1275"/>
                </a:lnTo>
                <a:lnTo>
                  <a:pt x="1705" y="1278"/>
                </a:lnTo>
                <a:lnTo>
                  <a:pt x="926" y="1278"/>
                </a:lnTo>
                <a:lnTo>
                  <a:pt x="910" y="1275"/>
                </a:lnTo>
                <a:lnTo>
                  <a:pt x="897" y="1269"/>
                </a:lnTo>
                <a:lnTo>
                  <a:pt x="886" y="1257"/>
                </a:lnTo>
                <a:lnTo>
                  <a:pt x="879" y="1244"/>
                </a:lnTo>
                <a:lnTo>
                  <a:pt x="877" y="1229"/>
                </a:lnTo>
                <a:lnTo>
                  <a:pt x="877" y="1179"/>
                </a:lnTo>
                <a:lnTo>
                  <a:pt x="879" y="1164"/>
                </a:lnTo>
                <a:lnTo>
                  <a:pt x="886" y="1151"/>
                </a:lnTo>
                <a:lnTo>
                  <a:pt x="897" y="1139"/>
                </a:lnTo>
                <a:lnTo>
                  <a:pt x="910" y="1133"/>
                </a:lnTo>
                <a:lnTo>
                  <a:pt x="926" y="1130"/>
                </a:lnTo>
                <a:close/>
                <a:moveTo>
                  <a:pt x="754" y="1021"/>
                </a:moveTo>
                <a:lnTo>
                  <a:pt x="768" y="1025"/>
                </a:lnTo>
                <a:lnTo>
                  <a:pt x="780" y="1032"/>
                </a:lnTo>
                <a:lnTo>
                  <a:pt x="789" y="1043"/>
                </a:lnTo>
                <a:lnTo>
                  <a:pt x="794" y="1056"/>
                </a:lnTo>
                <a:lnTo>
                  <a:pt x="794" y="1071"/>
                </a:lnTo>
                <a:lnTo>
                  <a:pt x="791" y="1084"/>
                </a:lnTo>
                <a:lnTo>
                  <a:pt x="784" y="1096"/>
                </a:lnTo>
                <a:lnTo>
                  <a:pt x="604" y="1300"/>
                </a:lnTo>
                <a:lnTo>
                  <a:pt x="594" y="1308"/>
                </a:lnTo>
                <a:lnTo>
                  <a:pt x="583" y="1313"/>
                </a:lnTo>
                <a:lnTo>
                  <a:pt x="570" y="1314"/>
                </a:lnTo>
                <a:lnTo>
                  <a:pt x="556" y="1312"/>
                </a:lnTo>
                <a:lnTo>
                  <a:pt x="542" y="1305"/>
                </a:lnTo>
                <a:lnTo>
                  <a:pt x="431" y="1214"/>
                </a:lnTo>
                <a:lnTo>
                  <a:pt x="421" y="1204"/>
                </a:lnTo>
                <a:lnTo>
                  <a:pt x="415" y="1190"/>
                </a:lnTo>
                <a:lnTo>
                  <a:pt x="414" y="1177"/>
                </a:lnTo>
                <a:lnTo>
                  <a:pt x="416" y="1163"/>
                </a:lnTo>
                <a:lnTo>
                  <a:pt x="424" y="1151"/>
                </a:lnTo>
                <a:lnTo>
                  <a:pt x="434" y="1141"/>
                </a:lnTo>
                <a:lnTo>
                  <a:pt x="447" y="1135"/>
                </a:lnTo>
                <a:lnTo>
                  <a:pt x="461" y="1134"/>
                </a:lnTo>
                <a:lnTo>
                  <a:pt x="474" y="1136"/>
                </a:lnTo>
                <a:lnTo>
                  <a:pt x="487" y="1144"/>
                </a:lnTo>
                <a:lnTo>
                  <a:pt x="565" y="1207"/>
                </a:lnTo>
                <a:lnTo>
                  <a:pt x="717" y="1036"/>
                </a:lnTo>
                <a:lnTo>
                  <a:pt x="727" y="1027"/>
                </a:lnTo>
                <a:lnTo>
                  <a:pt x="741" y="1022"/>
                </a:lnTo>
                <a:lnTo>
                  <a:pt x="754" y="1021"/>
                </a:lnTo>
                <a:close/>
                <a:moveTo>
                  <a:pt x="147" y="344"/>
                </a:moveTo>
                <a:lnTo>
                  <a:pt x="541" y="344"/>
                </a:lnTo>
                <a:lnTo>
                  <a:pt x="537" y="369"/>
                </a:lnTo>
                <a:lnTo>
                  <a:pt x="536" y="395"/>
                </a:lnTo>
                <a:lnTo>
                  <a:pt x="539" y="435"/>
                </a:lnTo>
                <a:lnTo>
                  <a:pt x="549" y="472"/>
                </a:lnTo>
                <a:lnTo>
                  <a:pt x="563" y="507"/>
                </a:lnTo>
                <a:lnTo>
                  <a:pt x="583" y="539"/>
                </a:lnTo>
                <a:lnTo>
                  <a:pt x="606" y="567"/>
                </a:lnTo>
                <a:lnTo>
                  <a:pt x="635" y="592"/>
                </a:lnTo>
                <a:lnTo>
                  <a:pt x="667" y="612"/>
                </a:lnTo>
                <a:lnTo>
                  <a:pt x="701" y="626"/>
                </a:lnTo>
                <a:lnTo>
                  <a:pt x="739" y="636"/>
                </a:lnTo>
                <a:lnTo>
                  <a:pt x="778" y="639"/>
                </a:lnTo>
                <a:lnTo>
                  <a:pt x="1414" y="639"/>
                </a:lnTo>
                <a:lnTo>
                  <a:pt x="1454" y="636"/>
                </a:lnTo>
                <a:lnTo>
                  <a:pt x="1491" y="626"/>
                </a:lnTo>
                <a:lnTo>
                  <a:pt x="1525" y="612"/>
                </a:lnTo>
                <a:lnTo>
                  <a:pt x="1557" y="591"/>
                </a:lnTo>
                <a:lnTo>
                  <a:pt x="1585" y="567"/>
                </a:lnTo>
                <a:lnTo>
                  <a:pt x="1609" y="538"/>
                </a:lnTo>
                <a:lnTo>
                  <a:pt x="1629" y="506"/>
                </a:lnTo>
                <a:lnTo>
                  <a:pt x="1644" y="470"/>
                </a:lnTo>
                <a:lnTo>
                  <a:pt x="1653" y="432"/>
                </a:lnTo>
                <a:lnTo>
                  <a:pt x="1656" y="392"/>
                </a:lnTo>
                <a:lnTo>
                  <a:pt x="1655" y="368"/>
                </a:lnTo>
                <a:lnTo>
                  <a:pt x="1651" y="344"/>
                </a:lnTo>
                <a:lnTo>
                  <a:pt x="1948" y="344"/>
                </a:lnTo>
                <a:lnTo>
                  <a:pt x="1990" y="346"/>
                </a:lnTo>
                <a:lnTo>
                  <a:pt x="2027" y="352"/>
                </a:lnTo>
                <a:lnTo>
                  <a:pt x="2060" y="363"/>
                </a:lnTo>
                <a:lnTo>
                  <a:pt x="2091" y="375"/>
                </a:lnTo>
                <a:lnTo>
                  <a:pt x="2117" y="392"/>
                </a:lnTo>
                <a:lnTo>
                  <a:pt x="2139" y="412"/>
                </a:lnTo>
                <a:lnTo>
                  <a:pt x="2158" y="434"/>
                </a:lnTo>
                <a:lnTo>
                  <a:pt x="2173" y="458"/>
                </a:lnTo>
                <a:lnTo>
                  <a:pt x="2183" y="484"/>
                </a:lnTo>
                <a:lnTo>
                  <a:pt x="2190" y="512"/>
                </a:lnTo>
                <a:lnTo>
                  <a:pt x="2192" y="541"/>
                </a:lnTo>
                <a:lnTo>
                  <a:pt x="2192" y="2017"/>
                </a:lnTo>
                <a:lnTo>
                  <a:pt x="2167" y="2016"/>
                </a:lnTo>
                <a:lnTo>
                  <a:pt x="2144" y="2015"/>
                </a:lnTo>
                <a:lnTo>
                  <a:pt x="2076" y="2018"/>
                </a:lnTo>
                <a:lnTo>
                  <a:pt x="2011" y="2026"/>
                </a:lnTo>
                <a:lnTo>
                  <a:pt x="1948" y="2041"/>
                </a:lnTo>
                <a:lnTo>
                  <a:pt x="1948" y="885"/>
                </a:lnTo>
                <a:lnTo>
                  <a:pt x="244" y="885"/>
                </a:lnTo>
                <a:lnTo>
                  <a:pt x="244" y="2850"/>
                </a:lnTo>
                <a:lnTo>
                  <a:pt x="1367" y="2850"/>
                </a:lnTo>
                <a:lnTo>
                  <a:pt x="1373" y="2915"/>
                </a:lnTo>
                <a:lnTo>
                  <a:pt x="1384" y="2977"/>
                </a:lnTo>
                <a:lnTo>
                  <a:pt x="1401" y="3038"/>
                </a:lnTo>
                <a:lnTo>
                  <a:pt x="1421" y="3096"/>
                </a:lnTo>
                <a:lnTo>
                  <a:pt x="195" y="3096"/>
                </a:lnTo>
                <a:lnTo>
                  <a:pt x="160" y="3093"/>
                </a:lnTo>
                <a:lnTo>
                  <a:pt x="127" y="3083"/>
                </a:lnTo>
                <a:lnTo>
                  <a:pt x="97" y="3069"/>
                </a:lnTo>
                <a:lnTo>
                  <a:pt x="69" y="3050"/>
                </a:lnTo>
                <a:lnTo>
                  <a:pt x="46" y="3026"/>
                </a:lnTo>
                <a:lnTo>
                  <a:pt x="27" y="2999"/>
                </a:lnTo>
                <a:lnTo>
                  <a:pt x="12" y="2968"/>
                </a:lnTo>
                <a:lnTo>
                  <a:pt x="3" y="2934"/>
                </a:lnTo>
                <a:lnTo>
                  <a:pt x="0" y="2899"/>
                </a:lnTo>
                <a:lnTo>
                  <a:pt x="0" y="541"/>
                </a:lnTo>
                <a:lnTo>
                  <a:pt x="3" y="509"/>
                </a:lnTo>
                <a:lnTo>
                  <a:pt x="9" y="478"/>
                </a:lnTo>
                <a:lnTo>
                  <a:pt x="21" y="450"/>
                </a:lnTo>
                <a:lnTo>
                  <a:pt x="35" y="424"/>
                </a:lnTo>
                <a:lnTo>
                  <a:pt x="52" y="401"/>
                </a:lnTo>
                <a:lnTo>
                  <a:pt x="69" y="382"/>
                </a:lnTo>
                <a:lnTo>
                  <a:pt x="89" y="366"/>
                </a:lnTo>
                <a:lnTo>
                  <a:pt x="108" y="354"/>
                </a:lnTo>
                <a:lnTo>
                  <a:pt x="128" y="346"/>
                </a:lnTo>
                <a:lnTo>
                  <a:pt x="147" y="344"/>
                </a:lnTo>
                <a:close/>
                <a:moveTo>
                  <a:pt x="1096" y="98"/>
                </a:moveTo>
                <a:lnTo>
                  <a:pt x="1076" y="101"/>
                </a:lnTo>
                <a:lnTo>
                  <a:pt x="1059" y="108"/>
                </a:lnTo>
                <a:lnTo>
                  <a:pt x="1044" y="120"/>
                </a:lnTo>
                <a:lnTo>
                  <a:pt x="1033" y="134"/>
                </a:lnTo>
                <a:lnTo>
                  <a:pt x="1026" y="152"/>
                </a:lnTo>
                <a:lnTo>
                  <a:pt x="1023" y="172"/>
                </a:lnTo>
                <a:lnTo>
                  <a:pt x="1026" y="192"/>
                </a:lnTo>
                <a:lnTo>
                  <a:pt x="1033" y="210"/>
                </a:lnTo>
                <a:lnTo>
                  <a:pt x="1044" y="224"/>
                </a:lnTo>
                <a:lnTo>
                  <a:pt x="1059" y="236"/>
                </a:lnTo>
                <a:lnTo>
                  <a:pt x="1076" y="243"/>
                </a:lnTo>
                <a:lnTo>
                  <a:pt x="1096" y="246"/>
                </a:lnTo>
                <a:lnTo>
                  <a:pt x="1116" y="243"/>
                </a:lnTo>
                <a:lnTo>
                  <a:pt x="1133" y="236"/>
                </a:lnTo>
                <a:lnTo>
                  <a:pt x="1148" y="224"/>
                </a:lnTo>
                <a:lnTo>
                  <a:pt x="1159" y="210"/>
                </a:lnTo>
                <a:lnTo>
                  <a:pt x="1166" y="192"/>
                </a:lnTo>
                <a:lnTo>
                  <a:pt x="1169" y="172"/>
                </a:lnTo>
                <a:lnTo>
                  <a:pt x="1166" y="152"/>
                </a:lnTo>
                <a:lnTo>
                  <a:pt x="1159" y="134"/>
                </a:lnTo>
                <a:lnTo>
                  <a:pt x="1148" y="120"/>
                </a:lnTo>
                <a:lnTo>
                  <a:pt x="1133" y="108"/>
                </a:lnTo>
                <a:lnTo>
                  <a:pt x="1116" y="101"/>
                </a:lnTo>
                <a:lnTo>
                  <a:pt x="1096" y="98"/>
                </a:lnTo>
                <a:close/>
                <a:moveTo>
                  <a:pt x="1094" y="0"/>
                </a:moveTo>
                <a:lnTo>
                  <a:pt x="1098" y="0"/>
                </a:lnTo>
                <a:lnTo>
                  <a:pt x="1128" y="3"/>
                </a:lnTo>
                <a:lnTo>
                  <a:pt x="1157" y="10"/>
                </a:lnTo>
                <a:lnTo>
                  <a:pt x="1183" y="23"/>
                </a:lnTo>
                <a:lnTo>
                  <a:pt x="1207" y="40"/>
                </a:lnTo>
                <a:lnTo>
                  <a:pt x="1227" y="60"/>
                </a:lnTo>
                <a:lnTo>
                  <a:pt x="1244" y="84"/>
                </a:lnTo>
                <a:lnTo>
                  <a:pt x="1256" y="110"/>
                </a:lnTo>
                <a:lnTo>
                  <a:pt x="1263" y="140"/>
                </a:lnTo>
                <a:lnTo>
                  <a:pt x="1267" y="170"/>
                </a:lnTo>
                <a:lnTo>
                  <a:pt x="1267" y="172"/>
                </a:lnTo>
                <a:lnTo>
                  <a:pt x="1269" y="192"/>
                </a:lnTo>
                <a:lnTo>
                  <a:pt x="1277" y="210"/>
                </a:lnTo>
                <a:lnTo>
                  <a:pt x="1288" y="224"/>
                </a:lnTo>
                <a:lnTo>
                  <a:pt x="1303" y="236"/>
                </a:lnTo>
                <a:lnTo>
                  <a:pt x="1319" y="243"/>
                </a:lnTo>
                <a:lnTo>
                  <a:pt x="1339" y="246"/>
                </a:lnTo>
                <a:lnTo>
                  <a:pt x="1414" y="246"/>
                </a:lnTo>
                <a:lnTo>
                  <a:pt x="1443" y="249"/>
                </a:lnTo>
                <a:lnTo>
                  <a:pt x="1470" y="257"/>
                </a:lnTo>
                <a:lnTo>
                  <a:pt x="1495" y="271"/>
                </a:lnTo>
                <a:lnTo>
                  <a:pt x="1517" y="289"/>
                </a:lnTo>
                <a:lnTo>
                  <a:pt x="1534" y="310"/>
                </a:lnTo>
                <a:lnTo>
                  <a:pt x="1548" y="335"/>
                </a:lnTo>
                <a:lnTo>
                  <a:pt x="1556" y="363"/>
                </a:lnTo>
                <a:lnTo>
                  <a:pt x="1559" y="392"/>
                </a:lnTo>
                <a:lnTo>
                  <a:pt x="1559" y="395"/>
                </a:lnTo>
                <a:lnTo>
                  <a:pt x="1556" y="424"/>
                </a:lnTo>
                <a:lnTo>
                  <a:pt x="1548" y="451"/>
                </a:lnTo>
                <a:lnTo>
                  <a:pt x="1534" y="476"/>
                </a:lnTo>
                <a:lnTo>
                  <a:pt x="1517" y="498"/>
                </a:lnTo>
                <a:lnTo>
                  <a:pt x="1495" y="516"/>
                </a:lnTo>
                <a:lnTo>
                  <a:pt x="1470" y="530"/>
                </a:lnTo>
                <a:lnTo>
                  <a:pt x="1443" y="538"/>
                </a:lnTo>
                <a:lnTo>
                  <a:pt x="1414" y="541"/>
                </a:lnTo>
                <a:lnTo>
                  <a:pt x="778" y="541"/>
                </a:lnTo>
                <a:lnTo>
                  <a:pt x="749" y="538"/>
                </a:lnTo>
                <a:lnTo>
                  <a:pt x="722" y="530"/>
                </a:lnTo>
                <a:lnTo>
                  <a:pt x="697" y="516"/>
                </a:lnTo>
                <a:lnTo>
                  <a:pt x="676" y="498"/>
                </a:lnTo>
                <a:lnTo>
                  <a:pt x="658" y="476"/>
                </a:lnTo>
                <a:lnTo>
                  <a:pt x="645" y="451"/>
                </a:lnTo>
                <a:lnTo>
                  <a:pt x="636" y="424"/>
                </a:lnTo>
                <a:lnTo>
                  <a:pt x="633" y="395"/>
                </a:lnTo>
                <a:lnTo>
                  <a:pt x="633" y="392"/>
                </a:lnTo>
                <a:lnTo>
                  <a:pt x="636" y="363"/>
                </a:lnTo>
                <a:lnTo>
                  <a:pt x="645" y="335"/>
                </a:lnTo>
                <a:lnTo>
                  <a:pt x="658" y="310"/>
                </a:lnTo>
                <a:lnTo>
                  <a:pt x="676" y="289"/>
                </a:lnTo>
                <a:lnTo>
                  <a:pt x="697" y="271"/>
                </a:lnTo>
                <a:lnTo>
                  <a:pt x="722" y="257"/>
                </a:lnTo>
                <a:lnTo>
                  <a:pt x="749" y="249"/>
                </a:lnTo>
                <a:lnTo>
                  <a:pt x="778" y="246"/>
                </a:lnTo>
                <a:lnTo>
                  <a:pt x="853" y="246"/>
                </a:lnTo>
                <a:lnTo>
                  <a:pt x="872" y="243"/>
                </a:lnTo>
                <a:lnTo>
                  <a:pt x="889" y="236"/>
                </a:lnTo>
                <a:lnTo>
                  <a:pt x="904" y="224"/>
                </a:lnTo>
                <a:lnTo>
                  <a:pt x="915" y="210"/>
                </a:lnTo>
                <a:lnTo>
                  <a:pt x="923" y="192"/>
                </a:lnTo>
                <a:lnTo>
                  <a:pt x="926" y="172"/>
                </a:lnTo>
                <a:lnTo>
                  <a:pt x="926" y="170"/>
                </a:lnTo>
                <a:lnTo>
                  <a:pt x="929" y="140"/>
                </a:lnTo>
                <a:lnTo>
                  <a:pt x="936" y="110"/>
                </a:lnTo>
                <a:lnTo>
                  <a:pt x="948" y="84"/>
                </a:lnTo>
                <a:lnTo>
                  <a:pt x="965" y="60"/>
                </a:lnTo>
                <a:lnTo>
                  <a:pt x="986" y="40"/>
                </a:lnTo>
                <a:lnTo>
                  <a:pt x="1009" y="23"/>
                </a:lnTo>
                <a:lnTo>
                  <a:pt x="1035" y="10"/>
                </a:lnTo>
                <a:lnTo>
                  <a:pt x="1064" y="3"/>
                </a:lnTo>
                <a:lnTo>
                  <a:pt x="1094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88676" y="2495384"/>
            <a:ext cx="219298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6699"/>
                </a:solidFill>
              </a:rPr>
              <a:t>Page. 1 </a:t>
            </a:r>
            <a:r>
              <a:rPr lang="en-US" altLang="ko-KR" sz="1600" b="1" dirty="0">
                <a:solidFill>
                  <a:srgbClr val="FF6699"/>
                </a:solidFill>
              </a:rPr>
              <a:t>/ </a:t>
            </a:r>
            <a:r>
              <a:rPr lang="ko-KR" altLang="en-US" sz="1600" b="1" dirty="0" smtClean="0">
                <a:solidFill>
                  <a:srgbClr val="FF6699"/>
                </a:solidFill>
              </a:rPr>
              <a:t>개발목표</a:t>
            </a:r>
            <a:endParaRPr lang="en-US" altLang="ko-KR" sz="1400" b="1" dirty="0">
              <a:solidFill>
                <a:srgbClr val="FF6699"/>
              </a:solidFill>
              <a:cs typeface="Aharoni" panose="02010803020104030203" pitchFamily="2" charset="-79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11447" y="4826006"/>
            <a:ext cx="2192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6699"/>
                </a:solidFill>
              </a:rPr>
              <a:t>Page. </a:t>
            </a:r>
            <a:r>
              <a:rPr lang="en-US" altLang="ko-KR" sz="1600" b="1" dirty="0">
                <a:solidFill>
                  <a:srgbClr val="FF6699"/>
                </a:solidFill>
              </a:rPr>
              <a:t>6</a:t>
            </a:r>
            <a:r>
              <a:rPr lang="en-US" altLang="ko-KR" sz="1600" b="1" dirty="0" smtClean="0">
                <a:solidFill>
                  <a:srgbClr val="FF6699"/>
                </a:solidFill>
              </a:rPr>
              <a:t> </a:t>
            </a:r>
            <a:r>
              <a:rPr lang="en-US" altLang="ko-KR" sz="1600" b="1" dirty="0">
                <a:solidFill>
                  <a:srgbClr val="FF6699"/>
                </a:solidFill>
              </a:rPr>
              <a:t>/ </a:t>
            </a:r>
            <a:r>
              <a:rPr lang="en-US" altLang="ko-KR" sz="1600" b="1" dirty="0" err="1" smtClean="0">
                <a:solidFill>
                  <a:srgbClr val="FF6699"/>
                </a:solidFill>
              </a:rPr>
              <a:t>QnA</a:t>
            </a:r>
            <a:endParaRPr lang="en-US" altLang="ko-KR" sz="1600" b="1" dirty="0" smtClean="0">
              <a:solidFill>
                <a:srgbClr val="FF6699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9999975" y="4876861"/>
            <a:ext cx="360000" cy="360000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prstClr val="white"/>
                </a:solidFill>
              </a:rPr>
              <a:t>▼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6343018" y="5050791"/>
            <a:ext cx="634635" cy="2059"/>
          </a:xfrm>
          <a:prstGeom prst="line">
            <a:avLst/>
          </a:prstGeom>
          <a:ln w="19050" cap="rnd">
            <a:solidFill>
              <a:schemeClr val="tx2">
                <a:lumMod val="75000"/>
              </a:schemeClr>
            </a:solidFill>
            <a:prstDash val="sysDash"/>
            <a:bevel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409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01932" y="145397"/>
            <a:ext cx="2527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/>
              <a:t>Page. 4 </a:t>
            </a:r>
            <a:r>
              <a:rPr lang="en-US" altLang="ko-KR" sz="2000" b="1" dirty="0"/>
              <a:t>/ </a:t>
            </a:r>
            <a:r>
              <a:rPr lang="ko-KR" altLang="en-US" sz="2000" b="1" dirty="0" smtClean="0"/>
              <a:t>기능설</a:t>
            </a:r>
            <a:r>
              <a:rPr lang="ko-KR" altLang="en-US" sz="2000" b="1" dirty="0"/>
              <a:t>계</a:t>
            </a:r>
            <a:endParaRPr lang="en-US" altLang="ko-KR" b="1" dirty="0">
              <a:cs typeface="Aharoni" panose="02010803020104030203" pitchFamily="2" charset="-79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6653" y="966011"/>
            <a:ext cx="2729061" cy="5078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</a:rPr>
              <a:t>4.5 Sequence Diagram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860220" y="0"/>
            <a:ext cx="33317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/>
              <a:t>SOLUTION </a:t>
            </a:r>
            <a:r>
              <a:rPr lang="en-US" altLang="ko-KR" sz="2800" b="1" i="1" dirty="0" smtClean="0"/>
              <a:t>KITWARE</a:t>
            </a:r>
            <a:endParaRPr lang="en-US" altLang="ko-KR" sz="2800" b="1" i="1" dirty="0"/>
          </a:p>
        </p:txBody>
      </p:sp>
      <p:grpSp>
        <p:nvGrpSpPr>
          <p:cNvPr id="5" name="그룹 4"/>
          <p:cNvGrpSpPr/>
          <p:nvPr/>
        </p:nvGrpSpPr>
        <p:grpSpPr>
          <a:xfrm>
            <a:off x="858455" y="1513687"/>
            <a:ext cx="10628133" cy="5089041"/>
            <a:chOff x="389826" y="1146100"/>
            <a:chExt cx="11495289" cy="5504259"/>
          </a:xfrm>
        </p:grpSpPr>
        <p:cxnSp>
          <p:nvCxnSpPr>
            <p:cNvPr id="6" name="직선 연결선 5"/>
            <p:cNvCxnSpPr>
              <a:stCxn id="18" idx="2"/>
            </p:cNvCxnSpPr>
            <p:nvPr/>
          </p:nvCxnSpPr>
          <p:spPr>
            <a:xfrm>
              <a:off x="838827" y="2357130"/>
              <a:ext cx="0" cy="4293229"/>
            </a:xfrm>
            <a:prstGeom prst="line">
              <a:avLst/>
            </a:prstGeom>
            <a:ln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2" descr="C:\Users\hushe\Desktop\avata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658" y="1146100"/>
              <a:ext cx="668339" cy="668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7812636" y="133774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dirty="0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483137" y="1370375"/>
              <a:ext cx="1018227" cy="4878226"/>
              <a:chOff x="2784619" y="1522411"/>
              <a:chExt cx="1018227" cy="4878226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2784619" y="1522411"/>
                <a:ext cx="1018227" cy="523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400" dirty="0" smtClean="0"/>
                  <a:t>Lifeline7:</a:t>
                </a:r>
              </a:p>
              <a:p>
                <a:pPr algn="ctr"/>
                <a:r>
                  <a:rPr lang="en-US" altLang="ko-KR" sz="1400" dirty="0" err="1" smtClean="0"/>
                  <a:t>myApvList</a:t>
                </a:r>
                <a:endParaRPr lang="ko-KR" altLang="en-US" dirty="0"/>
              </a:p>
            </p:txBody>
          </p:sp>
          <p:cxnSp>
            <p:nvCxnSpPr>
              <p:cNvPr id="101" name="직선 연결선 100"/>
              <p:cNvCxnSpPr>
                <a:stCxn id="100" idx="2"/>
              </p:cNvCxnSpPr>
              <p:nvPr/>
            </p:nvCxnSpPr>
            <p:spPr>
              <a:xfrm>
                <a:off x="3293732" y="2045631"/>
                <a:ext cx="0" cy="4355006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/>
            <p:cNvGrpSpPr/>
            <p:nvPr/>
          </p:nvGrpSpPr>
          <p:grpSpPr>
            <a:xfrm>
              <a:off x="1199611" y="1370375"/>
              <a:ext cx="1272914" cy="5279984"/>
              <a:chOff x="2649164" y="1522411"/>
              <a:chExt cx="1272914" cy="5279984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2649164" y="1522411"/>
                <a:ext cx="1272914" cy="523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400" dirty="0" smtClean="0"/>
                  <a:t>Lifeline2:</a:t>
                </a:r>
              </a:p>
              <a:p>
                <a:pPr algn="ctr"/>
                <a:r>
                  <a:rPr lang="en-US" altLang="ko-KR" sz="1400" dirty="0" err="1" smtClean="0"/>
                  <a:t>writeForm.jsp</a:t>
                </a:r>
                <a:endParaRPr lang="ko-KR" altLang="en-US" dirty="0"/>
              </a:p>
            </p:txBody>
          </p:sp>
          <p:cxnSp>
            <p:nvCxnSpPr>
              <p:cNvPr id="99" name="직선 연결선 98"/>
              <p:cNvCxnSpPr>
                <a:stCxn id="98" idx="2"/>
              </p:cNvCxnSpPr>
              <p:nvPr/>
            </p:nvCxnSpPr>
            <p:spPr>
              <a:xfrm>
                <a:off x="3285622" y="2045631"/>
                <a:ext cx="0" cy="4756764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/>
            <p:cNvGrpSpPr/>
            <p:nvPr/>
          </p:nvGrpSpPr>
          <p:grpSpPr>
            <a:xfrm>
              <a:off x="4286351" y="1365474"/>
              <a:ext cx="1793440" cy="4878226"/>
              <a:chOff x="2784618" y="1522411"/>
              <a:chExt cx="1793440" cy="4878226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2784618" y="1522411"/>
                <a:ext cx="1793440" cy="523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400" dirty="0" smtClean="0"/>
                  <a:t>Lifeline3:</a:t>
                </a:r>
              </a:p>
              <a:p>
                <a:pPr algn="ctr"/>
                <a:r>
                  <a:rPr lang="en-US" altLang="ko-KR" sz="1400" dirty="0" err="1" smtClean="0"/>
                  <a:t>Approval_Controller</a:t>
                </a:r>
                <a:endParaRPr lang="ko-KR" altLang="en-US" dirty="0"/>
              </a:p>
            </p:txBody>
          </p:sp>
          <p:cxnSp>
            <p:nvCxnSpPr>
              <p:cNvPr id="97" name="직선 연결선 96"/>
              <p:cNvCxnSpPr>
                <a:stCxn id="96" idx="2"/>
              </p:cNvCxnSpPr>
              <p:nvPr/>
            </p:nvCxnSpPr>
            <p:spPr>
              <a:xfrm>
                <a:off x="3681338" y="2045631"/>
                <a:ext cx="0" cy="4355006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/>
            <p:cNvGrpSpPr/>
            <p:nvPr/>
          </p:nvGrpSpPr>
          <p:grpSpPr>
            <a:xfrm>
              <a:off x="6926100" y="1389293"/>
              <a:ext cx="1438023" cy="4878226"/>
              <a:chOff x="3318018" y="1522411"/>
              <a:chExt cx="1438023" cy="4878226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3318018" y="1522411"/>
                <a:ext cx="1438023" cy="523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400" dirty="0" smtClean="0"/>
                  <a:t>Lifeline4:</a:t>
                </a:r>
              </a:p>
              <a:p>
                <a:pPr algn="ctr"/>
                <a:r>
                  <a:rPr lang="en-US" altLang="ko-KR" sz="1400" dirty="0" err="1" smtClean="0"/>
                  <a:t>ApvServiceImpl</a:t>
                </a:r>
                <a:endParaRPr lang="ko-KR" altLang="en-US" dirty="0"/>
              </a:p>
            </p:txBody>
          </p:sp>
          <p:cxnSp>
            <p:nvCxnSpPr>
              <p:cNvPr id="95" name="직선 연결선 94"/>
              <p:cNvCxnSpPr>
                <a:stCxn id="94" idx="2"/>
              </p:cNvCxnSpPr>
              <p:nvPr/>
            </p:nvCxnSpPr>
            <p:spPr>
              <a:xfrm>
                <a:off x="4037029" y="2045631"/>
                <a:ext cx="0" cy="4355006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그룹 15"/>
            <p:cNvGrpSpPr/>
            <p:nvPr/>
          </p:nvGrpSpPr>
          <p:grpSpPr>
            <a:xfrm>
              <a:off x="8981068" y="1401993"/>
              <a:ext cx="898002" cy="4878226"/>
              <a:chOff x="2749352" y="1522411"/>
              <a:chExt cx="898002" cy="4878226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2749352" y="1522411"/>
                <a:ext cx="898002" cy="523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400" dirty="0" smtClean="0"/>
                  <a:t>Lifeline5:</a:t>
                </a:r>
              </a:p>
              <a:p>
                <a:pPr algn="ctr"/>
                <a:r>
                  <a:rPr lang="en-US" altLang="ko-KR" sz="1400" dirty="0" err="1" smtClean="0"/>
                  <a:t>ApvDao</a:t>
                </a:r>
                <a:endParaRPr lang="ko-KR" altLang="en-US" dirty="0"/>
              </a:p>
            </p:txBody>
          </p:sp>
          <p:cxnSp>
            <p:nvCxnSpPr>
              <p:cNvPr id="93" name="직선 연결선 92"/>
              <p:cNvCxnSpPr>
                <a:stCxn id="92" idx="2"/>
              </p:cNvCxnSpPr>
              <p:nvPr/>
            </p:nvCxnSpPr>
            <p:spPr>
              <a:xfrm>
                <a:off x="3198354" y="2045631"/>
                <a:ext cx="0" cy="4355006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그룹 16"/>
            <p:cNvGrpSpPr/>
            <p:nvPr/>
          </p:nvGrpSpPr>
          <p:grpSpPr>
            <a:xfrm>
              <a:off x="10648559" y="1415624"/>
              <a:ext cx="1236556" cy="4878226"/>
              <a:chOff x="2975119" y="1408111"/>
              <a:chExt cx="1236556" cy="4878226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2975119" y="1408111"/>
                <a:ext cx="1236556" cy="523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400" dirty="0" smtClean="0"/>
                  <a:t>Lifeline6:</a:t>
                </a:r>
              </a:p>
              <a:p>
                <a:pPr algn="ctr"/>
                <a:r>
                  <a:rPr lang="en-US" altLang="ko-KR" sz="1400" dirty="0" smtClean="0"/>
                  <a:t>Approval.xml</a:t>
                </a:r>
                <a:endParaRPr lang="ko-KR" altLang="en-US" dirty="0"/>
              </a:p>
            </p:txBody>
          </p:sp>
          <p:cxnSp>
            <p:nvCxnSpPr>
              <p:cNvPr id="91" name="직선 연결선 90"/>
              <p:cNvCxnSpPr>
                <a:stCxn id="90" idx="2"/>
              </p:cNvCxnSpPr>
              <p:nvPr/>
            </p:nvCxnSpPr>
            <p:spPr>
              <a:xfrm>
                <a:off x="3593397" y="1931331"/>
                <a:ext cx="0" cy="4355006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직사각형 17"/>
            <p:cNvSpPr/>
            <p:nvPr/>
          </p:nvSpPr>
          <p:spPr>
            <a:xfrm>
              <a:off x="389826" y="1833911"/>
              <a:ext cx="898003" cy="5232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/>
                <a:t>Lifeline1:</a:t>
              </a:r>
            </a:p>
            <a:p>
              <a:pPr algn="ctr"/>
              <a:r>
                <a:rPr lang="en-US" altLang="ko-KR" sz="1400" dirty="0" smtClean="0"/>
                <a:t>User</a:t>
              </a:r>
              <a:endParaRPr lang="ko-KR" altLang="en-US" dirty="0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776795" y="2410023"/>
              <a:ext cx="1149065" cy="307777"/>
              <a:chOff x="776795" y="2410023"/>
              <a:chExt cx="1149065" cy="307777"/>
            </a:xfrm>
          </p:grpSpPr>
          <p:cxnSp>
            <p:nvCxnSpPr>
              <p:cNvPr id="88" name="직선 화살표 연결선 87"/>
              <p:cNvCxnSpPr/>
              <p:nvPr/>
            </p:nvCxnSpPr>
            <p:spPr>
              <a:xfrm>
                <a:off x="838827" y="2717800"/>
                <a:ext cx="99724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776795" y="2410023"/>
                <a:ext cx="11490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1: </a:t>
                </a:r>
                <a:r>
                  <a:rPr lang="ko-KR" altLang="en-US" sz="1400" dirty="0" smtClean="0"/>
                  <a:t>공문작성</a:t>
                </a:r>
                <a:endParaRPr lang="ko-KR" altLang="en-US" sz="1400" dirty="0"/>
              </a:p>
            </p:txBody>
          </p:sp>
        </p:grpSp>
        <p:sp>
          <p:nvSpPr>
            <p:cNvPr id="20" name="직사각형 19"/>
            <p:cNvSpPr/>
            <p:nvPr/>
          </p:nvSpPr>
          <p:spPr>
            <a:xfrm>
              <a:off x="1841500" y="2692400"/>
              <a:ext cx="120100" cy="25282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1899567" y="2498922"/>
              <a:ext cx="3321603" cy="307777"/>
              <a:chOff x="776794" y="2410023"/>
              <a:chExt cx="3321603" cy="307777"/>
            </a:xfrm>
          </p:grpSpPr>
          <p:cxnSp>
            <p:nvCxnSpPr>
              <p:cNvPr id="86" name="직선 화살표 연결선 85"/>
              <p:cNvCxnSpPr/>
              <p:nvPr/>
            </p:nvCxnSpPr>
            <p:spPr>
              <a:xfrm>
                <a:off x="838827" y="2717800"/>
                <a:ext cx="321783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776794" y="2410023"/>
                <a:ext cx="33216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2</a:t>
                </a:r>
                <a:r>
                  <a:rPr lang="en-US" altLang="ko-KR" sz="1400" dirty="0" smtClean="0"/>
                  <a:t>: </a:t>
                </a:r>
                <a:r>
                  <a:rPr lang="ko-KR" altLang="en-US" sz="1400" dirty="0" smtClean="0"/>
                  <a:t>조직도 조회</a:t>
                </a:r>
                <a:endParaRPr lang="ko-KR" altLang="en-US" sz="1400" dirty="0"/>
              </a:p>
            </p:txBody>
          </p:sp>
        </p:grpSp>
        <p:sp>
          <p:nvSpPr>
            <p:cNvPr id="22" name="직사각형 21"/>
            <p:cNvSpPr/>
            <p:nvPr/>
          </p:nvSpPr>
          <p:spPr>
            <a:xfrm>
              <a:off x="5179437" y="2750066"/>
              <a:ext cx="113530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5230935" y="2602011"/>
              <a:ext cx="2414176" cy="307777"/>
              <a:chOff x="776795" y="2410023"/>
              <a:chExt cx="2414176" cy="307777"/>
            </a:xfrm>
          </p:grpSpPr>
          <p:cxnSp>
            <p:nvCxnSpPr>
              <p:cNvPr id="84" name="직선 화살표 연결선 83"/>
              <p:cNvCxnSpPr/>
              <p:nvPr/>
            </p:nvCxnSpPr>
            <p:spPr>
              <a:xfrm>
                <a:off x="838827" y="2717800"/>
                <a:ext cx="23521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776795" y="2410023"/>
                <a:ext cx="24141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3: </a:t>
                </a:r>
                <a:r>
                  <a:rPr lang="en-US" altLang="ko-KR" sz="1400" dirty="0" err="1"/>
                  <a:t>getMemList</a:t>
                </a:r>
                <a:r>
                  <a:rPr lang="en-US" altLang="ko-KR" sz="1400" dirty="0"/>
                  <a:t>()</a:t>
                </a:r>
                <a:endParaRPr lang="ko-KR" altLang="en-US" sz="1400" dirty="0"/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7647279" y="2724603"/>
              <a:ext cx="1782792" cy="307777"/>
              <a:chOff x="776796" y="2410023"/>
              <a:chExt cx="1782792" cy="307777"/>
            </a:xfrm>
          </p:grpSpPr>
          <p:cxnSp>
            <p:nvCxnSpPr>
              <p:cNvPr id="82" name="직선 화살표 연결선 81"/>
              <p:cNvCxnSpPr/>
              <p:nvPr/>
            </p:nvCxnSpPr>
            <p:spPr>
              <a:xfrm>
                <a:off x="838827" y="2717800"/>
                <a:ext cx="17207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776796" y="2410023"/>
                <a:ext cx="17827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4: </a:t>
                </a:r>
                <a:r>
                  <a:rPr lang="en-US" altLang="ko-KR" sz="1400" dirty="0" err="1"/>
                  <a:t>getAllMemJoin</a:t>
                </a:r>
                <a:r>
                  <a:rPr lang="en-US" altLang="ko-KR" sz="1400" dirty="0" smtClean="0"/>
                  <a:t>()</a:t>
                </a:r>
                <a:endParaRPr lang="ko-KR" altLang="en-US" sz="1400" dirty="0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7654876" y="2844673"/>
              <a:ext cx="108868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430071" y="2929228"/>
              <a:ext cx="106939" cy="385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279537" y="3050394"/>
              <a:ext cx="108868" cy="9396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474979" y="2838903"/>
              <a:ext cx="1782792" cy="307777"/>
              <a:chOff x="776796" y="2410023"/>
              <a:chExt cx="1782792" cy="307777"/>
            </a:xfrm>
          </p:grpSpPr>
          <p:cxnSp>
            <p:nvCxnSpPr>
              <p:cNvPr id="80" name="직선 화살표 연결선 79"/>
              <p:cNvCxnSpPr/>
              <p:nvPr/>
            </p:nvCxnSpPr>
            <p:spPr>
              <a:xfrm>
                <a:off x="838827" y="2717800"/>
                <a:ext cx="17207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776796" y="2410023"/>
                <a:ext cx="17827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5</a:t>
                </a:r>
                <a:r>
                  <a:rPr lang="en-US" altLang="ko-KR" sz="1400" dirty="0" smtClean="0"/>
                  <a:t>: Statement(</a:t>
                </a:r>
                <a:r>
                  <a:rPr lang="en-US" altLang="ko-KR" sz="1400" dirty="0" err="1" smtClean="0"/>
                  <a:t>sq</a:t>
                </a:r>
                <a:r>
                  <a:rPr lang="en-US" altLang="ko-KR" sz="1400" dirty="0" err="1"/>
                  <a:t>l</a:t>
                </a:r>
                <a:r>
                  <a:rPr lang="en-US" altLang="ko-KR" sz="1400" dirty="0" smtClean="0"/>
                  <a:t>)</a:t>
                </a:r>
                <a:endParaRPr lang="ko-KR" altLang="en-US" sz="1400" dirty="0"/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9430071" y="3754728"/>
              <a:ext cx="106939" cy="385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9500379" y="3568384"/>
              <a:ext cx="1782792" cy="320477"/>
              <a:chOff x="776796" y="2410023"/>
              <a:chExt cx="1782792" cy="320477"/>
            </a:xfrm>
          </p:grpSpPr>
          <p:cxnSp>
            <p:nvCxnSpPr>
              <p:cNvPr id="78" name="직선 화살표 연결선 77"/>
              <p:cNvCxnSpPr/>
              <p:nvPr/>
            </p:nvCxnSpPr>
            <p:spPr>
              <a:xfrm>
                <a:off x="826127" y="2730500"/>
                <a:ext cx="17207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/>
              <p:cNvSpPr txBox="1"/>
              <p:nvPr/>
            </p:nvSpPr>
            <p:spPr>
              <a:xfrm>
                <a:off x="776796" y="2410023"/>
                <a:ext cx="17827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6: </a:t>
                </a:r>
                <a:r>
                  <a:rPr lang="en-US" altLang="ko-KR" sz="1400" dirty="0" err="1" smtClean="0"/>
                  <a:t>getMemList</a:t>
                </a:r>
                <a:r>
                  <a:rPr lang="en-US" altLang="ko-KR" sz="1400" dirty="0" smtClean="0"/>
                  <a:t> </a:t>
                </a:r>
                <a:r>
                  <a:rPr lang="ko-KR" altLang="en-US" sz="1400" dirty="0" smtClean="0"/>
                  <a:t>결과</a:t>
                </a:r>
                <a:endParaRPr lang="ko-KR" altLang="en-US" sz="1400" dirty="0"/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7647440" y="3776021"/>
              <a:ext cx="1782792" cy="307777"/>
              <a:chOff x="776796" y="2410023"/>
              <a:chExt cx="1782792" cy="307777"/>
            </a:xfrm>
          </p:grpSpPr>
          <p:cxnSp>
            <p:nvCxnSpPr>
              <p:cNvPr id="76" name="직선 화살표 연결선 75"/>
              <p:cNvCxnSpPr/>
              <p:nvPr/>
            </p:nvCxnSpPr>
            <p:spPr>
              <a:xfrm>
                <a:off x="893100" y="2705100"/>
                <a:ext cx="1666488" cy="127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776796" y="2410023"/>
                <a:ext cx="17827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7: </a:t>
                </a:r>
                <a:r>
                  <a:rPr lang="en-US" altLang="ko-KR" sz="1400" dirty="0" err="1" smtClean="0"/>
                  <a:t>getMemList</a:t>
                </a:r>
                <a:r>
                  <a:rPr lang="en-US" altLang="ko-KR" sz="1400" dirty="0" smtClean="0"/>
                  <a:t> </a:t>
                </a:r>
                <a:r>
                  <a:rPr lang="ko-KR" altLang="en-US" sz="1400" dirty="0"/>
                  <a:t>결과</a:t>
                </a:r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7642176" y="3949573"/>
              <a:ext cx="108868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179437" y="4028010"/>
              <a:ext cx="113530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5230935" y="3847227"/>
              <a:ext cx="2414176" cy="307777"/>
              <a:chOff x="776795" y="2410023"/>
              <a:chExt cx="2414176" cy="307777"/>
            </a:xfrm>
          </p:grpSpPr>
          <p:cxnSp>
            <p:nvCxnSpPr>
              <p:cNvPr id="74" name="직선 화살표 연결선 73"/>
              <p:cNvCxnSpPr/>
              <p:nvPr/>
            </p:nvCxnSpPr>
            <p:spPr>
              <a:xfrm>
                <a:off x="838827" y="2717800"/>
                <a:ext cx="23521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776795" y="2410023"/>
                <a:ext cx="24141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8: </a:t>
                </a:r>
                <a:r>
                  <a:rPr lang="en-US" altLang="ko-KR" sz="1400" dirty="0" err="1" smtClean="0"/>
                  <a:t>getMemList</a:t>
                </a:r>
                <a:r>
                  <a:rPr lang="en-US" altLang="ko-KR" sz="1400" dirty="0" smtClean="0"/>
                  <a:t> </a:t>
                </a:r>
                <a:r>
                  <a:rPr lang="ko-KR" altLang="en-US" sz="1400" dirty="0" smtClean="0"/>
                  <a:t>결과</a:t>
                </a:r>
                <a:endParaRPr lang="ko-KR" altLang="en-US" sz="1400" dirty="0"/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1907166" y="4066167"/>
              <a:ext cx="108868" cy="9396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1907864" y="3923559"/>
              <a:ext cx="3321603" cy="307777"/>
              <a:chOff x="776794" y="2410023"/>
              <a:chExt cx="3321603" cy="307777"/>
            </a:xfrm>
          </p:grpSpPr>
          <p:cxnSp>
            <p:nvCxnSpPr>
              <p:cNvPr id="72" name="직선 화살표 연결선 71"/>
              <p:cNvCxnSpPr/>
              <p:nvPr/>
            </p:nvCxnSpPr>
            <p:spPr>
              <a:xfrm>
                <a:off x="884964" y="2717800"/>
                <a:ext cx="31717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776794" y="2410023"/>
                <a:ext cx="33216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9: </a:t>
                </a:r>
                <a:r>
                  <a:rPr lang="en-US" altLang="ko-KR" sz="1400" dirty="0" err="1"/>
                  <a:t>getMemList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결과</a:t>
                </a: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>
              <a:off x="1962564" y="4434346"/>
              <a:ext cx="106939" cy="385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꺾인 연결선 37"/>
            <p:cNvCxnSpPr/>
            <p:nvPr/>
          </p:nvCxnSpPr>
          <p:spPr>
            <a:xfrm rot="16200000" flipH="1">
              <a:off x="1938980" y="4432963"/>
              <a:ext cx="207577" cy="53469"/>
            </a:xfrm>
            <a:prstGeom prst="bentConnector4">
              <a:avLst>
                <a:gd name="adj1" fmla="val 3598"/>
                <a:gd name="adj2" fmla="val 527537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183804" y="4330318"/>
              <a:ext cx="1532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10: </a:t>
              </a:r>
              <a:r>
                <a:rPr lang="ko-KR" altLang="en-US" sz="1400" dirty="0" smtClean="0"/>
                <a:t>결재자 선택</a:t>
              </a:r>
              <a:endParaRPr lang="ko-KR" altLang="en-US" sz="1400" dirty="0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1900460" y="4882051"/>
              <a:ext cx="3321603" cy="307777"/>
              <a:chOff x="776794" y="2410023"/>
              <a:chExt cx="3321603" cy="307777"/>
            </a:xfrm>
          </p:grpSpPr>
          <p:cxnSp>
            <p:nvCxnSpPr>
              <p:cNvPr id="70" name="직선 화살표 연결선 69"/>
              <p:cNvCxnSpPr/>
              <p:nvPr/>
            </p:nvCxnSpPr>
            <p:spPr>
              <a:xfrm>
                <a:off x="838827" y="2717800"/>
                <a:ext cx="321783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776794" y="2410023"/>
                <a:ext cx="33216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11: </a:t>
                </a:r>
                <a:r>
                  <a:rPr lang="ko-KR" altLang="en-US" sz="1400" dirty="0" smtClean="0"/>
                  <a:t>상신</a:t>
                </a:r>
                <a:endParaRPr lang="ko-KR" altLang="en-US" sz="1400" dirty="0"/>
              </a:p>
            </p:txBody>
          </p:sp>
        </p:grpSp>
        <p:sp>
          <p:nvSpPr>
            <p:cNvPr id="41" name="직사각형 40"/>
            <p:cNvSpPr/>
            <p:nvPr/>
          </p:nvSpPr>
          <p:spPr>
            <a:xfrm>
              <a:off x="5179437" y="5114244"/>
              <a:ext cx="113530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5232600" y="4990585"/>
              <a:ext cx="2414176" cy="307777"/>
              <a:chOff x="776795" y="2410023"/>
              <a:chExt cx="2414176" cy="307777"/>
            </a:xfrm>
          </p:grpSpPr>
          <p:cxnSp>
            <p:nvCxnSpPr>
              <p:cNvPr id="68" name="직선 화살표 연결선 67"/>
              <p:cNvCxnSpPr/>
              <p:nvPr/>
            </p:nvCxnSpPr>
            <p:spPr>
              <a:xfrm>
                <a:off x="838827" y="2717800"/>
                <a:ext cx="23521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776795" y="2410023"/>
                <a:ext cx="24141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12: </a:t>
                </a:r>
                <a:r>
                  <a:rPr lang="en-US" altLang="ko-KR" sz="1400" dirty="0" err="1"/>
                  <a:t>approvalWrite</a:t>
                </a:r>
                <a:r>
                  <a:rPr lang="en-US" altLang="ko-KR" sz="1400" dirty="0" smtClean="0"/>
                  <a:t>()</a:t>
                </a:r>
                <a:endParaRPr lang="ko-KR" altLang="en-US" sz="1400" dirty="0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7665594" y="5061955"/>
              <a:ext cx="1782792" cy="307777"/>
              <a:chOff x="776796" y="2410023"/>
              <a:chExt cx="1782792" cy="307777"/>
            </a:xfrm>
          </p:grpSpPr>
          <p:cxnSp>
            <p:nvCxnSpPr>
              <p:cNvPr id="66" name="직선 화살표 연결선 65"/>
              <p:cNvCxnSpPr/>
              <p:nvPr/>
            </p:nvCxnSpPr>
            <p:spPr>
              <a:xfrm>
                <a:off x="838827" y="2717800"/>
                <a:ext cx="17207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776796" y="2410023"/>
                <a:ext cx="17827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13: </a:t>
                </a:r>
                <a:r>
                  <a:rPr lang="en-US" altLang="ko-KR" sz="1400" dirty="0" err="1"/>
                  <a:t>createApv</a:t>
                </a:r>
                <a:r>
                  <a:rPr lang="en-US" altLang="ko-KR" sz="1400" dirty="0" smtClean="0"/>
                  <a:t>()</a:t>
                </a:r>
                <a:endParaRPr lang="ko-KR" altLang="en-US" sz="1400" dirty="0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9480869" y="5158472"/>
              <a:ext cx="1782792" cy="307777"/>
              <a:chOff x="776796" y="2410023"/>
              <a:chExt cx="1782792" cy="307777"/>
            </a:xfrm>
          </p:grpSpPr>
          <p:cxnSp>
            <p:nvCxnSpPr>
              <p:cNvPr id="64" name="직선 화살표 연결선 63"/>
              <p:cNvCxnSpPr/>
              <p:nvPr/>
            </p:nvCxnSpPr>
            <p:spPr>
              <a:xfrm>
                <a:off x="838827" y="2717800"/>
                <a:ext cx="17207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776796" y="2410023"/>
                <a:ext cx="17827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14: Statement(</a:t>
                </a:r>
                <a:r>
                  <a:rPr lang="en-US" altLang="ko-KR" sz="1400" dirty="0" err="1" smtClean="0"/>
                  <a:t>sql</a:t>
                </a:r>
                <a:r>
                  <a:rPr lang="en-US" altLang="ko-KR" sz="1400" dirty="0" smtClean="0"/>
                  <a:t>)</a:t>
                </a:r>
                <a:endParaRPr lang="ko-KR" altLang="en-US" sz="1400" dirty="0"/>
              </a:p>
            </p:txBody>
          </p:sp>
        </p:grpSp>
        <p:sp>
          <p:nvSpPr>
            <p:cNvPr id="45" name="직사각형 44"/>
            <p:cNvSpPr/>
            <p:nvPr/>
          </p:nvSpPr>
          <p:spPr>
            <a:xfrm>
              <a:off x="7642176" y="5220030"/>
              <a:ext cx="108868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9430071" y="5286960"/>
              <a:ext cx="106939" cy="385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1257771" y="5204695"/>
              <a:ext cx="108868" cy="9396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7327900" y="5847023"/>
              <a:ext cx="2097068" cy="307777"/>
              <a:chOff x="462520" y="2410023"/>
              <a:chExt cx="2097068" cy="307777"/>
            </a:xfrm>
          </p:grpSpPr>
          <p:cxnSp>
            <p:nvCxnSpPr>
              <p:cNvPr id="62" name="직선 화살표 연결선 61"/>
              <p:cNvCxnSpPr/>
              <p:nvPr/>
            </p:nvCxnSpPr>
            <p:spPr>
              <a:xfrm>
                <a:off x="893100" y="2705100"/>
                <a:ext cx="1666488" cy="127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462520" y="2410023"/>
                <a:ext cx="20970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16: </a:t>
                </a:r>
                <a:r>
                  <a:rPr lang="en-US" altLang="ko-KR" sz="1400" dirty="0" err="1"/>
                  <a:t>approvalWrite</a:t>
                </a:r>
                <a:r>
                  <a:rPr lang="en-US" altLang="ko-KR" sz="1400" dirty="0"/>
                  <a:t> </a:t>
                </a:r>
                <a:r>
                  <a:rPr lang="ko-KR" altLang="en-US" sz="1400" dirty="0" smtClean="0"/>
                  <a:t>결과</a:t>
                </a:r>
                <a:endParaRPr lang="ko-KR" altLang="en-US" sz="1400" dirty="0"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218235" y="5937969"/>
              <a:ext cx="2414176" cy="307777"/>
              <a:chOff x="776795" y="2410023"/>
              <a:chExt cx="2414176" cy="307777"/>
            </a:xfrm>
          </p:grpSpPr>
          <p:cxnSp>
            <p:nvCxnSpPr>
              <p:cNvPr id="60" name="직선 화살표 연결선 59"/>
              <p:cNvCxnSpPr/>
              <p:nvPr/>
            </p:nvCxnSpPr>
            <p:spPr>
              <a:xfrm>
                <a:off x="838827" y="2717800"/>
                <a:ext cx="23521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776795" y="2410023"/>
                <a:ext cx="24141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17: </a:t>
                </a:r>
                <a:r>
                  <a:rPr lang="en-US" altLang="ko-KR" sz="1400" dirty="0" err="1" smtClean="0"/>
                  <a:t>approvalWrite</a:t>
                </a:r>
                <a:r>
                  <a:rPr lang="en-US" altLang="ko-KR" sz="1400" dirty="0" smtClean="0"/>
                  <a:t> </a:t>
                </a:r>
                <a:r>
                  <a:rPr lang="ko-KR" altLang="en-US" sz="1400" dirty="0" smtClean="0"/>
                  <a:t>결과</a:t>
                </a:r>
                <a:endParaRPr lang="ko-KR" altLang="en-US" sz="1400" dirty="0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9182100" y="5716814"/>
              <a:ext cx="2151871" cy="320477"/>
              <a:chOff x="471217" y="2410023"/>
              <a:chExt cx="2151871" cy="320477"/>
            </a:xfrm>
          </p:grpSpPr>
          <p:cxnSp>
            <p:nvCxnSpPr>
              <p:cNvPr id="58" name="직선 화살표 연결선 57"/>
              <p:cNvCxnSpPr/>
              <p:nvPr/>
            </p:nvCxnSpPr>
            <p:spPr>
              <a:xfrm>
                <a:off x="826127" y="2730500"/>
                <a:ext cx="17207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471217" y="2410023"/>
                <a:ext cx="21518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15: </a:t>
                </a:r>
                <a:r>
                  <a:rPr lang="en-US" altLang="ko-KR" sz="1400" dirty="0" err="1"/>
                  <a:t>approvalWrite</a:t>
                </a:r>
                <a:r>
                  <a:rPr lang="en-US" altLang="ko-KR" sz="1400" dirty="0"/>
                  <a:t> </a:t>
                </a:r>
                <a:r>
                  <a:rPr lang="ko-KR" altLang="en-US" sz="1400" dirty="0" smtClean="0"/>
                  <a:t>결과</a:t>
                </a:r>
                <a:endParaRPr lang="ko-KR" altLang="en-US" sz="1400" dirty="0"/>
              </a:p>
            </p:txBody>
          </p:sp>
        </p:grpSp>
        <p:sp>
          <p:nvSpPr>
            <p:cNvPr id="51" name="직사각형 50"/>
            <p:cNvSpPr/>
            <p:nvPr/>
          </p:nvSpPr>
          <p:spPr>
            <a:xfrm>
              <a:off x="9430071" y="5986582"/>
              <a:ext cx="106939" cy="385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642586" y="6079424"/>
              <a:ext cx="108868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179437" y="6091857"/>
              <a:ext cx="113530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992250" y="6134200"/>
              <a:ext cx="113530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3048466" y="6079425"/>
              <a:ext cx="2131668" cy="307777"/>
              <a:chOff x="776795" y="2410023"/>
              <a:chExt cx="2414176" cy="323917"/>
            </a:xfrm>
          </p:grpSpPr>
          <p:cxnSp>
            <p:nvCxnSpPr>
              <p:cNvPr id="56" name="직선 화살표 연결선 55"/>
              <p:cNvCxnSpPr/>
              <p:nvPr/>
            </p:nvCxnSpPr>
            <p:spPr>
              <a:xfrm>
                <a:off x="838827" y="2717800"/>
                <a:ext cx="23521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776795" y="2410023"/>
                <a:ext cx="2414175" cy="323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18: </a:t>
                </a:r>
                <a:r>
                  <a:rPr lang="en-US" altLang="ko-KR" sz="1400" dirty="0" err="1" smtClean="0"/>
                  <a:t>myApvList.jsp</a:t>
                </a:r>
                <a:r>
                  <a:rPr lang="en-US" altLang="ko-KR" sz="1400" dirty="0" smtClean="0"/>
                  <a:t> </a:t>
                </a:r>
                <a:r>
                  <a:rPr lang="ko-KR" altLang="en-US" sz="1400" dirty="0" smtClean="0"/>
                  <a:t>이동</a:t>
                </a:r>
                <a:endParaRPr lang="ko-KR" altLang="en-US" sz="1400" dirty="0"/>
              </a:p>
            </p:txBody>
          </p:sp>
        </p:grpSp>
      </p:grpSp>
      <p:sp>
        <p:nvSpPr>
          <p:cNvPr id="102" name="TextBox 101"/>
          <p:cNvSpPr txBox="1"/>
          <p:nvPr/>
        </p:nvSpPr>
        <p:spPr>
          <a:xfrm>
            <a:off x="3316538" y="1166065"/>
            <a:ext cx="2537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전자결재 시퀀스 다이어그램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49446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01932" y="145397"/>
            <a:ext cx="2527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/>
              <a:t>Page. 4 </a:t>
            </a:r>
            <a:r>
              <a:rPr lang="en-US" altLang="ko-KR" sz="2000" b="1" dirty="0"/>
              <a:t>/ </a:t>
            </a:r>
            <a:r>
              <a:rPr lang="ko-KR" altLang="en-US" sz="2000" b="1" dirty="0" smtClean="0"/>
              <a:t>기능설</a:t>
            </a:r>
            <a:r>
              <a:rPr lang="ko-KR" altLang="en-US" sz="2000" b="1" dirty="0"/>
              <a:t>계</a:t>
            </a:r>
            <a:endParaRPr lang="en-US" altLang="ko-KR" b="1" dirty="0">
              <a:cs typeface="Aharoni" panose="02010803020104030203" pitchFamily="2" charset="-79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6653" y="966011"/>
            <a:ext cx="2729061" cy="5078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</a:rPr>
              <a:t>4.5 Sequence Diagram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860220" y="0"/>
            <a:ext cx="33317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/>
              <a:t>SOLUTION </a:t>
            </a:r>
            <a:r>
              <a:rPr lang="en-US" altLang="ko-KR" sz="2800" b="1" i="1" dirty="0" smtClean="0"/>
              <a:t>KITWARE</a:t>
            </a:r>
            <a:endParaRPr lang="en-US" altLang="ko-KR" sz="2800" b="1" i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873403" y="1557187"/>
            <a:ext cx="10568977" cy="5122085"/>
            <a:chOff x="441923" y="1146100"/>
            <a:chExt cx="11357559" cy="5504259"/>
          </a:xfrm>
        </p:grpSpPr>
        <p:cxnSp>
          <p:nvCxnSpPr>
            <p:cNvPr id="5" name="직선 연결선 4"/>
            <p:cNvCxnSpPr>
              <a:stCxn id="26" idx="2"/>
            </p:cNvCxnSpPr>
            <p:nvPr/>
          </p:nvCxnSpPr>
          <p:spPr>
            <a:xfrm>
              <a:off x="838827" y="2295575"/>
              <a:ext cx="0" cy="4354784"/>
            </a:xfrm>
            <a:prstGeom prst="line">
              <a:avLst/>
            </a:prstGeom>
            <a:ln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2" descr="C:\Users\hushe\Desktop\avata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658" y="1146100"/>
              <a:ext cx="668339" cy="668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7812636" y="1337745"/>
              <a:ext cx="1847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600" dirty="0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1326667" y="1370375"/>
              <a:ext cx="1018804" cy="5279984"/>
              <a:chOff x="2776220" y="1522411"/>
              <a:chExt cx="1018804" cy="5279984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2776220" y="1522411"/>
                <a:ext cx="1018804" cy="46166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dirty="0" smtClean="0"/>
                  <a:t>Lifeline2:</a:t>
                </a:r>
              </a:p>
              <a:p>
                <a:pPr algn="ctr"/>
                <a:r>
                  <a:rPr lang="en-US" altLang="ko-KR" sz="1200" dirty="0" err="1" smtClean="0"/>
                  <a:t>Calendar.jsp</a:t>
                </a:r>
                <a:endParaRPr lang="ko-KR" altLang="en-US" sz="1600" dirty="0"/>
              </a:p>
            </p:txBody>
          </p:sp>
          <p:cxnSp>
            <p:nvCxnSpPr>
              <p:cNvPr id="13" name="직선 연결선 12"/>
              <p:cNvCxnSpPr>
                <a:stCxn id="12" idx="2"/>
              </p:cNvCxnSpPr>
              <p:nvPr/>
            </p:nvCxnSpPr>
            <p:spPr>
              <a:xfrm>
                <a:off x="3285622" y="1984076"/>
                <a:ext cx="0" cy="4818319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/>
            <p:cNvGrpSpPr/>
            <p:nvPr/>
          </p:nvGrpSpPr>
          <p:grpSpPr>
            <a:xfrm>
              <a:off x="4404143" y="1365474"/>
              <a:ext cx="1557862" cy="4878226"/>
              <a:chOff x="2902410" y="1522411"/>
              <a:chExt cx="1557862" cy="4878226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2902410" y="1522411"/>
                <a:ext cx="1557862" cy="46166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dirty="0" smtClean="0"/>
                  <a:t>Lifeline3:</a:t>
                </a:r>
              </a:p>
              <a:p>
                <a:pPr algn="ctr"/>
                <a:r>
                  <a:rPr lang="en-US" altLang="ko-KR" sz="1200" dirty="0" err="1" smtClean="0"/>
                  <a:t>Calendar_Controller</a:t>
                </a:r>
                <a:endParaRPr lang="ko-KR" altLang="en-US" sz="1600" dirty="0"/>
              </a:p>
            </p:txBody>
          </p:sp>
          <p:cxnSp>
            <p:nvCxnSpPr>
              <p:cNvPr id="16" name="직선 연결선 15"/>
              <p:cNvCxnSpPr>
                <a:stCxn id="15" idx="2"/>
              </p:cNvCxnSpPr>
              <p:nvPr/>
            </p:nvCxnSpPr>
            <p:spPr>
              <a:xfrm>
                <a:off x="3681341" y="1984076"/>
                <a:ext cx="0" cy="4416561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그룹 16"/>
            <p:cNvGrpSpPr/>
            <p:nvPr/>
          </p:nvGrpSpPr>
          <p:grpSpPr>
            <a:xfrm>
              <a:off x="7010835" y="1389293"/>
              <a:ext cx="1268552" cy="4878226"/>
              <a:chOff x="3402753" y="1522411"/>
              <a:chExt cx="1268552" cy="4878226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3402753" y="1522411"/>
                <a:ext cx="1268552" cy="46166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dirty="0" smtClean="0"/>
                  <a:t>Lifeline4:</a:t>
                </a:r>
              </a:p>
              <a:p>
                <a:pPr algn="ctr"/>
                <a:r>
                  <a:rPr lang="en-US" altLang="ko-KR" sz="1200" dirty="0" err="1" smtClean="0"/>
                  <a:t>Cal_ServiceImpl</a:t>
                </a:r>
                <a:endParaRPr lang="ko-KR" altLang="en-US" sz="1600" dirty="0"/>
              </a:p>
            </p:txBody>
          </p:sp>
          <p:cxnSp>
            <p:nvCxnSpPr>
              <p:cNvPr id="19" name="직선 연결선 18"/>
              <p:cNvCxnSpPr>
                <a:stCxn id="18" idx="2"/>
              </p:cNvCxnSpPr>
              <p:nvPr/>
            </p:nvCxnSpPr>
            <p:spPr>
              <a:xfrm>
                <a:off x="4037029" y="1984076"/>
                <a:ext cx="1" cy="4416561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그룹 19"/>
            <p:cNvGrpSpPr/>
            <p:nvPr/>
          </p:nvGrpSpPr>
          <p:grpSpPr>
            <a:xfrm>
              <a:off x="8855233" y="1401993"/>
              <a:ext cx="1149674" cy="4878226"/>
              <a:chOff x="2623517" y="1522411"/>
              <a:chExt cx="1149674" cy="4878226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2623517" y="1522411"/>
                <a:ext cx="1149674" cy="46166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dirty="0" smtClean="0"/>
                  <a:t>Lifeline5:</a:t>
                </a:r>
              </a:p>
              <a:p>
                <a:pPr algn="ctr"/>
                <a:r>
                  <a:rPr lang="en-US" altLang="ko-KR" sz="1200" dirty="0" err="1" smtClean="0"/>
                  <a:t>Calendar_Dao</a:t>
                </a:r>
                <a:endParaRPr lang="ko-KR" altLang="en-US" sz="1600" dirty="0"/>
              </a:p>
            </p:txBody>
          </p:sp>
          <p:cxnSp>
            <p:nvCxnSpPr>
              <p:cNvPr id="22" name="직선 연결선 21"/>
              <p:cNvCxnSpPr>
                <a:stCxn id="21" idx="2"/>
              </p:cNvCxnSpPr>
              <p:nvPr/>
            </p:nvCxnSpPr>
            <p:spPr>
              <a:xfrm>
                <a:off x="3198354" y="1984076"/>
                <a:ext cx="0" cy="4416561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그룹 22"/>
            <p:cNvGrpSpPr/>
            <p:nvPr/>
          </p:nvGrpSpPr>
          <p:grpSpPr>
            <a:xfrm>
              <a:off x="10734190" y="1415624"/>
              <a:ext cx="1065292" cy="4878226"/>
              <a:chOff x="3060750" y="1408111"/>
              <a:chExt cx="1065292" cy="4878226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3060750" y="1408111"/>
                <a:ext cx="1065292" cy="46166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dirty="0" smtClean="0"/>
                  <a:t>Lifeline6:</a:t>
                </a:r>
              </a:p>
              <a:p>
                <a:pPr algn="ctr"/>
                <a:r>
                  <a:rPr lang="en-US" altLang="ko-KR" sz="1200" dirty="0"/>
                  <a:t>Calendar</a:t>
                </a:r>
                <a:r>
                  <a:rPr lang="en-US" altLang="ko-KR" sz="1200" dirty="0" smtClean="0"/>
                  <a:t>.xml</a:t>
                </a:r>
                <a:endParaRPr lang="ko-KR" altLang="en-US" sz="1600" dirty="0"/>
              </a:p>
            </p:txBody>
          </p:sp>
          <p:cxnSp>
            <p:nvCxnSpPr>
              <p:cNvPr id="25" name="직선 연결선 24"/>
              <p:cNvCxnSpPr>
                <a:stCxn id="24" idx="2"/>
              </p:cNvCxnSpPr>
              <p:nvPr/>
            </p:nvCxnSpPr>
            <p:spPr>
              <a:xfrm>
                <a:off x="3593396" y="1869776"/>
                <a:ext cx="1" cy="4416561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직사각형 25"/>
            <p:cNvSpPr/>
            <p:nvPr/>
          </p:nvSpPr>
          <p:spPr>
            <a:xfrm>
              <a:off x="441923" y="1833910"/>
              <a:ext cx="793807" cy="4616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/>
                <a:t>Lifeline1:</a:t>
              </a:r>
            </a:p>
            <a:p>
              <a:pPr algn="ctr"/>
              <a:r>
                <a:rPr lang="en-US" altLang="ko-KR" sz="1200" dirty="0" smtClean="0"/>
                <a:t>User</a:t>
              </a:r>
              <a:endParaRPr lang="ko-KR" altLang="en-US" sz="1600" dirty="0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635000" y="2410023"/>
              <a:ext cx="1434503" cy="307777"/>
              <a:chOff x="635000" y="2410023"/>
              <a:chExt cx="1434503" cy="307777"/>
            </a:xfrm>
          </p:grpSpPr>
          <p:cxnSp>
            <p:nvCxnSpPr>
              <p:cNvPr id="28" name="직선 화살표 연결선 27"/>
              <p:cNvCxnSpPr/>
              <p:nvPr/>
            </p:nvCxnSpPr>
            <p:spPr>
              <a:xfrm>
                <a:off x="838827" y="2717800"/>
                <a:ext cx="99724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35000" y="2410023"/>
                <a:ext cx="14345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1: </a:t>
                </a:r>
                <a:r>
                  <a:rPr lang="ko-KR" altLang="en-US" sz="1200" dirty="0" smtClean="0"/>
                  <a:t>페이지 이동</a:t>
                </a:r>
                <a:endParaRPr lang="ko-KR" altLang="en-US" sz="1200" dirty="0"/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1841500" y="2692399"/>
              <a:ext cx="120099" cy="39579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1899567" y="2498922"/>
              <a:ext cx="3321603" cy="307777"/>
              <a:chOff x="776794" y="2410023"/>
              <a:chExt cx="3321603" cy="307777"/>
            </a:xfrm>
          </p:grpSpPr>
          <p:cxnSp>
            <p:nvCxnSpPr>
              <p:cNvPr id="32" name="직선 화살표 연결선 31"/>
              <p:cNvCxnSpPr/>
              <p:nvPr/>
            </p:nvCxnSpPr>
            <p:spPr>
              <a:xfrm>
                <a:off x="838827" y="2717800"/>
                <a:ext cx="321783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776794" y="2410023"/>
                <a:ext cx="33216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2</a:t>
                </a:r>
                <a:r>
                  <a:rPr lang="en-US" altLang="ko-KR" sz="1200" dirty="0" smtClean="0"/>
                  <a:t>: </a:t>
                </a:r>
                <a:r>
                  <a:rPr lang="ko-KR" altLang="en-US" sz="1200" dirty="0" smtClean="0"/>
                  <a:t>일정 조회</a:t>
                </a:r>
                <a:endParaRPr lang="ko-KR" altLang="en-US" sz="1200" dirty="0"/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5179437" y="2750066"/>
              <a:ext cx="113530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5230935" y="2602011"/>
              <a:ext cx="2414176" cy="307777"/>
              <a:chOff x="776795" y="2410023"/>
              <a:chExt cx="2414176" cy="307777"/>
            </a:xfrm>
          </p:grpSpPr>
          <p:cxnSp>
            <p:nvCxnSpPr>
              <p:cNvPr id="36" name="직선 화살표 연결선 35"/>
              <p:cNvCxnSpPr/>
              <p:nvPr/>
            </p:nvCxnSpPr>
            <p:spPr>
              <a:xfrm>
                <a:off x="838827" y="2717800"/>
                <a:ext cx="23521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776795" y="2410023"/>
                <a:ext cx="24141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3: </a:t>
                </a:r>
                <a:r>
                  <a:rPr lang="en-US" altLang="ko-KR" sz="1200" dirty="0" err="1" smtClean="0"/>
                  <a:t>getAllCal</a:t>
                </a:r>
                <a:r>
                  <a:rPr lang="en-US" altLang="ko-KR" sz="1200" dirty="0" smtClean="0"/>
                  <a:t>()</a:t>
                </a:r>
                <a:endParaRPr lang="ko-KR" altLang="en-US" sz="1200" dirty="0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7647279" y="2724603"/>
              <a:ext cx="1782792" cy="307777"/>
              <a:chOff x="776796" y="2410023"/>
              <a:chExt cx="1782792" cy="307777"/>
            </a:xfrm>
          </p:grpSpPr>
          <p:cxnSp>
            <p:nvCxnSpPr>
              <p:cNvPr id="39" name="직선 화살표 연결선 38"/>
              <p:cNvCxnSpPr/>
              <p:nvPr/>
            </p:nvCxnSpPr>
            <p:spPr>
              <a:xfrm>
                <a:off x="838827" y="2717800"/>
                <a:ext cx="17207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776796" y="2410023"/>
                <a:ext cx="17827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4: </a:t>
                </a:r>
                <a:r>
                  <a:rPr lang="en-US" altLang="ko-KR" sz="1200" i="1" dirty="0" err="1"/>
                  <a:t>selectAllCal</a:t>
                </a:r>
                <a:r>
                  <a:rPr lang="en-US" altLang="ko-KR" sz="1200" dirty="0" smtClean="0"/>
                  <a:t>()</a:t>
                </a:r>
                <a:endParaRPr lang="ko-KR" altLang="en-US" sz="1200" dirty="0"/>
              </a:p>
            </p:txBody>
          </p:sp>
        </p:grpSp>
        <p:sp>
          <p:nvSpPr>
            <p:cNvPr id="41" name="직사각형 40"/>
            <p:cNvSpPr/>
            <p:nvPr/>
          </p:nvSpPr>
          <p:spPr>
            <a:xfrm>
              <a:off x="7654876" y="2844673"/>
              <a:ext cx="108868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430071" y="2929228"/>
              <a:ext cx="106939" cy="385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1279537" y="3050394"/>
              <a:ext cx="108868" cy="9396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9474979" y="2838903"/>
              <a:ext cx="1782792" cy="307777"/>
              <a:chOff x="776796" y="2410023"/>
              <a:chExt cx="1782792" cy="307777"/>
            </a:xfrm>
          </p:grpSpPr>
          <p:cxnSp>
            <p:nvCxnSpPr>
              <p:cNvPr id="45" name="직선 화살표 연결선 44"/>
              <p:cNvCxnSpPr/>
              <p:nvPr/>
            </p:nvCxnSpPr>
            <p:spPr>
              <a:xfrm>
                <a:off x="838827" y="2717800"/>
                <a:ext cx="17207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776796" y="2410023"/>
                <a:ext cx="17827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5</a:t>
                </a:r>
                <a:r>
                  <a:rPr lang="en-US" altLang="ko-KR" sz="1200" dirty="0" smtClean="0"/>
                  <a:t>: Statement(</a:t>
                </a:r>
                <a:r>
                  <a:rPr lang="en-US" altLang="ko-KR" sz="1200" dirty="0" err="1" smtClean="0"/>
                  <a:t>sql</a:t>
                </a:r>
                <a:r>
                  <a:rPr lang="en-US" altLang="ko-KR" sz="1200" dirty="0" smtClean="0"/>
                  <a:t>)</a:t>
                </a:r>
                <a:endParaRPr lang="ko-KR" altLang="en-US" sz="1200" dirty="0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9430071" y="3754728"/>
              <a:ext cx="106939" cy="385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9500379" y="3568384"/>
              <a:ext cx="1782792" cy="320477"/>
              <a:chOff x="776796" y="2410023"/>
              <a:chExt cx="1782792" cy="320477"/>
            </a:xfrm>
          </p:grpSpPr>
          <p:cxnSp>
            <p:nvCxnSpPr>
              <p:cNvPr id="49" name="직선 화살표 연결선 48"/>
              <p:cNvCxnSpPr/>
              <p:nvPr/>
            </p:nvCxnSpPr>
            <p:spPr>
              <a:xfrm>
                <a:off x="826127" y="2730500"/>
                <a:ext cx="17207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776796" y="2410023"/>
                <a:ext cx="17827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6: </a:t>
                </a:r>
                <a:r>
                  <a:rPr lang="en-US" altLang="ko-KR" sz="1200" dirty="0" err="1"/>
                  <a:t>getAllCal</a:t>
                </a:r>
                <a:r>
                  <a:rPr lang="en-US" altLang="ko-KR" sz="1200" dirty="0"/>
                  <a:t> </a:t>
                </a:r>
                <a:r>
                  <a:rPr lang="ko-KR" altLang="en-US" sz="1200" dirty="0" smtClean="0"/>
                  <a:t>결과</a:t>
                </a:r>
                <a:endParaRPr lang="ko-KR" altLang="en-US" sz="1200" dirty="0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7647440" y="3776021"/>
              <a:ext cx="1782792" cy="307777"/>
              <a:chOff x="776796" y="2410023"/>
              <a:chExt cx="1782792" cy="307777"/>
            </a:xfrm>
          </p:grpSpPr>
          <p:cxnSp>
            <p:nvCxnSpPr>
              <p:cNvPr id="52" name="직선 화살표 연결선 51"/>
              <p:cNvCxnSpPr/>
              <p:nvPr/>
            </p:nvCxnSpPr>
            <p:spPr>
              <a:xfrm>
                <a:off x="893100" y="2705100"/>
                <a:ext cx="1666488" cy="127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776796" y="2410023"/>
                <a:ext cx="17827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7: </a:t>
                </a:r>
                <a:r>
                  <a:rPr lang="en-US" altLang="ko-KR" sz="1200" dirty="0" err="1"/>
                  <a:t>getAllCal</a:t>
                </a:r>
                <a:r>
                  <a:rPr lang="en-US" altLang="ko-KR" sz="1200" dirty="0"/>
                  <a:t> </a:t>
                </a:r>
                <a:r>
                  <a:rPr lang="ko-KR" altLang="en-US" sz="1200" dirty="0" smtClean="0"/>
                  <a:t>결과</a:t>
                </a:r>
                <a:endParaRPr lang="ko-KR" altLang="en-US" sz="1200" dirty="0"/>
              </a:p>
            </p:txBody>
          </p:sp>
        </p:grpSp>
        <p:sp>
          <p:nvSpPr>
            <p:cNvPr id="54" name="직사각형 53"/>
            <p:cNvSpPr/>
            <p:nvPr/>
          </p:nvSpPr>
          <p:spPr>
            <a:xfrm>
              <a:off x="7642176" y="3949573"/>
              <a:ext cx="108868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179437" y="4028010"/>
              <a:ext cx="113530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5230935" y="3847227"/>
              <a:ext cx="2414176" cy="307777"/>
              <a:chOff x="776795" y="2410023"/>
              <a:chExt cx="2414176" cy="307777"/>
            </a:xfrm>
          </p:grpSpPr>
          <p:cxnSp>
            <p:nvCxnSpPr>
              <p:cNvPr id="57" name="직선 화살표 연결선 56"/>
              <p:cNvCxnSpPr/>
              <p:nvPr/>
            </p:nvCxnSpPr>
            <p:spPr>
              <a:xfrm>
                <a:off x="838827" y="2717800"/>
                <a:ext cx="23521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776795" y="2410023"/>
                <a:ext cx="24141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8: </a:t>
                </a:r>
                <a:r>
                  <a:rPr lang="en-US" altLang="ko-KR" sz="1200" dirty="0" err="1"/>
                  <a:t>getAllCal</a:t>
                </a:r>
                <a:r>
                  <a:rPr lang="en-US" altLang="ko-KR" sz="1200" dirty="0"/>
                  <a:t> </a:t>
                </a:r>
                <a:r>
                  <a:rPr lang="ko-KR" altLang="en-US" sz="1200" dirty="0" smtClean="0"/>
                  <a:t>결과</a:t>
                </a:r>
                <a:endParaRPr lang="ko-KR" altLang="en-US" sz="1200" dirty="0"/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1907165" y="4066165"/>
              <a:ext cx="108869" cy="24830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907864" y="3923559"/>
              <a:ext cx="3321603" cy="307777"/>
              <a:chOff x="776794" y="2410023"/>
              <a:chExt cx="3321603" cy="307777"/>
            </a:xfrm>
          </p:grpSpPr>
          <p:cxnSp>
            <p:nvCxnSpPr>
              <p:cNvPr id="61" name="직선 화살표 연결선 60"/>
              <p:cNvCxnSpPr/>
              <p:nvPr/>
            </p:nvCxnSpPr>
            <p:spPr>
              <a:xfrm>
                <a:off x="884964" y="2717800"/>
                <a:ext cx="31717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776794" y="2410023"/>
                <a:ext cx="33216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9: </a:t>
                </a:r>
                <a:r>
                  <a:rPr lang="en-US" altLang="ko-KR" sz="1200" dirty="0" err="1"/>
                  <a:t>getAllCal</a:t>
                </a:r>
                <a:r>
                  <a:rPr lang="en-US" altLang="ko-KR" sz="1200" dirty="0"/>
                  <a:t> </a:t>
                </a:r>
                <a:r>
                  <a:rPr lang="ko-KR" altLang="en-US" sz="1200" dirty="0" smtClean="0"/>
                  <a:t>결과</a:t>
                </a:r>
                <a:endParaRPr lang="ko-KR" altLang="en-US" sz="1200" dirty="0"/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2069503" y="4882051"/>
              <a:ext cx="3152560" cy="307777"/>
              <a:chOff x="945837" y="2410023"/>
              <a:chExt cx="3152560" cy="307777"/>
            </a:xfrm>
          </p:grpSpPr>
          <p:cxnSp>
            <p:nvCxnSpPr>
              <p:cNvPr id="64" name="직선 화살표 연결선 63"/>
              <p:cNvCxnSpPr/>
              <p:nvPr/>
            </p:nvCxnSpPr>
            <p:spPr>
              <a:xfrm>
                <a:off x="945837" y="2717800"/>
                <a:ext cx="311082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945837" y="2410023"/>
                <a:ext cx="31525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10: </a:t>
                </a:r>
                <a:r>
                  <a:rPr lang="en-US" altLang="ko-KR" sz="1200" dirty="0" err="1" smtClean="0"/>
                  <a:t>addEvent</a:t>
                </a:r>
                <a:r>
                  <a:rPr lang="en-US" altLang="ko-KR" sz="1200" dirty="0" smtClean="0"/>
                  <a:t>()</a:t>
                </a:r>
                <a:endParaRPr lang="ko-KR" altLang="en-US" sz="1200" dirty="0"/>
              </a:p>
            </p:txBody>
          </p:sp>
        </p:grpSp>
        <p:sp>
          <p:nvSpPr>
            <p:cNvPr id="66" name="직사각형 65"/>
            <p:cNvSpPr/>
            <p:nvPr/>
          </p:nvSpPr>
          <p:spPr>
            <a:xfrm>
              <a:off x="5179437" y="5114244"/>
              <a:ext cx="113530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5232600" y="4990585"/>
              <a:ext cx="2414176" cy="307777"/>
              <a:chOff x="776795" y="2410023"/>
              <a:chExt cx="2414176" cy="307777"/>
            </a:xfrm>
          </p:grpSpPr>
          <p:cxnSp>
            <p:nvCxnSpPr>
              <p:cNvPr id="68" name="직선 화살표 연결선 67"/>
              <p:cNvCxnSpPr/>
              <p:nvPr/>
            </p:nvCxnSpPr>
            <p:spPr>
              <a:xfrm>
                <a:off x="838827" y="2717800"/>
                <a:ext cx="23521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776795" y="2410023"/>
                <a:ext cx="24141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11: </a:t>
                </a:r>
                <a:r>
                  <a:rPr lang="en-US" altLang="ko-KR" sz="1200" dirty="0" err="1"/>
                  <a:t>addEvent</a:t>
                </a:r>
                <a:r>
                  <a:rPr lang="en-US" altLang="ko-KR" sz="1200" dirty="0" smtClean="0"/>
                  <a:t>()</a:t>
                </a:r>
                <a:endParaRPr lang="ko-KR" altLang="en-US" sz="1200" dirty="0"/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7665594" y="5061955"/>
              <a:ext cx="1782792" cy="307777"/>
              <a:chOff x="776796" y="2410023"/>
              <a:chExt cx="1782792" cy="307777"/>
            </a:xfrm>
          </p:grpSpPr>
          <p:cxnSp>
            <p:nvCxnSpPr>
              <p:cNvPr id="71" name="직선 화살표 연결선 70"/>
              <p:cNvCxnSpPr/>
              <p:nvPr/>
            </p:nvCxnSpPr>
            <p:spPr>
              <a:xfrm>
                <a:off x="838827" y="2717800"/>
                <a:ext cx="17207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776796" y="2410023"/>
                <a:ext cx="17827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12: </a:t>
                </a:r>
                <a:r>
                  <a:rPr lang="en-US" altLang="ko-KR" sz="1200" dirty="0" err="1"/>
                  <a:t>addCal</a:t>
                </a:r>
                <a:r>
                  <a:rPr lang="en-US" altLang="ko-KR" sz="1200" dirty="0" smtClean="0"/>
                  <a:t>()</a:t>
                </a:r>
                <a:endParaRPr lang="ko-KR" altLang="en-US" sz="1200" dirty="0"/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9480869" y="5158472"/>
              <a:ext cx="1782792" cy="307777"/>
              <a:chOff x="776796" y="2410023"/>
              <a:chExt cx="1782792" cy="307777"/>
            </a:xfrm>
          </p:grpSpPr>
          <p:cxnSp>
            <p:nvCxnSpPr>
              <p:cNvPr id="74" name="직선 화살표 연결선 73"/>
              <p:cNvCxnSpPr/>
              <p:nvPr/>
            </p:nvCxnSpPr>
            <p:spPr>
              <a:xfrm>
                <a:off x="838827" y="2717800"/>
                <a:ext cx="17207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776796" y="2410023"/>
                <a:ext cx="17827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13: Statement(</a:t>
                </a:r>
                <a:r>
                  <a:rPr lang="en-US" altLang="ko-KR" sz="1200" dirty="0" err="1" smtClean="0"/>
                  <a:t>sql</a:t>
                </a:r>
                <a:r>
                  <a:rPr lang="en-US" altLang="ko-KR" sz="1200" dirty="0" smtClean="0"/>
                  <a:t>)</a:t>
                </a:r>
                <a:endParaRPr lang="ko-KR" altLang="en-US" sz="1200" dirty="0"/>
              </a:p>
            </p:txBody>
          </p:sp>
        </p:grpSp>
        <p:sp>
          <p:nvSpPr>
            <p:cNvPr id="76" name="직사각형 75"/>
            <p:cNvSpPr/>
            <p:nvPr/>
          </p:nvSpPr>
          <p:spPr>
            <a:xfrm>
              <a:off x="7642176" y="5220030"/>
              <a:ext cx="108868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9430071" y="5286960"/>
              <a:ext cx="106939" cy="385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11257771" y="5204695"/>
              <a:ext cx="108868" cy="9396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7327900" y="5847023"/>
              <a:ext cx="2097068" cy="307777"/>
              <a:chOff x="462520" y="2410023"/>
              <a:chExt cx="2097068" cy="307777"/>
            </a:xfrm>
          </p:grpSpPr>
          <p:cxnSp>
            <p:nvCxnSpPr>
              <p:cNvPr id="80" name="직선 화살표 연결선 79"/>
              <p:cNvCxnSpPr/>
              <p:nvPr/>
            </p:nvCxnSpPr>
            <p:spPr>
              <a:xfrm>
                <a:off x="893100" y="2705100"/>
                <a:ext cx="1666488" cy="127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462520" y="2410023"/>
                <a:ext cx="20970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15: </a:t>
                </a:r>
                <a:r>
                  <a:rPr lang="en-US" altLang="ko-KR" sz="1200" dirty="0" err="1"/>
                  <a:t>addEvent</a:t>
                </a:r>
                <a:r>
                  <a:rPr lang="en-US" altLang="ko-KR" sz="1200" dirty="0"/>
                  <a:t> </a:t>
                </a:r>
                <a:r>
                  <a:rPr lang="ko-KR" altLang="en-US" sz="1200" dirty="0" smtClean="0"/>
                  <a:t>결과</a:t>
                </a:r>
                <a:endParaRPr lang="ko-KR" altLang="en-US" sz="1200" dirty="0"/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5218235" y="5937969"/>
              <a:ext cx="2414176" cy="307777"/>
              <a:chOff x="776795" y="2410023"/>
              <a:chExt cx="2414176" cy="307777"/>
            </a:xfrm>
          </p:grpSpPr>
          <p:cxnSp>
            <p:nvCxnSpPr>
              <p:cNvPr id="83" name="직선 화살표 연결선 82"/>
              <p:cNvCxnSpPr/>
              <p:nvPr/>
            </p:nvCxnSpPr>
            <p:spPr>
              <a:xfrm>
                <a:off x="838827" y="2717800"/>
                <a:ext cx="23521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776795" y="2410023"/>
                <a:ext cx="24141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16: </a:t>
                </a:r>
                <a:r>
                  <a:rPr lang="en-US" altLang="ko-KR" sz="1200" dirty="0" err="1"/>
                  <a:t>addEvent</a:t>
                </a:r>
                <a:r>
                  <a:rPr lang="en-US" altLang="ko-KR" sz="1200" dirty="0"/>
                  <a:t> </a:t>
                </a:r>
                <a:r>
                  <a:rPr lang="ko-KR" altLang="en-US" sz="1200" dirty="0" smtClean="0"/>
                  <a:t>결과</a:t>
                </a:r>
                <a:endParaRPr lang="ko-KR" altLang="en-US" sz="1200" dirty="0"/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9182100" y="5716814"/>
              <a:ext cx="2151871" cy="320477"/>
              <a:chOff x="471217" y="2410023"/>
              <a:chExt cx="2151871" cy="320477"/>
            </a:xfrm>
          </p:grpSpPr>
          <p:cxnSp>
            <p:nvCxnSpPr>
              <p:cNvPr id="86" name="직선 화살표 연결선 85"/>
              <p:cNvCxnSpPr/>
              <p:nvPr/>
            </p:nvCxnSpPr>
            <p:spPr>
              <a:xfrm>
                <a:off x="826127" y="2730500"/>
                <a:ext cx="17207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471217" y="2410023"/>
                <a:ext cx="21518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14: </a:t>
                </a:r>
                <a:r>
                  <a:rPr lang="en-US" altLang="ko-KR" sz="1200" dirty="0" err="1"/>
                  <a:t>addEvent</a:t>
                </a:r>
                <a:r>
                  <a:rPr lang="en-US" altLang="ko-KR" sz="1200" dirty="0"/>
                  <a:t> </a:t>
                </a:r>
                <a:r>
                  <a:rPr lang="ko-KR" altLang="en-US" sz="1200" dirty="0" smtClean="0"/>
                  <a:t>결과</a:t>
                </a:r>
                <a:endParaRPr lang="ko-KR" altLang="en-US" sz="1200" dirty="0"/>
              </a:p>
            </p:txBody>
          </p:sp>
        </p:grpSp>
        <p:sp>
          <p:nvSpPr>
            <p:cNvPr id="88" name="직사각형 87"/>
            <p:cNvSpPr/>
            <p:nvPr/>
          </p:nvSpPr>
          <p:spPr>
            <a:xfrm>
              <a:off x="9430071" y="5986582"/>
              <a:ext cx="106939" cy="385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642586" y="6079424"/>
              <a:ext cx="108868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179437" y="6091857"/>
              <a:ext cx="113530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1924968" y="6079423"/>
              <a:ext cx="3254468" cy="292441"/>
              <a:chOff x="776795" y="2410023"/>
              <a:chExt cx="2349493" cy="307777"/>
            </a:xfrm>
          </p:grpSpPr>
          <p:cxnSp>
            <p:nvCxnSpPr>
              <p:cNvPr id="92" name="직선 화살표 연결선 91"/>
              <p:cNvCxnSpPr/>
              <p:nvPr/>
            </p:nvCxnSpPr>
            <p:spPr>
              <a:xfrm>
                <a:off x="838827" y="2717800"/>
                <a:ext cx="22874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776795" y="2410023"/>
                <a:ext cx="2349493" cy="291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17: </a:t>
                </a:r>
                <a:r>
                  <a:rPr lang="en-US" altLang="ko-KR" sz="1200" dirty="0" err="1" smtClean="0"/>
                  <a:t>ajax</a:t>
                </a:r>
                <a:r>
                  <a:rPr lang="en-US" altLang="ko-KR" sz="1200" dirty="0" smtClean="0"/>
                  <a:t> callback</a:t>
                </a:r>
                <a:endParaRPr lang="ko-KR" altLang="en-US" sz="1200" dirty="0"/>
              </a:p>
            </p:txBody>
          </p:sp>
        </p:grpSp>
      </p:grpSp>
      <p:sp>
        <p:nvSpPr>
          <p:cNvPr id="94" name="TextBox 93"/>
          <p:cNvSpPr txBox="1"/>
          <p:nvPr/>
        </p:nvSpPr>
        <p:spPr>
          <a:xfrm>
            <a:off x="3316538" y="1166065"/>
            <a:ext cx="2537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일정관리 시퀀스 다이어그램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36051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01932" y="145397"/>
            <a:ext cx="2527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/>
              <a:t>Page. 4 </a:t>
            </a:r>
            <a:r>
              <a:rPr lang="en-US" altLang="ko-KR" sz="2000" b="1" dirty="0"/>
              <a:t>/ </a:t>
            </a:r>
            <a:r>
              <a:rPr lang="ko-KR" altLang="en-US" sz="2000" b="1" dirty="0" smtClean="0"/>
              <a:t>기능설</a:t>
            </a:r>
            <a:r>
              <a:rPr lang="ko-KR" altLang="en-US" sz="2000" b="1" dirty="0"/>
              <a:t>계</a:t>
            </a:r>
            <a:endParaRPr lang="en-US" altLang="ko-KR" b="1" dirty="0">
              <a:cs typeface="Aharoni" panose="02010803020104030203" pitchFamily="2" charset="-79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6653" y="966011"/>
            <a:ext cx="2729061" cy="5078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</a:rPr>
              <a:t>4.5 Sequence Diagram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860220" y="0"/>
            <a:ext cx="33317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/>
              <a:t>SOLUTION </a:t>
            </a:r>
            <a:r>
              <a:rPr lang="en-US" altLang="ko-KR" sz="2800" b="1" i="1" dirty="0" smtClean="0"/>
              <a:t>KITWARE</a:t>
            </a:r>
            <a:endParaRPr lang="en-US" altLang="ko-KR" sz="2800" b="1" i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899124" y="1525024"/>
            <a:ext cx="10607076" cy="5140550"/>
            <a:chOff x="441923" y="1146100"/>
            <a:chExt cx="11357559" cy="5504259"/>
          </a:xfrm>
        </p:grpSpPr>
        <p:cxnSp>
          <p:nvCxnSpPr>
            <p:cNvPr id="5" name="직선 연결선 4"/>
            <p:cNvCxnSpPr>
              <a:stCxn id="26" idx="2"/>
            </p:cNvCxnSpPr>
            <p:nvPr/>
          </p:nvCxnSpPr>
          <p:spPr>
            <a:xfrm>
              <a:off x="838827" y="2295575"/>
              <a:ext cx="0" cy="4354784"/>
            </a:xfrm>
            <a:prstGeom prst="line">
              <a:avLst/>
            </a:prstGeom>
            <a:ln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2" descr="C:\Users\hushe\Desktop\avata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658" y="1146100"/>
              <a:ext cx="668339" cy="668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7812636" y="1337745"/>
              <a:ext cx="1847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600" dirty="0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1215548" y="1370375"/>
              <a:ext cx="1241044" cy="5279984"/>
              <a:chOff x="2665101" y="1522411"/>
              <a:chExt cx="1241044" cy="5279984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2665101" y="1522411"/>
                <a:ext cx="1241044" cy="46166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dirty="0" smtClean="0"/>
                  <a:t>Lifeline2:</a:t>
                </a:r>
              </a:p>
              <a:p>
                <a:pPr algn="ctr"/>
                <a:r>
                  <a:rPr lang="en-US" altLang="ko-KR" sz="1200" dirty="0" err="1" smtClean="0"/>
                  <a:t>Commuting.jsp</a:t>
                </a:r>
                <a:endParaRPr lang="ko-KR" altLang="en-US" sz="1600" dirty="0"/>
              </a:p>
            </p:txBody>
          </p:sp>
          <p:cxnSp>
            <p:nvCxnSpPr>
              <p:cNvPr id="13" name="직선 연결선 12"/>
              <p:cNvCxnSpPr>
                <a:stCxn id="12" idx="2"/>
              </p:cNvCxnSpPr>
              <p:nvPr/>
            </p:nvCxnSpPr>
            <p:spPr>
              <a:xfrm>
                <a:off x="3285623" y="1984076"/>
                <a:ext cx="0" cy="4818319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/>
            <p:cNvGrpSpPr/>
            <p:nvPr/>
          </p:nvGrpSpPr>
          <p:grpSpPr>
            <a:xfrm>
              <a:off x="4404143" y="1365474"/>
              <a:ext cx="1557862" cy="4878226"/>
              <a:chOff x="2902410" y="1522411"/>
              <a:chExt cx="1557862" cy="4878226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2902410" y="1522411"/>
                <a:ext cx="1557862" cy="46166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dirty="0" smtClean="0"/>
                  <a:t>Lifeline3:</a:t>
                </a:r>
              </a:p>
              <a:p>
                <a:pPr algn="ctr"/>
                <a:r>
                  <a:rPr lang="en-US" altLang="ko-KR" sz="1200" dirty="0" err="1" smtClean="0"/>
                  <a:t>Calendar_Controller</a:t>
                </a:r>
                <a:endParaRPr lang="ko-KR" altLang="en-US" sz="1600" dirty="0"/>
              </a:p>
            </p:txBody>
          </p:sp>
          <p:cxnSp>
            <p:nvCxnSpPr>
              <p:cNvPr id="16" name="직선 연결선 15"/>
              <p:cNvCxnSpPr>
                <a:stCxn id="15" idx="2"/>
              </p:cNvCxnSpPr>
              <p:nvPr/>
            </p:nvCxnSpPr>
            <p:spPr>
              <a:xfrm>
                <a:off x="3681341" y="1984076"/>
                <a:ext cx="0" cy="4416561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그룹 16"/>
            <p:cNvGrpSpPr/>
            <p:nvPr/>
          </p:nvGrpSpPr>
          <p:grpSpPr>
            <a:xfrm>
              <a:off x="7010835" y="1389293"/>
              <a:ext cx="1268552" cy="4878226"/>
              <a:chOff x="3402753" y="1522411"/>
              <a:chExt cx="1268552" cy="4878226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3402753" y="1522411"/>
                <a:ext cx="1268552" cy="46166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dirty="0" smtClean="0"/>
                  <a:t>Lifeline4:</a:t>
                </a:r>
              </a:p>
              <a:p>
                <a:pPr algn="ctr"/>
                <a:r>
                  <a:rPr lang="en-US" altLang="ko-KR" sz="1200" dirty="0" err="1" smtClean="0"/>
                  <a:t>Cal_ServiceImpl</a:t>
                </a:r>
                <a:endParaRPr lang="ko-KR" altLang="en-US" sz="1600" dirty="0"/>
              </a:p>
            </p:txBody>
          </p:sp>
          <p:cxnSp>
            <p:nvCxnSpPr>
              <p:cNvPr id="19" name="직선 연결선 18"/>
              <p:cNvCxnSpPr>
                <a:stCxn id="18" idx="2"/>
              </p:cNvCxnSpPr>
              <p:nvPr/>
            </p:nvCxnSpPr>
            <p:spPr>
              <a:xfrm>
                <a:off x="4037029" y="1984076"/>
                <a:ext cx="1" cy="4416561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그룹 19"/>
            <p:cNvGrpSpPr/>
            <p:nvPr/>
          </p:nvGrpSpPr>
          <p:grpSpPr>
            <a:xfrm>
              <a:off x="8855233" y="1401993"/>
              <a:ext cx="1149674" cy="4878226"/>
              <a:chOff x="2623517" y="1522411"/>
              <a:chExt cx="1149674" cy="4878226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2623517" y="1522411"/>
                <a:ext cx="1149674" cy="46166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dirty="0" smtClean="0"/>
                  <a:t>Lifeline5:</a:t>
                </a:r>
              </a:p>
              <a:p>
                <a:pPr algn="ctr"/>
                <a:r>
                  <a:rPr lang="en-US" altLang="ko-KR" sz="1200" dirty="0" err="1" smtClean="0"/>
                  <a:t>Calendar_Dao</a:t>
                </a:r>
                <a:endParaRPr lang="ko-KR" altLang="en-US" sz="1600" dirty="0"/>
              </a:p>
            </p:txBody>
          </p:sp>
          <p:cxnSp>
            <p:nvCxnSpPr>
              <p:cNvPr id="22" name="직선 연결선 21"/>
              <p:cNvCxnSpPr>
                <a:stCxn id="21" idx="2"/>
              </p:cNvCxnSpPr>
              <p:nvPr/>
            </p:nvCxnSpPr>
            <p:spPr>
              <a:xfrm>
                <a:off x="3198354" y="1984076"/>
                <a:ext cx="0" cy="4416561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그룹 22"/>
            <p:cNvGrpSpPr/>
            <p:nvPr/>
          </p:nvGrpSpPr>
          <p:grpSpPr>
            <a:xfrm>
              <a:off x="10734190" y="1415624"/>
              <a:ext cx="1065292" cy="4878226"/>
              <a:chOff x="3060750" y="1408111"/>
              <a:chExt cx="1065292" cy="4878226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3060750" y="1408111"/>
                <a:ext cx="1065292" cy="46166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dirty="0" smtClean="0"/>
                  <a:t>Lifeline6:</a:t>
                </a:r>
              </a:p>
              <a:p>
                <a:pPr algn="ctr"/>
                <a:r>
                  <a:rPr lang="en-US" altLang="ko-KR" sz="1200" dirty="0"/>
                  <a:t>Calendar</a:t>
                </a:r>
                <a:r>
                  <a:rPr lang="en-US" altLang="ko-KR" sz="1200" dirty="0" smtClean="0"/>
                  <a:t>.xml</a:t>
                </a:r>
                <a:endParaRPr lang="ko-KR" altLang="en-US" sz="1600" dirty="0"/>
              </a:p>
            </p:txBody>
          </p:sp>
          <p:cxnSp>
            <p:nvCxnSpPr>
              <p:cNvPr id="25" name="직선 연결선 24"/>
              <p:cNvCxnSpPr>
                <a:stCxn id="24" idx="2"/>
              </p:cNvCxnSpPr>
              <p:nvPr/>
            </p:nvCxnSpPr>
            <p:spPr>
              <a:xfrm>
                <a:off x="3593396" y="1869776"/>
                <a:ext cx="1" cy="4416561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직사각형 25"/>
            <p:cNvSpPr/>
            <p:nvPr/>
          </p:nvSpPr>
          <p:spPr>
            <a:xfrm>
              <a:off x="441923" y="1833910"/>
              <a:ext cx="793807" cy="4616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/>
                <a:t>Lifeline1:</a:t>
              </a:r>
            </a:p>
            <a:p>
              <a:pPr algn="ctr"/>
              <a:r>
                <a:rPr lang="en-US" altLang="ko-KR" sz="1200" dirty="0" smtClean="0"/>
                <a:t>User</a:t>
              </a:r>
              <a:endParaRPr lang="ko-KR" altLang="en-US" sz="1600" dirty="0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635000" y="2410023"/>
              <a:ext cx="1434503" cy="307777"/>
              <a:chOff x="635000" y="2410023"/>
              <a:chExt cx="1434503" cy="307777"/>
            </a:xfrm>
          </p:grpSpPr>
          <p:cxnSp>
            <p:nvCxnSpPr>
              <p:cNvPr id="28" name="직선 화살표 연결선 27"/>
              <p:cNvCxnSpPr/>
              <p:nvPr/>
            </p:nvCxnSpPr>
            <p:spPr>
              <a:xfrm>
                <a:off x="838827" y="2717800"/>
                <a:ext cx="99724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35000" y="2410023"/>
                <a:ext cx="14345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1: </a:t>
                </a:r>
                <a:r>
                  <a:rPr lang="ko-KR" altLang="en-US" sz="1200" dirty="0" smtClean="0"/>
                  <a:t>페이지 이동</a:t>
                </a:r>
                <a:endParaRPr lang="ko-KR" altLang="en-US" sz="1200" dirty="0"/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1841500" y="2692399"/>
              <a:ext cx="120099" cy="39579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1899567" y="2498922"/>
              <a:ext cx="3321603" cy="307777"/>
              <a:chOff x="776794" y="2410023"/>
              <a:chExt cx="3321603" cy="307777"/>
            </a:xfrm>
          </p:grpSpPr>
          <p:cxnSp>
            <p:nvCxnSpPr>
              <p:cNvPr id="32" name="직선 화살표 연결선 31"/>
              <p:cNvCxnSpPr/>
              <p:nvPr/>
            </p:nvCxnSpPr>
            <p:spPr>
              <a:xfrm>
                <a:off x="838827" y="2717800"/>
                <a:ext cx="321783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776794" y="2410023"/>
                <a:ext cx="33216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2</a:t>
                </a:r>
                <a:r>
                  <a:rPr lang="en-US" altLang="ko-KR" sz="1200" dirty="0" smtClean="0"/>
                  <a:t>: </a:t>
                </a:r>
                <a:r>
                  <a:rPr lang="ko-KR" altLang="en-US" sz="1200" dirty="0" smtClean="0"/>
                  <a:t>근태 조회</a:t>
                </a:r>
                <a:endParaRPr lang="ko-KR" altLang="en-US" sz="1200" dirty="0"/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5179437" y="2750066"/>
              <a:ext cx="113530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5230935" y="2602011"/>
              <a:ext cx="2414176" cy="307777"/>
              <a:chOff x="776795" y="2410023"/>
              <a:chExt cx="2414176" cy="307777"/>
            </a:xfrm>
          </p:grpSpPr>
          <p:cxnSp>
            <p:nvCxnSpPr>
              <p:cNvPr id="36" name="직선 화살표 연결선 35"/>
              <p:cNvCxnSpPr/>
              <p:nvPr/>
            </p:nvCxnSpPr>
            <p:spPr>
              <a:xfrm>
                <a:off x="838827" y="2717800"/>
                <a:ext cx="23521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776795" y="2410023"/>
                <a:ext cx="24141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3: </a:t>
                </a:r>
                <a:r>
                  <a:rPr lang="en-US" altLang="ko-KR" sz="1200" dirty="0" smtClean="0"/>
                  <a:t>view()</a:t>
                </a:r>
                <a:endParaRPr lang="ko-KR" altLang="en-US" sz="1200" dirty="0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7647279" y="2724603"/>
              <a:ext cx="1782792" cy="307777"/>
              <a:chOff x="776796" y="2410023"/>
              <a:chExt cx="1782792" cy="307777"/>
            </a:xfrm>
          </p:grpSpPr>
          <p:cxnSp>
            <p:nvCxnSpPr>
              <p:cNvPr id="39" name="직선 화살표 연결선 38"/>
              <p:cNvCxnSpPr/>
              <p:nvPr/>
            </p:nvCxnSpPr>
            <p:spPr>
              <a:xfrm>
                <a:off x="838827" y="2717800"/>
                <a:ext cx="17207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776796" y="2410023"/>
                <a:ext cx="17827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4: </a:t>
                </a:r>
                <a:r>
                  <a:rPr lang="en-US" altLang="ko-KR" sz="1200" dirty="0"/>
                  <a:t>view</a:t>
                </a:r>
                <a:r>
                  <a:rPr lang="en-US" altLang="ko-KR" sz="1200" dirty="0" smtClean="0"/>
                  <a:t>()</a:t>
                </a:r>
                <a:endParaRPr lang="ko-KR" altLang="en-US" sz="1200" dirty="0"/>
              </a:p>
            </p:txBody>
          </p:sp>
        </p:grpSp>
        <p:sp>
          <p:nvSpPr>
            <p:cNvPr id="41" name="직사각형 40"/>
            <p:cNvSpPr/>
            <p:nvPr/>
          </p:nvSpPr>
          <p:spPr>
            <a:xfrm>
              <a:off x="7654876" y="2844673"/>
              <a:ext cx="108868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430071" y="2929228"/>
              <a:ext cx="106939" cy="385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1279537" y="3050394"/>
              <a:ext cx="108868" cy="9396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9474979" y="2838903"/>
              <a:ext cx="1782792" cy="307777"/>
              <a:chOff x="776796" y="2410023"/>
              <a:chExt cx="1782792" cy="307777"/>
            </a:xfrm>
          </p:grpSpPr>
          <p:cxnSp>
            <p:nvCxnSpPr>
              <p:cNvPr id="45" name="직선 화살표 연결선 44"/>
              <p:cNvCxnSpPr/>
              <p:nvPr/>
            </p:nvCxnSpPr>
            <p:spPr>
              <a:xfrm>
                <a:off x="838827" y="2717800"/>
                <a:ext cx="17207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776796" y="2410023"/>
                <a:ext cx="17827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5</a:t>
                </a:r>
                <a:r>
                  <a:rPr lang="en-US" altLang="ko-KR" sz="1200" dirty="0" smtClean="0"/>
                  <a:t>: Statement(</a:t>
                </a:r>
                <a:r>
                  <a:rPr lang="en-US" altLang="ko-KR" sz="1200" dirty="0" err="1" smtClean="0"/>
                  <a:t>sql</a:t>
                </a:r>
                <a:r>
                  <a:rPr lang="en-US" altLang="ko-KR" sz="1200" dirty="0" smtClean="0"/>
                  <a:t>)</a:t>
                </a:r>
                <a:endParaRPr lang="ko-KR" altLang="en-US" sz="1200" dirty="0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9430071" y="3754728"/>
              <a:ext cx="106939" cy="385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9500379" y="3568384"/>
              <a:ext cx="1782792" cy="320477"/>
              <a:chOff x="776796" y="2410023"/>
              <a:chExt cx="1782792" cy="320477"/>
            </a:xfrm>
          </p:grpSpPr>
          <p:cxnSp>
            <p:nvCxnSpPr>
              <p:cNvPr id="49" name="직선 화살표 연결선 48"/>
              <p:cNvCxnSpPr/>
              <p:nvPr/>
            </p:nvCxnSpPr>
            <p:spPr>
              <a:xfrm>
                <a:off x="826127" y="2730500"/>
                <a:ext cx="17207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776796" y="2410023"/>
                <a:ext cx="17827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6: </a:t>
                </a:r>
                <a:r>
                  <a:rPr lang="en-US" altLang="ko-KR" sz="1200" dirty="0"/>
                  <a:t>view </a:t>
                </a:r>
                <a:r>
                  <a:rPr lang="ko-KR" altLang="en-US" sz="1200" dirty="0" smtClean="0"/>
                  <a:t>결과</a:t>
                </a:r>
                <a:endParaRPr lang="ko-KR" altLang="en-US" sz="1200" dirty="0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7647440" y="3776021"/>
              <a:ext cx="1782792" cy="307777"/>
              <a:chOff x="776796" y="2410023"/>
              <a:chExt cx="1782792" cy="307777"/>
            </a:xfrm>
          </p:grpSpPr>
          <p:cxnSp>
            <p:nvCxnSpPr>
              <p:cNvPr id="52" name="직선 화살표 연결선 51"/>
              <p:cNvCxnSpPr/>
              <p:nvPr/>
            </p:nvCxnSpPr>
            <p:spPr>
              <a:xfrm>
                <a:off x="893100" y="2705100"/>
                <a:ext cx="1666488" cy="127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776796" y="2410023"/>
                <a:ext cx="17827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7: </a:t>
                </a:r>
                <a:r>
                  <a:rPr lang="en-US" altLang="ko-KR" sz="1200" dirty="0"/>
                  <a:t>view </a:t>
                </a:r>
                <a:r>
                  <a:rPr lang="ko-KR" altLang="en-US" sz="1200" dirty="0" smtClean="0"/>
                  <a:t>결과</a:t>
                </a:r>
                <a:endParaRPr lang="ko-KR" altLang="en-US" sz="1200" dirty="0"/>
              </a:p>
            </p:txBody>
          </p:sp>
        </p:grpSp>
        <p:sp>
          <p:nvSpPr>
            <p:cNvPr id="54" name="직사각형 53"/>
            <p:cNvSpPr/>
            <p:nvPr/>
          </p:nvSpPr>
          <p:spPr>
            <a:xfrm>
              <a:off x="7642176" y="3949573"/>
              <a:ext cx="108868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179437" y="4028010"/>
              <a:ext cx="113530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5230935" y="3847227"/>
              <a:ext cx="2414176" cy="307777"/>
              <a:chOff x="776795" y="2410023"/>
              <a:chExt cx="2414176" cy="307777"/>
            </a:xfrm>
          </p:grpSpPr>
          <p:cxnSp>
            <p:nvCxnSpPr>
              <p:cNvPr id="57" name="직선 화살표 연결선 56"/>
              <p:cNvCxnSpPr/>
              <p:nvPr/>
            </p:nvCxnSpPr>
            <p:spPr>
              <a:xfrm>
                <a:off x="838827" y="2717800"/>
                <a:ext cx="23521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776795" y="2410023"/>
                <a:ext cx="24141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8: </a:t>
                </a:r>
                <a:r>
                  <a:rPr lang="en-US" altLang="ko-KR" sz="1200" dirty="0"/>
                  <a:t>view </a:t>
                </a:r>
                <a:r>
                  <a:rPr lang="ko-KR" altLang="en-US" sz="1200" dirty="0" smtClean="0"/>
                  <a:t>결과</a:t>
                </a:r>
                <a:endParaRPr lang="ko-KR" altLang="en-US" sz="1200" dirty="0"/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1907165" y="4066165"/>
              <a:ext cx="108869" cy="24830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907864" y="3923559"/>
              <a:ext cx="3321603" cy="307777"/>
              <a:chOff x="776794" y="2410023"/>
              <a:chExt cx="3321603" cy="307777"/>
            </a:xfrm>
          </p:grpSpPr>
          <p:cxnSp>
            <p:nvCxnSpPr>
              <p:cNvPr id="61" name="직선 화살표 연결선 60"/>
              <p:cNvCxnSpPr/>
              <p:nvPr/>
            </p:nvCxnSpPr>
            <p:spPr>
              <a:xfrm>
                <a:off x="884964" y="2717800"/>
                <a:ext cx="31717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776794" y="2410023"/>
                <a:ext cx="33216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9: </a:t>
                </a:r>
                <a:r>
                  <a:rPr lang="en-US" altLang="ko-KR" sz="1200" dirty="0" err="1"/>
                  <a:t>ajax</a:t>
                </a:r>
                <a:r>
                  <a:rPr lang="en-US" altLang="ko-KR" sz="1200" dirty="0"/>
                  <a:t> callback</a:t>
                </a:r>
                <a:endParaRPr lang="ko-KR" altLang="en-US" sz="1200" dirty="0"/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2069503" y="4882051"/>
              <a:ext cx="3152560" cy="307777"/>
              <a:chOff x="945837" y="2410023"/>
              <a:chExt cx="3152560" cy="307777"/>
            </a:xfrm>
          </p:grpSpPr>
          <p:cxnSp>
            <p:nvCxnSpPr>
              <p:cNvPr id="64" name="직선 화살표 연결선 63"/>
              <p:cNvCxnSpPr/>
              <p:nvPr/>
            </p:nvCxnSpPr>
            <p:spPr>
              <a:xfrm>
                <a:off x="945837" y="2717800"/>
                <a:ext cx="311082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945837" y="2410023"/>
                <a:ext cx="31525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10: </a:t>
                </a:r>
                <a:r>
                  <a:rPr lang="ko-KR" altLang="en-US" sz="1200" dirty="0" smtClean="0"/>
                  <a:t>출근 체크</a:t>
                </a:r>
                <a:endParaRPr lang="ko-KR" altLang="en-US" sz="1200" dirty="0"/>
              </a:p>
            </p:txBody>
          </p:sp>
        </p:grpSp>
        <p:sp>
          <p:nvSpPr>
            <p:cNvPr id="66" name="직사각형 65"/>
            <p:cNvSpPr/>
            <p:nvPr/>
          </p:nvSpPr>
          <p:spPr>
            <a:xfrm>
              <a:off x="5179437" y="5114244"/>
              <a:ext cx="113530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5232600" y="4990585"/>
              <a:ext cx="2414176" cy="307777"/>
              <a:chOff x="776795" y="2410023"/>
              <a:chExt cx="2414176" cy="307777"/>
            </a:xfrm>
          </p:grpSpPr>
          <p:cxnSp>
            <p:nvCxnSpPr>
              <p:cNvPr id="68" name="직선 화살표 연결선 67"/>
              <p:cNvCxnSpPr/>
              <p:nvPr/>
            </p:nvCxnSpPr>
            <p:spPr>
              <a:xfrm>
                <a:off x="838827" y="2717800"/>
                <a:ext cx="23521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776795" y="2410023"/>
                <a:ext cx="24141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11: arrive()</a:t>
                </a:r>
                <a:endParaRPr lang="ko-KR" altLang="en-US" sz="1200" dirty="0"/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7665594" y="5061955"/>
              <a:ext cx="1782792" cy="307777"/>
              <a:chOff x="776796" y="2410023"/>
              <a:chExt cx="1782792" cy="307777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776796" y="2410023"/>
                <a:ext cx="17827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12: </a:t>
                </a:r>
                <a:r>
                  <a:rPr lang="en-US" altLang="ko-KR" sz="1100" i="1" dirty="0" err="1"/>
                  <a:t>insertCommuting</a:t>
                </a:r>
                <a:r>
                  <a:rPr lang="en-US" altLang="ko-KR" sz="1200" dirty="0" smtClean="0"/>
                  <a:t>()</a:t>
                </a:r>
                <a:endParaRPr lang="ko-KR" altLang="en-US" sz="1200" dirty="0"/>
              </a:p>
            </p:txBody>
          </p:sp>
          <p:cxnSp>
            <p:nvCxnSpPr>
              <p:cNvPr id="72" name="직선 화살표 연결선 71"/>
              <p:cNvCxnSpPr/>
              <p:nvPr/>
            </p:nvCxnSpPr>
            <p:spPr>
              <a:xfrm>
                <a:off x="838827" y="2717800"/>
                <a:ext cx="17207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그룹 72"/>
            <p:cNvGrpSpPr/>
            <p:nvPr/>
          </p:nvGrpSpPr>
          <p:grpSpPr>
            <a:xfrm>
              <a:off x="9480869" y="5158472"/>
              <a:ext cx="1782792" cy="307777"/>
              <a:chOff x="776796" y="2410023"/>
              <a:chExt cx="1782792" cy="307777"/>
            </a:xfrm>
          </p:grpSpPr>
          <p:cxnSp>
            <p:nvCxnSpPr>
              <p:cNvPr id="74" name="직선 화살표 연결선 73"/>
              <p:cNvCxnSpPr/>
              <p:nvPr/>
            </p:nvCxnSpPr>
            <p:spPr>
              <a:xfrm>
                <a:off x="838827" y="2717800"/>
                <a:ext cx="17207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776796" y="2410023"/>
                <a:ext cx="17827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13: Statement(</a:t>
                </a:r>
                <a:r>
                  <a:rPr lang="en-US" altLang="ko-KR" sz="1200" dirty="0" err="1" smtClean="0"/>
                  <a:t>sql</a:t>
                </a:r>
                <a:r>
                  <a:rPr lang="en-US" altLang="ko-KR" sz="1200" dirty="0" smtClean="0"/>
                  <a:t>)</a:t>
                </a:r>
                <a:endParaRPr lang="ko-KR" altLang="en-US" sz="1200" dirty="0"/>
              </a:p>
            </p:txBody>
          </p:sp>
        </p:grpSp>
        <p:sp>
          <p:nvSpPr>
            <p:cNvPr id="76" name="직사각형 75"/>
            <p:cNvSpPr/>
            <p:nvPr/>
          </p:nvSpPr>
          <p:spPr>
            <a:xfrm>
              <a:off x="7642176" y="5220030"/>
              <a:ext cx="108868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9430071" y="5286960"/>
              <a:ext cx="106939" cy="385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11257771" y="5204695"/>
              <a:ext cx="108868" cy="9396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7327900" y="5847023"/>
              <a:ext cx="2097068" cy="307777"/>
              <a:chOff x="462520" y="2410023"/>
              <a:chExt cx="2097068" cy="307777"/>
            </a:xfrm>
          </p:grpSpPr>
          <p:cxnSp>
            <p:nvCxnSpPr>
              <p:cNvPr id="80" name="직선 화살표 연결선 79"/>
              <p:cNvCxnSpPr/>
              <p:nvPr/>
            </p:nvCxnSpPr>
            <p:spPr>
              <a:xfrm>
                <a:off x="898364" y="2705100"/>
                <a:ext cx="1661224" cy="127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462520" y="2410023"/>
                <a:ext cx="20970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15: </a:t>
                </a:r>
                <a:r>
                  <a:rPr lang="en-US" altLang="ko-KR" sz="1200" dirty="0"/>
                  <a:t>arrive </a:t>
                </a:r>
                <a:r>
                  <a:rPr lang="ko-KR" altLang="en-US" sz="1200" dirty="0" smtClean="0"/>
                  <a:t>결과</a:t>
                </a:r>
                <a:endParaRPr lang="ko-KR" altLang="en-US" sz="1200" dirty="0"/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5218235" y="5937969"/>
              <a:ext cx="2414176" cy="307777"/>
              <a:chOff x="776795" y="2410023"/>
              <a:chExt cx="2414176" cy="307777"/>
            </a:xfrm>
          </p:grpSpPr>
          <p:cxnSp>
            <p:nvCxnSpPr>
              <p:cNvPr id="83" name="직선 화살표 연결선 82"/>
              <p:cNvCxnSpPr/>
              <p:nvPr/>
            </p:nvCxnSpPr>
            <p:spPr>
              <a:xfrm>
                <a:off x="838827" y="2717800"/>
                <a:ext cx="23521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776795" y="2410023"/>
                <a:ext cx="24141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16: </a:t>
                </a:r>
                <a:r>
                  <a:rPr lang="en-US" altLang="ko-KR" sz="1200" dirty="0"/>
                  <a:t>arrive </a:t>
                </a:r>
                <a:r>
                  <a:rPr lang="ko-KR" altLang="en-US" sz="1200" dirty="0" smtClean="0"/>
                  <a:t>결과</a:t>
                </a:r>
                <a:endParaRPr lang="ko-KR" altLang="en-US" sz="1200" dirty="0"/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9182100" y="5716814"/>
              <a:ext cx="2151871" cy="320477"/>
              <a:chOff x="471217" y="2410023"/>
              <a:chExt cx="2151871" cy="320477"/>
            </a:xfrm>
          </p:grpSpPr>
          <p:cxnSp>
            <p:nvCxnSpPr>
              <p:cNvPr id="86" name="직선 화살표 연결선 85"/>
              <p:cNvCxnSpPr/>
              <p:nvPr/>
            </p:nvCxnSpPr>
            <p:spPr>
              <a:xfrm>
                <a:off x="826127" y="2730500"/>
                <a:ext cx="17207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471217" y="2410023"/>
                <a:ext cx="21518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14: </a:t>
                </a:r>
                <a:r>
                  <a:rPr lang="en-US" altLang="ko-KR" sz="1200" dirty="0"/>
                  <a:t>arrive </a:t>
                </a:r>
                <a:r>
                  <a:rPr lang="ko-KR" altLang="en-US" sz="1200" dirty="0" smtClean="0"/>
                  <a:t>결과</a:t>
                </a:r>
                <a:endParaRPr lang="ko-KR" altLang="en-US" sz="1200" dirty="0"/>
              </a:p>
            </p:txBody>
          </p:sp>
        </p:grpSp>
        <p:sp>
          <p:nvSpPr>
            <p:cNvPr id="88" name="직사각형 87"/>
            <p:cNvSpPr/>
            <p:nvPr/>
          </p:nvSpPr>
          <p:spPr>
            <a:xfrm>
              <a:off x="9430071" y="5986582"/>
              <a:ext cx="106939" cy="385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642586" y="6079424"/>
              <a:ext cx="108868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179437" y="6091857"/>
              <a:ext cx="113530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1924968" y="6079423"/>
              <a:ext cx="3254468" cy="292441"/>
              <a:chOff x="776795" y="2410023"/>
              <a:chExt cx="2349493" cy="307777"/>
            </a:xfrm>
          </p:grpSpPr>
          <p:cxnSp>
            <p:nvCxnSpPr>
              <p:cNvPr id="92" name="직선 화살표 연결선 91"/>
              <p:cNvCxnSpPr/>
              <p:nvPr/>
            </p:nvCxnSpPr>
            <p:spPr>
              <a:xfrm>
                <a:off x="838827" y="2717800"/>
                <a:ext cx="22874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776795" y="2410023"/>
                <a:ext cx="2349493" cy="291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17: </a:t>
                </a:r>
                <a:r>
                  <a:rPr lang="en-US" altLang="ko-KR" sz="1200" dirty="0" err="1" smtClean="0"/>
                  <a:t>ajax</a:t>
                </a:r>
                <a:r>
                  <a:rPr lang="en-US" altLang="ko-KR" sz="1200" dirty="0" smtClean="0"/>
                  <a:t> callback</a:t>
                </a:r>
                <a:endParaRPr lang="ko-KR" altLang="en-US" sz="1200" dirty="0"/>
              </a:p>
            </p:txBody>
          </p:sp>
        </p:grpSp>
      </p:grpSp>
      <p:sp>
        <p:nvSpPr>
          <p:cNvPr id="94" name="TextBox 93"/>
          <p:cNvSpPr txBox="1"/>
          <p:nvPr/>
        </p:nvSpPr>
        <p:spPr>
          <a:xfrm>
            <a:off x="3316538" y="1166065"/>
            <a:ext cx="2537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근태관리 시퀀스 다이어그램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971645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01932" y="145397"/>
            <a:ext cx="2527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/>
              <a:t>Page. 4 </a:t>
            </a:r>
            <a:r>
              <a:rPr lang="en-US" altLang="ko-KR" sz="2000" b="1" dirty="0"/>
              <a:t>/ </a:t>
            </a:r>
            <a:r>
              <a:rPr lang="ko-KR" altLang="en-US" sz="2000" b="1" dirty="0" smtClean="0"/>
              <a:t>기능설</a:t>
            </a:r>
            <a:r>
              <a:rPr lang="ko-KR" altLang="en-US" sz="2000" b="1" dirty="0"/>
              <a:t>계</a:t>
            </a:r>
            <a:endParaRPr lang="en-US" altLang="ko-KR" b="1" dirty="0">
              <a:cs typeface="Aharoni" panose="02010803020104030203" pitchFamily="2" charset="-79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6653" y="966011"/>
            <a:ext cx="2729061" cy="5078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</a:rPr>
              <a:t>4.5 Sequence Diagram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860220" y="0"/>
            <a:ext cx="33317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/>
              <a:t>SOLUTION </a:t>
            </a:r>
            <a:r>
              <a:rPr lang="en-US" altLang="ko-KR" sz="2800" b="1" i="1" dirty="0" smtClean="0"/>
              <a:t>KITWARE</a:t>
            </a:r>
            <a:endParaRPr lang="en-US" altLang="ko-KR" sz="2800" b="1" i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755080" y="1520055"/>
            <a:ext cx="10621737" cy="5176517"/>
            <a:chOff x="416794" y="1146100"/>
            <a:chExt cx="11294234" cy="5504259"/>
          </a:xfrm>
        </p:grpSpPr>
        <p:cxnSp>
          <p:nvCxnSpPr>
            <p:cNvPr id="5" name="직선 연결선 4"/>
            <p:cNvCxnSpPr>
              <a:stCxn id="26" idx="2"/>
            </p:cNvCxnSpPr>
            <p:nvPr/>
          </p:nvCxnSpPr>
          <p:spPr>
            <a:xfrm>
              <a:off x="838827" y="2324804"/>
              <a:ext cx="0" cy="4325555"/>
            </a:xfrm>
            <a:prstGeom prst="line">
              <a:avLst/>
            </a:prstGeom>
            <a:ln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2" descr="C:\Users\hushe\Desktop\avata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658" y="1146100"/>
              <a:ext cx="668339" cy="668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7812636" y="1337745"/>
              <a:ext cx="196427" cy="3599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600" dirty="0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1234897" y="1370375"/>
              <a:ext cx="1202350" cy="5279984"/>
              <a:chOff x="2684450" y="1522411"/>
              <a:chExt cx="1202350" cy="5279984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2684450" y="1522411"/>
                <a:ext cx="1202350" cy="4908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dirty="0" smtClean="0"/>
                  <a:t>Lifeline2:</a:t>
                </a:r>
              </a:p>
              <a:p>
                <a:pPr algn="ctr"/>
                <a:r>
                  <a:rPr lang="en-US" altLang="ko-KR" sz="1200" dirty="0" err="1" smtClean="0"/>
                  <a:t>emailwrite.jsp</a:t>
                </a:r>
                <a:endParaRPr lang="ko-KR" altLang="en-US" sz="1600" dirty="0"/>
              </a:p>
            </p:txBody>
          </p:sp>
          <p:cxnSp>
            <p:nvCxnSpPr>
              <p:cNvPr id="13" name="직선 연결선 12"/>
              <p:cNvCxnSpPr>
                <a:stCxn id="12" idx="2"/>
              </p:cNvCxnSpPr>
              <p:nvPr/>
            </p:nvCxnSpPr>
            <p:spPr>
              <a:xfrm>
                <a:off x="3285625" y="2013306"/>
                <a:ext cx="1" cy="4789089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/>
            <p:cNvGrpSpPr/>
            <p:nvPr/>
          </p:nvGrpSpPr>
          <p:grpSpPr>
            <a:xfrm>
              <a:off x="4484369" y="1365474"/>
              <a:ext cx="1397412" cy="4878226"/>
              <a:chOff x="2982636" y="1522411"/>
              <a:chExt cx="1397412" cy="4878226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2982636" y="1522411"/>
                <a:ext cx="1397412" cy="4908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dirty="0" smtClean="0"/>
                  <a:t>Lifeline3:</a:t>
                </a:r>
              </a:p>
              <a:p>
                <a:pPr algn="ctr"/>
                <a:r>
                  <a:rPr lang="en-US" altLang="ko-KR" sz="1200" dirty="0" err="1" smtClean="0"/>
                  <a:t>Email_Controller</a:t>
                </a:r>
                <a:endParaRPr lang="ko-KR" altLang="en-US" sz="1600" dirty="0"/>
              </a:p>
            </p:txBody>
          </p:sp>
          <p:cxnSp>
            <p:nvCxnSpPr>
              <p:cNvPr id="16" name="직선 연결선 15"/>
              <p:cNvCxnSpPr>
                <a:stCxn id="15" idx="2"/>
              </p:cNvCxnSpPr>
              <p:nvPr/>
            </p:nvCxnSpPr>
            <p:spPr>
              <a:xfrm>
                <a:off x="3681343" y="2013306"/>
                <a:ext cx="0" cy="4387331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그룹 16"/>
            <p:cNvGrpSpPr/>
            <p:nvPr/>
          </p:nvGrpSpPr>
          <p:grpSpPr>
            <a:xfrm>
              <a:off x="6888009" y="1389293"/>
              <a:ext cx="1514205" cy="4878226"/>
              <a:chOff x="3279927" y="1522411"/>
              <a:chExt cx="1514205" cy="4878226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3279927" y="1522411"/>
                <a:ext cx="1514205" cy="4908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dirty="0" smtClean="0"/>
                  <a:t>Lifeline4:</a:t>
                </a:r>
              </a:p>
              <a:p>
                <a:pPr algn="ctr"/>
                <a:r>
                  <a:rPr lang="en-US" altLang="ko-KR" sz="1200" dirty="0" err="1" smtClean="0"/>
                  <a:t>Email_ServiceImpl</a:t>
                </a:r>
                <a:endParaRPr lang="ko-KR" altLang="en-US" sz="1600" dirty="0"/>
              </a:p>
            </p:txBody>
          </p:sp>
          <p:cxnSp>
            <p:nvCxnSpPr>
              <p:cNvPr id="19" name="직선 연결선 18"/>
              <p:cNvCxnSpPr>
                <a:stCxn id="18" idx="2"/>
              </p:cNvCxnSpPr>
              <p:nvPr/>
            </p:nvCxnSpPr>
            <p:spPr>
              <a:xfrm>
                <a:off x="4037029" y="2013306"/>
                <a:ext cx="0" cy="4387331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그룹 19"/>
            <p:cNvGrpSpPr/>
            <p:nvPr/>
          </p:nvGrpSpPr>
          <p:grpSpPr>
            <a:xfrm>
              <a:off x="8948380" y="1401993"/>
              <a:ext cx="963380" cy="4878226"/>
              <a:chOff x="2716664" y="1522411"/>
              <a:chExt cx="963380" cy="4878226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2716664" y="1522411"/>
                <a:ext cx="963380" cy="4908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dirty="0" smtClean="0"/>
                  <a:t>Lifeline5:</a:t>
                </a:r>
              </a:p>
              <a:p>
                <a:pPr algn="ctr"/>
                <a:r>
                  <a:rPr lang="en-US" altLang="ko-KR" sz="1200" dirty="0" err="1" smtClean="0"/>
                  <a:t>Email_Dao</a:t>
                </a:r>
                <a:endParaRPr lang="ko-KR" altLang="en-US" sz="1600" dirty="0"/>
              </a:p>
            </p:txBody>
          </p:sp>
          <p:cxnSp>
            <p:nvCxnSpPr>
              <p:cNvPr id="22" name="직선 연결선 21"/>
              <p:cNvCxnSpPr>
                <a:stCxn id="21" idx="2"/>
              </p:cNvCxnSpPr>
              <p:nvPr/>
            </p:nvCxnSpPr>
            <p:spPr>
              <a:xfrm>
                <a:off x="3198355" y="2013306"/>
                <a:ext cx="0" cy="4387331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그룹 22"/>
            <p:cNvGrpSpPr/>
            <p:nvPr/>
          </p:nvGrpSpPr>
          <p:grpSpPr>
            <a:xfrm>
              <a:off x="10822645" y="1415624"/>
              <a:ext cx="888383" cy="4878226"/>
              <a:chOff x="3149205" y="1408111"/>
              <a:chExt cx="888383" cy="4878226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3149205" y="1408111"/>
                <a:ext cx="888383" cy="4908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dirty="0" smtClean="0"/>
                  <a:t>Lifeline6:</a:t>
                </a:r>
              </a:p>
              <a:p>
                <a:pPr algn="ctr"/>
                <a:r>
                  <a:rPr lang="en-US" altLang="ko-KR" sz="1200" dirty="0" smtClean="0"/>
                  <a:t>Email.xml</a:t>
                </a:r>
                <a:endParaRPr lang="ko-KR" altLang="en-US" sz="1600" dirty="0"/>
              </a:p>
            </p:txBody>
          </p:sp>
          <p:cxnSp>
            <p:nvCxnSpPr>
              <p:cNvPr id="25" name="직선 연결선 24"/>
              <p:cNvCxnSpPr>
                <a:stCxn id="24" idx="2"/>
              </p:cNvCxnSpPr>
              <p:nvPr/>
            </p:nvCxnSpPr>
            <p:spPr>
              <a:xfrm>
                <a:off x="3593396" y="1899006"/>
                <a:ext cx="0" cy="4387331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직사각형 25"/>
            <p:cNvSpPr/>
            <p:nvPr/>
          </p:nvSpPr>
          <p:spPr>
            <a:xfrm>
              <a:off x="416794" y="1833909"/>
              <a:ext cx="844066" cy="4908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/>
                <a:t>Lifeline1:</a:t>
              </a:r>
            </a:p>
            <a:p>
              <a:pPr algn="ctr"/>
              <a:r>
                <a:rPr lang="en-US" altLang="ko-KR" sz="1200" dirty="0" smtClean="0"/>
                <a:t>User</a:t>
              </a:r>
              <a:endParaRPr lang="ko-KR" altLang="en-US" sz="1600" dirty="0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635000" y="2410023"/>
              <a:ext cx="1434503" cy="307777"/>
              <a:chOff x="635000" y="2410023"/>
              <a:chExt cx="1434503" cy="307777"/>
            </a:xfrm>
          </p:grpSpPr>
          <p:cxnSp>
            <p:nvCxnSpPr>
              <p:cNvPr id="28" name="직선 화살표 연결선 27"/>
              <p:cNvCxnSpPr/>
              <p:nvPr/>
            </p:nvCxnSpPr>
            <p:spPr>
              <a:xfrm>
                <a:off x="838827" y="2717800"/>
                <a:ext cx="99724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35000" y="2410023"/>
                <a:ext cx="1434503" cy="294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1: </a:t>
                </a:r>
                <a:r>
                  <a:rPr lang="ko-KR" altLang="en-US" sz="1200" dirty="0" smtClean="0"/>
                  <a:t>페이지 이동</a:t>
                </a:r>
                <a:endParaRPr lang="ko-KR" altLang="en-US" sz="1200" dirty="0"/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1841500" y="2692399"/>
              <a:ext cx="120099" cy="7067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1899567" y="2498922"/>
              <a:ext cx="3321603" cy="307777"/>
              <a:chOff x="776794" y="2410023"/>
              <a:chExt cx="3321603" cy="307777"/>
            </a:xfrm>
          </p:grpSpPr>
          <p:cxnSp>
            <p:nvCxnSpPr>
              <p:cNvPr id="32" name="직선 화살표 연결선 31"/>
              <p:cNvCxnSpPr/>
              <p:nvPr/>
            </p:nvCxnSpPr>
            <p:spPr>
              <a:xfrm>
                <a:off x="838827" y="2717800"/>
                <a:ext cx="321783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776794" y="2410023"/>
                <a:ext cx="3321603" cy="294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2</a:t>
                </a:r>
                <a:r>
                  <a:rPr lang="en-US" altLang="ko-KR" sz="1200" dirty="0" smtClean="0"/>
                  <a:t>: </a:t>
                </a:r>
                <a:r>
                  <a:rPr lang="ko-KR" altLang="en-US" sz="1200" dirty="0" err="1" smtClean="0"/>
                  <a:t>이메일</a:t>
                </a:r>
                <a:r>
                  <a:rPr lang="ko-KR" altLang="en-US" sz="1200" dirty="0" smtClean="0"/>
                  <a:t> 작성</a:t>
                </a:r>
                <a:endParaRPr lang="ko-KR" altLang="en-US" sz="1200" dirty="0"/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5179436" y="2750067"/>
              <a:ext cx="113531" cy="300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5230935" y="2602011"/>
              <a:ext cx="2414176" cy="307777"/>
              <a:chOff x="776795" y="2410023"/>
              <a:chExt cx="2414176" cy="307777"/>
            </a:xfrm>
          </p:grpSpPr>
          <p:cxnSp>
            <p:nvCxnSpPr>
              <p:cNvPr id="36" name="직선 화살표 연결선 35"/>
              <p:cNvCxnSpPr/>
              <p:nvPr/>
            </p:nvCxnSpPr>
            <p:spPr>
              <a:xfrm>
                <a:off x="838827" y="2717800"/>
                <a:ext cx="23521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776795" y="2410023"/>
                <a:ext cx="2414175" cy="294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3: </a:t>
                </a:r>
                <a:r>
                  <a:rPr lang="en-US" altLang="ko-KR" sz="1200" dirty="0" err="1"/>
                  <a:t>emailWrite</a:t>
                </a:r>
                <a:r>
                  <a:rPr lang="en-US" altLang="ko-KR" sz="1200" dirty="0" smtClean="0"/>
                  <a:t>()</a:t>
                </a:r>
                <a:endParaRPr lang="ko-KR" altLang="en-US" sz="1200" dirty="0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7647279" y="2724603"/>
              <a:ext cx="1782792" cy="307777"/>
              <a:chOff x="776796" y="2410023"/>
              <a:chExt cx="1782792" cy="307777"/>
            </a:xfrm>
          </p:grpSpPr>
          <p:cxnSp>
            <p:nvCxnSpPr>
              <p:cNvPr id="39" name="직선 화살표 연결선 38"/>
              <p:cNvCxnSpPr/>
              <p:nvPr/>
            </p:nvCxnSpPr>
            <p:spPr>
              <a:xfrm>
                <a:off x="838827" y="2717800"/>
                <a:ext cx="17207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776796" y="2410023"/>
                <a:ext cx="1782792" cy="294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4: </a:t>
                </a:r>
                <a:r>
                  <a:rPr lang="en-US" altLang="ko-KR" sz="1200" dirty="0" err="1" smtClean="0"/>
                  <a:t>getAccount</a:t>
                </a:r>
                <a:r>
                  <a:rPr lang="en-US" altLang="ko-KR" sz="1200" dirty="0"/>
                  <a:t>()</a:t>
                </a:r>
                <a:endParaRPr lang="ko-KR" altLang="en-US" sz="1200" dirty="0"/>
              </a:p>
            </p:txBody>
          </p:sp>
        </p:grpSp>
        <p:sp>
          <p:nvSpPr>
            <p:cNvPr id="41" name="직사각형 40"/>
            <p:cNvSpPr/>
            <p:nvPr/>
          </p:nvSpPr>
          <p:spPr>
            <a:xfrm>
              <a:off x="7654876" y="2844673"/>
              <a:ext cx="96578" cy="3020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430071" y="2929228"/>
              <a:ext cx="106939" cy="385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1279537" y="3050394"/>
              <a:ext cx="108868" cy="9396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9474979" y="2838903"/>
              <a:ext cx="1782792" cy="307777"/>
              <a:chOff x="776796" y="2410023"/>
              <a:chExt cx="1782792" cy="307777"/>
            </a:xfrm>
          </p:grpSpPr>
          <p:cxnSp>
            <p:nvCxnSpPr>
              <p:cNvPr id="45" name="직선 화살표 연결선 44"/>
              <p:cNvCxnSpPr/>
              <p:nvPr/>
            </p:nvCxnSpPr>
            <p:spPr>
              <a:xfrm>
                <a:off x="838827" y="2717800"/>
                <a:ext cx="17207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776796" y="2410023"/>
                <a:ext cx="1782792" cy="294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5</a:t>
                </a:r>
                <a:r>
                  <a:rPr lang="en-US" altLang="ko-KR" sz="1200" dirty="0" smtClean="0"/>
                  <a:t>: Statement(</a:t>
                </a:r>
                <a:r>
                  <a:rPr lang="en-US" altLang="ko-KR" sz="1200" dirty="0" err="1" smtClean="0"/>
                  <a:t>sql</a:t>
                </a:r>
                <a:r>
                  <a:rPr lang="en-US" altLang="ko-KR" sz="1200" dirty="0" smtClean="0"/>
                  <a:t>)</a:t>
                </a:r>
                <a:endParaRPr lang="ko-KR" altLang="en-US" sz="1200" dirty="0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9430071" y="3754728"/>
              <a:ext cx="106939" cy="385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9500379" y="3568384"/>
              <a:ext cx="1782792" cy="320477"/>
              <a:chOff x="776796" y="2410023"/>
              <a:chExt cx="1782792" cy="320477"/>
            </a:xfrm>
          </p:grpSpPr>
          <p:cxnSp>
            <p:nvCxnSpPr>
              <p:cNvPr id="49" name="직선 화살표 연결선 48"/>
              <p:cNvCxnSpPr/>
              <p:nvPr/>
            </p:nvCxnSpPr>
            <p:spPr>
              <a:xfrm>
                <a:off x="826127" y="2730500"/>
                <a:ext cx="17207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776796" y="2410023"/>
                <a:ext cx="1782792" cy="294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6: </a:t>
                </a:r>
                <a:r>
                  <a:rPr lang="en-US" altLang="ko-KR" sz="1200" dirty="0" err="1" smtClean="0"/>
                  <a:t>getAccount</a:t>
                </a:r>
                <a:r>
                  <a:rPr lang="ko-KR" altLang="en-US" sz="1200" dirty="0" smtClean="0"/>
                  <a:t>결과</a:t>
                </a:r>
                <a:endParaRPr lang="ko-KR" altLang="en-US" sz="1200" dirty="0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7647440" y="3776021"/>
              <a:ext cx="1782792" cy="307777"/>
              <a:chOff x="776796" y="2410023"/>
              <a:chExt cx="1782792" cy="307777"/>
            </a:xfrm>
          </p:grpSpPr>
          <p:cxnSp>
            <p:nvCxnSpPr>
              <p:cNvPr id="52" name="직선 화살표 연결선 51"/>
              <p:cNvCxnSpPr/>
              <p:nvPr/>
            </p:nvCxnSpPr>
            <p:spPr>
              <a:xfrm>
                <a:off x="893100" y="2705100"/>
                <a:ext cx="1666488" cy="127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776796" y="2410023"/>
                <a:ext cx="1782792" cy="294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7: </a:t>
                </a:r>
                <a:r>
                  <a:rPr lang="en-US" altLang="ko-KR" sz="1200" dirty="0" err="1" smtClean="0"/>
                  <a:t>getAccount</a:t>
                </a:r>
                <a:r>
                  <a:rPr lang="ko-KR" altLang="en-US" sz="1200" dirty="0" smtClean="0"/>
                  <a:t>결과</a:t>
                </a:r>
                <a:endParaRPr lang="ko-KR" altLang="en-US" sz="1200" dirty="0"/>
              </a:p>
            </p:txBody>
          </p:sp>
        </p:grpSp>
        <p:sp>
          <p:nvSpPr>
            <p:cNvPr id="54" name="직사각형 53"/>
            <p:cNvSpPr/>
            <p:nvPr/>
          </p:nvSpPr>
          <p:spPr>
            <a:xfrm>
              <a:off x="7642176" y="3949573"/>
              <a:ext cx="108868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154143" y="5396919"/>
              <a:ext cx="113530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179437" y="5362719"/>
              <a:ext cx="113530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642176" y="5190213"/>
              <a:ext cx="108868" cy="46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9430071" y="5108058"/>
              <a:ext cx="106939" cy="385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1279537" y="4358688"/>
              <a:ext cx="108868" cy="9396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7326838" y="5033230"/>
              <a:ext cx="2097068" cy="307777"/>
              <a:chOff x="462520" y="2410023"/>
              <a:chExt cx="2097068" cy="307777"/>
            </a:xfrm>
          </p:grpSpPr>
          <p:cxnSp>
            <p:nvCxnSpPr>
              <p:cNvPr id="61" name="직선 화살표 연결선 60"/>
              <p:cNvCxnSpPr/>
              <p:nvPr/>
            </p:nvCxnSpPr>
            <p:spPr>
              <a:xfrm>
                <a:off x="898364" y="2705100"/>
                <a:ext cx="1661224" cy="127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462520" y="2410023"/>
                <a:ext cx="2097068" cy="294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11: send</a:t>
                </a:r>
                <a:r>
                  <a:rPr lang="ko-KR" altLang="en-US" sz="1200" dirty="0" smtClean="0"/>
                  <a:t>결과</a:t>
                </a:r>
                <a:endParaRPr lang="ko-KR" altLang="en-US" sz="1200" dirty="0"/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5218235" y="5172666"/>
              <a:ext cx="2414176" cy="307777"/>
              <a:chOff x="776795" y="2410023"/>
              <a:chExt cx="2414176" cy="307777"/>
            </a:xfrm>
          </p:grpSpPr>
          <p:cxnSp>
            <p:nvCxnSpPr>
              <p:cNvPr id="64" name="직선 화살표 연결선 63"/>
              <p:cNvCxnSpPr/>
              <p:nvPr/>
            </p:nvCxnSpPr>
            <p:spPr>
              <a:xfrm>
                <a:off x="838827" y="2717800"/>
                <a:ext cx="23521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776795" y="2410023"/>
                <a:ext cx="2414175" cy="294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12: send</a:t>
                </a:r>
                <a:r>
                  <a:rPr lang="ko-KR" altLang="en-US" sz="1200" dirty="0" smtClean="0"/>
                  <a:t>결과</a:t>
                </a:r>
                <a:endParaRPr lang="ko-KR" altLang="en-US" sz="1200" dirty="0"/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9196778" y="4904722"/>
              <a:ext cx="2151871" cy="320477"/>
              <a:chOff x="471217" y="2410023"/>
              <a:chExt cx="2151871" cy="320477"/>
            </a:xfrm>
          </p:grpSpPr>
          <p:cxnSp>
            <p:nvCxnSpPr>
              <p:cNvPr id="67" name="직선 화살표 연결선 66"/>
              <p:cNvCxnSpPr/>
              <p:nvPr/>
            </p:nvCxnSpPr>
            <p:spPr>
              <a:xfrm>
                <a:off x="826127" y="2730500"/>
                <a:ext cx="17207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471217" y="2410023"/>
                <a:ext cx="2151871" cy="294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10: send</a:t>
                </a:r>
                <a:r>
                  <a:rPr lang="ko-KR" altLang="en-US" sz="1200" dirty="0" smtClean="0"/>
                  <a:t>결과</a:t>
                </a:r>
                <a:endParaRPr lang="ko-KR" altLang="en-US" sz="1200" dirty="0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3141335" y="5324058"/>
              <a:ext cx="2138932" cy="294536"/>
              <a:chOff x="713081" y="2410023"/>
              <a:chExt cx="2532598" cy="309982"/>
            </a:xfrm>
          </p:grpSpPr>
          <p:cxnSp>
            <p:nvCxnSpPr>
              <p:cNvPr id="70" name="직선 화살표 연결선 69"/>
              <p:cNvCxnSpPr/>
              <p:nvPr/>
            </p:nvCxnSpPr>
            <p:spPr>
              <a:xfrm>
                <a:off x="838827" y="2717800"/>
                <a:ext cx="22874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713081" y="2410023"/>
                <a:ext cx="2532598" cy="309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13</a:t>
                </a:r>
                <a:r>
                  <a:rPr lang="en-US" altLang="ko-KR" sz="1200" dirty="0"/>
                  <a:t>: </a:t>
                </a:r>
                <a:r>
                  <a:rPr lang="en-US" altLang="ko-KR" sz="1200" dirty="0" err="1" smtClean="0"/>
                  <a:t>emailList.jsp</a:t>
                </a:r>
                <a:r>
                  <a:rPr lang="ko-KR" altLang="en-US" sz="1200" dirty="0" smtClean="0"/>
                  <a:t>로</a:t>
                </a:r>
                <a:r>
                  <a:rPr lang="en-US" altLang="ko-KR" sz="1200" dirty="0" smtClean="0"/>
                  <a:t> </a:t>
                </a:r>
                <a:r>
                  <a:rPr lang="ko-KR" altLang="en-US" sz="1200" dirty="0" smtClean="0"/>
                  <a:t>이동</a:t>
                </a:r>
                <a:endParaRPr lang="ko-KR" altLang="en-US" sz="1200" dirty="0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7692187" y="4090016"/>
              <a:ext cx="1782792" cy="307777"/>
              <a:chOff x="776796" y="2410023"/>
              <a:chExt cx="1782792" cy="307777"/>
            </a:xfrm>
          </p:grpSpPr>
          <p:cxnSp>
            <p:nvCxnSpPr>
              <p:cNvPr id="73" name="직선 화살표 연결선 72"/>
              <p:cNvCxnSpPr/>
              <p:nvPr/>
            </p:nvCxnSpPr>
            <p:spPr>
              <a:xfrm>
                <a:off x="838827" y="2717800"/>
                <a:ext cx="16707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776796" y="2410023"/>
                <a:ext cx="1782792" cy="294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8: send()</a:t>
                </a:r>
                <a:endParaRPr lang="ko-KR" altLang="en-US" sz="1200" dirty="0"/>
              </a:p>
            </p:txBody>
          </p:sp>
        </p:grpSp>
        <p:sp>
          <p:nvSpPr>
            <p:cNvPr id="75" name="직사각형 74"/>
            <p:cNvSpPr/>
            <p:nvPr/>
          </p:nvSpPr>
          <p:spPr>
            <a:xfrm>
              <a:off x="9424968" y="4262928"/>
              <a:ext cx="106939" cy="385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9476867" y="4273791"/>
              <a:ext cx="1782792" cy="307777"/>
              <a:chOff x="776796" y="2410023"/>
              <a:chExt cx="1782792" cy="307777"/>
            </a:xfrm>
          </p:grpSpPr>
          <p:cxnSp>
            <p:nvCxnSpPr>
              <p:cNvPr id="77" name="직선 화살표 연결선 76"/>
              <p:cNvCxnSpPr/>
              <p:nvPr/>
            </p:nvCxnSpPr>
            <p:spPr>
              <a:xfrm>
                <a:off x="838827" y="2717800"/>
                <a:ext cx="17207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776796" y="2410023"/>
                <a:ext cx="1782792" cy="294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9: Statement(</a:t>
                </a:r>
                <a:r>
                  <a:rPr lang="en-US" altLang="ko-KR" sz="1200" dirty="0" err="1" smtClean="0"/>
                  <a:t>sql</a:t>
                </a:r>
                <a:r>
                  <a:rPr lang="en-US" altLang="ko-KR" sz="1200" dirty="0" smtClean="0"/>
                  <a:t>)</a:t>
                </a:r>
                <a:endParaRPr lang="ko-KR" altLang="en-US" sz="1200" dirty="0"/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2597430" y="1370375"/>
              <a:ext cx="1087809" cy="4878226"/>
              <a:chOff x="2749827" y="1522411"/>
              <a:chExt cx="1087809" cy="4878226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2749827" y="1522411"/>
                <a:ext cx="1087809" cy="4908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dirty="0" smtClean="0"/>
                  <a:t>Lifeline7:</a:t>
                </a:r>
              </a:p>
              <a:p>
                <a:pPr algn="ctr"/>
                <a:r>
                  <a:rPr lang="en-US" altLang="ko-KR" sz="1200" dirty="0" err="1" smtClean="0"/>
                  <a:t>emailList.jsp</a:t>
                </a:r>
                <a:endParaRPr lang="ko-KR" altLang="en-US" sz="1600" dirty="0"/>
              </a:p>
            </p:txBody>
          </p:sp>
          <p:cxnSp>
            <p:nvCxnSpPr>
              <p:cNvPr id="81" name="직선 연결선 80"/>
              <p:cNvCxnSpPr>
                <a:stCxn id="80" idx="2"/>
              </p:cNvCxnSpPr>
              <p:nvPr/>
            </p:nvCxnSpPr>
            <p:spPr>
              <a:xfrm>
                <a:off x="3293732" y="2013306"/>
                <a:ext cx="0" cy="4387331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TextBox 81"/>
          <p:cNvSpPr txBox="1"/>
          <p:nvPr/>
        </p:nvSpPr>
        <p:spPr>
          <a:xfrm>
            <a:off x="3316538" y="1166065"/>
            <a:ext cx="2537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전자메일 시퀀스 다이어그램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97965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095999" y="0"/>
            <a:ext cx="6096000" cy="6858000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98" y="738767"/>
            <a:ext cx="4420383" cy="54348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06508" y="2948385"/>
            <a:ext cx="271099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주요기술 </a:t>
            </a:r>
            <a:r>
              <a:rPr lang="ko-KR" altLang="en-US" sz="2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설명</a:t>
            </a:r>
            <a:endParaRPr lang="en-US" altLang="ko-KR" sz="2000" b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화면 별 기능 설명</a:t>
            </a:r>
            <a:endParaRPr lang="en-US" altLang="ko-KR" sz="2000" b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AWS </a:t>
            </a:r>
            <a:r>
              <a:rPr lang="ko-KR" altLang="en-US" sz="2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서비스</a:t>
            </a:r>
            <a:endParaRPr lang="en-US" altLang="ko-KR" sz="2000" b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페이지 </a:t>
            </a:r>
            <a:r>
              <a:rPr lang="ko-KR" altLang="en-US" sz="2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링크</a:t>
            </a:r>
            <a:endParaRPr lang="en-US" altLang="ko-KR" sz="2000" b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smtClean="0">
                <a:solidFill>
                  <a:schemeClr val="bg1"/>
                </a:solidFill>
                <a:cs typeface="Aharoni" panose="02010803020104030203" pitchFamily="2" charset="-79"/>
              </a:rPr>
              <a:t>시연순서</a:t>
            </a:r>
            <a:endParaRPr lang="en-US" altLang="ko-KR" sz="2000" b="1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95999" y="1901719"/>
            <a:ext cx="4960600" cy="667962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</a:rPr>
              <a:t>Page. 5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</a:rPr>
              <a:t>/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시</a:t>
            </a:r>
            <a:r>
              <a:rPr lang="ko-KR" altLang="en-US" sz="3200" b="1" dirty="0">
                <a:solidFill>
                  <a:schemeClr val="bg1"/>
                </a:solidFill>
              </a:rPr>
              <a:t>연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60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251253" y="2471980"/>
            <a:ext cx="11762071" cy="2219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原创设计师QQ598969553      _8">
            <a:extLst>
              <a:ext uri="{FF2B5EF4-FFF2-40B4-BE49-F238E27FC236}">
                <a16:creationId xmlns:a16="http://schemas.microsoft.com/office/drawing/2014/main" xmlns="" id="{18B39147-97FE-4C8C-92F9-624C7D92E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077" y="3991578"/>
            <a:ext cx="2116234" cy="405133"/>
          </a:xfrm>
          <a:prstGeom prst="rect">
            <a:avLst/>
          </a:prstGeom>
          <a:solidFill>
            <a:srgbClr val="FF6699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632" tIns="40316" rIns="80632" bIns="40316" rtlCol="0" anchor="ctr"/>
          <a:lstStyle/>
          <a:p>
            <a:pPr algn="ctr"/>
            <a:r>
              <a:rPr lang="ko-KR" altLang="en-US" b="1" dirty="0" smtClean="0">
                <a:solidFill>
                  <a:srgbClr val="FFFFFF"/>
                </a:solidFill>
                <a:latin typeface="+mn-ea"/>
              </a:rPr>
              <a:t>다음 </a:t>
            </a:r>
            <a:r>
              <a:rPr lang="ko-KR" altLang="en-US" b="1" dirty="0">
                <a:solidFill>
                  <a:srgbClr val="FFFFFF"/>
                </a:solidFill>
                <a:latin typeface="+mn-ea"/>
              </a:rPr>
              <a:t>우편번호 </a:t>
            </a:r>
            <a:r>
              <a:rPr lang="en-US" altLang="ko-KR" b="1" dirty="0">
                <a:solidFill>
                  <a:srgbClr val="FFFFFF"/>
                </a:solidFill>
                <a:latin typeface="+mn-ea"/>
              </a:rPr>
              <a:t>API </a:t>
            </a:r>
            <a:endParaRPr lang="zh-CN" altLang="en-US" sz="18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" name="原创设计师QQ598969553      _10">
            <a:extLst>
              <a:ext uri="{FF2B5EF4-FFF2-40B4-BE49-F238E27FC236}">
                <a16:creationId xmlns:a16="http://schemas.microsoft.com/office/drawing/2014/main" xmlns="" id="{5000FEFA-909D-4787-B032-56ACF881F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909" y="4005869"/>
            <a:ext cx="2116234" cy="405133"/>
          </a:xfrm>
          <a:prstGeom prst="rect">
            <a:avLst/>
          </a:prstGeom>
          <a:solidFill>
            <a:srgbClr val="FF6699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632" tIns="40316" rIns="80632" bIns="40316" rtlCol="0" anchor="ctr"/>
          <a:lstStyle/>
          <a:p>
            <a:pPr algn="ctr"/>
            <a:r>
              <a:rPr lang="en-US" altLang="ko-KR" b="1" dirty="0">
                <a:solidFill>
                  <a:srgbClr val="FFFFFF"/>
                </a:solidFill>
                <a:latin typeface="+mn-ea"/>
              </a:rPr>
              <a:t>G-Mail SMTP</a:t>
            </a:r>
            <a:endParaRPr lang="zh-CN" altLang="en-US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2" name="原创设计师QQ598969553      _11">
            <a:extLst>
              <a:ext uri="{FF2B5EF4-FFF2-40B4-BE49-F238E27FC236}">
                <a16:creationId xmlns:a16="http://schemas.microsoft.com/office/drawing/2014/main" xmlns="" id="{C663B637-F426-4A35-BD83-83DD8C50E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9907" y="3981949"/>
            <a:ext cx="2116234" cy="405131"/>
          </a:xfrm>
          <a:prstGeom prst="rect">
            <a:avLst/>
          </a:prstGeom>
          <a:solidFill>
            <a:srgbClr val="FF6699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632" tIns="40316" rIns="80632" bIns="40316" rtlCol="0" anchor="ctr"/>
          <a:lstStyle/>
          <a:p>
            <a:pPr algn="ctr"/>
            <a:r>
              <a:rPr lang="en-US" altLang="zh-CN" b="1" dirty="0">
                <a:solidFill>
                  <a:srgbClr val="FFFFFF"/>
                </a:solidFill>
              </a:rPr>
              <a:t>Full Calendar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943B6A5E-36F6-40E7-B0A8-243390698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805" y="2861756"/>
            <a:ext cx="2514438" cy="7944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65500" y="4912685"/>
            <a:ext cx="197842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-</a:t>
            </a:r>
            <a:r>
              <a:rPr lang="ko-KR" altLang="en-US" b="1" dirty="0" smtClean="0">
                <a:latin typeface="+mn-ea"/>
              </a:rPr>
              <a:t>전자메일 서비스</a:t>
            </a:r>
            <a:endParaRPr lang="ko-KR" altLang="en-US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14834" y="4912685"/>
            <a:ext cx="152638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-</a:t>
            </a:r>
            <a:r>
              <a:rPr lang="ko-KR" altLang="en-US" b="1" dirty="0" smtClean="0">
                <a:latin typeface="+mn-ea"/>
              </a:rPr>
              <a:t>일정관리 </a:t>
            </a:r>
            <a:r>
              <a:rPr lang="en-US" altLang="ko-KR" b="1" dirty="0" smtClean="0">
                <a:latin typeface="+mn-ea"/>
              </a:rPr>
              <a:t>UI</a:t>
            </a:r>
            <a:endParaRPr lang="ko-KR" altLang="en-US" b="1" dirty="0">
              <a:latin typeface="+mn-ea"/>
            </a:endParaRPr>
          </a:p>
        </p:txBody>
      </p:sp>
      <p:sp>
        <p:nvSpPr>
          <p:cNvPr id="26" name="原创设计师QQ598969553      _10">
            <a:extLst>
              <a:ext uri="{FF2B5EF4-FFF2-40B4-BE49-F238E27FC236}">
                <a16:creationId xmlns:a16="http://schemas.microsoft.com/office/drawing/2014/main" xmlns="" id="{5000FEFA-909D-4787-B032-56ACF881F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0744" y="3991578"/>
            <a:ext cx="2116234" cy="405133"/>
          </a:xfrm>
          <a:prstGeom prst="rect">
            <a:avLst/>
          </a:prstGeom>
          <a:solidFill>
            <a:srgbClr val="FF6699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632" tIns="40316" rIns="80632" bIns="40316" rtlCol="0" anchor="ctr"/>
          <a:lstStyle/>
          <a:p>
            <a:pPr algn="ctr"/>
            <a:r>
              <a:rPr lang="ko-KR" altLang="en-US" b="1" dirty="0" err="1" smtClean="0">
                <a:solidFill>
                  <a:srgbClr val="FFFFFF"/>
                </a:solidFill>
                <a:latin typeface="+mn-ea"/>
              </a:rPr>
              <a:t>카카오맵</a:t>
            </a:r>
            <a:r>
              <a:rPr lang="ko-KR" altLang="en-US" b="1" dirty="0" smtClean="0">
                <a:solidFill>
                  <a:srgbClr val="FFFFFF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rgbClr val="FFFFFF"/>
                </a:solidFill>
                <a:latin typeface="+mn-ea"/>
              </a:rPr>
              <a:t>API</a:t>
            </a:r>
            <a:endParaRPr lang="zh-CN" altLang="en-US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75064" y="4912685"/>
            <a:ext cx="174759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-</a:t>
            </a:r>
            <a:r>
              <a:rPr lang="ko-KR" altLang="en-US" b="1" dirty="0" smtClean="0">
                <a:latin typeface="+mn-ea"/>
              </a:rPr>
              <a:t>회사위치 표시</a:t>
            </a:r>
            <a:endParaRPr lang="ko-KR" altLang="en-US" b="1" dirty="0">
              <a:latin typeface="+mn-ea"/>
            </a:endParaRPr>
          </a:p>
        </p:txBody>
      </p:sp>
      <p:pic>
        <p:nvPicPr>
          <p:cNvPr id="1027" name="Picture 3" descr="C:\Users\tiajs\OneDrive\Desktop\최종프로젝트\사진\Gmail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144" y="2620219"/>
            <a:ext cx="2173763" cy="122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iajs\OneDrive\Desktop\최종프로젝트\사진\ogta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121" y="2721471"/>
            <a:ext cx="2057480" cy="107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iajs\OneDrive\Desktop\최종프로젝트\사진\wM_F9wUl_400x400.jpe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9" b="10495"/>
          <a:stretch/>
        </p:blipFill>
        <p:spPr bwMode="auto">
          <a:xfrm>
            <a:off x="935861" y="2600645"/>
            <a:ext cx="1942089" cy="140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原创设计师QQ598969553      _8">
            <a:extLst>
              <a:ext uri="{FF2B5EF4-FFF2-40B4-BE49-F238E27FC236}">
                <a16:creationId xmlns:a16="http://schemas.microsoft.com/office/drawing/2014/main" xmlns="" id="{18B39147-97FE-4C8C-92F9-624C7D92E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36" y="4894785"/>
            <a:ext cx="2230741" cy="405133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632" tIns="40316" rIns="80632" bIns="40316"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1800" b="1" dirty="0" smtClean="0">
                <a:solidFill>
                  <a:schemeClr val="tx1"/>
                </a:solidFill>
                <a:latin typeface="+mn-ea"/>
              </a:rPr>
              <a:t>우편번호 조회</a:t>
            </a:r>
            <a:endParaRPr lang="zh-CN" altLang="en-US" sz="1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1932" y="145397"/>
            <a:ext cx="208525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/>
              <a:t>Page. 5 </a:t>
            </a:r>
            <a:r>
              <a:rPr lang="en-US" altLang="ko-KR" sz="2000" b="1" dirty="0"/>
              <a:t>/ </a:t>
            </a:r>
            <a:r>
              <a:rPr lang="ko-KR" altLang="en-US" sz="2000" b="1" dirty="0" smtClean="0"/>
              <a:t>시</a:t>
            </a:r>
            <a:r>
              <a:rPr lang="ko-KR" altLang="en-US" sz="2000" b="1" dirty="0"/>
              <a:t>연</a:t>
            </a:r>
            <a:endParaRPr lang="en-US" altLang="ko-KR" b="1" dirty="0">
              <a:cs typeface="Aharoni" panose="02010803020104030203" pitchFamily="2" charset="-79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36653" y="966011"/>
            <a:ext cx="2472811" cy="5078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black"/>
                </a:solidFill>
              </a:rPr>
              <a:t>5.1 </a:t>
            </a:r>
            <a:r>
              <a:rPr lang="ko-KR" altLang="en-US" b="1" dirty="0">
                <a:solidFill>
                  <a:prstClr val="black"/>
                </a:solidFill>
              </a:rPr>
              <a:t>주요기술 설명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860220" y="0"/>
            <a:ext cx="33317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/>
              <a:t>SOLUTION </a:t>
            </a:r>
            <a:r>
              <a:rPr lang="en-US" altLang="ko-KR" sz="2800" b="1" i="1" dirty="0" smtClean="0"/>
              <a:t>KITWARE</a:t>
            </a:r>
            <a:endParaRPr lang="en-US" altLang="ko-KR" sz="2800" b="1" i="1" dirty="0"/>
          </a:p>
        </p:txBody>
      </p:sp>
    </p:spTree>
    <p:extLst>
      <p:ext uri="{BB962C8B-B14F-4D97-AF65-F5344CB8AC3E}">
        <p14:creationId xmlns:p14="http://schemas.microsoft.com/office/powerpoint/2010/main" val="1257984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01932" y="145397"/>
            <a:ext cx="208525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/>
              <a:t>Page. 5 </a:t>
            </a:r>
            <a:r>
              <a:rPr lang="en-US" altLang="ko-KR" sz="2000" b="1" dirty="0"/>
              <a:t>/ </a:t>
            </a:r>
            <a:r>
              <a:rPr lang="ko-KR" altLang="en-US" sz="2000" b="1" dirty="0" smtClean="0"/>
              <a:t>시</a:t>
            </a:r>
            <a:r>
              <a:rPr lang="ko-KR" altLang="en-US" sz="2000" b="1" dirty="0"/>
              <a:t>연</a:t>
            </a:r>
            <a:endParaRPr lang="en-US" altLang="ko-KR" b="1" dirty="0">
              <a:cs typeface="Aharoni" panose="02010803020104030203" pitchFamily="2" charset="-79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253" y="2471980"/>
            <a:ext cx="11762071" cy="2219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原创设计师QQ598969553      _8">
            <a:extLst>
              <a:ext uri="{FF2B5EF4-FFF2-40B4-BE49-F238E27FC236}">
                <a16:creationId xmlns:a16="http://schemas.microsoft.com/office/drawing/2014/main" xmlns="" id="{18B39147-97FE-4C8C-92F9-624C7D92E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654" y="4005868"/>
            <a:ext cx="2192983" cy="405133"/>
          </a:xfrm>
          <a:prstGeom prst="rect">
            <a:avLst/>
          </a:prstGeom>
          <a:solidFill>
            <a:srgbClr val="FF6699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632" tIns="40316" rIns="80632" bIns="40316" rtlCol="0" anchor="ctr"/>
          <a:lstStyle/>
          <a:p>
            <a:pPr algn="ctr"/>
            <a:r>
              <a:rPr lang="en-US" altLang="zh-CN" b="1" dirty="0" smtClean="0">
                <a:solidFill>
                  <a:srgbClr val="FFFFFF"/>
                </a:solidFill>
              </a:rPr>
              <a:t>SUMMER NOTE</a:t>
            </a:r>
            <a:endParaRPr lang="zh-CN" altLang="en-US" sz="1800" b="1" dirty="0">
              <a:solidFill>
                <a:srgbClr val="FFFFFF"/>
              </a:solidFill>
            </a:endParaRPr>
          </a:p>
        </p:txBody>
      </p:sp>
      <p:sp>
        <p:nvSpPr>
          <p:cNvPr id="11" name="原创设计师QQ598969553      _10">
            <a:extLst>
              <a:ext uri="{FF2B5EF4-FFF2-40B4-BE49-F238E27FC236}">
                <a16:creationId xmlns:a16="http://schemas.microsoft.com/office/drawing/2014/main" xmlns="" id="{5000FEFA-909D-4787-B032-56ACF881F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6166" y="4005869"/>
            <a:ext cx="2301997" cy="405133"/>
          </a:xfrm>
          <a:prstGeom prst="rect">
            <a:avLst/>
          </a:prstGeom>
          <a:solidFill>
            <a:srgbClr val="FF6699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632" tIns="40316" rIns="80632" bIns="40316" rtlCol="0" anchor="ctr"/>
          <a:lstStyle/>
          <a:p>
            <a:pPr algn="ctr"/>
            <a:r>
              <a:rPr lang="en-US" altLang="zh-CN" b="1" dirty="0" err="1" smtClean="0">
                <a:solidFill>
                  <a:srgbClr val="FFFFFF"/>
                </a:solidFill>
              </a:rPr>
              <a:t>EasyUI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sp>
        <p:nvSpPr>
          <p:cNvPr id="12" name="原创设计师QQ598969553      _11">
            <a:extLst>
              <a:ext uri="{FF2B5EF4-FFF2-40B4-BE49-F238E27FC236}">
                <a16:creationId xmlns:a16="http://schemas.microsoft.com/office/drawing/2014/main" xmlns="" id="{C663B637-F426-4A35-BD83-83DD8C50E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5077" y="4005868"/>
            <a:ext cx="1928395" cy="405131"/>
          </a:xfrm>
          <a:prstGeom prst="rect">
            <a:avLst/>
          </a:prstGeom>
          <a:solidFill>
            <a:srgbClr val="FF6699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632" tIns="40316" rIns="80632" bIns="40316" rtlCol="0" anchor="ctr"/>
          <a:lstStyle/>
          <a:p>
            <a:pPr algn="ctr"/>
            <a:r>
              <a:rPr lang="en-US" altLang="zh-CN" b="1" dirty="0" smtClean="0">
                <a:solidFill>
                  <a:srgbClr val="FFFFFF"/>
                </a:solidFill>
              </a:rPr>
              <a:t>AJAX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0624" y="4958851"/>
            <a:ext cx="198804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-</a:t>
            </a:r>
            <a:r>
              <a:rPr lang="ko-KR" altLang="en-US" b="1" dirty="0" smtClean="0">
                <a:latin typeface="+mn-ea"/>
              </a:rPr>
              <a:t>조직</a:t>
            </a:r>
            <a:r>
              <a:rPr lang="en-US" altLang="ko-KR" b="1" dirty="0" smtClean="0">
                <a:latin typeface="+mn-ea"/>
              </a:rPr>
              <a:t>UI </a:t>
            </a:r>
            <a:r>
              <a:rPr lang="ko-KR" altLang="en-US" b="1" dirty="0" err="1" smtClean="0">
                <a:latin typeface="+mn-ea"/>
              </a:rPr>
              <a:t>트리메뉴</a:t>
            </a:r>
            <a:endParaRPr lang="en-US" altLang="ko-KR" b="1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37903" y="4958851"/>
            <a:ext cx="1747594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-</a:t>
            </a:r>
            <a:r>
              <a:rPr lang="ko-KR" altLang="en-US" b="1" dirty="0" smtClean="0">
                <a:latin typeface="+mn-ea"/>
              </a:rPr>
              <a:t>각종 중복조회</a:t>
            </a:r>
            <a:endParaRPr lang="en-US" altLang="ko-KR" b="1" dirty="0" smtClean="0"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-</a:t>
            </a:r>
            <a:r>
              <a:rPr lang="ko-KR" altLang="en-US" b="1" dirty="0" err="1" smtClean="0">
                <a:latin typeface="+mn-ea"/>
              </a:rPr>
              <a:t>페이징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시계</a:t>
            </a:r>
            <a:endParaRPr lang="en-US" altLang="ko-KR" b="1" dirty="0" smtClean="0"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-</a:t>
            </a:r>
            <a:r>
              <a:rPr lang="ko-KR" altLang="en-US" b="1" dirty="0" err="1" smtClean="0">
                <a:latin typeface="+mn-ea"/>
              </a:rPr>
              <a:t>댓글</a:t>
            </a:r>
            <a:r>
              <a:rPr lang="ko-KR" altLang="en-US" b="1" dirty="0" smtClean="0">
                <a:latin typeface="+mn-ea"/>
              </a:rPr>
              <a:t> 남기기</a:t>
            </a:r>
            <a:endParaRPr lang="en-US" altLang="ko-KR" b="1" dirty="0" smtClean="0">
              <a:latin typeface="+mn-ea"/>
            </a:endParaRPr>
          </a:p>
        </p:txBody>
      </p:sp>
      <p:sp>
        <p:nvSpPr>
          <p:cNvPr id="26" name="原创设计师QQ598969553      _10">
            <a:extLst>
              <a:ext uri="{FF2B5EF4-FFF2-40B4-BE49-F238E27FC236}">
                <a16:creationId xmlns:a16="http://schemas.microsoft.com/office/drawing/2014/main" xmlns="" id="{5000FEFA-909D-4787-B032-56ACF881F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7573" y="4005869"/>
            <a:ext cx="1980110" cy="405133"/>
          </a:xfrm>
          <a:prstGeom prst="rect">
            <a:avLst/>
          </a:prstGeom>
          <a:solidFill>
            <a:srgbClr val="FF6699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632" tIns="40316" rIns="80632" bIns="40316" rtlCol="0" anchor="ctr"/>
          <a:lstStyle/>
          <a:p>
            <a:pPr algn="ctr"/>
            <a:r>
              <a:rPr lang="en-US" altLang="zh-CN" b="1" dirty="0" smtClean="0">
                <a:solidFill>
                  <a:srgbClr val="FFFFFF"/>
                </a:solidFill>
              </a:rPr>
              <a:t>AWS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73831" y="4930585"/>
            <a:ext cx="174759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-DNS URL</a:t>
            </a:r>
            <a:r>
              <a:rPr lang="ko-KR" altLang="en-US" b="1" dirty="0" smtClean="0">
                <a:latin typeface="+mn-ea"/>
              </a:rPr>
              <a:t>제공</a:t>
            </a:r>
            <a:endParaRPr lang="ko-KR" altLang="en-US" b="1" dirty="0">
              <a:latin typeface="+mn-ea"/>
            </a:endParaRPr>
          </a:p>
        </p:txBody>
      </p:sp>
      <p:sp>
        <p:nvSpPr>
          <p:cNvPr id="36" name="原创设计师QQ598969553      _8">
            <a:extLst>
              <a:ext uri="{FF2B5EF4-FFF2-40B4-BE49-F238E27FC236}">
                <a16:creationId xmlns:a16="http://schemas.microsoft.com/office/drawing/2014/main" xmlns="" id="{18B39147-97FE-4C8C-92F9-624C7D92E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776" y="4912685"/>
            <a:ext cx="2230741" cy="405133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632" tIns="40316" rIns="80632" bIns="40316"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각종 입력 폼</a:t>
            </a:r>
            <a:endParaRPr lang="zh-CN" altLang="en-US" sz="18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BFA63A8B-81E2-4196-B5ED-14103BF37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166" y="2734583"/>
            <a:ext cx="2301997" cy="107188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86CB8A08-310C-457C-9F2D-334035E2C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235" y="2738879"/>
            <a:ext cx="2078930" cy="101379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28BDF66D-0187-4FBB-BBB3-B1D977C61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8593" y="2671364"/>
            <a:ext cx="1780928" cy="1199192"/>
          </a:xfrm>
          <a:prstGeom prst="rect">
            <a:avLst/>
          </a:prstGeom>
        </p:spPr>
      </p:pic>
      <p:pic>
        <p:nvPicPr>
          <p:cNvPr id="27" name="Picture 2" descr="C:\Users\tiajs\OneDrive\Desktop\최종프로젝트\사진\캡처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55" y="2734583"/>
            <a:ext cx="2196775" cy="107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原创设计师QQ598969553      _10">
            <a:extLst>
              <a:ext uri="{FF2B5EF4-FFF2-40B4-BE49-F238E27FC236}">
                <a16:creationId xmlns:a16="http://schemas.microsoft.com/office/drawing/2014/main" xmlns="" id="{5000FEFA-909D-4787-B032-56ACF881F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5277" y="4005869"/>
            <a:ext cx="1786245" cy="405133"/>
          </a:xfrm>
          <a:prstGeom prst="rect">
            <a:avLst/>
          </a:prstGeom>
          <a:solidFill>
            <a:srgbClr val="FF6699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632" tIns="40316" rIns="80632" bIns="40316" rtlCol="0" anchor="ctr"/>
          <a:lstStyle/>
          <a:p>
            <a:pPr algn="ctr"/>
            <a:r>
              <a:rPr lang="en-US" altLang="zh-CN" b="1" dirty="0" err="1" smtClean="0">
                <a:solidFill>
                  <a:srgbClr val="FFFFFF"/>
                </a:solidFill>
              </a:rPr>
              <a:t>BootStrap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861" y="2658261"/>
            <a:ext cx="1459078" cy="122539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0085277" y="4930585"/>
            <a:ext cx="175721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-</a:t>
            </a:r>
            <a:r>
              <a:rPr lang="ko-KR" altLang="en-US" b="1" dirty="0" smtClean="0">
                <a:latin typeface="+mn-ea"/>
              </a:rPr>
              <a:t>다양한 화면</a:t>
            </a:r>
            <a:r>
              <a:rPr lang="en-US" altLang="ko-KR" b="1" dirty="0" smtClean="0">
                <a:latin typeface="+mn-ea"/>
              </a:rPr>
              <a:t>UI</a:t>
            </a:r>
            <a:endParaRPr lang="ko-KR" altLang="en-US" b="1" dirty="0"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6653" y="966011"/>
            <a:ext cx="2472811" cy="5078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black"/>
                </a:solidFill>
              </a:rPr>
              <a:t>5.1 </a:t>
            </a:r>
            <a:r>
              <a:rPr lang="ko-KR" altLang="en-US" b="1" dirty="0">
                <a:solidFill>
                  <a:prstClr val="black"/>
                </a:solidFill>
              </a:rPr>
              <a:t>주요기술 설명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860220" y="0"/>
            <a:ext cx="33317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/>
              <a:t>SOLUTION </a:t>
            </a:r>
            <a:r>
              <a:rPr lang="en-US" altLang="ko-KR" sz="2800" b="1" i="1" dirty="0" smtClean="0"/>
              <a:t>KITWARE</a:t>
            </a:r>
            <a:endParaRPr lang="en-US" altLang="ko-KR" sz="2800" b="1" i="1" dirty="0"/>
          </a:p>
        </p:txBody>
      </p:sp>
    </p:spTree>
    <p:extLst>
      <p:ext uri="{BB962C8B-B14F-4D97-AF65-F5344CB8AC3E}">
        <p14:creationId xmlns:p14="http://schemas.microsoft.com/office/powerpoint/2010/main" val="1420194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6873964" y="1144582"/>
            <a:ext cx="3972512" cy="3065743"/>
            <a:chOff x="6190663" y="1968688"/>
            <a:chExt cx="4335446" cy="334583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29" r="10350"/>
            <a:stretch/>
          </p:blipFill>
          <p:spPr>
            <a:xfrm>
              <a:off x="6280150" y="2141547"/>
              <a:ext cx="4178300" cy="2167666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0663" y="1968688"/>
              <a:ext cx="4335446" cy="3345834"/>
            </a:xfrm>
            <a:prstGeom prst="rect">
              <a:avLst/>
            </a:prstGeom>
          </p:spPr>
        </p:pic>
      </p:grpSp>
      <p:sp>
        <p:nvSpPr>
          <p:cNvPr id="22" name="직사각형 21"/>
          <p:cNvSpPr/>
          <p:nvPr/>
        </p:nvSpPr>
        <p:spPr>
          <a:xfrm>
            <a:off x="536653" y="966011"/>
            <a:ext cx="2472811" cy="50783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white">
                    <a:lumMod val="85000"/>
                  </a:prstClr>
                </a:solidFill>
              </a:rPr>
              <a:t>5.2 </a:t>
            </a:r>
            <a:r>
              <a:rPr lang="ko-KR" altLang="en-US" b="1" dirty="0" smtClean="0">
                <a:solidFill>
                  <a:prstClr val="white">
                    <a:lumMod val="85000"/>
                  </a:prstClr>
                </a:solidFill>
              </a:rPr>
              <a:t>화면 별 기능 설명</a:t>
            </a:r>
            <a:endParaRPr lang="en-US" altLang="ko-KR" sz="11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860220" y="0"/>
            <a:ext cx="33317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>
                <a:solidFill>
                  <a:prstClr val="white">
                    <a:lumMod val="85000"/>
                  </a:prstClr>
                </a:solidFill>
              </a:rPr>
              <a:t>SOLUTION </a:t>
            </a:r>
            <a:r>
              <a:rPr lang="en-US" altLang="ko-KR" sz="2800" b="1" i="1" dirty="0" smtClean="0">
                <a:solidFill>
                  <a:prstClr val="white"/>
                </a:solidFill>
              </a:rPr>
              <a:t>KITWARE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6655" y="2343863"/>
            <a:ext cx="2480300" cy="441377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</a:rPr>
              <a:t>사용기술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6655" y="3867836"/>
            <a:ext cx="2480300" cy="441377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</a:rPr>
              <a:t>기</a:t>
            </a:r>
            <a:r>
              <a:rPr lang="ko-KR" altLang="en-US" b="1" dirty="0">
                <a:solidFill>
                  <a:schemeClr val="bg1"/>
                </a:solidFill>
              </a:rPr>
              <a:t>능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0130" y="1557000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-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로그인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4746" y="2897069"/>
            <a:ext cx="12602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</a:rPr>
              <a:t>Bootstrap</a:t>
            </a:r>
            <a:endParaRPr lang="zh-CN" altLang="en-US" sz="1400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4746" y="4526173"/>
            <a:ext cx="160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bg1"/>
                </a:solidFill>
              </a:rPr>
              <a:t>반응형</a:t>
            </a:r>
            <a:r>
              <a:rPr lang="en-US" altLang="ko-KR" sz="1400" dirty="0" smtClean="0">
                <a:solidFill>
                  <a:schemeClr val="bg1"/>
                </a:solidFill>
              </a:rPr>
              <a:t>UI </a:t>
            </a:r>
            <a:r>
              <a:rPr lang="ko-KR" altLang="en-US" sz="1400" dirty="0" smtClean="0">
                <a:solidFill>
                  <a:schemeClr val="bg1"/>
                </a:solidFill>
              </a:rPr>
              <a:t>지원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02755" y="1144581"/>
            <a:ext cx="2997571" cy="2997571"/>
            <a:chOff x="3346887" y="2082062"/>
            <a:chExt cx="3571547" cy="357154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6887" y="2082062"/>
              <a:ext cx="3571547" cy="357154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02" r="6153"/>
            <a:stretch/>
          </p:blipFill>
          <p:spPr>
            <a:xfrm>
              <a:off x="4373040" y="2573902"/>
              <a:ext cx="1489597" cy="2589237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201932" y="145397"/>
            <a:ext cx="20852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white"/>
                </a:solidFill>
              </a:rPr>
              <a:t>Page. 5 </a:t>
            </a:r>
            <a:r>
              <a:rPr lang="en-US" altLang="ko-KR" sz="2000" b="1" dirty="0">
                <a:solidFill>
                  <a:prstClr val="white"/>
                </a:solidFill>
              </a:rPr>
              <a:t>/ </a:t>
            </a:r>
            <a:r>
              <a:rPr lang="ko-KR" altLang="en-US" sz="2000" b="1" dirty="0" smtClean="0">
                <a:solidFill>
                  <a:prstClr val="white"/>
                </a:solidFill>
              </a:rPr>
              <a:t>시</a:t>
            </a:r>
            <a:r>
              <a:rPr lang="ko-KR" altLang="en-US" sz="2000" b="1" dirty="0">
                <a:solidFill>
                  <a:prstClr val="white"/>
                </a:solidFill>
              </a:rPr>
              <a:t>연</a:t>
            </a:r>
            <a:endParaRPr lang="en-US" altLang="ko-KR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609" y="4526173"/>
            <a:ext cx="2238370" cy="84411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505" y="5502057"/>
            <a:ext cx="2832579" cy="114434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053" y="4596649"/>
            <a:ext cx="3069899" cy="195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58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36653" y="966011"/>
            <a:ext cx="2472811" cy="50783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white">
                    <a:lumMod val="85000"/>
                  </a:prstClr>
                </a:solidFill>
              </a:rPr>
              <a:t>5.2 </a:t>
            </a:r>
            <a:r>
              <a:rPr lang="ko-KR" altLang="en-US" b="1" dirty="0" smtClean="0">
                <a:solidFill>
                  <a:prstClr val="white">
                    <a:lumMod val="85000"/>
                  </a:prstClr>
                </a:solidFill>
              </a:rPr>
              <a:t>화면 별 기능 설명</a:t>
            </a:r>
            <a:endParaRPr lang="en-US" altLang="ko-KR" sz="11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860220" y="0"/>
            <a:ext cx="33317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>
                <a:solidFill>
                  <a:prstClr val="white">
                    <a:lumMod val="85000"/>
                  </a:prstClr>
                </a:solidFill>
              </a:rPr>
              <a:t>SOLUTION </a:t>
            </a:r>
            <a:r>
              <a:rPr lang="en-US" altLang="ko-KR" sz="2800" b="1" i="1" dirty="0" smtClean="0">
                <a:solidFill>
                  <a:prstClr val="white"/>
                </a:solidFill>
              </a:rPr>
              <a:t>KITWARE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6655" y="2343863"/>
            <a:ext cx="2480300" cy="441377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</a:rPr>
              <a:t>사용기술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6655" y="3867836"/>
            <a:ext cx="2480300" cy="441377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</a:rPr>
              <a:t>기</a:t>
            </a:r>
            <a:r>
              <a:rPr lang="ko-KR" altLang="en-US" b="1" dirty="0">
                <a:solidFill>
                  <a:schemeClr val="bg1"/>
                </a:solidFill>
              </a:rPr>
              <a:t>능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0130" y="1557000"/>
            <a:ext cx="1244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-ID/PW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찾기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4746" y="2897069"/>
            <a:ext cx="1545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</a:rPr>
              <a:t>G-Mail SMTP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4746" y="4526173"/>
            <a:ext cx="2576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</a:rPr>
              <a:t>G-mail</a:t>
            </a:r>
            <a:r>
              <a:rPr lang="ko-KR" altLang="en-US" sz="1400" dirty="0">
                <a:solidFill>
                  <a:schemeClr val="bg1"/>
                </a:solidFill>
              </a:rPr>
              <a:t>발송으로 계정 찾기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1932" y="145397"/>
            <a:ext cx="20852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white"/>
                </a:solidFill>
              </a:rPr>
              <a:t>Page. 5 </a:t>
            </a:r>
            <a:r>
              <a:rPr lang="en-US" altLang="ko-KR" sz="2000" b="1" dirty="0">
                <a:solidFill>
                  <a:prstClr val="white"/>
                </a:solidFill>
              </a:rPr>
              <a:t>/ </a:t>
            </a:r>
            <a:r>
              <a:rPr lang="ko-KR" altLang="en-US" sz="2000" b="1" dirty="0" smtClean="0">
                <a:solidFill>
                  <a:prstClr val="white"/>
                </a:solidFill>
              </a:rPr>
              <a:t>시</a:t>
            </a:r>
            <a:r>
              <a:rPr lang="ko-KR" altLang="en-US" sz="2000" b="1" dirty="0">
                <a:solidFill>
                  <a:prstClr val="white"/>
                </a:solidFill>
              </a:rPr>
              <a:t>연</a:t>
            </a:r>
            <a:endParaRPr lang="en-US" altLang="ko-KR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484" y="1557000"/>
            <a:ext cx="4369662" cy="164784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484" y="3431019"/>
            <a:ext cx="4347560" cy="175638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07"/>
          <a:stretch/>
        </p:blipFill>
        <p:spPr>
          <a:xfrm>
            <a:off x="3667124" y="1548161"/>
            <a:ext cx="3310079" cy="403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10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36653" y="966011"/>
            <a:ext cx="2472811" cy="50783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white">
                    <a:lumMod val="85000"/>
                  </a:prstClr>
                </a:solidFill>
              </a:rPr>
              <a:t>5.2 </a:t>
            </a:r>
            <a:r>
              <a:rPr lang="ko-KR" altLang="en-US" b="1" dirty="0" smtClean="0">
                <a:solidFill>
                  <a:prstClr val="white">
                    <a:lumMod val="85000"/>
                  </a:prstClr>
                </a:solidFill>
              </a:rPr>
              <a:t>화면 별 기능 설명</a:t>
            </a:r>
            <a:endParaRPr lang="en-US" altLang="ko-KR" sz="11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860220" y="0"/>
            <a:ext cx="33317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>
                <a:solidFill>
                  <a:prstClr val="white">
                    <a:lumMod val="85000"/>
                  </a:prstClr>
                </a:solidFill>
              </a:rPr>
              <a:t>SOLUTION </a:t>
            </a:r>
            <a:r>
              <a:rPr lang="en-US" altLang="ko-KR" sz="2800" b="1" i="1" dirty="0" smtClean="0">
                <a:solidFill>
                  <a:prstClr val="white"/>
                </a:solidFill>
              </a:rPr>
              <a:t>KITWARE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6655" y="2343863"/>
            <a:ext cx="2480300" cy="441377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</a:rPr>
              <a:t>사용기술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6655" y="3867836"/>
            <a:ext cx="2480300" cy="441377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</a:rPr>
              <a:t>기</a:t>
            </a:r>
            <a:r>
              <a:rPr lang="ko-KR" altLang="en-US" b="1" dirty="0">
                <a:solidFill>
                  <a:schemeClr val="bg1"/>
                </a:solidFill>
              </a:rPr>
              <a:t>능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0130" y="1557000"/>
            <a:ext cx="219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-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회원가입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우편번호 검색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4746" y="2897069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다음 우편번호 </a:t>
            </a:r>
            <a:r>
              <a:rPr lang="en-US" altLang="ko-KR" sz="1400" dirty="0" smtClean="0">
                <a:solidFill>
                  <a:schemeClr val="bg1"/>
                </a:solidFill>
              </a:rPr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4746" y="4526173"/>
            <a:ext cx="1612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우편번호 조회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1932" y="145397"/>
            <a:ext cx="20852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white"/>
                </a:solidFill>
              </a:rPr>
              <a:t>Page. 5 </a:t>
            </a:r>
            <a:r>
              <a:rPr lang="en-US" altLang="ko-KR" sz="2000" b="1" dirty="0">
                <a:solidFill>
                  <a:prstClr val="white"/>
                </a:solidFill>
              </a:rPr>
              <a:t>/ </a:t>
            </a:r>
            <a:r>
              <a:rPr lang="ko-KR" altLang="en-US" sz="2000" b="1" dirty="0" smtClean="0">
                <a:solidFill>
                  <a:prstClr val="white"/>
                </a:solidFill>
              </a:rPr>
              <a:t>시</a:t>
            </a:r>
            <a:r>
              <a:rPr lang="ko-KR" altLang="en-US" sz="2000" b="1" dirty="0">
                <a:solidFill>
                  <a:prstClr val="white"/>
                </a:solidFill>
              </a:rPr>
              <a:t>연</a:t>
            </a:r>
            <a:endParaRPr lang="en-US" altLang="ko-KR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769" y="966011"/>
            <a:ext cx="5884365" cy="38434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657" y="2971082"/>
            <a:ext cx="3748345" cy="347264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모서리가 둥근 직사각형 11"/>
          <p:cNvSpPr/>
          <p:nvPr/>
        </p:nvSpPr>
        <p:spPr>
          <a:xfrm>
            <a:off x="7717731" y="1584175"/>
            <a:ext cx="1450983" cy="561203"/>
          </a:xfrm>
          <a:prstGeom prst="roundRect">
            <a:avLst/>
          </a:prstGeom>
          <a:noFill/>
          <a:ln w="57150">
            <a:solidFill>
              <a:srgbClr val="FF66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위로 굽은 화살표 13"/>
          <p:cNvSpPr/>
          <p:nvPr/>
        </p:nvSpPr>
        <p:spPr>
          <a:xfrm rot="10800000" flipH="1">
            <a:off x="9168714" y="1710888"/>
            <a:ext cx="1305949" cy="1074352"/>
          </a:xfrm>
          <a:prstGeom prst="bentUpArrow">
            <a:avLst/>
          </a:prstGeom>
          <a:noFill/>
          <a:ln w="57150"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7418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98" y="738767"/>
            <a:ext cx="4420383" cy="54348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06508" y="2948385"/>
            <a:ext cx="22749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개발목적</a:t>
            </a:r>
            <a:endParaRPr lang="en-US" altLang="ko-KR" sz="2000" b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프로그램 기능</a:t>
            </a:r>
            <a:endParaRPr lang="en-US" altLang="ko-KR" sz="2000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95999" y="1901719"/>
            <a:ext cx="4960600" cy="667962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</a:rPr>
              <a:t>Page. 1 / </a:t>
            </a:r>
            <a:r>
              <a:rPr lang="ko-KR" altLang="en-US" sz="3200" b="1" dirty="0">
                <a:solidFill>
                  <a:schemeClr val="bg1"/>
                </a:solidFill>
              </a:rPr>
              <a:t>개발목표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3159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36653" y="966011"/>
            <a:ext cx="2472811" cy="50783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white">
                    <a:lumMod val="85000"/>
                  </a:prstClr>
                </a:solidFill>
              </a:rPr>
              <a:t>5.2 </a:t>
            </a:r>
            <a:r>
              <a:rPr lang="ko-KR" altLang="en-US" b="1" dirty="0" smtClean="0">
                <a:solidFill>
                  <a:prstClr val="white">
                    <a:lumMod val="85000"/>
                  </a:prstClr>
                </a:solidFill>
              </a:rPr>
              <a:t>화면 별 기능 설명</a:t>
            </a:r>
            <a:endParaRPr lang="en-US" altLang="ko-KR" sz="11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860220" y="0"/>
            <a:ext cx="33317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>
                <a:solidFill>
                  <a:prstClr val="white">
                    <a:lumMod val="85000"/>
                  </a:prstClr>
                </a:solidFill>
              </a:rPr>
              <a:t>SOLUTION </a:t>
            </a:r>
            <a:r>
              <a:rPr lang="en-US" altLang="ko-KR" sz="2800" b="1" i="1" dirty="0" smtClean="0">
                <a:solidFill>
                  <a:prstClr val="white"/>
                </a:solidFill>
              </a:rPr>
              <a:t>KITWARE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6655" y="2343863"/>
            <a:ext cx="2480300" cy="441377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</a:rPr>
              <a:t>사용기술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6655" y="4189112"/>
            <a:ext cx="2480300" cy="441377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</a:rPr>
              <a:t>기</a:t>
            </a:r>
            <a:r>
              <a:rPr lang="ko-KR" altLang="en-US" b="1" dirty="0">
                <a:solidFill>
                  <a:schemeClr val="bg1"/>
                </a:solidFill>
              </a:rPr>
              <a:t>능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0130" y="1557000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메인화면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4746" y="2897069"/>
            <a:ext cx="19007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>Spring 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</a:rPr>
              <a:t>Tiles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</a:rPr>
              <a:t>AJAX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bg1"/>
                </a:solidFill>
              </a:rPr>
              <a:t>FullCalendar</a:t>
            </a:r>
            <a:r>
              <a:rPr lang="en-US" altLang="ko-KR" sz="1400" dirty="0" smtClean="0">
                <a:solidFill>
                  <a:schemeClr val="bg1"/>
                </a:solidFill>
              </a:rPr>
              <a:t>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bg1"/>
                </a:solidFill>
              </a:rPr>
              <a:t>카카오맵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</a:rPr>
              <a:t>Google Chart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4746" y="4847449"/>
            <a:ext cx="22140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레이아웃 분리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각종 알림과 시계표시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주간 일정표시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지도 표시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근태와 연동한 차트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1932" y="145397"/>
            <a:ext cx="20852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white"/>
                </a:solidFill>
              </a:rPr>
              <a:t>Page. 5 </a:t>
            </a:r>
            <a:r>
              <a:rPr lang="en-US" altLang="ko-KR" sz="2000" b="1" dirty="0">
                <a:solidFill>
                  <a:prstClr val="white"/>
                </a:solidFill>
              </a:rPr>
              <a:t>/ </a:t>
            </a:r>
            <a:r>
              <a:rPr lang="ko-KR" altLang="en-US" sz="2000" b="1" dirty="0" smtClean="0">
                <a:solidFill>
                  <a:prstClr val="white"/>
                </a:solidFill>
              </a:rPr>
              <a:t>시</a:t>
            </a:r>
            <a:r>
              <a:rPr lang="ko-KR" altLang="en-US" sz="2000" b="1" dirty="0">
                <a:solidFill>
                  <a:prstClr val="white"/>
                </a:solidFill>
              </a:rPr>
              <a:t>연</a:t>
            </a:r>
            <a:endParaRPr lang="en-US" altLang="ko-KR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022" y="966011"/>
            <a:ext cx="7295201" cy="5685743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4752109" y="5159396"/>
            <a:ext cx="2052345" cy="1200215"/>
          </a:xfrm>
          <a:prstGeom prst="roundRect">
            <a:avLst/>
          </a:prstGeom>
          <a:noFill/>
          <a:ln w="57150">
            <a:solidFill>
              <a:srgbClr val="FF66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830368" y="3430275"/>
            <a:ext cx="3580464" cy="851790"/>
          </a:xfrm>
          <a:prstGeom prst="roundRect">
            <a:avLst/>
          </a:prstGeom>
          <a:noFill/>
          <a:ln w="57150">
            <a:solidFill>
              <a:srgbClr val="FF66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223157" y="966011"/>
            <a:ext cx="952066" cy="286140"/>
          </a:xfrm>
          <a:prstGeom prst="roundRect">
            <a:avLst/>
          </a:prstGeom>
          <a:noFill/>
          <a:ln w="57150">
            <a:solidFill>
              <a:srgbClr val="FF66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940378" y="2123427"/>
            <a:ext cx="1919841" cy="982237"/>
          </a:xfrm>
          <a:prstGeom prst="roundRect">
            <a:avLst/>
          </a:prstGeom>
          <a:noFill/>
          <a:ln w="57150">
            <a:solidFill>
              <a:srgbClr val="FF66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565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36653" y="966011"/>
            <a:ext cx="2472811" cy="50783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white">
                    <a:lumMod val="85000"/>
                  </a:prstClr>
                </a:solidFill>
              </a:rPr>
              <a:t>5.2 </a:t>
            </a:r>
            <a:r>
              <a:rPr lang="ko-KR" altLang="en-US" b="1" dirty="0" smtClean="0">
                <a:solidFill>
                  <a:prstClr val="white">
                    <a:lumMod val="85000"/>
                  </a:prstClr>
                </a:solidFill>
              </a:rPr>
              <a:t>화면 별 기능 설명</a:t>
            </a:r>
            <a:endParaRPr lang="en-US" altLang="ko-KR" sz="11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860220" y="0"/>
            <a:ext cx="33317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>
                <a:solidFill>
                  <a:prstClr val="white">
                    <a:lumMod val="85000"/>
                  </a:prstClr>
                </a:solidFill>
              </a:rPr>
              <a:t>SOLUTION </a:t>
            </a:r>
            <a:r>
              <a:rPr lang="en-US" altLang="ko-KR" sz="2800" b="1" i="1" dirty="0" smtClean="0">
                <a:solidFill>
                  <a:prstClr val="white"/>
                </a:solidFill>
              </a:rPr>
              <a:t>KITWARE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6655" y="2343863"/>
            <a:ext cx="2480300" cy="441377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</a:rPr>
              <a:t>사용기술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6655" y="3867836"/>
            <a:ext cx="2480300" cy="441377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</a:rPr>
              <a:t>기</a:t>
            </a:r>
            <a:r>
              <a:rPr lang="ko-KR" altLang="en-US" b="1" dirty="0">
                <a:solidFill>
                  <a:schemeClr val="bg1"/>
                </a:solidFill>
              </a:rPr>
              <a:t>능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0130" y="1557000"/>
            <a:ext cx="1593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-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공지사항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게시판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4746" y="2897069"/>
            <a:ext cx="1555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bg1"/>
                </a:solidFill>
              </a:rPr>
              <a:t>SummerNote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</a:rPr>
              <a:t>AJAX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4746" y="4526173"/>
            <a:ext cx="22140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간편한 텍스트 에디터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bg1"/>
                </a:solidFill>
              </a:rPr>
              <a:t>댓글과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페이징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500" y="966011"/>
            <a:ext cx="5600076" cy="2356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05"/>
          <a:stretch/>
        </p:blipFill>
        <p:spPr>
          <a:xfrm>
            <a:off x="7639675" y="3747302"/>
            <a:ext cx="3914150" cy="2296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48"/>
          <a:stretch/>
        </p:blipFill>
        <p:spPr>
          <a:xfrm>
            <a:off x="3572500" y="3747302"/>
            <a:ext cx="3781112" cy="2296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모서리가 둥근 직사각형 5"/>
          <p:cNvSpPr/>
          <p:nvPr/>
        </p:nvSpPr>
        <p:spPr>
          <a:xfrm>
            <a:off x="3582336" y="4383297"/>
            <a:ext cx="3705537" cy="1293603"/>
          </a:xfrm>
          <a:prstGeom prst="roundRect">
            <a:avLst/>
          </a:prstGeom>
          <a:noFill/>
          <a:ln w="57150">
            <a:solidFill>
              <a:srgbClr val="FF66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591424" y="3747302"/>
            <a:ext cx="3990975" cy="1195190"/>
          </a:xfrm>
          <a:prstGeom prst="roundRect">
            <a:avLst/>
          </a:prstGeom>
          <a:noFill/>
          <a:ln w="57150">
            <a:solidFill>
              <a:srgbClr val="FF66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01932" y="145397"/>
            <a:ext cx="20852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white"/>
                </a:solidFill>
              </a:rPr>
              <a:t>Page. 5 </a:t>
            </a:r>
            <a:r>
              <a:rPr lang="en-US" altLang="ko-KR" sz="2000" b="1" dirty="0">
                <a:solidFill>
                  <a:prstClr val="white"/>
                </a:solidFill>
              </a:rPr>
              <a:t>/ </a:t>
            </a:r>
            <a:r>
              <a:rPr lang="ko-KR" altLang="en-US" sz="2000" b="1" dirty="0" smtClean="0">
                <a:solidFill>
                  <a:prstClr val="white"/>
                </a:solidFill>
              </a:rPr>
              <a:t>시</a:t>
            </a:r>
            <a:r>
              <a:rPr lang="ko-KR" altLang="en-US" sz="2000" b="1" dirty="0">
                <a:solidFill>
                  <a:prstClr val="white"/>
                </a:solidFill>
              </a:rPr>
              <a:t>연</a:t>
            </a:r>
            <a:endParaRPr lang="en-US" altLang="ko-KR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29755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36653" y="966011"/>
            <a:ext cx="2472811" cy="50783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white">
                    <a:lumMod val="85000"/>
                  </a:prstClr>
                </a:solidFill>
              </a:rPr>
              <a:t>5.2 </a:t>
            </a:r>
            <a:r>
              <a:rPr lang="ko-KR" altLang="en-US" b="1" dirty="0" smtClean="0">
                <a:solidFill>
                  <a:prstClr val="white">
                    <a:lumMod val="85000"/>
                  </a:prstClr>
                </a:solidFill>
              </a:rPr>
              <a:t>화면 별 기능 설명</a:t>
            </a:r>
            <a:endParaRPr lang="en-US" altLang="ko-KR" sz="11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860220" y="0"/>
            <a:ext cx="33317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>
                <a:solidFill>
                  <a:prstClr val="white">
                    <a:lumMod val="85000"/>
                  </a:prstClr>
                </a:solidFill>
              </a:rPr>
              <a:t>SOLUTION </a:t>
            </a:r>
            <a:r>
              <a:rPr lang="en-US" altLang="ko-KR" sz="2800" b="1" i="1" dirty="0" smtClean="0">
                <a:solidFill>
                  <a:prstClr val="white"/>
                </a:solidFill>
              </a:rPr>
              <a:t>KITWARE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6655" y="2343863"/>
            <a:ext cx="2480300" cy="441377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</a:rPr>
              <a:t>사용기술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6655" y="3867836"/>
            <a:ext cx="2480300" cy="441377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</a:rPr>
              <a:t>기</a:t>
            </a:r>
            <a:r>
              <a:rPr lang="ko-KR" altLang="en-US" b="1" dirty="0">
                <a:solidFill>
                  <a:schemeClr val="bg1"/>
                </a:solidFill>
              </a:rPr>
              <a:t>능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0130" y="1557000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-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전자결재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4746" y="4526173"/>
            <a:ext cx="17924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사원선택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TreeUI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휴가잔여일 표시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940" y="3607427"/>
            <a:ext cx="5880410" cy="2842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30"/>
          <a:stretch/>
        </p:blipFill>
        <p:spPr>
          <a:xfrm>
            <a:off x="5682940" y="966011"/>
            <a:ext cx="5880410" cy="23908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624746" y="2897069"/>
            <a:ext cx="100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bg1"/>
                </a:solidFill>
              </a:rPr>
              <a:t>EasyUI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</a:rPr>
              <a:t>AJAX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682940" y="3879158"/>
            <a:ext cx="1852768" cy="2359717"/>
          </a:xfrm>
          <a:prstGeom prst="roundRect">
            <a:avLst/>
          </a:prstGeom>
          <a:noFill/>
          <a:ln w="57150">
            <a:solidFill>
              <a:srgbClr val="FF66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778190" y="1661140"/>
            <a:ext cx="2070410" cy="768083"/>
          </a:xfrm>
          <a:prstGeom prst="roundRect">
            <a:avLst/>
          </a:prstGeom>
          <a:noFill/>
          <a:ln w="57150">
            <a:solidFill>
              <a:srgbClr val="FF66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994" y="966011"/>
            <a:ext cx="1895605" cy="354693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8" name="TextBox 17"/>
          <p:cNvSpPr txBox="1"/>
          <p:nvPr/>
        </p:nvSpPr>
        <p:spPr>
          <a:xfrm>
            <a:off x="201932" y="145397"/>
            <a:ext cx="20852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white"/>
                </a:solidFill>
              </a:rPr>
              <a:t>Page. 5 </a:t>
            </a:r>
            <a:r>
              <a:rPr lang="en-US" altLang="ko-KR" sz="2000" b="1" dirty="0">
                <a:solidFill>
                  <a:prstClr val="white"/>
                </a:solidFill>
              </a:rPr>
              <a:t>/ </a:t>
            </a:r>
            <a:r>
              <a:rPr lang="ko-KR" altLang="en-US" sz="2000" b="1" dirty="0" smtClean="0">
                <a:solidFill>
                  <a:prstClr val="white"/>
                </a:solidFill>
              </a:rPr>
              <a:t>시</a:t>
            </a:r>
            <a:r>
              <a:rPr lang="ko-KR" altLang="en-US" sz="2000" b="1" dirty="0">
                <a:solidFill>
                  <a:prstClr val="white"/>
                </a:solidFill>
              </a:rPr>
              <a:t>연</a:t>
            </a:r>
            <a:endParaRPr lang="en-US" altLang="ko-KR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88249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36653" y="966011"/>
            <a:ext cx="2472811" cy="50783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white">
                    <a:lumMod val="85000"/>
                  </a:prstClr>
                </a:solidFill>
              </a:rPr>
              <a:t>5.2 </a:t>
            </a:r>
            <a:r>
              <a:rPr lang="ko-KR" altLang="en-US" b="1" dirty="0" smtClean="0">
                <a:solidFill>
                  <a:prstClr val="white">
                    <a:lumMod val="85000"/>
                  </a:prstClr>
                </a:solidFill>
              </a:rPr>
              <a:t>화면 별 기능 설명</a:t>
            </a:r>
            <a:endParaRPr lang="en-US" altLang="ko-KR" sz="11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860220" y="0"/>
            <a:ext cx="33317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>
                <a:solidFill>
                  <a:prstClr val="white">
                    <a:lumMod val="85000"/>
                  </a:prstClr>
                </a:solidFill>
              </a:rPr>
              <a:t>SOLUTION </a:t>
            </a:r>
            <a:r>
              <a:rPr lang="en-US" altLang="ko-KR" sz="2800" b="1" i="1" dirty="0" smtClean="0">
                <a:solidFill>
                  <a:prstClr val="white"/>
                </a:solidFill>
              </a:rPr>
              <a:t>KITWARE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6655" y="2343863"/>
            <a:ext cx="2480300" cy="441377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</a:rPr>
              <a:t>사용기술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6655" y="3867836"/>
            <a:ext cx="2480300" cy="441377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</a:rPr>
              <a:t>기</a:t>
            </a:r>
            <a:r>
              <a:rPr lang="ko-KR" altLang="en-US" b="1" dirty="0">
                <a:solidFill>
                  <a:schemeClr val="bg1"/>
                </a:solidFill>
              </a:rPr>
              <a:t>능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0130" y="1557000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-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전자메일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4746" y="2897069"/>
            <a:ext cx="15392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</a:rPr>
              <a:t>G-mail SMTP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</a:rPr>
              <a:t>AJAX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4746" y="4526173"/>
            <a:ext cx="22172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</a:rPr>
              <a:t>G-mail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보내기와 받기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bg1"/>
                </a:solidFill>
              </a:rPr>
              <a:t>페이징</a:t>
            </a:r>
            <a:r>
              <a:rPr lang="ko-KR" altLang="en-US" sz="1400" dirty="0" smtClean="0">
                <a:solidFill>
                  <a:schemeClr val="bg1"/>
                </a:solidFill>
              </a:rPr>
              <a:t> 처리와 알림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755" y="952874"/>
            <a:ext cx="2014670" cy="23183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073" y="966011"/>
            <a:ext cx="5168662" cy="2901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31" y="4319712"/>
            <a:ext cx="6115904" cy="1781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모서리가 둥근 직사각형 11"/>
          <p:cNvSpPr/>
          <p:nvPr/>
        </p:nvSpPr>
        <p:spPr>
          <a:xfrm>
            <a:off x="5826371" y="1282286"/>
            <a:ext cx="2544033" cy="582491"/>
          </a:xfrm>
          <a:prstGeom prst="roundRect">
            <a:avLst/>
          </a:prstGeom>
          <a:noFill/>
          <a:ln w="57150">
            <a:solidFill>
              <a:srgbClr val="FF66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02646" y="4526173"/>
            <a:ext cx="2544033" cy="582491"/>
          </a:xfrm>
          <a:prstGeom prst="roundRect">
            <a:avLst/>
          </a:prstGeom>
          <a:noFill/>
          <a:ln w="57150">
            <a:solidFill>
              <a:srgbClr val="FF66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01932" y="145397"/>
            <a:ext cx="20852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white"/>
                </a:solidFill>
              </a:rPr>
              <a:t>Page. 5 </a:t>
            </a:r>
            <a:r>
              <a:rPr lang="en-US" altLang="ko-KR" sz="2000" b="1" dirty="0">
                <a:solidFill>
                  <a:prstClr val="white"/>
                </a:solidFill>
              </a:rPr>
              <a:t>/ </a:t>
            </a:r>
            <a:r>
              <a:rPr lang="ko-KR" altLang="en-US" sz="2000" b="1" dirty="0" smtClean="0">
                <a:solidFill>
                  <a:prstClr val="white"/>
                </a:solidFill>
              </a:rPr>
              <a:t>시</a:t>
            </a:r>
            <a:r>
              <a:rPr lang="ko-KR" altLang="en-US" sz="2000" b="1" dirty="0">
                <a:solidFill>
                  <a:prstClr val="white"/>
                </a:solidFill>
              </a:rPr>
              <a:t>연</a:t>
            </a:r>
            <a:endParaRPr lang="en-US" altLang="ko-KR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93414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36653" y="966011"/>
            <a:ext cx="2472811" cy="45429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white">
                    <a:lumMod val="85000"/>
                  </a:prstClr>
                </a:solidFill>
              </a:rPr>
              <a:t>5.3 </a:t>
            </a:r>
            <a:r>
              <a:rPr lang="ko-KR" altLang="en-US" b="1" dirty="0" smtClean="0">
                <a:solidFill>
                  <a:prstClr val="white">
                    <a:lumMod val="85000"/>
                  </a:prstClr>
                </a:solidFill>
              </a:rPr>
              <a:t>화면 별 기능 설명</a:t>
            </a:r>
            <a:endParaRPr lang="en-US" altLang="ko-KR" sz="11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860220" y="0"/>
            <a:ext cx="33317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>
                <a:solidFill>
                  <a:prstClr val="white">
                    <a:lumMod val="85000"/>
                  </a:prstClr>
                </a:solidFill>
              </a:rPr>
              <a:t>SOLUTION </a:t>
            </a:r>
            <a:r>
              <a:rPr lang="en-US" altLang="ko-KR" sz="2800" b="1" i="1" dirty="0" smtClean="0">
                <a:solidFill>
                  <a:prstClr val="white"/>
                </a:solidFill>
              </a:rPr>
              <a:t>KITWARE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6655" y="2343863"/>
            <a:ext cx="2480300" cy="441377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</a:rPr>
              <a:t>사용기술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6655" y="3867836"/>
            <a:ext cx="2480300" cy="441377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</a:rPr>
              <a:t>기</a:t>
            </a:r>
            <a:r>
              <a:rPr lang="ko-KR" altLang="en-US" b="1" dirty="0">
                <a:solidFill>
                  <a:schemeClr val="bg1"/>
                </a:solidFill>
              </a:rPr>
              <a:t>능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0130" y="1557000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-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일정관리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4746" y="2897069"/>
            <a:ext cx="223651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bg1"/>
                </a:solidFill>
              </a:rPr>
              <a:t>FullCalendar</a:t>
            </a:r>
            <a:r>
              <a:rPr lang="en-US" altLang="ko-KR" sz="1400" dirty="0" smtClean="0">
                <a:solidFill>
                  <a:schemeClr val="bg1"/>
                </a:solidFill>
              </a:rPr>
              <a:t>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>Google Calendar API</a:t>
            </a:r>
            <a:r>
              <a:rPr lang="ko-KR" altLang="en-US" sz="1400" dirty="0">
                <a:solidFill>
                  <a:schemeClr val="bg1"/>
                </a:solidFill>
                <a:latin typeface="+mj-ea"/>
              </a:rPr>
              <a:t> </a:t>
            </a:r>
            <a:endParaRPr lang="en-US" altLang="ko-KR" sz="1400" dirty="0">
              <a:solidFill>
                <a:schemeClr val="bg1"/>
              </a:solidFill>
              <a:latin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4746" y="4526173"/>
            <a:ext cx="18501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  <a:latin typeface="+mj-ea"/>
              </a:rPr>
              <a:t>일정관리 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</a:rPr>
              <a:t>UI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</a:rPr>
              <a:t>생성</a:t>
            </a:r>
            <a:endParaRPr lang="en-US" altLang="ko-KR" sz="1400" dirty="0">
              <a:solidFill>
                <a:schemeClr val="bg1"/>
              </a:solidFill>
              <a:latin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휴일 연동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338" y="1420303"/>
            <a:ext cx="5411625" cy="438703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220" y="1614815"/>
            <a:ext cx="3169156" cy="3998013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3308104" y="1453930"/>
            <a:ext cx="5328092" cy="4261070"/>
          </a:xfrm>
          <a:prstGeom prst="roundRect">
            <a:avLst/>
          </a:prstGeom>
          <a:noFill/>
          <a:ln w="57150">
            <a:solidFill>
              <a:srgbClr val="FF66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01932" y="145397"/>
            <a:ext cx="20852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white"/>
                </a:solidFill>
              </a:rPr>
              <a:t>Page. 5 </a:t>
            </a:r>
            <a:r>
              <a:rPr lang="en-US" altLang="ko-KR" sz="2000" b="1" dirty="0">
                <a:solidFill>
                  <a:prstClr val="white"/>
                </a:solidFill>
              </a:rPr>
              <a:t>/ </a:t>
            </a:r>
            <a:r>
              <a:rPr lang="ko-KR" altLang="en-US" sz="2000" b="1" dirty="0" smtClean="0">
                <a:solidFill>
                  <a:prstClr val="white"/>
                </a:solidFill>
              </a:rPr>
              <a:t>시</a:t>
            </a:r>
            <a:r>
              <a:rPr lang="ko-KR" altLang="en-US" sz="2000" b="1" dirty="0">
                <a:solidFill>
                  <a:prstClr val="white"/>
                </a:solidFill>
              </a:rPr>
              <a:t>연</a:t>
            </a:r>
            <a:endParaRPr lang="en-US" altLang="ko-KR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41035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36653" y="966011"/>
            <a:ext cx="2472811" cy="50783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white">
                    <a:lumMod val="85000"/>
                  </a:prstClr>
                </a:solidFill>
              </a:rPr>
              <a:t>5.2 </a:t>
            </a:r>
            <a:r>
              <a:rPr lang="ko-KR" altLang="en-US" b="1" dirty="0" smtClean="0">
                <a:solidFill>
                  <a:prstClr val="white">
                    <a:lumMod val="85000"/>
                  </a:prstClr>
                </a:solidFill>
              </a:rPr>
              <a:t>화면 별 기능 설명</a:t>
            </a:r>
            <a:endParaRPr lang="en-US" altLang="ko-KR" sz="11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860220" y="0"/>
            <a:ext cx="33317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>
                <a:solidFill>
                  <a:prstClr val="white">
                    <a:lumMod val="85000"/>
                  </a:prstClr>
                </a:solidFill>
              </a:rPr>
              <a:t>SOLUTION </a:t>
            </a:r>
            <a:r>
              <a:rPr lang="en-US" altLang="ko-KR" sz="2800" b="1" i="1" dirty="0" smtClean="0">
                <a:solidFill>
                  <a:prstClr val="white"/>
                </a:solidFill>
              </a:rPr>
              <a:t>KITWARE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6655" y="2343863"/>
            <a:ext cx="2480300" cy="441377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</a:rPr>
              <a:t>사용기술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6655" y="3867836"/>
            <a:ext cx="2480300" cy="441377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</a:rPr>
              <a:t>기</a:t>
            </a:r>
            <a:r>
              <a:rPr lang="ko-KR" altLang="en-US" b="1" dirty="0">
                <a:solidFill>
                  <a:schemeClr val="bg1"/>
                </a:solidFill>
              </a:rPr>
              <a:t>능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0130" y="1557000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-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근태관리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4746" y="2897069"/>
            <a:ext cx="887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</a:rPr>
              <a:t>AJAX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4746" y="4526173"/>
            <a:ext cx="18630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출</a:t>
            </a:r>
            <a:r>
              <a:rPr lang="en-US" altLang="ko-KR" sz="1400" dirty="0" smtClean="0">
                <a:solidFill>
                  <a:schemeClr val="bg1"/>
                </a:solidFill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</a:rPr>
              <a:t>퇴근 체크기능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시계표시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38"/>
          <a:stretch/>
        </p:blipFill>
        <p:spPr>
          <a:xfrm>
            <a:off x="4149575" y="966011"/>
            <a:ext cx="6489850" cy="455334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4149575" y="1080103"/>
            <a:ext cx="6376534" cy="2406047"/>
          </a:xfrm>
          <a:prstGeom prst="roundRect">
            <a:avLst/>
          </a:prstGeom>
          <a:noFill/>
          <a:ln w="57150">
            <a:solidFill>
              <a:srgbClr val="FF66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01932" y="145397"/>
            <a:ext cx="20852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white"/>
                </a:solidFill>
              </a:rPr>
              <a:t>Page. 5 </a:t>
            </a:r>
            <a:r>
              <a:rPr lang="en-US" altLang="ko-KR" sz="2000" b="1" dirty="0">
                <a:solidFill>
                  <a:prstClr val="white"/>
                </a:solidFill>
              </a:rPr>
              <a:t>/ </a:t>
            </a:r>
            <a:r>
              <a:rPr lang="ko-KR" altLang="en-US" sz="2000" b="1" dirty="0" smtClean="0">
                <a:solidFill>
                  <a:prstClr val="white"/>
                </a:solidFill>
              </a:rPr>
              <a:t>시</a:t>
            </a:r>
            <a:r>
              <a:rPr lang="ko-KR" altLang="en-US" sz="2000" b="1" dirty="0">
                <a:solidFill>
                  <a:prstClr val="white"/>
                </a:solidFill>
              </a:rPr>
              <a:t>연</a:t>
            </a:r>
            <a:endParaRPr lang="en-US" altLang="ko-KR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26496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36653" y="966011"/>
            <a:ext cx="2472811" cy="50783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white">
                    <a:lumMod val="85000"/>
                  </a:prstClr>
                </a:solidFill>
              </a:rPr>
              <a:t>5.2 </a:t>
            </a:r>
            <a:r>
              <a:rPr lang="ko-KR" altLang="en-US" b="1" dirty="0" smtClean="0">
                <a:solidFill>
                  <a:prstClr val="white">
                    <a:lumMod val="85000"/>
                  </a:prstClr>
                </a:solidFill>
              </a:rPr>
              <a:t>화면 별 기능 설명</a:t>
            </a:r>
            <a:endParaRPr lang="en-US" altLang="ko-KR" sz="11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6655" y="2343863"/>
            <a:ext cx="2480300" cy="441377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</a:rPr>
              <a:t>사용기술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6655" y="3867836"/>
            <a:ext cx="2480300" cy="441377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</a:rPr>
              <a:t>기</a:t>
            </a:r>
            <a:r>
              <a:rPr lang="ko-KR" altLang="en-US" b="1" dirty="0">
                <a:solidFill>
                  <a:schemeClr val="bg1"/>
                </a:solidFill>
              </a:rPr>
              <a:t>능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4746" y="2897069"/>
            <a:ext cx="1900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</a:rPr>
              <a:t>Google Chart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4746" y="4526173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숫자를 시각화한 차트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49" y="1570465"/>
            <a:ext cx="8517477" cy="4025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6225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4379561"/>
            <a:ext cx="12192000" cy="466530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36653" y="966011"/>
            <a:ext cx="2472811" cy="5078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black"/>
                </a:solidFill>
              </a:rPr>
              <a:t>5.3 </a:t>
            </a:r>
            <a:r>
              <a:rPr lang="en-US" altLang="ko-KR" b="1" dirty="0">
                <a:solidFill>
                  <a:prstClr val="black"/>
                </a:solidFill>
              </a:rPr>
              <a:t>AWS</a:t>
            </a:r>
            <a:r>
              <a:rPr lang="ko-KR" altLang="en-US" b="1" dirty="0">
                <a:solidFill>
                  <a:prstClr val="black"/>
                </a:solidFill>
              </a:rPr>
              <a:t>서비스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860220" y="0"/>
            <a:ext cx="33317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/>
              <a:t>SOLUTION </a:t>
            </a:r>
            <a:r>
              <a:rPr lang="en-US" altLang="ko-KR" sz="2800" b="1" i="1" dirty="0" smtClean="0"/>
              <a:t>KITWARE</a:t>
            </a:r>
            <a:endParaRPr lang="en-US" altLang="ko-KR" sz="2800" b="1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760130" y="1557000"/>
            <a:ext cx="1523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-DNS</a:t>
            </a:r>
            <a:r>
              <a:rPr lang="ko-KR" altLang="en-US" sz="1400" b="1" dirty="0" smtClean="0"/>
              <a:t>기반 </a:t>
            </a:r>
            <a:r>
              <a:rPr lang="en-US" altLang="ko-KR" sz="1400" b="1" dirty="0" smtClean="0"/>
              <a:t>AWS</a:t>
            </a:r>
            <a:r>
              <a:rPr lang="ko-KR" altLang="en-US" sz="1400" b="1" dirty="0" smtClean="0"/>
              <a:t> </a:t>
            </a:r>
            <a:endParaRPr lang="ko-KR" altLang="en-US" sz="14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36652" y="3388572"/>
            <a:ext cx="1520777" cy="568053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Client PC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1030473" y="4169621"/>
            <a:ext cx="533133" cy="1152526"/>
          </a:xfrm>
          <a:prstGeom prst="downArrow">
            <a:avLst/>
          </a:prstGeom>
          <a:solidFill>
            <a:srgbClr val="192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86039" y="5522172"/>
            <a:ext cx="2021999" cy="112371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Win10 / 7</a:t>
            </a:r>
          </a:p>
          <a:p>
            <a:pPr algn="ctr"/>
            <a:r>
              <a:rPr lang="en-US" altLang="ko-KR" sz="2000" dirty="0" err="1" smtClean="0">
                <a:solidFill>
                  <a:schemeClr val="tx1"/>
                </a:solidFill>
              </a:rPr>
              <a:t>IP:xxx.xxx.xxx.xx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628458" y="5522172"/>
            <a:ext cx="1520777" cy="56185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방화벽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0" name="아래쪽 화살표 29"/>
          <p:cNvSpPr/>
          <p:nvPr/>
        </p:nvSpPr>
        <p:spPr>
          <a:xfrm rot="10800000">
            <a:off x="3122278" y="4169621"/>
            <a:ext cx="533133" cy="1152526"/>
          </a:xfrm>
          <a:prstGeom prst="downArrow">
            <a:avLst/>
          </a:prstGeom>
          <a:solidFill>
            <a:srgbClr val="192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472089" y="3173432"/>
            <a:ext cx="1833514" cy="78319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altLang="ko-KR" sz="20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AWS </a:t>
            </a:r>
            <a:r>
              <a:rPr lang="ko-KR" altLang="en-US" sz="20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방화벽</a:t>
            </a:r>
            <a:endParaRPr lang="en-US" altLang="ko-KR" sz="20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altLang="ko-KR" sz="2000" kern="0" dirty="0">
                <a:solidFill>
                  <a:schemeClr val="tx1"/>
                </a:solidFill>
              </a:rPr>
              <a:t>Port 80 Open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954609" y="3388572"/>
            <a:ext cx="1520777" cy="568053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Web Server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3" name="아래쪽 화살표 32"/>
          <p:cNvSpPr/>
          <p:nvPr/>
        </p:nvSpPr>
        <p:spPr>
          <a:xfrm>
            <a:off x="5448430" y="4169621"/>
            <a:ext cx="533133" cy="1152526"/>
          </a:xfrm>
          <a:prstGeom prst="downArrow">
            <a:avLst/>
          </a:prstGeom>
          <a:solidFill>
            <a:srgbClr val="192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555225" y="5522172"/>
            <a:ext cx="2319544" cy="78319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altLang="ko-KR" sz="20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</a:t>
            </a:r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altLang="ko-KR" sz="2000" kern="0" dirty="0" err="1" smtClean="0">
                <a:solidFill>
                  <a:schemeClr val="tx1"/>
                </a:solidFill>
              </a:rPr>
              <a:t>Linux+Tomcat</a:t>
            </a:r>
            <a:r>
              <a:rPr lang="en-US" altLang="ko-KR" sz="2000" kern="0" dirty="0" smtClean="0">
                <a:solidFill>
                  <a:schemeClr val="tx1"/>
                </a:solidFill>
              </a:rPr>
              <a:t> </a:t>
            </a:r>
            <a:r>
              <a:rPr lang="en-US" altLang="ko-KR" sz="2000" kern="0" dirty="0">
                <a:solidFill>
                  <a:schemeClr val="tx1"/>
                </a:solidFill>
              </a:rPr>
              <a:t>8.5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127451" y="5522172"/>
            <a:ext cx="1520777" cy="56185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방화벽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6" name="아래쪽 화살표 35"/>
          <p:cNvSpPr/>
          <p:nvPr/>
        </p:nvSpPr>
        <p:spPr>
          <a:xfrm rot="10800000">
            <a:off x="7621271" y="4169621"/>
            <a:ext cx="533133" cy="1152526"/>
          </a:xfrm>
          <a:prstGeom prst="downArrow">
            <a:avLst/>
          </a:prstGeom>
          <a:solidFill>
            <a:srgbClr val="192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971082" y="3173432"/>
            <a:ext cx="1833514" cy="78319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altLang="ko-KR" sz="20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AWS </a:t>
            </a:r>
            <a:r>
              <a:rPr lang="ko-KR" altLang="en-US" sz="20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방화벽</a:t>
            </a:r>
            <a:endParaRPr lang="en-US" altLang="ko-KR" sz="20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altLang="ko-KR" sz="2000" kern="0" dirty="0">
                <a:solidFill>
                  <a:schemeClr val="tx1"/>
                </a:solidFill>
              </a:rPr>
              <a:t>Port 80 Open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431359" y="3388572"/>
            <a:ext cx="1520777" cy="568053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DB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Server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아래쪽 화살표 38"/>
          <p:cNvSpPr/>
          <p:nvPr/>
        </p:nvSpPr>
        <p:spPr>
          <a:xfrm>
            <a:off x="9925180" y="4169621"/>
            <a:ext cx="533133" cy="1152526"/>
          </a:xfrm>
          <a:prstGeom prst="downArrow">
            <a:avLst/>
          </a:prstGeom>
          <a:solidFill>
            <a:srgbClr val="192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040222" y="5522172"/>
            <a:ext cx="2303048" cy="78319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altLang="ko-KR" sz="2000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  <a:endParaRPr lang="en-US" altLang="ko-KR" sz="20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altLang="ko-KR" sz="20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Linux+Oracle</a:t>
            </a:r>
            <a:r>
              <a:rPr lang="en-US" altLang="ko-KR" sz="2000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11g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28344" y="987614"/>
            <a:ext cx="5114926" cy="175432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DBMS</a:t>
            </a:r>
          </a:p>
          <a:p>
            <a:r>
              <a:rPr lang="en-US" altLang="ko-KR" dirty="0" smtClean="0"/>
              <a:t>-Oracle DB 11g Ex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WAS</a:t>
            </a:r>
          </a:p>
          <a:p>
            <a:r>
              <a:rPr lang="en-US" altLang="ko-KR" dirty="0" smtClean="0"/>
              <a:t>-Apache Tomcat 8.5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62479" y="987614"/>
            <a:ext cx="2480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OS</a:t>
            </a:r>
          </a:p>
          <a:p>
            <a:r>
              <a:rPr lang="en-US" altLang="ko-KR" dirty="0" smtClean="0"/>
              <a:t>- </a:t>
            </a:r>
            <a:r>
              <a:rPr lang="en-US" altLang="ko-KR" dirty="0"/>
              <a:t>AMI(Amazon Linux)</a:t>
            </a:r>
          </a:p>
          <a:p>
            <a:r>
              <a:rPr lang="en-US" altLang="ko-KR" dirty="0"/>
              <a:t> - Win 10 / </a:t>
            </a:r>
            <a:r>
              <a:rPr lang="en-US" altLang="ko-KR" dirty="0" smtClean="0"/>
              <a:t>7</a:t>
            </a:r>
          </a:p>
          <a:p>
            <a:endParaRPr lang="en-US" altLang="ko-KR" dirty="0"/>
          </a:p>
          <a:p>
            <a:r>
              <a:rPr lang="en-US" altLang="ko-KR" dirty="0"/>
              <a:t>Tools</a:t>
            </a:r>
          </a:p>
          <a:p>
            <a:r>
              <a:rPr lang="en-US" altLang="ko-KR" dirty="0"/>
              <a:t> - AWS </a:t>
            </a:r>
            <a:r>
              <a:rPr lang="ko-KR" altLang="en-US" dirty="0" smtClean="0"/>
              <a:t>방화벽</a:t>
            </a:r>
            <a:endParaRPr lang="en-US" altLang="ko-KR" dirty="0"/>
          </a:p>
        </p:txBody>
      </p:sp>
      <p:sp>
        <p:nvSpPr>
          <p:cNvPr id="44" name="TextBox 43"/>
          <p:cNvSpPr txBox="1"/>
          <p:nvPr/>
        </p:nvSpPr>
        <p:spPr>
          <a:xfrm>
            <a:off x="201932" y="145397"/>
            <a:ext cx="208525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/>
              <a:t>Page. 5 </a:t>
            </a:r>
            <a:r>
              <a:rPr lang="en-US" altLang="ko-KR" sz="2000" b="1" dirty="0"/>
              <a:t>/ </a:t>
            </a:r>
            <a:r>
              <a:rPr lang="ko-KR" altLang="en-US" sz="2000" b="1" dirty="0" smtClean="0"/>
              <a:t>시</a:t>
            </a:r>
            <a:r>
              <a:rPr lang="ko-KR" altLang="en-US" sz="2000" b="1" dirty="0"/>
              <a:t>연</a:t>
            </a:r>
            <a:endParaRPr lang="en-US" altLang="ko-KR" b="1" dirty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49762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36653" y="966011"/>
            <a:ext cx="2472811" cy="50783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white">
                    <a:lumMod val="85000"/>
                  </a:prstClr>
                </a:solidFill>
              </a:rPr>
              <a:t>5.4 </a:t>
            </a:r>
            <a:r>
              <a:rPr lang="ko-KR" altLang="en-US" b="1" dirty="0" smtClean="0">
                <a:solidFill>
                  <a:prstClr val="white">
                    <a:lumMod val="85000"/>
                  </a:prstClr>
                </a:solidFill>
              </a:rPr>
              <a:t>페이지 링크</a:t>
            </a:r>
            <a:endParaRPr lang="ko-KR" altLang="en-US" sz="11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860220" y="0"/>
            <a:ext cx="33317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>
                <a:solidFill>
                  <a:prstClr val="white">
                    <a:lumMod val="85000"/>
                  </a:prstClr>
                </a:solidFill>
              </a:rPr>
              <a:t>SOLUTION </a:t>
            </a:r>
            <a:r>
              <a:rPr lang="en-US" altLang="ko-KR" sz="2800" b="1" i="1" dirty="0" smtClean="0">
                <a:solidFill>
                  <a:prstClr val="white"/>
                </a:solidFill>
              </a:rPr>
              <a:t>KITWARE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32280" y="2336663"/>
            <a:ext cx="2480300" cy="441377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- AWS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632280" y="3860636"/>
            <a:ext cx="2480300" cy="441377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- </a:t>
            </a:r>
            <a:r>
              <a:rPr lang="en-US" altLang="ko-KR" b="1" dirty="0" err="1" smtClean="0">
                <a:solidFill>
                  <a:schemeClr val="bg1"/>
                </a:solidFill>
              </a:rPr>
              <a:t>Git</a:t>
            </a:r>
            <a:r>
              <a:rPr lang="en-US" altLang="ko-KR" b="1" dirty="0" smtClean="0">
                <a:solidFill>
                  <a:schemeClr val="bg1"/>
                </a:solidFill>
              </a:rPr>
              <a:t> Hub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20371" y="2889869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bg1"/>
                </a:solidFill>
                <a:hlinkClick r:id="rId2"/>
              </a:rPr>
              <a:t>AWS</a:t>
            </a:r>
            <a:r>
              <a:rPr lang="ko-KR" altLang="en-US" sz="1400" b="1" dirty="0" smtClean="0">
                <a:solidFill>
                  <a:schemeClr val="bg1"/>
                </a:solidFill>
                <a:hlinkClick r:id="rId2"/>
              </a:rPr>
              <a:t>서버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1932" y="145397"/>
            <a:ext cx="20852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white"/>
                </a:solidFill>
              </a:rPr>
              <a:t>Page. 5 </a:t>
            </a:r>
            <a:r>
              <a:rPr lang="en-US" altLang="ko-KR" sz="2000" b="1" dirty="0">
                <a:solidFill>
                  <a:prstClr val="white"/>
                </a:solidFill>
              </a:rPr>
              <a:t>/ </a:t>
            </a:r>
            <a:r>
              <a:rPr lang="ko-KR" altLang="en-US" sz="2000" b="1" dirty="0" smtClean="0">
                <a:solidFill>
                  <a:prstClr val="white"/>
                </a:solidFill>
              </a:rPr>
              <a:t>시</a:t>
            </a:r>
            <a:r>
              <a:rPr lang="ko-KR" altLang="en-US" sz="2000" b="1" dirty="0">
                <a:solidFill>
                  <a:prstClr val="white"/>
                </a:solidFill>
              </a:rPr>
              <a:t>연</a:t>
            </a:r>
            <a:endParaRPr lang="en-US" altLang="ko-KR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95736" y="4737719"/>
            <a:ext cx="1433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err="1" smtClean="0">
                <a:solidFill>
                  <a:schemeClr val="bg1"/>
                </a:solidFill>
                <a:hlinkClick r:id="rId3"/>
              </a:rPr>
              <a:t>깃허브</a:t>
            </a:r>
            <a:r>
              <a:rPr lang="ko-KR" altLang="en-US" sz="1400" b="1" dirty="0" smtClean="0">
                <a:solidFill>
                  <a:schemeClr val="bg1"/>
                </a:solidFill>
                <a:hlinkClick r:id="rId3"/>
              </a:rPr>
              <a:t> 링크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415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1" y="3913031"/>
            <a:ext cx="12192000" cy="466530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2" name="이등변 삼각형 1"/>
          <p:cNvSpPr/>
          <p:nvPr/>
        </p:nvSpPr>
        <p:spPr>
          <a:xfrm>
            <a:off x="536655" y="3306541"/>
            <a:ext cx="1180178" cy="606490"/>
          </a:xfrm>
          <a:prstGeom prst="triangl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이등변 삼각형 12"/>
          <p:cNvSpPr/>
          <p:nvPr/>
        </p:nvSpPr>
        <p:spPr>
          <a:xfrm>
            <a:off x="3714433" y="3306541"/>
            <a:ext cx="1180178" cy="606490"/>
          </a:xfrm>
          <a:prstGeom prst="triangl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이등변 삼각형 13"/>
          <p:cNvSpPr/>
          <p:nvPr/>
        </p:nvSpPr>
        <p:spPr>
          <a:xfrm>
            <a:off x="6724998" y="3345006"/>
            <a:ext cx="1180178" cy="606490"/>
          </a:xfrm>
          <a:prstGeom prst="triangl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이등변 삼각형 14"/>
          <p:cNvSpPr/>
          <p:nvPr/>
        </p:nvSpPr>
        <p:spPr>
          <a:xfrm>
            <a:off x="9758738" y="3306541"/>
            <a:ext cx="1180178" cy="606490"/>
          </a:xfrm>
          <a:prstGeom prst="triangl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2111829" y="4379561"/>
            <a:ext cx="1180178" cy="606490"/>
          </a:xfrm>
          <a:prstGeom prst="triangl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7" name="이등변 삼각형 16"/>
          <p:cNvSpPr/>
          <p:nvPr/>
        </p:nvSpPr>
        <p:spPr>
          <a:xfrm rot="10800000">
            <a:off x="5258794" y="4379561"/>
            <a:ext cx="1180178" cy="606490"/>
          </a:xfrm>
          <a:prstGeom prst="triangl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8" name="이등변 삼각형 17"/>
          <p:cNvSpPr/>
          <p:nvPr/>
        </p:nvSpPr>
        <p:spPr>
          <a:xfrm rot="10800000">
            <a:off x="8214822" y="4379562"/>
            <a:ext cx="1180178" cy="606490"/>
          </a:xfrm>
          <a:prstGeom prst="triangl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6653" y="966011"/>
            <a:ext cx="2472811" cy="50783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white">
                    <a:lumMod val="85000"/>
                  </a:prstClr>
                </a:solidFill>
              </a:rPr>
              <a:t>5.5 </a:t>
            </a:r>
            <a:r>
              <a:rPr lang="ko-KR" altLang="en-US" b="1" dirty="0" smtClean="0">
                <a:solidFill>
                  <a:prstClr val="white">
                    <a:lumMod val="85000"/>
                  </a:prstClr>
                </a:solidFill>
              </a:rPr>
              <a:t>시연순서</a:t>
            </a:r>
            <a:endParaRPr lang="en-US" altLang="ko-KR" sz="11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860220" y="0"/>
            <a:ext cx="33317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>
                <a:solidFill>
                  <a:prstClr val="white">
                    <a:lumMod val="85000"/>
                  </a:prstClr>
                </a:solidFill>
              </a:rPr>
              <a:t>SOLUTION </a:t>
            </a:r>
            <a:r>
              <a:rPr lang="en-US" altLang="ko-KR" sz="2800" b="1" i="1" dirty="0" smtClean="0">
                <a:solidFill>
                  <a:prstClr val="white"/>
                </a:solidFill>
              </a:rPr>
              <a:t>KITWARE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1932" y="145397"/>
            <a:ext cx="20852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white"/>
                </a:solidFill>
              </a:rPr>
              <a:t>Page. 5 </a:t>
            </a:r>
            <a:r>
              <a:rPr lang="en-US" altLang="ko-KR" sz="2000" b="1" dirty="0">
                <a:solidFill>
                  <a:prstClr val="white"/>
                </a:solidFill>
              </a:rPr>
              <a:t>/ </a:t>
            </a:r>
            <a:r>
              <a:rPr lang="ko-KR" altLang="en-US" sz="2000" b="1" dirty="0" smtClean="0">
                <a:solidFill>
                  <a:prstClr val="white"/>
                </a:solidFill>
              </a:rPr>
              <a:t>시</a:t>
            </a:r>
            <a:r>
              <a:rPr lang="ko-KR" altLang="en-US" sz="2000" b="1" dirty="0">
                <a:solidFill>
                  <a:prstClr val="white"/>
                </a:solidFill>
              </a:rPr>
              <a:t>연</a:t>
            </a:r>
            <a:endParaRPr lang="en-US" altLang="ko-KR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49" name="TextBox 115">
            <a:extLst>
              <a:ext uri="{FF2B5EF4-FFF2-40B4-BE49-F238E27FC236}">
                <a16:creationId xmlns:a16="http://schemas.microsoft.com/office/drawing/2014/main" xmlns="" id="{7B4C775E-BEAA-4A6C-99F8-DE5298869413}"/>
              </a:ext>
            </a:extLst>
          </p:cNvPr>
          <p:cNvSpPr txBox="1"/>
          <p:nvPr/>
        </p:nvSpPr>
        <p:spPr>
          <a:xfrm>
            <a:off x="5843159" y="2550042"/>
            <a:ext cx="2943854" cy="652476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b="1" dirty="0" smtClean="0">
                <a:solidFill>
                  <a:prstClr val="white"/>
                </a:solidFill>
              </a:rPr>
              <a:t>[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근태관리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]</a:t>
            </a:r>
          </a:p>
          <a:p>
            <a:pPr algn="ctr">
              <a:lnSpc>
                <a:spcPct val="130000"/>
              </a:lnSpc>
            </a:pPr>
            <a:r>
              <a:rPr lang="ko-KR" altLang="en-US" sz="1400" b="1" dirty="0" smtClean="0">
                <a:solidFill>
                  <a:prstClr val="white"/>
                </a:solidFill>
              </a:rPr>
              <a:t>출퇴근 확인 및 사유등록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52" name="TextBox 118">
            <a:extLst>
              <a:ext uri="{FF2B5EF4-FFF2-40B4-BE49-F238E27FC236}">
                <a16:creationId xmlns:a16="http://schemas.microsoft.com/office/drawing/2014/main" xmlns="" id="{EAC3EA22-BFAE-47BE-9B07-767BDC5607C4}"/>
              </a:ext>
            </a:extLst>
          </p:cNvPr>
          <p:cNvSpPr txBox="1"/>
          <p:nvPr/>
        </p:nvSpPr>
        <p:spPr>
          <a:xfrm>
            <a:off x="85009" y="2167790"/>
            <a:ext cx="2083470" cy="932553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b="1" dirty="0" smtClean="0">
                <a:solidFill>
                  <a:prstClr val="white"/>
                </a:solidFill>
              </a:rPr>
              <a:t>[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회원가입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]</a:t>
            </a:r>
          </a:p>
          <a:p>
            <a:pPr algn="ctr">
              <a:lnSpc>
                <a:spcPct val="130000"/>
              </a:lnSpc>
            </a:pPr>
            <a:r>
              <a:rPr lang="ko-KR" altLang="en-US" sz="1400" b="1" dirty="0" smtClean="0">
                <a:solidFill>
                  <a:prstClr val="white"/>
                </a:solidFill>
              </a:rPr>
              <a:t>가입</a:t>
            </a:r>
            <a:r>
              <a:rPr lang="en-US" altLang="ko-KR" sz="1400" b="1" dirty="0">
                <a:solidFill>
                  <a:prstClr val="white"/>
                </a:solidFill>
              </a:rPr>
              <a:t>, </a:t>
            </a:r>
            <a:r>
              <a:rPr lang="ko-KR" altLang="en-US" sz="1400" b="1" dirty="0">
                <a:solidFill>
                  <a:prstClr val="white"/>
                </a:solidFill>
              </a:rPr>
              <a:t>수정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, 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ID/PW E-Mail 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찾기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55" name="TextBox 122">
            <a:extLst>
              <a:ext uri="{FF2B5EF4-FFF2-40B4-BE49-F238E27FC236}">
                <a16:creationId xmlns:a16="http://schemas.microsoft.com/office/drawing/2014/main" xmlns="" id="{889D978B-9580-45E3-B238-E22F3F1EA62E}"/>
              </a:ext>
            </a:extLst>
          </p:cNvPr>
          <p:cNvSpPr txBox="1"/>
          <p:nvPr/>
        </p:nvSpPr>
        <p:spPr>
          <a:xfrm>
            <a:off x="7752572" y="5266807"/>
            <a:ext cx="2104678" cy="620096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b="1" dirty="0" smtClean="0">
                <a:solidFill>
                  <a:prstClr val="white"/>
                </a:solidFill>
              </a:rPr>
              <a:t>[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게시판</a:t>
            </a:r>
            <a:r>
              <a:rPr lang="en-US" altLang="ko-KR" sz="1400" b="1" dirty="0">
                <a:solidFill>
                  <a:prstClr val="white"/>
                </a:solidFill>
              </a:rPr>
              <a:t>]</a:t>
            </a:r>
            <a:endParaRPr lang="en-US" altLang="ko-KR" sz="1400" b="1" dirty="0" smtClean="0">
              <a:solidFill>
                <a:prstClr val="white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b="1" dirty="0" smtClean="0">
                <a:solidFill>
                  <a:prstClr val="white"/>
                </a:solidFill>
              </a:rPr>
              <a:t>작성</a:t>
            </a:r>
            <a:r>
              <a:rPr lang="en-US" altLang="ko-KR" sz="1400" b="1" dirty="0">
                <a:solidFill>
                  <a:prstClr val="white"/>
                </a:solidFill>
              </a:rPr>
              <a:t>, </a:t>
            </a:r>
            <a:r>
              <a:rPr lang="ko-KR" altLang="en-US" sz="1400" b="1" dirty="0">
                <a:solidFill>
                  <a:prstClr val="white"/>
                </a:solidFill>
              </a:rPr>
              <a:t>수정</a:t>
            </a:r>
            <a:r>
              <a:rPr lang="en-US" altLang="ko-KR" sz="1400" b="1" dirty="0">
                <a:solidFill>
                  <a:prstClr val="white"/>
                </a:solidFill>
              </a:rPr>
              <a:t>, </a:t>
            </a:r>
            <a:r>
              <a:rPr lang="ko-KR" altLang="en-US" sz="1400" b="1" dirty="0">
                <a:solidFill>
                  <a:prstClr val="white"/>
                </a:solidFill>
              </a:rPr>
              <a:t>삭제</a:t>
            </a:r>
            <a:r>
              <a:rPr lang="en-US" altLang="ko-KR" sz="1400" b="1" dirty="0">
                <a:solidFill>
                  <a:prstClr val="white"/>
                </a:solidFill>
              </a:rPr>
              <a:t>, </a:t>
            </a:r>
            <a:r>
              <a:rPr lang="ko-KR" altLang="en-US" sz="1400" b="1" dirty="0" err="1" smtClean="0">
                <a:solidFill>
                  <a:prstClr val="white"/>
                </a:solidFill>
              </a:rPr>
              <a:t>댓글</a:t>
            </a:r>
            <a:endParaRPr lang="en-US" altLang="zh-CN" sz="1400" b="1" dirty="0">
              <a:solidFill>
                <a:prstClr val="white"/>
              </a:solidFill>
              <a:latin typeface="宋体"/>
            </a:endParaRPr>
          </a:p>
        </p:txBody>
      </p:sp>
      <p:sp>
        <p:nvSpPr>
          <p:cNvPr id="61" name="TextBox 130">
            <a:extLst>
              <a:ext uri="{FF2B5EF4-FFF2-40B4-BE49-F238E27FC236}">
                <a16:creationId xmlns:a16="http://schemas.microsoft.com/office/drawing/2014/main" xmlns="" id="{70C1FFF0-CBE4-46E6-AC7E-F9113FA6B127}"/>
              </a:ext>
            </a:extLst>
          </p:cNvPr>
          <p:cNvSpPr txBox="1"/>
          <p:nvPr/>
        </p:nvSpPr>
        <p:spPr>
          <a:xfrm>
            <a:off x="4883442" y="5280688"/>
            <a:ext cx="1930878" cy="621635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b="1" dirty="0" smtClean="0">
                <a:solidFill>
                  <a:prstClr val="white"/>
                </a:solidFill>
              </a:rPr>
              <a:t>[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일정관리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]</a:t>
            </a:r>
          </a:p>
          <a:p>
            <a:pPr algn="ctr">
              <a:lnSpc>
                <a:spcPct val="130000"/>
              </a:lnSpc>
            </a:pPr>
            <a:r>
              <a:rPr lang="ko-KR" altLang="en-US" sz="1400" b="1" dirty="0" smtClean="0">
                <a:solidFill>
                  <a:prstClr val="white"/>
                </a:solidFill>
              </a:rPr>
              <a:t>일정 등록 및 삭제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64" name="TextBox 138">
            <a:extLst>
              <a:ext uri="{FF2B5EF4-FFF2-40B4-BE49-F238E27FC236}">
                <a16:creationId xmlns:a16="http://schemas.microsoft.com/office/drawing/2014/main" xmlns="" id="{169EE94C-B7BD-4E43-8F35-502D610A0B60}"/>
              </a:ext>
            </a:extLst>
          </p:cNvPr>
          <p:cNvSpPr txBox="1"/>
          <p:nvPr/>
        </p:nvSpPr>
        <p:spPr>
          <a:xfrm>
            <a:off x="3292007" y="2580883"/>
            <a:ext cx="2104678" cy="621635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b="1" dirty="0" smtClean="0">
                <a:solidFill>
                  <a:prstClr val="white"/>
                </a:solidFill>
              </a:rPr>
              <a:t>[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전자메일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]</a:t>
            </a:r>
          </a:p>
          <a:p>
            <a:pPr algn="ctr">
              <a:lnSpc>
                <a:spcPct val="130000"/>
              </a:lnSpc>
            </a:pPr>
            <a:r>
              <a:rPr lang="ko-KR" altLang="en-US" sz="1400" b="1" dirty="0" smtClean="0">
                <a:solidFill>
                  <a:prstClr val="white"/>
                </a:solidFill>
              </a:rPr>
              <a:t>메일 </a:t>
            </a:r>
            <a:r>
              <a:rPr lang="ko-KR" altLang="en-US" sz="1400" b="1" dirty="0">
                <a:solidFill>
                  <a:prstClr val="white"/>
                </a:solidFill>
              </a:rPr>
              <a:t>송</a:t>
            </a:r>
            <a:r>
              <a:rPr lang="en-US" altLang="ko-KR" sz="1400" b="1" dirty="0">
                <a:solidFill>
                  <a:prstClr val="white"/>
                </a:solidFill>
              </a:rPr>
              <a:t>/</a:t>
            </a:r>
            <a:r>
              <a:rPr lang="ko-KR" altLang="en-US" sz="1400" b="1" dirty="0">
                <a:solidFill>
                  <a:prstClr val="white"/>
                </a:solidFill>
              </a:rPr>
              <a:t>수신 </a:t>
            </a:r>
            <a:r>
              <a:rPr lang="en-US" altLang="ko-KR" sz="1400" b="1" dirty="0">
                <a:solidFill>
                  <a:prstClr val="white"/>
                </a:solidFill>
              </a:rPr>
              <a:t>/ 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삭제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67" name="TextBox 130">
            <a:extLst>
              <a:ext uri="{FF2B5EF4-FFF2-40B4-BE49-F238E27FC236}">
                <a16:creationId xmlns:a16="http://schemas.microsoft.com/office/drawing/2014/main" xmlns="" id="{9263A400-F53A-432A-95AA-B674B7447104}"/>
              </a:ext>
            </a:extLst>
          </p:cNvPr>
          <p:cNvSpPr txBox="1"/>
          <p:nvPr/>
        </p:nvSpPr>
        <p:spPr>
          <a:xfrm>
            <a:off x="9383388" y="2020730"/>
            <a:ext cx="1930878" cy="1181788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b="1" dirty="0" smtClean="0">
                <a:solidFill>
                  <a:prstClr val="white"/>
                </a:solidFill>
              </a:rPr>
              <a:t>[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관리자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]</a:t>
            </a:r>
          </a:p>
          <a:p>
            <a:pPr algn="ctr">
              <a:lnSpc>
                <a:spcPct val="130000"/>
              </a:lnSpc>
            </a:pPr>
            <a:r>
              <a:rPr lang="ko-KR" altLang="en-US" sz="1400" b="1" dirty="0" smtClean="0">
                <a:solidFill>
                  <a:prstClr val="white"/>
                </a:solidFill>
              </a:rPr>
              <a:t>조직 및 회원관리</a:t>
            </a:r>
            <a:endParaRPr lang="en-US" altLang="ko-KR" sz="1400" b="1" dirty="0" smtClean="0">
              <a:solidFill>
                <a:prstClr val="white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b="1" dirty="0" smtClean="0">
                <a:solidFill>
                  <a:prstClr val="white"/>
                </a:solidFill>
              </a:rPr>
              <a:t>결재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, 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일정 관리</a:t>
            </a:r>
            <a:endParaRPr lang="en-US" altLang="ko-KR" sz="1400" b="1" dirty="0" smtClean="0">
              <a:solidFill>
                <a:prstClr val="white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b="1" dirty="0" smtClean="0">
                <a:solidFill>
                  <a:prstClr val="white"/>
                </a:solidFill>
              </a:rPr>
              <a:t>통계 그래프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823" y="3913031"/>
            <a:ext cx="76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white"/>
                </a:solidFill>
              </a:rPr>
              <a:t>Step1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317997" y="3961630"/>
            <a:ext cx="76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white"/>
                </a:solidFill>
              </a:rPr>
              <a:t>Step2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920602" y="3913031"/>
            <a:ext cx="76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white"/>
                </a:solidFill>
              </a:rPr>
              <a:t>Step3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464962" y="3962024"/>
            <a:ext cx="76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white"/>
                </a:solidFill>
              </a:rPr>
              <a:t>Step4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931167" y="3913031"/>
            <a:ext cx="76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white"/>
                </a:solidFill>
              </a:rPr>
              <a:t>Step5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420991" y="3962024"/>
            <a:ext cx="76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white"/>
                </a:solidFill>
              </a:rPr>
              <a:t>Step6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964907" y="3913031"/>
            <a:ext cx="76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white"/>
                </a:solidFill>
              </a:rPr>
              <a:t>Step7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TextBox 126">
            <a:extLst>
              <a:ext uri="{FF2B5EF4-FFF2-40B4-BE49-F238E27FC236}">
                <a16:creationId xmlns:a16="http://schemas.microsoft.com/office/drawing/2014/main" xmlns="" id="{BE8D7568-4E4B-463E-8B95-F65324150A33}"/>
              </a:ext>
            </a:extLst>
          </p:cNvPr>
          <p:cNvSpPr txBox="1"/>
          <p:nvPr/>
        </p:nvSpPr>
        <p:spPr>
          <a:xfrm>
            <a:off x="1736477" y="5265268"/>
            <a:ext cx="1930878" cy="621635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b="1" dirty="0" smtClean="0">
                <a:solidFill>
                  <a:prstClr val="white"/>
                </a:solidFill>
              </a:rPr>
              <a:t>[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전자결재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]</a:t>
            </a:r>
          </a:p>
          <a:p>
            <a:pPr algn="ctr">
              <a:lnSpc>
                <a:spcPct val="130000"/>
              </a:lnSpc>
            </a:pPr>
            <a:r>
              <a:rPr lang="ko-KR" altLang="en-US" sz="1400" b="1" dirty="0" smtClean="0">
                <a:solidFill>
                  <a:prstClr val="white"/>
                </a:solidFill>
              </a:rPr>
              <a:t>기안 </a:t>
            </a:r>
            <a:r>
              <a:rPr lang="ko-KR" altLang="en-US" sz="1400" b="1" dirty="0">
                <a:solidFill>
                  <a:prstClr val="white"/>
                </a:solidFill>
              </a:rPr>
              <a:t>작성</a:t>
            </a:r>
            <a:r>
              <a:rPr lang="en-US" altLang="ko-KR" sz="1400" b="1" dirty="0">
                <a:solidFill>
                  <a:prstClr val="white"/>
                </a:solidFill>
              </a:rPr>
              <a:t>, 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결재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, 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삭제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25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60130" y="3435071"/>
            <a:ext cx="591379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chemeClr val="bg1"/>
                </a:solidFill>
              </a:rPr>
              <a:t>회원가입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가입과 수정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로그인과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ID/PW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찾기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chemeClr val="bg1"/>
                </a:solidFill>
              </a:rPr>
              <a:t>커뮤니티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공지사항과 자유게시판 등 게시판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chemeClr val="bg1"/>
                </a:solidFill>
              </a:rPr>
              <a:t>전자결재 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일반결재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지출결재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</a:rPr>
              <a:t>휴가결재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결재함과 승인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반려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chemeClr val="bg1"/>
                </a:solidFill>
              </a:rPr>
              <a:t>전자메일  메일쓰기와  송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수신 확인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chemeClr val="bg1"/>
                </a:solidFill>
              </a:rPr>
              <a:t>일정관리  캘린더를 이용한 개인 일정 등록과 조회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chemeClr val="bg1"/>
                </a:solidFill>
              </a:rPr>
              <a:t>근태관리  출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퇴근 휴가 기록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chemeClr val="bg1"/>
                </a:solidFill>
              </a:rPr>
              <a:t>관리자     전체 수정과 조직관리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인사관리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통계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6652" y="2903934"/>
            <a:ext cx="2729061" cy="45429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>
                    <a:lumMod val="85000"/>
                  </a:prstClr>
                </a:solidFill>
              </a:rPr>
              <a:t>1.2 </a:t>
            </a:r>
            <a:r>
              <a:rPr lang="ko-KR" altLang="en-US" b="1" dirty="0">
                <a:solidFill>
                  <a:prstClr val="white">
                    <a:lumMod val="85000"/>
                  </a:prstClr>
                </a:solidFill>
              </a:rPr>
              <a:t>프로그램 기능</a:t>
            </a:r>
            <a:r>
              <a:rPr lang="en-US" altLang="ko-KR" b="1" dirty="0">
                <a:solidFill>
                  <a:prstClr val="white">
                    <a:lumMod val="85000"/>
                  </a:prstClr>
                </a:solidFill>
              </a:rPr>
              <a:t>. </a:t>
            </a:r>
            <a:endParaRPr lang="ko-KR" altLang="en-US" sz="11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1932" y="145397"/>
            <a:ext cx="2527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Page. </a:t>
            </a:r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/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개발목표</a:t>
            </a:r>
            <a:endParaRPr lang="en-US" altLang="ko-KR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6653" y="966011"/>
            <a:ext cx="2729061" cy="45429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>
                    <a:lumMod val="85000"/>
                  </a:prstClr>
                </a:solidFill>
              </a:rPr>
              <a:t>1.1 </a:t>
            </a:r>
            <a:r>
              <a:rPr lang="ko-KR" altLang="en-US" b="1" dirty="0">
                <a:solidFill>
                  <a:prstClr val="white">
                    <a:lumMod val="85000"/>
                  </a:prstClr>
                </a:solidFill>
              </a:rPr>
              <a:t>개발목적</a:t>
            </a:r>
            <a:r>
              <a:rPr lang="en-US" altLang="ko-KR" b="1" dirty="0">
                <a:solidFill>
                  <a:prstClr val="white">
                    <a:lumMod val="85000"/>
                  </a:prstClr>
                </a:solidFill>
              </a:rPr>
              <a:t>.   </a:t>
            </a:r>
            <a:endParaRPr lang="ko-KR" altLang="en-US" sz="11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860220" y="0"/>
            <a:ext cx="33317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>
                <a:solidFill>
                  <a:schemeClr val="bg1"/>
                </a:solidFill>
              </a:rPr>
              <a:t>SOLUTION </a:t>
            </a:r>
            <a:r>
              <a:rPr lang="en-US" altLang="ko-KR" sz="2800" b="1" i="1" dirty="0" smtClean="0">
                <a:solidFill>
                  <a:schemeClr val="bg1"/>
                </a:solidFill>
              </a:rPr>
              <a:t>KITWARE</a:t>
            </a:r>
            <a:endParaRPr lang="en-US" altLang="ko-KR" sz="2800" b="1" i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0130" y="1557000"/>
            <a:ext cx="4600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- </a:t>
            </a:r>
            <a:r>
              <a:rPr lang="ko-KR" altLang="en-US" sz="1600" b="1" dirty="0">
                <a:solidFill>
                  <a:schemeClr val="bg1"/>
                </a:solidFill>
              </a:rPr>
              <a:t>원활한 사내운용을 위한 그룹웨어 솔루션 개발</a:t>
            </a:r>
          </a:p>
        </p:txBody>
      </p:sp>
    </p:spTree>
    <p:extLst>
      <p:ext uri="{BB962C8B-B14F-4D97-AF65-F5344CB8AC3E}">
        <p14:creationId xmlns:p14="http://schemas.microsoft.com/office/powerpoint/2010/main" val="342382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121485" y="1548126"/>
            <a:ext cx="20606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/>
                </a:solidFill>
              </a:rPr>
              <a:t>Page. 6 </a:t>
            </a:r>
            <a:endParaRPr lang="en-US" altLang="ko-KR" sz="12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3820739" y="1934128"/>
            <a:ext cx="363853" cy="32259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74465" y="2378090"/>
            <a:ext cx="42913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b="1" dirty="0" err="1" smtClean="0">
                <a:solidFill>
                  <a:schemeClr val="bg1"/>
                </a:solidFill>
              </a:rPr>
              <a:t>QnA</a:t>
            </a:r>
            <a:endParaRPr lang="ko-KR" altLang="en-US" sz="9600" dirty="0">
              <a:solidFill>
                <a:schemeClr val="bg1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3540891" y="2057419"/>
            <a:ext cx="4958473" cy="2949666"/>
          </a:xfrm>
          <a:custGeom>
            <a:avLst/>
            <a:gdLst>
              <a:gd name="connsiteX0" fmla="*/ 0 w 3610635"/>
              <a:gd name="connsiteY0" fmla="*/ 0 h 1523999"/>
              <a:gd name="connsiteX1" fmla="*/ 298866 w 3610635"/>
              <a:gd name="connsiteY1" fmla="*/ 0 h 1523999"/>
              <a:gd name="connsiteX2" fmla="*/ 298866 w 3610635"/>
              <a:gd name="connsiteY2" fmla="*/ 17800 h 1523999"/>
              <a:gd name="connsiteX3" fmla="*/ 17800 w 3610635"/>
              <a:gd name="connsiteY3" fmla="*/ 17800 h 1523999"/>
              <a:gd name="connsiteX4" fmla="*/ 17800 w 3610635"/>
              <a:gd name="connsiteY4" fmla="*/ 1506199 h 1523999"/>
              <a:gd name="connsiteX5" fmla="*/ 3592835 w 3610635"/>
              <a:gd name="connsiteY5" fmla="*/ 1506199 h 1523999"/>
              <a:gd name="connsiteX6" fmla="*/ 3592835 w 3610635"/>
              <a:gd name="connsiteY6" fmla="*/ 17800 h 1523999"/>
              <a:gd name="connsiteX7" fmla="*/ 685727 w 3610635"/>
              <a:gd name="connsiteY7" fmla="*/ 17800 h 1523999"/>
              <a:gd name="connsiteX8" fmla="*/ 685727 w 3610635"/>
              <a:gd name="connsiteY8" fmla="*/ 0 h 1523999"/>
              <a:gd name="connsiteX9" fmla="*/ 3610635 w 3610635"/>
              <a:gd name="connsiteY9" fmla="*/ 0 h 1523999"/>
              <a:gd name="connsiteX10" fmla="*/ 3610635 w 3610635"/>
              <a:gd name="connsiteY10" fmla="*/ 1523999 h 1523999"/>
              <a:gd name="connsiteX11" fmla="*/ 0 w 3610635"/>
              <a:gd name="connsiteY11" fmla="*/ 1523999 h 152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10635" h="1523999">
                <a:moveTo>
                  <a:pt x="0" y="0"/>
                </a:moveTo>
                <a:lnTo>
                  <a:pt x="298866" y="0"/>
                </a:lnTo>
                <a:lnTo>
                  <a:pt x="298866" y="17800"/>
                </a:lnTo>
                <a:lnTo>
                  <a:pt x="17800" y="17800"/>
                </a:lnTo>
                <a:lnTo>
                  <a:pt x="17800" y="1506199"/>
                </a:lnTo>
                <a:lnTo>
                  <a:pt x="3592835" y="1506199"/>
                </a:lnTo>
                <a:lnTo>
                  <a:pt x="3592835" y="17800"/>
                </a:lnTo>
                <a:lnTo>
                  <a:pt x="685727" y="17800"/>
                </a:lnTo>
                <a:lnTo>
                  <a:pt x="685727" y="0"/>
                </a:lnTo>
                <a:lnTo>
                  <a:pt x="3610635" y="0"/>
                </a:lnTo>
                <a:lnTo>
                  <a:pt x="3610635" y="1523999"/>
                </a:lnTo>
                <a:lnTo>
                  <a:pt x="0" y="1523999"/>
                </a:ln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860220" y="0"/>
            <a:ext cx="33317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>
                <a:solidFill>
                  <a:prstClr val="white">
                    <a:lumMod val="85000"/>
                  </a:prstClr>
                </a:solidFill>
              </a:rPr>
              <a:t>SOLUTION </a:t>
            </a:r>
            <a:r>
              <a:rPr lang="en-US" altLang="ko-KR" sz="2800" b="1" i="1" dirty="0" smtClean="0">
                <a:solidFill>
                  <a:prstClr val="white"/>
                </a:solidFill>
              </a:rPr>
              <a:t>KITWARE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963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095999" y="4598575"/>
            <a:ext cx="2102865" cy="340276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</a:rPr>
              <a:t>김수진 김영동 염창섭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26326" y="4598575"/>
            <a:ext cx="1969673" cy="34027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prstClr val="white"/>
                </a:solidFill>
              </a:rPr>
              <a:t>팀</a:t>
            </a:r>
            <a:r>
              <a:rPr lang="ko-KR" altLang="en-US" sz="1400" b="1" dirty="0">
                <a:solidFill>
                  <a:prstClr val="white"/>
                </a:solidFill>
              </a:rPr>
              <a:t>원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430161" y="2110947"/>
            <a:ext cx="3665837" cy="1293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tx1"/>
                </a:solidFill>
                <a:latin typeface="+mj-lt"/>
              </a:rPr>
              <a:t>THANK</a:t>
            </a:r>
            <a:endParaRPr lang="ko-KR" altLang="en-US" sz="4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96000" y="2110947"/>
            <a:ext cx="3583459" cy="1293340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prstClr val="white"/>
                </a:solidFill>
              </a:rPr>
              <a:t>YOU!</a:t>
            </a:r>
            <a:endParaRPr lang="ko-KR" altLang="en-US" sz="4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486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095999" y="-2536"/>
            <a:ext cx="6096000" cy="6858000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98" y="738767"/>
            <a:ext cx="4420383" cy="54348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06508" y="2948385"/>
            <a:ext cx="1672253" cy="956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담당역할</a:t>
            </a:r>
            <a:endParaRPr lang="en-US" altLang="ko-KR" sz="2000" b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공정도표</a:t>
            </a:r>
            <a:endParaRPr lang="en-US" altLang="ko-KR" sz="2000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95999" y="1901719"/>
            <a:ext cx="4960600" cy="667962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</a:rPr>
              <a:t>Page.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2 </a:t>
            </a:r>
            <a:r>
              <a:rPr lang="en-US" altLang="ko-KR" sz="3200" b="1" dirty="0">
                <a:solidFill>
                  <a:schemeClr val="bg1"/>
                </a:solidFill>
              </a:rPr>
              <a:t>/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개발계</a:t>
            </a:r>
            <a:r>
              <a:rPr lang="ko-KR" altLang="en-US" sz="3200" b="1" dirty="0">
                <a:solidFill>
                  <a:schemeClr val="bg1"/>
                </a:solidFill>
              </a:rPr>
              <a:t>획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017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4966803" y="3881876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121833" y="3881873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506843" y="3881872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891853" y="3881871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7276863" y="3881870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7661873" y="3881869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046883" y="3881868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8431893" y="3881867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351812" y="3877861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736822" y="3877860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780935" y="3881876"/>
            <a:ext cx="1788571" cy="34027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white"/>
                </a:solidFill>
              </a:rPr>
              <a:t>주제선</a:t>
            </a:r>
            <a:r>
              <a:rPr lang="ko-KR" altLang="en-US" b="1" dirty="0">
                <a:solidFill>
                  <a:prstClr val="white"/>
                </a:solidFill>
              </a:rPr>
              <a:t>정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79359" y="4292484"/>
            <a:ext cx="1788571" cy="34027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white"/>
                </a:solidFill>
              </a:rPr>
              <a:t>요구분</a:t>
            </a:r>
            <a:r>
              <a:rPr lang="ko-KR" altLang="en-US" b="1" dirty="0">
                <a:solidFill>
                  <a:prstClr val="white"/>
                </a:solidFill>
              </a:rPr>
              <a:t>석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1778575" y="4714465"/>
            <a:ext cx="1788571" cy="34027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white"/>
                </a:solidFill>
              </a:rPr>
              <a:t>상세 디자인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778573" y="5131385"/>
            <a:ext cx="1788571" cy="34027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white"/>
                </a:solidFill>
              </a:rPr>
              <a:t>구현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1780148" y="5973023"/>
            <a:ext cx="1788571" cy="34027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white"/>
                </a:solidFill>
              </a:rPr>
              <a:t>발표</a:t>
            </a:r>
            <a:endParaRPr lang="en-US" altLang="ko-KR" b="1" dirty="0" smtClean="0">
              <a:solidFill>
                <a:prstClr val="white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1779359" y="5549601"/>
            <a:ext cx="1788571" cy="34027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white"/>
                </a:solidFill>
              </a:rPr>
              <a:t>테스</a:t>
            </a:r>
            <a:r>
              <a:rPr lang="ko-KR" altLang="en-US" b="1" dirty="0">
                <a:solidFill>
                  <a:prstClr val="white"/>
                </a:solidFill>
              </a:rPr>
              <a:t>트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8796556" y="3877860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9181566" y="3877859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9566576" y="3877858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9951586" y="3877857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10336596" y="3877856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0721606" y="3877855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568719" y="3879119"/>
            <a:ext cx="882979" cy="343033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prstClr val="white"/>
                </a:solidFill>
              </a:rPr>
              <a:t>2/11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567930" y="4291105"/>
            <a:ext cx="882979" cy="343033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prstClr val="white"/>
                </a:solidFill>
              </a:rPr>
              <a:t>2/13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3567142" y="4713086"/>
            <a:ext cx="882979" cy="343033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prstClr val="white"/>
                </a:solidFill>
              </a:rPr>
              <a:t>2/15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567930" y="5128628"/>
            <a:ext cx="882979" cy="343033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prstClr val="white"/>
                </a:solidFill>
              </a:rPr>
              <a:t>2/26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3567140" y="5546844"/>
            <a:ext cx="882979" cy="343033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prstClr val="white"/>
                </a:solidFill>
              </a:rPr>
              <a:t>3/1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567930" y="5973023"/>
            <a:ext cx="882979" cy="343033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prstClr val="white"/>
                </a:solidFill>
              </a:rPr>
              <a:t>3/4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961216" y="4323393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6116246" y="4323390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6501256" y="4323389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6886266" y="4323388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7271276" y="4323387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7656286" y="4323386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8041296" y="4323385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8426306" y="4323384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5731235" y="4319377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8790969" y="4319377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9175979" y="4319376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9560989" y="4319375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9945999" y="4319374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10331009" y="4319373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10716019" y="4319372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5350236" y="4319370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4965227" y="4741920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6890277" y="4741915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7275287" y="4741914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7660297" y="4741913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8045307" y="4741912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8430317" y="4741911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8794980" y="4737904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9179990" y="4737903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9565000" y="4737902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9950010" y="4737901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0335020" y="4737900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0720030" y="4737899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5354247" y="4737897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5731234" y="4737896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4961215" y="5145112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9945998" y="5141093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10331008" y="5141092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10716018" y="5141091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5350235" y="5141089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5727222" y="5141088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6124270" y="5141101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6513290" y="5137078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6890277" y="5137077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7275287" y="5141087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7664307" y="5137064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8041294" y="5137063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8438342" y="5137076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8827362" y="5133053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9220107" y="5141101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9582539" y="5137062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4956676" y="5574803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5345696" y="5570780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5722683" y="5570779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6119731" y="5570792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6508751" y="5566769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6885738" y="5566768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7270748" y="5570778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7659768" y="5566755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8036755" y="5566754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8433803" y="5566767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8822823" y="5585060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9215567" y="5570792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9577999" y="5566753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9950010" y="5567352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4" name="직사각형 203"/>
          <p:cNvSpPr/>
          <p:nvPr/>
        </p:nvSpPr>
        <p:spPr>
          <a:xfrm>
            <a:off x="10339030" y="5563329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4957465" y="5988128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5346485" y="5984105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5723472" y="5984104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6120520" y="5984117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1" name="직사각형 210"/>
          <p:cNvSpPr/>
          <p:nvPr/>
        </p:nvSpPr>
        <p:spPr>
          <a:xfrm>
            <a:off x="6509540" y="5980094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2" name="직사각형 211"/>
          <p:cNvSpPr/>
          <p:nvPr/>
        </p:nvSpPr>
        <p:spPr>
          <a:xfrm>
            <a:off x="6886527" y="5980093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3" name="직사각형 212"/>
          <p:cNvSpPr/>
          <p:nvPr/>
        </p:nvSpPr>
        <p:spPr>
          <a:xfrm>
            <a:off x="7271537" y="5984103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7660557" y="5980080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5" name="직사각형 214"/>
          <p:cNvSpPr/>
          <p:nvPr/>
        </p:nvSpPr>
        <p:spPr>
          <a:xfrm>
            <a:off x="8037544" y="5980079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8434592" y="5980092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8823612" y="5998385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9216356" y="5984117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9578788" y="5980078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0" name="직사각형 219"/>
          <p:cNvSpPr/>
          <p:nvPr/>
        </p:nvSpPr>
        <p:spPr>
          <a:xfrm>
            <a:off x="9950799" y="5980677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1" name="직사각형 220"/>
          <p:cNvSpPr/>
          <p:nvPr/>
        </p:nvSpPr>
        <p:spPr>
          <a:xfrm>
            <a:off x="10339819" y="5976654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10716806" y="5976653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갈매기형 수장 6"/>
          <p:cNvSpPr/>
          <p:nvPr/>
        </p:nvSpPr>
        <p:spPr>
          <a:xfrm>
            <a:off x="4966802" y="3532392"/>
            <a:ext cx="1918935" cy="259080"/>
          </a:xfrm>
          <a:prstGeom prst="chevron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r>
              <a:rPr lang="ko-KR" altLang="en-US" b="1" dirty="0" smtClean="0">
                <a:solidFill>
                  <a:schemeClr val="bg1"/>
                </a:solidFill>
              </a:rPr>
              <a:t>주차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6119731" y="4737896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5" name="갈매기형 수장 224"/>
          <p:cNvSpPr/>
          <p:nvPr/>
        </p:nvSpPr>
        <p:spPr>
          <a:xfrm>
            <a:off x="6891853" y="3524772"/>
            <a:ext cx="2091919" cy="259080"/>
          </a:xfrm>
          <a:prstGeom prst="chevron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r>
              <a:rPr lang="ko-KR" altLang="en-US" b="1" dirty="0" smtClean="0">
                <a:solidFill>
                  <a:schemeClr val="bg1"/>
                </a:solidFill>
              </a:rPr>
              <a:t>주차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26" name="갈매기형 수장 225"/>
          <p:cNvSpPr/>
          <p:nvPr/>
        </p:nvSpPr>
        <p:spPr>
          <a:xfrm>
            <a:off x="8983773" y="3524772"/>
            <a:ext cx="2049362" cy="259080"/>
          </a:xfrm>
          <a:prstGeom prst="chevron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ko-KR" altLang="en-US" b="1" dirty="0" smtClean="0">
                <a:solidFill>
                  <a:schemeClr val="bg1"/>
                </a:solidFill>
              </a:rPr>
              <a:t>주차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27" name="직사각형 226"/>
          <p:cNvSpPr/>
          <p:nvPr/>
        </p:nvSpPr>
        <p:spPr>
          <a:xfrm>
            <a:off x="10721606" y="5567352"/>
            <a:ext cx="312821" cy="312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8" name="직사각형 227"/>
          <p:cNvSpPr/>
          <p:nvPr/>
        </p:nvSpPr>
        <p:spPr>
          <a:xfrm>
            <a:off x="6506842" y="4728192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536652" y="2903934"/>
            <a:ext cx="2729061" cy="5078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2.2 </a:t>
            </a:r>
            <a:r>
              <a:rPr lang="ko-KR" altLang="en-US" b="1" dirty="0" smtClean="0"/>
              <a:t>공정도표</a:t>
            </a:r>
            <a:r>
              <a:rPr lang="en-US" altLang="ko-KR" b="1" dirty="0" smtClean="0"/>
              <a:t>. </a:t>
            </a:r>
            <a:endParaRPr lang="ko-KR" altLang="en-US" sz="1100" dirty="0"/>
          </a:p>
        </p:txBody>
      </p:sp>
      <p:sp>
        <p:nvSpPr>
          <p:cNvPr id="149" name="TextBox 148"/>
          <p:cNvSpPr txBox="1"/>
          <p:nvPr/>
        </p:nvSpPr>
        <p:spPr>
          <a:xfrm>
            <a:off x="201932" y="145397"/>
            <a:ext cx="2527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/>
              <a:t>Page. </a:t>
            </a:r>
            <a:r>
              <a:rPr lang="en-US" altLang="ko-KR" sz="2000" b="1" dirty="0"/>
              <a:t>2</a:t>
            </a:r>
            <a:r>
              <a:rPr lang="en-US" altLang="ko-KR" sz="2000" b="1" dirty="0" smtClean="0"/>
              <a:t> </a:t>
            </a:r>
            <a:r>
              <a:rPr lang="en-US" altLang="ko-KR" sz="2000" b="1" dirty="0"/>
              <a:t>/ </a:t>
            </a:r>
            <a:r>
              <a:rPr lang="ko-KR" altLang="en-US" sz="2000" b="1" dirty="0" smtClean="0"/>
              <a:t>개발계획</a:t>
            </a:r>
            <a:endParaRPr lang="en-US" altLang="ko-KR" b="1" dirty="0">
              <a:cs typeface="Aharoni" panose="02010803020104030203" pitchFamily="2" charset="-79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536653" y="966011"/>
            <a:ext cx="2729061" cy="4542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2.1 </a:t>
            </a:r>
            <a:r>
              <a:rPr lang="ko-KR" altLang="en-US" b="1" dirty="0"/>
              <a:t>담당 역할</a:t>
            </a:r>
            <a:r>
              <a:rPr lang="en-US" altLang="ko-KR" b="1" dirty="0"/>
              <a:t>.   </a:t>
            </a:r>
            <a:endParaRPr lang="ko-KR" altLang="en-US" sz="1100" dirty="0"/>
          </a:p>
        </p:txBody>
      </p:sp>
      <p:sp>
        <p:nvSpPr>
          <p:cNvPr id="160" name="직사각형 159"/>
          <p:cNvSpPr/>
          <p:nvPr/>
        </p:nvSpPr>
        <p:spPr>
          <a:xfrm>
            <a:off x="8860220" y="0"/>
            <a:ext cx="33317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/>
              <a:t>SOLUTION </a:t>
            </a:r>
            <a:r>
              <a:rPr lang="en-US" altLang="ko-KR" sz="2800" b="1" i="1" dirty="0" smtClean="0"/>
              <a:t>KITWARE</a:t>
            </a:r>
            <a:endParaRPr lang="en-US" altLang="ko-KR" sz="2800" b="1" i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760130" y="1557000"/>
            <a:ext cx="33313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600" b="1" dirty="0"/>
              <a:t>팀장 김수진 </a:t>
            </a:r>
            <a:r>
              <a:rPr lang="en-US" altLang="ko-KR" sz="1600" b="1" dirty="0"/>
              <a:t> -  </a:t>
            </a:r>
            <a:r>
              <a:rPr lang="ko-KR" altLang="en-US" sz="1600" b="1" dirty="0"/>
              <a:t>발표 김수진</a:t>
            </a:r>
            <a:endParaRPr lang="en-US" altLang="ko-KR" sz="1600" b="1" dirty="0"/>
          </a:p>
          <a:p>
            <a:pPr marL="171450" indent="-171450">
              <a:buFontTx/>
              <a:buChar char="-"/>
            </a:pPr>
            <a:r>
              <a:rPr lang="ko-KR" altLang="en-US" sz="1600" b="1" dirty="0"/>
              <a:t>회원관리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전자메일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차트 김수진</a:t>
            </a:r>
            <a:endParaRPr lang="en-US" altLang="ko-KR" sz="1600" b="1" dirty="0"/>
          </a:p>
          <a:p>
            <a:pPr marL="171450" indent="-171450">
              <a:buFontTx/>
              <a:buChar char="-"/>
            </a:pPr>
            <a:r>
              <a:rPr lang="ko-KR" altLang="en-US" sz="1600" b="1" dirty="0"/>
              <a:t>일정</a:t>
            </a:r>
            <a:r>
              <a:rPr lang="en-US" altLang="ko-KR" sz="1600" b="1" dirty="0"/>
              <a:t>, </a:t>
            </a:r>
            <a:r>
              <a:rPr lang="ko-KR" altLang="en-US" sz="1600" b="1" dirty="0" smtClean="0"/>
              <a:t>결재관리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근태관리 </a:t>
            </a:r>
            <a:r>
              <a:rPr lang="ko-KR" altLang="en-US" sz="1600" b="1" dirty="0"/>
              <a:t>김영동</a:t>
            </a:r>
            <a:endParaRPr lang="en-US" altLang="ko-KR" sz="1600" b="1" dirty="0"/>
          </a:p>
          <a:p>
            <a:pPr marL="171450" indent="-171450">
              <a:buFontTx/>
              <a:buChar char="-"/>
            </a:pPr>
            <a:r>
              <a:rPr lang="ko-KR" altLang="en-US" sz="1600" b="1" dirty="0"/>
              <a:t>커뮤니티</a:t>
            </a:r>
            <a:r>
              <a:rPr lang="en-US" altLang="ko-KR" sz="1600" b="1" dirty="0"/>
              <a:t>, CSS, </a:t>
            </a:r>
            <a:r>
              <a:rPr lang="ko-KR" altLang="en-US" sz="1600" b="1" dirty="0"/>
              <a:t>발표자료 염창섭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363435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095999" y="0"/>
            <a:ext cx="6096000" cy="6858000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98" y="738767"/>
            <a:ext cx="4420383" cy="54348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06508" y="2948385"/>
            <a:ext cx="1672253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개발환경</a:t>
            </a:r>
            <a:endParaRPr lang="en-US" altLang="ko-KR" sz="2000" b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95999" y="1901719"/>
            <a:ext cx="4960600" cy="667962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</a:rPr>
              <a:t>Page. 3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</a:rPr>
              <a:t>/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개발환경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591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="" xmlns:a16="http://schemas.microsoft.com/office/drawing/2014/main" id="{8D15CB15-9C14-4593-B450-28D35D192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801663"/>
              </p:ext>
            </p:extLst>
          </p:nvPr>
        </p:nvGraphicFramePr>
        <p:xfrm>
          <a:off x="1063690" y="2152724"/>
          <a:ext cx="10016634" cy="4518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5524">
                  <a:extLst>
                    <a:ext uri="{9D8B030D-6E8A-4147-A177-3AD203B41FA5}">
                      <a16:colId xmlns="" xmlns:a16="http://schemas.microsoft.com/office/drawing/2014/main" val="3478891531"/>
                    </a:ext>
                  </a:extLst>
                </a:gridCol>
                <a:gridCol w="8331110">
                  <a:extLst>
                    <a:ext uri="{9D8B030D-6E8A-4147-A177-3AD203B41FA5}">
                      <a16:colId xmlns="" xmlns:a16="http://schemas.microsoft.com/office/drawing/2014/main" val="836665591"/>
                    </a:ext>
                  </a:extLst>
                </a:gridCol>
              </a:tblGrid>
              <a:tr h="366992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JDK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Java SE 1.8.0 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191</a:t>
                      </a:r>
                      <a:endParaRPr lang="en-US" altLang="ko-KR" sz="160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824805380"/>
                  </a:ext>
                </a:extLst>
              </a:tr>
              <a:tr h="36699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DBMS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Oracle Database 11g Express Edition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971951832"/>
                  </a:ext>
                </a:extLst>
              </a:tr>
              <a:tr h="36699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WAS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Apache Tomcat 8.5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876119131"/>
                  </a:ext>
                </a:extLst>
              </a:tr>
              <a:tr h="129820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사용기술</a:t>
                      </a:r>
                      <a:endParaRPr lang="en-US" altLang="ko-KR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jQuery / AJAX /  JS / HTML5 / JSON / JSTL / JSP / Spring Tiles / </a:t>
                      </a:r>
                    </a:p>
                    <a:p>
                      <a:pPr algn="l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Full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Calendar 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API / </a:t>
                      </a:r>
                      <a:r>
                        <a:rPr lang="ko-KR" altLang="en-US" sz="160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카카오맵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API /Google chart API /</a:t>
                      </a:r>
                    </a:p>
                    <a:p>
                      <a:pPr algn="l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SummerNote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API 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다음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우편번호 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API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/ G-Mail 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SMTP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/ J Easy 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UI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808037562"/>
                  </a:ext>
                </a:extLst>
              </a:tr>
              <a:tr h="5209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Framework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Spring / My </a:t>
                      </a:r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Batis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/ Bootstrap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754071146"/>
                  </a:ext>
                </a:extLst>
              </a:tr>
              <a:tr h="63389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Design</a:t>
                      </a:r>
                    </a:p>
                    <a:p>
                      <a:pPr algn="ctr"/>
                      <a:r>
                        <a:rPr lang="en-US" altLang="ko-KR" sz="1600" b="1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Pattern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MVC model 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933323896"/>
                  </a:ext>
                </a:extLst>
              </a:tr>
              <a:tr h="964524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Server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AWS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(Amazon Web Services)</a:t>
                      </a:r>
                    </a:p>
                    <a:p>
                      <a:pPr algn="l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OS: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Amazon Linux 2, 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WAS: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Apache Tomcat 8.5, 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DBMS: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Oracle 11g</a:t>
                      </a:r>
                      <a:endParaRPr lang="en-US" altLang="ko-KR" sz="160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8931823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01932" y="145397"/>
            <a:ext cx="2527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Page. 3 </a:t>
            </a:r>
            <a:r>
              <a:rPr lang="en-US" altLang="ko-KR" sz="2000" b="1" dirty="0">
                <a:solidFill>
                  <a:schemeClr val="bg1"/>
                </a:solidFill>
              </a:rPr>
              <a:t>/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개발환경</a:t>
            </a:r>
            <a:endParaRPr lang="en-US" altLang="ko-KR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6653" y="966011"/>
            <a:ext cx="2729061" cy="45429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>
                    <a:lumMod val="85000"/>
                  </a:prstClr>
                </a:solidFill>
              </a:rPr>
              <a:t>3.1 </a:t>
            </a:r>
            <a:r>
              <a:rPr lang="ko-KR" altLang="en-US" b="1" dirty="0">
                <a:solidFill>
                  <a:prstClr val="white">
                    <a:lumMod val="85000"/>
                  </a:prstClr>
                </a:solidFill>
              </a:rPr>
              <a:t>개발환경</a:t>
            </a:r>
            <a:r>
              <a:rPr lang="en-US" altLang="ko-KR" b="1" dirty="0">
                <a:solidFill>
                  <a:prstClr val="white">
                    <a:lumMod val="85000"/>
                  </a:prstClr>
                </a:solidFill>
              </a:rPr>
              <a:t>.   </a:t>
            </a:r>
            <a:endParaRPr lang="ko-KR" altLang="en-US" sz="11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860220" y="0"/>
            <a:ext cx="333177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>
                <a:solidFill>
                  <a:schemeClr val="bg1"/>
                </a:solidFill>
              </a:rPr>
              <a:t>SOLUTION </a:t>
            </a:r>
            <a:r>
              <a:rPr lang="en-US" altLang="ko-KR" sz="2800" b="1" i="1" dirty="0" smtClean="0">
                <a:solidFill>
                  <a:schemeClr val="bg1"/>
                </a:solidFill>
              </a:rPr>
              <a:t>KITWARE</a:t>
            </a:r>
            <a:endParaRPr lang="en-US" altLang="ko-KR" sz="2800" b="1" i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0130" y="1557000"/>
            <a:ext cx="5083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- </a:t>
            </a:r>
            <a:r>
              <a:rPr lang="ko-KR" altLang="en-US" sz="1600" b="1" dirty="0">
                <a:solidFill>
                  <a:prstClr val="white"/>
                </a:solidFill>
              </a:rPr>
              <a:t>기능 구현을 위하여 사용한 기술과 프로그램의 버전</a:t>
            </a:r>
          </a:p>
        </p:txBody>
      </p:sp>
    </p:spTree>
    <p:extLst>
      <p:ext uri="{BB962C8B-B14F-4D97-AF65-F5344CB8AC3E}">
        <p14:creationId xmlns:p14="http://schemas.microsoft.com/office/powerpoint/2010/main" val="1323191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095999" y="0"/>
            <a:ext cx="6096000" cy="6858000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98" y="738767"/>
            <a:ext cx="4420383" cy="54348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06508" y="2948385"/>
            <a:ext cx="294022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마인드맵</a:t>
            </a:r>
            <a:endParaRPr lang="en-US" altLang="ko-KR" sz="2000" b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ER Diagram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Use Case Diagram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Class Diagram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Sequence Diagram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095999" y="1901719"/>
            <a:ext cx="4960600" cy="667962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</a:rPr>
              <a:t>Page.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4 </a:t>
            </a:r>
            <a:r>
              <a:rPr lang="en-US" altLang="ko-KR" sz="3200" b="1" dirty="0">
                <a:solidFill>
                  <a:schemeClr val="bg1"/>
                </a:solidFill>
              </a:rPr>
              <a:t>/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기능설계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595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4507</TotalTime>
  <Words>1387</Words>
  <Application>Microsoft Office PowerPoint</Application>
  <PresentationFormat>사용자 지정</PresentationFormat>
  <Paragraphs>465</Paragraphs>
  <Slides>41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12</vt:i4>
      </vt:variant>
      <vt:variant>
        <vt:lpstr>슬라이드 제목</vt:lpstr>
      </vt:variant>
      <vt:variant>
        <vt:i4>41</vt:i4>
      </vt:variant>
    </vt:vector>
  </HeadingPairs>
  <TitlesOfParts>
    <vt:vector size="53" baseType="lpstr">
      <vt:lpstr>Office 테마</vt:lpstr>
      <vt:lpstr>1_Office 테마</vt:lpstr>
      <vt:lpstr>2_Office 테마</vt:lpstr>
      <vt:lpstr>3_Office 테마</vt:lpstr>
      <vt:lpstr>4_Office 테마</vt:lpstr>
      <vt:lpstr>5_Office 테마</vt:lpstr>
      <vt:lpstr>6_Office 테마</vt:lpstr>
      <vt:lpstr>7_Office 테마</vt:lpstr>
      <vt:lpstr>8_Office 테마</vt:lpstr>
      <vt:lpstr>9_Office 테마</vt:lpstr>
      <vt:lpstr>10_Office 테마</vt:lpstr>
      <vt:lpstr>11_Office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김영동</cp:lastModifiedBy>
  <cp:revision>493</cp:revision>
  <dcterms:created xsi:type="dcterms:W3CDTF">2018-08-02T07:05:36Z</dcterms:created>
  <dcterms:modified xsi:type="dcterms:W3CDTF">2019-03-04T04:50:34Z</dcterms:modified>
</cp:coreProperties>
</file>