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5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87104-5087-449B-9460-CF3C69D08A4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5317-9770-4720-A9C2-28823C31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innerclasses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8/java8_lambda_expression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4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Nested Class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Instantiating a static nested class is a bit different from instantiating an inner class. The following program shows how to use a static nested class.</a:t>
            </a:r>
          </a:p>
          <a:p>
            <a:r>
              <a:rPr lang="en-US" dirty="0" smtClean="0"/>
              <a:t>Output: “This is my nested class”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437750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416040"/>
            <a:ext cx="654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https://www.tutorialspoint.com/java/java_innerclasses.htm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5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expressions are introduced in Java 8 and are touted to be the biggest feature of Java 8. </a:t>
            </a:r>
          </a:p>
          <a:p>
            <a:r>
              <a:rPr lang="en-US" dirty="0" smtClean="0"/>
              <a:t>Lambda expression facilitates functional programming, and simplifies the development a lot.</a:t>
            </a:r>
          </a:p>
          <a:p>
            <a:r>
              <a:rPr lang="en-US" dirty="0" smtClean="0"/>
              <a:t>A lambda expression is characterized by the following syntax.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15000"/>
            <a:ext cx="4210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4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Following are the important characteristics of a lambda expression.</a:t>
            </a:r>
          </a:p>
          <a:p>
            <a:pPr lvl="1"/>
            <a:r>
              <a:rPr lang="en-US" b="1" dirty="0" smtClean="0"/>
              <a:t>Optional type declaration</a:t>
            </a:r>
            <a:r>
              <a:rPr lang="en-US" dirty="0" smtClean="0"/>
              <a:t> − No need to declare the type of a parameter. The compiler can inference the same from the value of the parameter.</a:t>
            </a:r>
          </a:p>
          <a:p>
            <a:pPr lvl="1"/>
            <a:r>
              <a:rPr lang="en-US" b="1" dirty="0" smtClean="0"/>
              <a:t>Optional parenthesis around parameter</a:t>
            </a:r>
            <a:r>
              <a:rPr lang="en-US" dirty="0" smtClean="0"/>
              <a:t> − No need to declare a single parameter in parenthesis. For multiple parameters, parentheses are required.</a:t>
            </a:r>
          </a:p>
          <a:p>
            <a:pPr lvl="1"/>
            <a:r>
              <a:rPr lang="en-US" b="1" dirty="0" smtClean="0"/>
              <a:t>Optional curly braces</a:t>
            </a:r>
            <a:r>
              <a:rPr lang="en-US" dirty="0" smtClean="0"/>
              <a:t> − No need to use curly braces in expression body if the body contains a single statement.</a:t>
            </a:r>
          </a:p>
          <a:p>
            <a:pPr lvl="1"/>
            <a:r>
              <a:rPr lang="en-US" b="1" dirty="0" smtClean="0"/>
              <a:t>Optional return keyword</a:t>
            </a:r>
            <a:r>
              <a:rPr lang="en-US" dirty="0" smtClean="0"/>
              <a:t> − The compiler automatically returns the value if the body has a single expression to return the value. Curly braces are required to indicate that expression returns a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7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Example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3810000" cy="533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76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Compile the program and it should produce the following output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following are the important points to be considered in the above example.</a:t>
            </a:r>
          </a:p>
          <a:p>
            <a:pPr lvl="1"/>
            <a:r>
              <a:rPr lang="en-US" dirty="0" smtClean="0"/>
              <a:t>Lambda expressions are used primarily to define inline implementation of a functional interface, i.e., an interface with a single method only. In the above example, we've used various types of lambda expressions to define the operation method of </a:t>
            </a:r>
            <a:r>
              <a:rPr lang="en-US" dirty="0" err="1" smtClean="0"/>
              <a:t>MathOperation</a:t>
            </a:r>
            <a:r>
              <a:rPr lang="en-US" dirty="0" smtClean="0"/>
              <a:t> interface. Then we have defined the implementation of </a:t>
            </a:r>
            <a:r>
              <a:rPr lang="en-US" dirty="0" err="1" smtClean="0"/>
              <a:t>sayMessage</a:t>
            </a:r>
            <a:r>
              <a:rPr lang="en-US" dirty="0" smtClean="0"/>
              <a:t> of </a:t>
            </a:r>
            <a:r>
              <a:rPr lang="en-US" dirty="0" err="1" smtClean="0"/>
              <a:t>GreetingService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Lambda expression eliminates the need of anonymous class and gives a very simple yet powerful functional programming capability to Java.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52" y="1994154"/>
            <a:ext cx="2274204" cy="128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65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Lamba</a:t>
            </a:r>
            <a:r>
              <a:rPr lang="en-US" dirty="0" smtClean="0"/>
              <a:t> Expressions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lambda expression, you can refer to any final variable or effectively final variable (which is assigned only once). Lambda expression throws a compilation error, if a variable is assigned a value the second time</a:t>
            </a:r>
          </a:p>
          <a:p>
            <a:r>
              <a:rPr lang="en-US" sz="2400" dirty="0" smtClean="0"/>
              <a:t>Example: 				Output: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9" y="3581400"/>
            <a:ext cx="33432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4114800"/>
            <a:ext cx="20610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315378"/>
            <a:ext cx="755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https://www.tutorialspoint.com/java8/java8_lambda_expressions.htm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Also called </a:t>
            </a:r>
            <a:r>
              <a:rPr lang="en-US" b="1" dirty="0" smtClean="0"/>
              <a:t>Nested Classes</a:t>
            </a:r>
          </a:p>
          <a:p>
            <a:r>
              <a:rPr lang="en-US" dirty="0" smtClean="0"/>
              <a:t>In Java, just like methods, variables of a class too can have another class as its member. </a:t>
            </a:r>
          </a:p>
          <a:p>
            <a:pPr lvl="1"/>
            <a:r>
              <a:rPr lang="en-US" dirty="0" smtClean="0"/>
              <a:t>Writing a class within another is allowed in Java. </a:t>
            </a:r>
          </a:p>
          <a:p>
            <a:pPr lvl="1"/>
            <a:r>
              <a:rPr lang="en-US" dirty="0" smtClean="0"/>
              <a:t>The class written within is called the </a:t>
            </a:r>
            <a:r>
              <a:rPr lang="en-US" b="1" dirty="0" smtClean="0"/>
              <a:t>nested class</a:t>
            </a:r>
            <a:r>
              <a:rPr lang="en-US" dirty="0" smtClean="0"/>
              <a:t>, and the class that holds the inner class is called the </a:t>
            </a:r>
            <a:r>
              <a:rPr lang="en-US" b="1" dirty="0" smtClean="0"/>
              <a:t>outer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following shows the syntax to write a nested class. Here, the class </a:t>
            </a:r>
            <a:r>
              <a:rPr lang="en-US" b="1" dirty="0" err="1" smtClean="0"/>
              <a:t>Outer_Demo</a:t>
            </a:r>
            <a:r>
              <a:rPr lang="en-US" dirty="0" smtClean="0"/>
              <a:t> is the outer class and the class </a:t>
            </a:r>
            <a:r>
              <a:rPr lang="en-US" b="1" dirty="0" err="1" smtClean="0"/>
              <a:t>Inner_Demo</a:t>
            </a:r>
            <a:r>
              <a:rPr lang="en-US" dirty="0" smtClean="0"/>
              <a:t> is the nested class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25805"/>
            <a:ext cx="2362200" cy="13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66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classes are divided into two types −</a:t>
            </a:r>
          </a:p>
          <a:p>
            <a:pPr lvl="1"/>
            <a:r>
              <a:rPr lang="en-US" b="1" dirty="0" smtClean="0"/>
              <a:t>Non-static nested classes</a:t>
            </a:r>
            <a:r>
              <a:rPr lang="en-US" dirty="0" smtClean="0"/>
              <a:t> − These are the non-static members of a class.</a:t>
            </a:r>
          </a:p>
          <a:p>
            <a:pPr lvl="1"/>
            <a:r>
              <a:rPr lang="en-US" b="1" dirty="0" smtClean="0"/>
              <a:t>Static nested classes</a:t>
            </a:r>
            <a:r>
              <a:rPr lang="en-US" dirty="0" smtClean="0"/>
              <a:t> − These are the static members of a class.</a:t>
            </a:r>
          </a:p>
          <a:p>
            <a:endParaRPr lang="en-US" dirty="0"/>
          </a:p>
        </p:txBody>
      </p:sp>
      <p:pic>
        <p:nvPicPr>
          <p:cNvPr id="2050" name="Picture 2" descr="Inner 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4762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8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Inner Classes (non-static nested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Inner classes are a security mechanism in Java</a:t>
            </a:r>
          </a:p>
          <a:p>
            <a:r>
              <a:rPr lang="en-US" dirty="0" smtClean="0"/>
              <a:t>We know a class cannot be associated with the access modifier </a:t>
            </a:r>
            <a:r>
              <a:rPr lang="en-US" b="1" dirty="0" smtClean="0"/>
              <a:t>private</a:t>
            </a:r>
            <a:r>
              <a:rPr lang="en-US" dirty="0" smtClean="0"/>
              <a:t>, but if we have the class as a member of other class, then the inner class can be made private. And this is also used to access the private members of a class.</a:t>
            </a:r>
          </a:p>
          <a:p>
            <a:r>
              <a:rPr lang="en-US" dirty="0" smtClean="0"/>
              <a:t>Inner classes are of three types depending on how and where you define them. They are −</a:t>
            </a:r>
          </a:p>
          <a:p>
            <a:pPr lvl="1"/>
            <a:r>
              <a:rPr lang="en-US" dirty="0" smtClean="0"/>
              <a:t>Inner Class</a:t>
            </a:r>
          </a:p>
          <a:p>
            <a:pPr lvl="1"/>
            <a:r>
              <a:rPr lang="en-US" dirty="0" smtClean="0"/>
              <a:t>Method-local Inner Class</a:t>
            </a:r>
          </a:p>
          <a:p>
            <a:pPr lvl="1"/>
            <a:r>
              <a:rPr lang="en-US" dirty="0" smtClean="0"/>
              <a:t>Anonymous Inner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2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Creating an inner class is quite simple. You just need to write a class within a class. Unlike a class, an inner class can be private and once you declare an inner class private, it cannot be accessed from an object outside the class.</a:t>
            </a:r>
          </a:p>
          <a:p>
            <a:r>
              <a:rPr lang="en-US" dirty="0" smtClean="0"/>
              <a:t>Following is the program to create an inner class and access it. In the given example, we make the inner class private and access the class through a method.</a:t>
            </a:r>
          </a:p>
          <a:p>
            <a:r>
              <a:rPr lang="en-US" dirty="0" smtClean="0"/>
              <a:t>Here you can observe that </a:t>
            </a:r>
            <a:r>
              <a:rPr lang="en-US" b="1" dirty="0" err="1" smtClean="0"/>
              <a:t>Outer_Demo</a:t>
            </a:r>
            <a:r>
              <a:rPr lang="en-US" dirty="0" smtClean="0"/>
              <a:t> is the outer class, </a:t>
            </a:r>
            <a:r>
              <a:rPr lang="en-US" b="1" dirty="0" err="1" smtClean="0"/>
              <a:t>Inner_Demo</a:t>
            </a:r>
            <a:r>
              <a:rPr lang="en-US" dirty="0" smtClean="0"/>
              <a:t> is the inner class, </a:t>
            </a:r>
            <a:r>
              <a:rPr lang="en-US" b="1" dirty="0" err="1" smtClean="0"/>
              <a:t>display_Inner</a:t>
            </a:r>
            <a:r>
              <a:rPr lang="en-US" b="1" dirty="0" smtClean="0"/>
              <a:t>()</a:t>
            </a:r>
            <a:r>
              <a:rPr lang="en-US" dirty="0" smtClean="0"/>
              <a:t> is the method inside which we are instantiating the inner class, and this method is invoked from the </a:t>
            </a:r>
            <a:r>
              <a:rPr lang="en-US" b="1" dirty="0" smtClean="0"/>
              <a:t>main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If you compile and execute the above program, you will get the following result: “This is an Inner Class”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9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 (cont.)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374202" cy="490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1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inner class declared without a class name is known as an </a:t>
            </a:r>
            <a:r>
              <a:rPr lang="en-US" b="1" dirty="0" smtClean="0"/>
              <a:t>anonymous inner class</a:t>
            </a:r>
            <a:r>
              <a:rPr lang="en-US" dirty="0" smtClean="0"/>
              <a:t>. In case of anonymous inner classes, we declare and instantiate them at the same time. Generally, they are used whenever you need to override the method of a class or an interface.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48200"/>
            <a:ext cx="33623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0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Inner Class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following program shows how to override the method of a class using anonymous inner class.</a:t>
            </a:r>
          </a:p>
          <a:p>
            <a:r>
              <a:rPr lang="en-US" dirty="0" smtClean="0"/>
              <a:t>Output: “This is an example of anonymous inner class”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65631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08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Nested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inner class is a nested class which is a static member of the outer class. It can be accessed without instantiating the outer class, using other static members. Just like static members, a static nested class does not have access to the instance variables and methods of the outer class.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81600"/>
            <a:ext cx="21240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86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882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Inner Classes Lambda Expressions</vt:lpstr>
      <vt:lpstr>Inner Classes</vt:lpstr>
      <vt:lpstr>Inner Classes</vt:lpstr>
      <vt:lpstr>Inner Classes (non-static nested classes)</vt:lpstr>
      <vt:lpstr>Inner Class</vt:lpstr>
      <vt:lpstr>Inner Class (cont.)</vt:lpstr>
      <vt:lpstr>Anonymous Inner Class</vt:lpstr>
      <vt:lpstr>Anonymous Inner Class (cont.)</vt:lpstr>
      <vt:lpstr>Static Nested Class</vt:lpstr>
      <vt:lpstr>Static Nested Class (cont.)</vt:lpstr>
      <vt:lpstr>Lambda Expressions</vt:lpstr>
      <vt:lpstr>Lambda Expressions</vt:lpstr>
      <vt:lpstr>Lambda Expressions Example</vt:lpstr>
      <vt:lpstr>Lambda Expressions Example</vt:lpstr>
      <vt:lpstr>Lamba Expressions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Classes Lambda Expressions</dc:title>
  <dc:creator>test</dc:creator>
  <cp:lastModifiedBy>test</cp:lastModifiedBy>
  <cp:revision>8</cp:revision>
  <dcterms:created xsi:type="dcterms:W3CDTF">2018-01-19T22:21:35Z</dcterms:created>
  <dcterms:modified xsi:type="dcterms:W3CDTF">2018-01-19T22:49:38Z</dcterms:modified>
</cp:coreProperties>
</file>