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0" r:id="rId4"/>
    <p:sldId id="259" r:id="rId5"/>
  </p:sldIdLst>
  <p:sldSz cx="12192000" cy="7954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01889"/>
            <a:ext cx="10363200" cy="2769506"/>
          </a:xfrm>
        </p:spPr>
        <p:txBody>
          <a:bodyPr anchor="b"/>
          <a:lstStyle>
            <a:lvl1pPr algn="ctr">
              <a:defRPr sz="6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8198"/>
            <a:ext cx="9144000" cy="1920607"/>
          </a:xfrm>
        </p:spPr>
        <p:txBody>
          <a:bodyPr/>
          <a:lstStyle>
            <a:lvl1pPr marL="0" indent="0" algn="ctr">
              <a:buNone/>
              <a:defRPr sz="2784"/>
            </a:lvl1pPr>
            <a:lvl2pPr marL="530352" indent="0" algn="ctr">
              <a:buNone/>
              <a:defRPr sz="2320"/>
            </a:lvl2pPr>
            <a:lvl3pPr marL="1060704" indent="0" algn="ctr">
              <a:buNone/>
              <a:defRPr sz="2088"/>
            </a:lvl3pPr>
            <a:lvl4pPr marL="1591056" indent="0" algn="ctr">
              <a:buNone/>
              <a:defRPr sz="1856"/>
            </a:lvl4pPr>
            <a:lvl5pPr marL="2121408" indent="0" algn="ctr">
              <a:buNone/>
              <a:defRPr sz="1856"/>
            </a:lvl5pPr>
            <a:lvl6pPr marL="2651760" indent="0" algn="ctr">
              <a:buNone/>
              <a:defRPr sz="1856"/>
            </a:lvl6pPr>
            <a:lvl7pPr marL="3182112" indent="0" algn="ctr">
              <a:buNone/>
              <a:defRPr sz="1856"/>
            </a:lvl7pPr>
            <a:lvl8pPr marL="3712464" indent="0" algn="ctr">
              <a:buNone/>
              <a:defRPr sz="1856"/>
            </a:lvl8pPr>
            <a:lvl9pPr marL="4242816" indent="0" algn="ctr">
              <a:buNone/>
              <a:defRPr sz="18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3528"/>
            <a:ext cx="2628900" cy="6741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3528"/>
            <a:ext cx="7734300" cy="6741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83219"/>
            <a:ext cx="10515600" cy="3309043"/>
          </a:xfrm>
        </p:spPr>
        <p:txBody>
          <a:bodyPr anchor="b"/>
          <a:lstStyle>
            <a:lvl1pPr>
              <a:defRPr sz="6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23566"/>
            <a:ext cx="10515600" cy="1740148"/>
          </a:xfrm>
        </p:spPr>
        <p:txBody>
          <a:bodyPr/>
          <a:lstStyle>
            <a:lvl1pPr marL="0" indent="0">
              <a:buNone/>
              <a:defRPr sz="2784">
                <a:solidFill>
                  <a:schemeClr val="tx1"/>
                </a:solidFill>
              </a:defRPr>
            </a:lvl1pPr>
            <a:lvl2pPr marL="530352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1060704" indent="0">
              <a:buNone/>
              <a:defRPr sz="2088">
                <a:solidFill>
                  <a:schemeClr val="tx1">
                    <a:tint val="75000"/>
                  </a:schemeClr>
                </a:solidFill>
              </a:defRPr>
            </a:lvl3pPr>
            <a:lvl4pPr marL="1591056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4pPr>
            <a:lvl5pPr marL="2121408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5pPr>
            <a:lvl6pPr marL="265176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6pPr>
            <a:lvl7pPr marL="3182112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7pPr>
            <a:lvl8pPr marL="3712464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8pPr>
            <a:lvl9pPr marL="4242816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7641"/>
            <a:ext cx="5181600" cy="5047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7641"/>
            <a:ext cx="5181600" cy="5047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3530"/>
            <a:ext cx="10515600" cy="1537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50071"/>
            <a:ext cx="5157787" cy="95570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352" indent="0">
              <a:buNone/>
              <a:defRPr sz="2320" b="1"/>
            </a:lvl2pPr>
            <a:lvl3pPr marL="1060704" indent="0">
              <a:buNone/>
              <a:defRPr sz="2088" b="1"/>
            </a:lvl3pPr>
            <a:lvl4pPr marL="1591056" indent="0">
              <a:buNone/>
              <a:defRPr sz="1856" b="1"/>
            </a:lvl4pPr>
            <a:lvl5pPr marL="2121408" indent="0">
              <a:buNone/>
              <a:defRPr sz="1856" b="1"/>
            </a:lvl5pPr>
            <a:lvl6pPr marL="2651760" indent="0">
              <a:buNone/>
              <a:defRPr sz="1856" b="1"/>
            </a:lvl6pPr>
            <a:lvl7pPr marL="3182112" indent="0">
              <a:buNone/>
              <a:defRPr sz="1856" b="1"/>
            </a:lvl7pPr>
            <a:lvl8pPr marL="3712464" indent="0">
              <a:buNone/>
              <a:defRPr sz="1856" b="1"/>
            </a:lvl8pPr>
            <a:lvl9pPr marL="4242816" indent="0">
              <a:buNone/>
              <a:defRPr sz="18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05771"/>
            <a:ext cx="5157787" cy="4273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50071"/>
            <a:ext cx="5183188" cy="95570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352" indent="0">
              <a:buNone/>
              <a:defRPr sz="2320" b="1"/>
            </a:lvl2pPr>
            <a:lvl3pPr marL="1060704" indent="0">
              <a:buNone/>
              <a:defRPr sz="2088" b="1"/>
            </a:lvl3pPr>
            <a:lvl4pPr marL="1591056" indent="0">
              <a:buNone/>
              <a:defRPr sz="1856" b="1"/>
            </a:lvl4pPr>
            <a:lvl5pPr marL="2121408" indent="0">
              <a:buNone/>
              <a:defRPr sz="1856" b="1"/>
            </a:lvl5pPr>
            <a:lvl6pPr marL="2651760" indent="0">
              <a:buNone/>
              <a:defRPr sz="1856" b="1"/>
            </a:lvl6pPr>
            <a:lvl7pPr marL="3182112" indent="0">
              <a:buNone/>
              <a:defRPr sz="1856" b="1"/>
            </a:lvl7pPr>
            <a:lvl8pPr marL="3712464" indent="0">
              <a:buNone/>
              <a:defRPr sz="1856" b="1"/>
            </a:lvl8pPr>
            <a:lvl9pPr marL="4242816" indent="0">
              <a:buNone/>
              <a:defRPr sz="18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05771"/>
            <a:ext cx="5183188" cy="4273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1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331"/>
            <a:ext cx="3932237" cy="1856158"/>
          </a:xfrm>
        </p:spPr>
        <p:txBody>
          <a:bodyPr anchor="b"/>
          <a:lstStyle>
            <a:lvl1pPr>
              <a:defRPr sz="37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5369"/>
            <a:ext cx="6172200" cy="5653180"/>
          </a:xfrm>
        </p:spPr>
        <p:txBody>
          <a:bodyPr/>
          <a:lstStyle>
            <a:lvl1pPr>
              <a:defRPr sz="3712"/>
            </a:lvl1pPr>
            <a:lvl2pPr>
              <a:defRPr sz="3248"/>
            </a:lvl2pPr>
            <a:lvl3pPr>
              <a:defRPr sz="2784"/>
            </a:lvl3pPr>
            <a:lvl4pPr>
              <a:defRPr sz="2320"/>
            </a:lvl4pPr>
            <a:lvl5pPr>
              <a:defRPr sz="2320"/>
            </a:lvl5pPr>
            <a:lvl6pPr>
              <a:defRPr sz="2320"/>
            </a:lvl6pPr>
            <a:lvl7pPr>
              <a:defRPr sz="2320"/>
            </a:lvl7pPr>
            <a:lvl8pPr>
              <a:defRPr sz="2320"/>
            </a:lvl8pPr>
            <a:lvl9pPr>
              <a:defRPr sz="2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489"/>
            <a:ext cx="3932237" cy="4421266"/>
          </a:xfrm>
        </p:spPr>
        <p:txBody>
          <a:bodyPr/>
          <a:lstStyle>
            <a:lvl1pPr marL="0" indent="0">
              <a:buNone/>
              <a:defRPr sz="1856"/>
            </a:lvl1pPr>
            <a:lvl2pPr marL="530352" indent="0">
              <a:buNone/>
              <a:defRPr sz="1624"/>
            </a:lvl2pPr>
            <a:lvl3pPr marL="1060704" indent="0">
              <a:buNone/>
              <a:defRPr sz="1392"/>
            </a:lvl3pPr>
            <a:lvl4pPr marL="1591056" indent="0">
              <a:buNone/>
              <a:defRPr sz="1160"/>
            </a:lvl4pPr>
            <a:lvl5pPr marL="2121408" indent="0">
              <a:buNone/>
              <a:defRPr sz="1160"/>
            </a:lvl5pPr>
            <a:lvl6pPr marL="2651760" indent="0">
              <a:buNone/>
              <a:defRPr sz="1160"/>
            </a:lvl6pPr>
            <a:lvl7pPr marL="3182112" indent="0">
              <a:buNone/>
              <a:defRPr sz="1160"/>
            </a:lvl7pPr>
            <a:lvl8pPr marL="3712464" indent="0">
              <a:buNone/>
              <a:defRPr sz="1160"/>
            </a:lvl8pPr>
            <a:lvl9pPr marL="4242816" indent="0">
              <a:buNone/>
              <a:defRPr sz="1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331"/>
            <a:ext cx="3932237" cy="1856158"/>
          </a:xfrm>
        </p:spPr>
        <p:txBody>
          <a:bodyPr anchor="b"/>
          <a:lstStyle>
            <a:lvl1pPr>
              <a:defRPr sz="37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5369"/>
            <a:ext cx="6172200" cy="5653180"/>
          </a:xfrm>
        </p:spPr>
        <p:txBody>
          <a:bodyPr anchor="t"/>
          <a:lstStyle>
            <a:lvl1pPr marL="0" indent="0">
              <a:buNone/>
              <a:defRPr sz="3712"/>
            </a:lvl1pPr>
            <a:lvl2pPr marL="530352" indent="0">
              <a:buNone/>
              <a:defRPr sz="3248"/>
            </a:lvl2pPr>
            <a:lvl3pPr marL="1060704" indent="0">
              <a:buNone/>
              <a:defRPr sz="2784"/>
            </a:lvl3pPr>
            <a:lvl4pPr marL="1591056" indent="0">
              <a:buNone/>
              <a:defRPr sz="2320"/>
            </a:lvl4pPr>
            <a:lvl5pPr marL="2121408" indent="0">
              <a:buNone/>
              <a:defRPr sz="2320"/>
            </a:lvl5pPr>
            <a:lvl6pPr marL="2651760" indent="0">
              <a:buNone/>
              <a:defRPr sz="2320"/>
            </a:lvl6pPr>
            <a:lvl7pPr marL="3182112" indent="0">
              <a:buNone/>
              <a:defRPr sz="2320"/>
            </a:lvl7pPr>
            <a:lvl8pPr marL="3712464" indent="0">
              <a:buNone/>
              <a:defRPr sz="2320"/>
            </a:lvl8pPr>
            <a:lvl9pPr marL="4242816" indent="0">
              <a:buNone/>
              <a:defRPr sz="23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489"/>
            <a:ext cx="3932237" cy="4421266"/>
          </a:xfrm>
        </p:spPr>
        <p:txBody>
          <a:bodyPr/>
          <a:lstStyle>
            <a:lvl1pPr marL="0" indent="0">
              <a:buNone/>
              <a:defRPr sz="1856"/>
            </a:lvl1pPr>
            <a:lvl2pPr marL="530352" indent="0">
              <a:buNone/>
              <a:defRPr sz="1624"/>
            </a:lvl2pPr>
            <a:lvl3pPr marL="1060704" indent="0">
              <a:buNone/>
              <a:defRPr sz="1392"/>
            </a:lvl3pPr>
            <a:lvl4pPr marL="1591056" indent="0">
              <a:buNone/>
              <a:defRPr sz="1160"/>
            </a:lvl4pPr>
            <a:lvl5pPr marL="2121408" indent="0">
              <a:buNone/>
              <a:defRPr sz="1160"/>
            </a:lvl5pPr>
            <a:lvl6pPr marL="2651760" indent="0">
              <a:buNone/>
              <a:defRPr sz="1160"/>
            </a:lvl6pPr>
            <a:lvl7pPr marL="3182112" indent="0">
              <a:buNone/>
              <a:defRPr sz="1160"/>
            </a:lvl7pPr>
            <a:lvl8pPr marL="3712464" indent="0">
              <a:buNone/>
              <a:defRPr sz="1160"/>
            </a:lvl8pPr>
            <a:lvl9pPr marL="4242816" indent="0">
              <a:buNone/>
              <a:defRPr sz="1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4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3530"/>
            <a:ext cx="10515600" cy="153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7641"/>
            <a:ext cx="10515600" cy="504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73074"/>
            <a:ext cx="2743200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3701-8913-4B19-836B-9C07079DA7A2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73074"/>
            <a:ext cx="4114800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73074"/>
            <a:ext cx="2743200" cy="423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6FF8-A192-4208-80D5-69BCE3F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0704" rtl="0" eaLnBrk="1" latinLnBrk="0" hangingPunct="1">
        <a:lnSpc>
          <a:spcPct val="90000"/>
        </a:lnSpc>
        <a:spcBef>
          <a:spcPct val="0"/>
        </a:spcBef>
        <a:buNone/>
        <a:defRPr sz="51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76" indent="-265176" algn="l" defTabSz="1060704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3248" kern="1200">
          <a:solidFill>
            <a:schemeClr val="tx1"/>
          </a:solidFill>
          <a:latin typeface="+mn-lt"/>
          <a:ea typeface="+mn-ea"/>
          <a:cs typeface="+mn-cs"/>
        </a:defRPr>
      </a:lvl1pPr>
      <a:lvl2pPr marL="795528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784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3pPr>
      <a:lvl4pPr marL="1856232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386584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916936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447288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977640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507992" indent="-265176" algn="l" defTabSz="1060704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1pPr>
      <a:lvl2pPr marL="530352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1060704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3pPr>
      <a:lvl4pPr marL="1591056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121408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182112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712464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242816" algn="l" defTabSz="1060704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344983"/>
                  </p:ext>
                </p:extLst>
              </p:nvPr>
            </p:nvGraphicFramePr>
            <p:xfrm>
              <a:off x="54918" y="0"/>
              <a:ext cx="3726358" cy="240135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509585"/>
                    <a:gridCol w="1236789"/>
                    <a:gridCol w="979984"/>
                  </a:tblGrid>
                  <a:tr h="34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Calculation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Notation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N-Gram</a:t>
                          </a:r>
                          <a:r>
                            <a:rPr lang="en-US" sz="1600" baseline="0" dirty="0" smtClean="0"/>
                            <a:t> Order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</a:tr>
                  <a:tr h="34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Absolute Counts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en-US" sz="12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34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Continuation</a:t>
                          </a:r>
                          <a:r>
                            <a:rPr lang="en-US" sz="1200" baseline="0" dirty="0" smtClean="0"/>
                            <a:t> Counts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(•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766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History Counts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•),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•),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•)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</a:t>
                          </a:r>
                          <a:r>
                            <a:rPr lang="en-US" sz="1200" dirty="0" err="1" smtClean="0"/>
                            <a:t>n≤N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34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Normalizer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(•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•)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1≤n&lt;N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344983"/>
                  </p:ext>
                </p:extLst>
              </p:nvPr>
            </p:nvGraphicFramePr>
            <p:xfrm>
              <a:off x="54918" y="0"/>
              <a:ext cx="3726358" cy="240135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509585"/>
                    <a:gridCol w="1236789"/>
                    <a:gridCol w="979984"/>
                  </a:tblGrid>
                  <a:tr h="59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Calculation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Notation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N-Gram</a:t>
                          </a:r>
                          <a:r>
                            <a:rPr lang="en-US" sz="1600" baseline="0" dirty="0" smtClean="0"/>
                            <a:t> Order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</a:tr>
                  <a:tr h="34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Absolute Counts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123153" t="-173684" r="-81281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34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Continuation</a:t>
                          </a:r>
                          <a:r>
                            <a:rPr lang="en-US" sz="1200" baseline="0" dirty="0" smtClean="0"/>
                            <a:t> Counts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123153" t="-273684" r="-8128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766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History Counts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123153" t="-169048" r="-81281" b="-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</a:t>
                          </a:r>
                          <a:r>
                            <a:rPr lang="en-US" sz="1200" dirty="0" err="1" smtClean="0"/>
                            <a:t>n≤N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34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Normalizer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123153" t="-594737" r="-81281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1≤n&lt;N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530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728631"/>
                  </p:ext>
                </p:extLst>
              </p:nvPr>
            </p:nvGraphicFramePr>
            <p:xfrm>
              <a:off x="54918" y="0"/>
              <a:ext cx="8345469" cy="448569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63018"/>
                    <a:gridCol w="5084055"/>
                    <a:gridCol w="1198396"/>
                  </a:tblGrid>
                  <a:tr h="580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Calculation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Notation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N-Gram Order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Discount</a:t>
                          </a:r>
                          <a:r>
                            <a:rPr lang="en-US" sz="1200" baseline="0" dirty="0" smtClean="0"/>
                            <a:t>s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</a:t>
                          </a:r>
                          <a:r>
                            <a:rPr lang="en-US" sz="1200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baseline="0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sz="1200" dirty="0" smtClean="0"/>
                        </a:p>
                        <a:p>
                          <a:pPr algn="ctr"/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=1 −2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=1 −3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3+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=1 −4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</a:t>
                          </a:r>
                          <a:r>
                            <a:rPr lang="en-US" sz="1200" dirty="0" err="1" smtClean="0"/>
                            <a:t>n≤N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Alpha</a:t>
                          </a:r>
                          <a:r>
                            <a:rPr lang="en-US" sz="1200" baseline="0" dirty="0" smtClean="0"/>
                            <a:t> Low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 smtClean="0"/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⁡{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(•</m:t>
                                    </m:r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)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b="0" i="0" dirty="0" smtClean="0"/>
                                      <m:t>),0}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(•</m:t>
                                    </m:r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•)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Alpha</a:t>
                          </a:r>
                          <a:r>
                            <a:rPr lang="en-US" sz="1200" baseline="0" dirty="0" smtClean="0"/>
                            <a:t> High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 smtClean="0"/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⁡{</m:t>
                                    </m:r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)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b="0" i="0" dirty="0" smtClean="0"/>
                                      <m:t>),0}</m:t>
                                    </m:r>
                                  </m:num>
                                  <m:den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Lambda Low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 smtClean="0"/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•)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•)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3+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3+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•)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(•</m:t>
                                    </m:r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•)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Lambda High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 smtClean="0"/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•)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•)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3+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3+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•)</m:t>
                                    </m:r>
                                  </m:num>
                                  <m:den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US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728631"/>
                  </p:ext>
                </p:extLst>
              </p:nvPr>
            </p:nvGraphicFramePr>
            <p:xfrm>
              <a:off x="54918" y="0"/>
              <a:ext cx="8345469" cy="448569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63018"/>
                    <a:gridCol w="5084055"/>
                    <a:gridCol w="1198396"/>
                  </a:tblGrid>
                  <a:tr h="580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Calculation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Notation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N-Gram Order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1583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Discount</a:t>
                          </a:r>
                          <a:r>
                            <a:rPr lang="en-US" sz="1200" baseline="0" dirty="0" smtClean="0"/>
                            <a:t>s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40887" t="-37308" r="-24101" b="-14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</a:t>
                          </a:r>
                          <a:r>
                            <a:rPr lang="en-US" sz="1200" dirty="0" err="1" smtClean="0"/>
                            <a:t>n≤N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590" t="-375789" r="-305310" b="-3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40887" t="-375789" r="-24101" b="-3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590" t="-475789" r="-305310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40887" t="-475789" r="-24101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590" t="-569792" r="-305310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40887" t="-569792" r="-24101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590" t="-676842" r="-30531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40887" t="-676842" r="-24101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17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809310"/>
                  </p:ext>
                </p:extLst>
              </p:nvPr>
            </p:nvGraphicFramePr>
            <p:xfrm>
              <a:off x="54918" y="0"/>
              <a:ext cx="8345469" cy="232211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63018"/>
                    <a:gridCol w="5084055"/>
                    <a:gridCol w="1198396"/>
                  </a:tblGrid>
                  <a:tr h="580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Calculation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Notation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N-Gram Order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𝑀𝐾𝑁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(•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(••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dirty="0" smtClean="0"/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n=1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𝑀𝐾𝑁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 dirty="0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200" dirty="0" smtClean="0"/>
                                    <m:t>λ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𝑀𝐾𝑁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𝑀𝐾𝑁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 dirty="0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200" dirty="0" smtClean="0"/>
                                    <m:t>λ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𝑀𝐾𝑁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809310"/>
                  </p:ext>
                </p:extLst>
              </p:nvPr>
            </p:nvGraphicFramePr>
            <p:xfrm>
              <a:off x="54918" y="0"/>
              <a:ext cx="8345469" cy="232211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63018"/>
                    <a:gridCol w="5084055"/>
                    <a:gridCol w="1198396"/>
                  </a:tblGrid>
                  <a:tr h="580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Calculation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Notation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N-Gram Order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590" t="-101042" r="-305310" b="-2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40887" t="-101042" r="-24101" b="-2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n=1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590" t="-203158" r="-305310" b="-1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40887" t="-203158" r="-24101" b="-1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1&lt;n&lt;N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  <a:tr h="580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590" t="-303158" r="-305310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40887" t="-303158" r="-24101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n=N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22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323547"/>
                  </p:ext>
                </p:extLst>
              </p:nvPr>
            </p:nvGraphicFramePr>
            <p:xfrm>
              <a:off x="54918" y="0"/>
              <a:ext cx="12137082" cy="123968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893121"/>
                    <a:gridCol w="7129742"/>
                    <a:gridCol w="2114219"/>
                  </a:tblGrid>
                  <a:tr h="34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Calculation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Notation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Step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</a:tr>
                  <a:tr h="891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Perplexity (W)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g>
                                  <m:e>
                                    <m:nary>
                                      <m:naryPr>
                                        <m:chr m:val="∏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•••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Evaluate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323547"/>
                  </p:ext>
                </p:extLst>
              </p:nvPr>
            </p:nvGraphicFramePr>
            <p:xfrm>
              <a:off x="54918" y="0"/>
              <a:ext cx="12137082" cy="1239681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893121"/>
                    <a:gridCol w="7129742"/>
                    <a:gridCol w="2114219"/>
                  </a:tblGrid>
                  <a:tr h="347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Calculation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Notation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Step</a:t>
                          </a:r>
                          <a:endParaRPr lang="en-US" sz="1600" dirty="0"/>
                        </a:p>
                      </a:txBody>
                      <a:tcPr marL="103632" marR="103632" marT="51816" marB="51816"/>
                    </a:tc>
                  </a:tr>
                  <a:tr h="891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Perplexity (W)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3632" marR="103632" marT="51816" marB="51816">
                        <a:blipFill rotWithShape="0">
                          <a:blip r:embed="rId2"/>
                          <a:stretch>
                            <a:fillRect l="-40804" t="-40136" r="-30111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Evaluate</a:t>
                          </a:r>
                          <a:endParaRPr lang="en-US" sz="1200" dirty="0"/>
                        </a:p>
                      </a:txBody>
                      <a:tcPr marL="103632" marR="103632" marT="51816" marB="51816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306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60</Words>
  <Application>Microsoft Office PowerPoint</Application>
  <PresentationFormat>Custom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2</dc:creator>
  <cp:lastModifiedBy>J 2</cp:lastModifiedBy>
  <cp:revision>20</cp:revision>
  <dcterms:created xsi:type="dcterms:W3CDTF">2017-04-28T21:50:24Z</dcterms:created>
  <dcterms:modified xsi:type="dcterms:W3CDTF">2017-05-14T04:11:57Z</dcterms:modified>
</cp:coreProperties>
</file>