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76" r:id="rId3"/>
    <p:sldId id="275" r:id="rId4"/>
    <p:sldId id="27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24E"/>
    <a:srgbClr val="FDFDFD"/>
    <a:srgbClr val="F7F7F7"/>
    <a:srgbClr val="01D996"/>
    <a:srgbClr val="48FEC6"/>
    <a:srgbClr val="80F9EE"/>
    <a:srgbClr val="FFFFFF"/>
    <a:srgbClr val="C259FE"/>
    <a:srgbClr val="FECC6E"/>
    <a:srgbClr val="FF4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94" autoAdjust="0"/>
  </p:normalViewPr>
  <p:slideViewPr>
    <p:cSldViewPr snapToGrid="0">
      <p:cViewPr varScale="1">
        <p:scale>
          <a:sx n="104" d="100"/>
          <a:sy n="104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12002-2AB3-444B-860C-C19DE1A2B72E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BBFFC-7E31-4F1A-93D4-21757FFD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6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A9A66-AE36-230E-F145-7C56355DD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C733A3-8858-5BCB-C46B-DBA96EB2B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273B7-B534-0579-F0BC-71E9B655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205E-67C0-4CC3-94F5-FE7BF42FF37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B8976-A09B-E095-17C1-AACF872E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98F0A-3CCD-268F-1B09-9D394CD6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5BA4-F707-4424-9FF4-F7907059F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0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DAC0D-4CAB-F4A7-5F1D-71519498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5C1BA-1353-C00E-5263-767860F9B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F3BF3-2AF9-7C84-0789-A708211A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205E-67C0-4CC3-94F5-FE7BF42FF37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2983C-4091-D51A-84C6-D89F4F32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58EB2-52AD-3A5A-1CF0-A23B7A5E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5BA4-F707-4424-9FF4-F7907059F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26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1BCF1F-3F05-A88E-B2A0-A72AD5544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F64B6C-F26B-49D8-1B2D-9C65455DF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19317-42E5-215B-1BDE-8A645663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205E-67C0-4CC3-94F5-FE7BF42FF37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7BD05-E4B3-5495-32D1-5E1E4CCB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472C1-8805-5FC5-B5E2-B11E0938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5BA4-F707-4424-9FF4-F7907059F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7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1385C-74EC-7AC7-F643-9C6073FA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3139D-6905-CFE0-2F28-A5EBAA64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C3697-8CEA-AA5A-7E52-A35F76D6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205E-67C0-4CC3-94F5-FE7BF42FF37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E9447-E5ED-6F48-D364-F409B88D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803A0-E203-AB7F-9A0E-F0A742FE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5BA4-F707-4424-9FF4-F7907059F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1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A4417-F735-7A19-29D5-DF8B6BD8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E55F41-1936-B60B-FEBC-D34F05F73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704E-4DAF-1D76-6DA2-8A58F20C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205E-67C0-4CC3-94F5-FE7BF42FF37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71A4B-3282-EB0D-7360-04A4AEF3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4B28E-EB36-25B5-9A58-B8BF3160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5BA4-F707-4424-9FF4-F7907059F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19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B70E4-088C-1E9E-26DF-EE11B14F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9C683-4BC5-430C-7282-70059052F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77852C-4F8F-7838-8F24-57048C024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71F2EB-118E-ED85-8C3C-79BFFC81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205E-67C0-4CC3-94F5-FE7BF42FF37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5C833-DBD7-9FC6-D942-82BD44B4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3BB282-2EFF-BA31-F4E4-2750F796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5BA4-F707-4424-9FF4-F7907059F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8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45422-7075-33C9-B89D-F5D8436B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DF214-77B9-FA0F-766F-465C631E3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B95062-4813-855B-9187-B24F6CEDA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66C269-DF48-C6C4-4117-A44050045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99969C-FCF4-BCA3-F74D-27E2057D8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DC9C1B-CFEF-92EE-D94F-D91F5F4E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205E-67C0-4CC3-94F5-FE7BF42FF37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A023F7-41E2-0D05-33F7-92D52281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30E005-349A-80BD-B0D9-956B917B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5BA4-F707-4424-9FF4-F7907059F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1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CAA7E-9F39-B937-03DE-4EF40985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AB8E86-AC6B-B387-C30E-C7BC1F21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205E-67C0-4CC3-94F5-FE7BF42FF37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FB1767-8511-9BE1-A943-01FD66BC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E8FBD1-6CE4-0C4F-894A-11388B9F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5BA4-F707-4424-9FF4-F7907059F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0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723129-0990-6116-1FD9-E0D50D38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205E-67C0-4CC3-94F5-FE7BF42FF37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172D40-2F5E-EDF7-1908-9B15CB18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68D9B0-7D13-41F6-82F7-76E4B5AD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5BA4-F707-4424-9FF4-F7907059F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7FDD-E7D6-25A1-FA2F-CE8C9D3E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61DA5-A7A8-734E-34CC-F56FCA848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33537-DE4C-DD6A-A629-181F36A9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73ADC-47D6-3D77-89A5-49D30C25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205E-67C0-4CC3-94F5-FE7BF42FF37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01AD4A-D0AA-6C5B-E4A6-C276A1DC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54B35-2F45-43B2-515C-C8B3EBED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5BA4-F707-4424-9FF4-F7907059F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6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0216E-8BFA-7B64-BECA-5F6A4B21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F336FD-2F48-9AD2-E22F-4BA22F62C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723EFA-AB42-3630-78D2-D52B7B1C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E0A5E9-CC3D-569B-D110-56017F58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205E-67C0-4CC3-94F5-FE7BF42FF37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04BEF-AB3B-8A15-85EA-0F268B86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C26B1-5ED0-24BA-CE44-5669C79C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5BA4-F707-4424-9FF4-F7907059F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46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F89A23-F565-28FE-4960-EAEB21A9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1CC64-2328-8660-6529-D7F251CB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1114A-A8BF-C1A1-4DE5-3F2E7B011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17205E-67C0-4CC3-94F5-FE7BF42FF37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B4347-5EBD-8F05-845D-93398DA11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7790A-E00C-A544-CEE6-E31881376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265BA4-F707-4424-9FF4-F7907059F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0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A66DB-5AF5-18AE-60D7-55AA44D2297B}"/>
              </a:ext>
            </a:extLst>
          </p:cNvPr>
          <p:cNvSpPr txBox="1"/>
          <p:nvPr/>
        </p:nvSpPr>
        <p:spPr>
          <a:xfrm>
            <a:off x="572656" y="497608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471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06</a:t>
            </a:r>
            <a:endParaRPr lang="ko-KR" altLang="en-US" sz="2800" dirty="0">
              <a:solidFill>
                <a:srgbClr val="FF471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89866-1277-49AF-378F-F3BA9636843A}"/>
              </a:ext>
            </a:extLst>
          </p:cNvPr>
          <p:cNvSpPr txBox="1"/>
          <p:nvPr/>
        </p:nvSpPr>
        <p:spPr>
          <a:xfrm>
            <a:off x="572656" y="1002357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Google Shape;106;p2" descr="육상 차량, 차량, 바퀴, 자동차이(가) 표시된 사진&#10;&#10;자동 생성된 설명">
            <a:extLst>
              <a:ext uri="{FF2B5EF4-FFF2-40B4-BE49-F238E27FC236}">
                <a16:creationId xmlns:a16="http://schemas.microsoft.com/office/drawing/2014/main" id="{35AA38F6-4200-072C-36C0-F09F987901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86545" y="1996352"/>
            <a:ext cx="8396353" cy="4041458"/>
          </a:xfrm>
          <a:prstGeom prst="rect">
            <a:avLst/>
          </a:prstGeom>
          <a:noFill/>
          <a:ln>
            <a:noFill/>
          </a:ln>
          <a:effectLst>
            <a:outerShdw blurRad="254000" sx="96000" sy="96000" algn="ctr" rotWithShape="0">
              <a:schemeClr val="dk1">
                <a:alpha val="20000"/>
              </a:schemeClr>
            </a:outerShdw>
          </a:effectLst>
        </p:spPr>
      </p:pic>
      <p:grpSp>
        <p:nvGrpSpPr>
          <p:cNvPr id="9" name="Google Shape;107;p2">
            <a:extLst>
              <a:ext uri="{FF2B5EF4-FFF2-40B4-BE49-F238E27FC236}">
                <a16:creationId xmlns:a16="http://schemas.microsoft.com/office/drawing/2014/main" id="{E333BA57-F297-9E4E-7BF9-8221DBB108E2}"/>
              </a:ext>
            </a:extLst>
          </p:cNvPr>
          <p:cNvGrpSpPr/>
          <p:nvPr/>
        </p:nvGrpSpPr>
        <p:grpSpPr>
          <a:xfrm>
            <a:off x="6096000" y="1865070"/>
            <a:ext cx="2708700" cy="1563035"/>
            <a:chOff x="8465313" y="1699611"/>
            <a:chExt cx="2708700" cy="1563035"/>
          </a:xfrm>
        </p:grpSpPr>
        <p:pic>
          <p:nvPicPr>
            <p:cNvPr id="17" name="Google Shape;108;p2">
              <a:extLst>
                <a:ext uri="{FF2B5EF4-FFF2-40B4-BE49-F238E27FC236}">
                  <a16:creationId xmlns:a16="http://schemas.microsoft.com/office/drawing/2014/main" id="{1A85E4EC-41BA-3ECD-2C26-52A0E41ACE9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2611"/>
            <a:stretch/>
          </p:blipFill>
          <p:spPr>
            <a:xfrm>
              <a:off x="8475268" y="2222365"/>
              <a:ext cx="2686732" cy="503036"/>
            </a:xfrm>
            <a:prstGeom prst="rect">
              <a:avLst/>
            </a:prstGeom>
            <a:noFill/>
            <a:ln>
              <a:noFill/>
            </a:ln>
            <a:effectLst>
              <a:outerShdw blurRad="254000" sx="96000" sy="96000" algn="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9" name="Google Shape;109;p2">
              <a:extLst>
                <a:ext uri="{FF2B5EF4-FFF2-40B4-BE49-F238E27FC236}">
                  <a16:creationId xmlns:a16="http://schemas.microsoft.com/office/drawing/2014/main" id="{E2F69CF5-8F52-EAEF-36F3-E74E1DBFDE9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081" r="814"/>
            <a:stretch/>
          </p:blipFill>
          <p:spPr>
            <a:xfrm>
              <a:off x="8475268" y="1699611"/>
              <a:ext cx="2698745" cy="490401"/>
            </a:xfrm>
            <a:prstGeom prst="rect">
              <a:avLst/>
            </a:prstGeom>
            <a:noFill/>
            <a:ln>
              <a:noFill/>
            </a:ln>
            <a:effectLst>
              <a:outerShdw blurRad="254000" sx="96000" sy="96000" algn="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21" name="Google Shape;110;p2">
              <a:extLst>
                <a:ext uri="{FF2B5EF4-FFF2-40B4-BE49-F238E27FC236}">
                  <a16:creationId xmlns:a16="http://schemas.microsoft.com/office/drawing/2014/main" id="{2CF8F8EE-6106-65C1-6670-AF7025217747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465313" y="2757753"/>
              <a:ext cx="2706642" cy="504893"/>
            </a:xfrm>
            <a:prstGeom prst="rect">
              <a:avLst/>
            </a:prstGeom>
            <a:noFill/>
            <a:ln>
              <a:noFill/>
            </a:ln>
            <a:effectLst>
              <a:outerShdw blurRad="254000" sx="96000" sy="96000" algn="l" rotWithShape="0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23" name="Google Shape;111;p2">
            <a:extLst>
              <a:ext uri="{FF2B5EF4-FFF2-40B4-BE49-F238E27FC236}">
                <a16:creationId xmlns:a16="http://schemas.microsoft.com/office/drawing/2014/main" id="{2FBF225E-714B-318F-B77B-5F98AD5091EB}"/>
              </a:ext>
            </a:extLst>
          </p:cNvPr>
          <p:cNvGrpSpPr/>
          <p:nvPr/>
        </p:nvGrpSpPr>
        <p:grpSpPr>
          <a:xfrm>
            <a:off x="7111023" y="1117353"/>
            <a:ext cx="3776051" cy="595578"/>
            <a:chOff x="4769546" y="2654300"/>
            <a:chExt cx="4224884" cy="711393"/>
          </a:xfrm>
        </p:grpSpPr>
        <p:sp>
          <p:nvSpPr>
            <p:cNvPr id="33" name="Google Shape;112;p2">
              <a:extLst>
                <a:ext uri="{FF2B5EF4-FFF2-40B4-BE49-F238E27FC236}">
                  <a16:creationId xmlns:a16="http://schemas.microsoft.com/office/drawing/2014/main" id="{9A1EFB95-426F-4988-4249-AA406FDAA335}"/>
                </a:ext>
              </a:extLst>
            </p:cNvPr>
            <p:cNvSpPr/>
            <p:nvPr/>
          </p:nvSpPr>
          <p:spPr>
            <a:xfrm>
              <a:off x="4834690" y="2654300"/>
              <a:ext cx="3536573" cy="657387"/>
            </a:xfrm>
            <a:prstGeom prst="rect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13;p2">
              <a:extLst>
                <a:ext uri="{FF2B5EF4-FFF2-40B4-BE49-F238E27FC236}">
                  <a16:creationId xmlns:a16="http://schemas.microsoft.com/office/drawing/2014/main" id="{52B9B7FA-FADC-3DE8-11E8-F2E4FF15881B}"/>
                </a:ext>
              </a:extLst>
            </p:cNvPr>
            <p:cNvSpPr/>
            <p:nvPr/>
          </p:nvSpPr>
          <p:spPr>
            <a:xfrm>
              <a:off x="4769546" y="2708305"/>
              <a:ext cx="3536572" cy="657388"/>
            </a:xfrm>
            <a:prstGeom prst="rect">
              <a:avLst/>
            </a:prstGeom>
            <a:solidFill>
              <a:srgbClr val="FD8D8D"/>
            </a:solidFill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dirty="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Arial"/>
                  <a:sym typeface="Arial"/>
                </a:rPr>
                <a:t>JSTL 활용 로그인 실패 에러 </a:t>
              </a:r>
              <a:r>
                <a:rPr lang="ko-KR" sz="1400" dirty="0" err="1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Arial"/>
                  <a:sym typeface="Arial"/>
                </a:rPr>
                <a:t>메세지</a:t>
              </a:r>
              <a:endParaRPr sz="14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rial"/>
                <a:sym typeface="Arial"/>
              </a:endParaRPr>
            </a:p>
          </p:txBody>
        </p:sp>
        <p:cxnSp>
          <p:nvCxnSpPr>
            <p:cNvPr id="38" name="Google Shape;114;p2">
              <a:extLst>
                <a:ext uri="{FF2B5EF4-FFF2-40B4-BE49-F238E27FC236}">
                  <a16:creationId xmlns:a16="http://schemas.microsoft.com/office/drawing/2014/main" id="{368F380E-F986-D191-B7DE-848527101645}"/>
                </a:ext>
              </a:extLst>
            </p:cNvPr>
            <p:cNvCxnSpPr/>
            <p:nvPr/>
          </p:nvCxnSpPr>
          <p:spPr>
            <a:xfrm>
              <a:off x="8362930" y="3009995"/>
              <a:ext cx="631500" cy="0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" name="Google Shape;115;p2">
              <a:extLst>
                <a:ext uri="{FF2B5EF4-FFF2-40B4-BE49-F238E27FC236}">
                  <a16:creationId xmlns:a16="http://schemas.microsoft.com/office/drawing/2014/main" id="{34D3F566-5350-EB9E-4AD0-CFCECA7229EF}"/>
                </a:ext>
              </a:extLst>
            </p:cNvPr>
            <p:cNvCxnSpPr/>
            <p:nvPr/>
          </p:nvCxnSpPr>
          <p:spPr>
            <a:xfrm>
              <a:off x="8371237" y="3141896"/>
              <a:ext cx="484500" cy="0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" name="Google Shape;116;p2">
              <a:extLst>
                <a:ext uri="{FF2B5EF4-FFF2-40B4-BE49-F238E27FC236}">
                  <a16:creationId xmlns:a16="http://schemas.microsoft.com/office/drawing/2014/main" id="{C08D835E-A8BB-A3BF-BE22-55A28FAA685B}"/>
                </a:ext>
              </a:extLst>
            </p:cNvPr>
            <p:cNvCxnSpPr/>
            <p:nvPr/>
          </p:nvCxnSpPr>
          <p:spPr>
            <a:xfrm>
              <a:off x="8376210" y="3267402"/>
              <a:ext cx="364800" cy="0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42" name="Google Shape;117;p2">
            <a:extLst>
              <a:ext uri="{FF2B5EF4-FFF2-40B4-BE49-F238E27FC236}">
                <a16:creationId xmlns:a16="http://schemas.microsoft.com/office/drawing/2014/main" id="{9CD3D74B-6ACE-2331-974A-35346C0ECC53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6997700" y="1712931"/>
            <a:ext cx="1693754" cy="217469"/>
          </a:xfrm>
          <a:prstGeom prst="straightConnector1">
            <a:avLst/>
          </a:prstGeom>
          <a:noFill/>
          <a:ln w="19050" cap="flat" cmpd="sng">
            <a:solidFill>
              <a:srgbClr val="CC2C00"/>
            </a:solidFill>
            <a:prstDash val="solid"/>
            <a:miter lim="800000"/>
            <a:headEnd type="oval" w="med" len="med"/>
            <a:tailEnd type="oval" w="med" len="med"/>
          </a:ln>
        </p:spPr>
      </p:cxnSp>
      <p:grpSp>
        <p:nvGrpSpPr>
          <p:cNvPr id="43" name="Google Shape;118;p2">
            <a:extLst>
              <a:ext uri="{FF2B5EF4-FFF2-40B4-BE49-F238E27FC236}">
                <a16:creationId xmlns:a16="http://schemas.microsoft.com/office/drawing/2014/main" id="{82C6DF05-DE7B-77BD-5074-D577C303F086}"/>
              </a:ext>
            </a:extLst>
          </p:cNvPr>
          <p:cNvGrpSpPr/>
          <p:nvPr/>
        </p:nvGrpSpPr>
        <p:grpSpPr>
          <a:xfrm>
            <a:off x="6556246" y="4461988"/>
            <a:ext cx="3453391" cy="2046607"/>
            <a:chOff x="5368847" y="3100663"/>
            <a:chExt cx="3136979" cy="1137095"/>
          </a:xfrm>
        </p:grpSpPr>
        <p:grpSp>
          <p:nvGrpSpPr>
            <p:cNvPr id="44" name="Google Shape;119;p2">
              <a:extLst>
                <a:ext uri="{FF2B5EF4-FFF2-40B4-BE49-F238E27FC236}">
                  <a16:creationId xmlns:a16="http://schemas.microsoft.com/office/drawing/2014/main" id="{05AAB374-0E54-560C-2E96-9F1476A66423}"/>
                </a:ext>
              </a:extLst>
            </p:cNvPr>
            <p:cNvGrpSpPr/>
            <p:nvPr/>
          </p:nvGrpSpPr>
          <p:grpSpPr>
            <a:xfrm>
              <a:off x="5368847" y="3699593"/>
              <a:ext cx="3136979" cy="538165"/>
              <a:chOff x="4834689" y="2654296"/>
              <a:chExt cx="4233111" cy="726212"/>
            </a:xfrm>
          </p:grpSpPr>
          <p:sp>
            <p:nvSpPr>
              <p:cNvPr id="46" name="Google Shape;120;p2">
                <a:extLst>
                  <a:ext uri="{FF2B5EF4-FFF2-40B4-BE49-F238E27FC236}">
                    <a16:creationId xmlns:a16="http://schemas.microsoft.com/office/drawing/2014/main" id="{1B0B742A-D440-6F74-2F1E-A79DE6869736}"/>
                  </a:ext>
                </a:extLst>
              </p:cNvPr>
              <p:cNvSpPr/>
              <p:nvPr/>
            </p:nvSpPr>
            <p:spPr>
              <a:xfrm>
                <a:off x="4834689" y="2654296"/>
                <a:ext cx="3536573" cy="657387"/>
              </a:xfrm>
              <a:prstGeom prst="rect">
                <a:avLst/>
              </a:prstGeom>
              <a:noFill/>
              <a:ln w="19050" cap="flat" cmpd="sng">
                <a:solidFill>
                  <a:srgbClr val="CC2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121;p2">
                <a:extLst>
                  <a:ext uri="{FF2B5EF4-FFF2-40B4-BE49-F238E27FC236}">
                    <a16:creationId xmlns:a16="http://schemas.microsoft.com/office/drawing/2014/main" id="{7094E829-0FAB-ED88-F106-BCA5C4A35C90}"/>
                  </a:ext>
                </a:extLst>
              </p:cNvPr>
              <p:cNvSpPr/>
              <p:nvPr/>
            </p:nvSpPr>
            <p:spPr>
              <a:xfrm>
                <a:off x="4899837" y="2723121"/>
                <a:ext cx="3536572" cy="657387"/>
              </a:xfrm>
              <a:prstGeom prst="rect">
                <a:avLst/>
              </a:prstGeom>
              <a:solidFill>
                <a:srgbClr val="FD8D8D"/>
              </a:solidFill>
              <a:ln w="19050" cap="flat" cmpd="sng">
                <a:solidFill>
                  <a:srgbClr val="CC2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dirty="0" err="1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  <a:t>session</a:t>
                </a:r>
                <a:r>
                  <a:rPr lang="ko-KR" sz="1400" dirty="0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  <a:t> 활용 로그인</a:t>
                </a:r>
                <a:br>
                  <a:rPr lang="ko-KR" sz="1400" dirty="0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</a:br>
                <a:r>
                  <a:rPr lang="ko-KR" sz="1400" i="0" u="none" strike="noStrike" dirty="0" err="1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  <a:t>Spring</a:t>
                </a:r>
                <a:r>
                  <a:rPr lang="ko-KR" sz="1400" i="0" u="none" strike="noStrike" dirty="0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  <a:t> </a:t>
                </a:r>
                <a:r>
                  <a:rPr lang="ko-KR" sz="1400" i="0" u="none" strike="noStrike" dirty="0" err="1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  <a:t>Security</a:t>
                </a:r>
                <a:r>
                  <a:rPr lang="ko-KR" sz="1400" i="0" u="none" strike="noStrike" dirty="0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  <a:t> 활용 </a:t>
                </a:r>
                <a:br>
                  <a:rPr lang="ko-KR" sz="1400" i="0" u="none" strike="noStrike" dirty="0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</a:br>
                <a:r>
                  <a:rPr lang="ko-KR" sz="1400" i="0" u="none" strike="noStrike" dirty="0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  <a:t>비밀번호 암호화(</a:t>
                </a:r>
                <a:r>
                  <a:rPr lang="ko-KR" sz="1400" i="0" u="none" strike="noStrike" dirty="0" err="1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  <a:t>해싱</a:t>
                </a:r>
                <a:r>
                  <a:rPr lang="ko-KR" sz="1400" i="0" u="none" strike="noStrike" dirty="0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  <a:t>)</a:t>
                </a:r>
                <a:endParaRPr sz="1400" dirty="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Arial"/>
                  <a:sym typeface="Arial"/>
                </a:endParaRPr>
              </a:p>
            </p:txBody>
          </p:sp>
          <p:cxnSp>
            <p:nvCxnSpPr>
              <p:cNvPr id="48" name="Google Shape;122;p2">
                <a:extLst>
                  <a:ext uri="{FF2B5EF4-FFF2-40B4-BE49-F238E27FC236}">
                    <a16:creationId xmlns:a16="http://schemas.microsoft.com/office/drawing/2014/main" id="{D1BF46BB-9821-72D4-11FA-C84EB1BD07A7}"/>
                  </a:ext>
                </a:extLst>
              </p:cNvPr>
              <p:cNvCxnSpPr/>
              <p:nvPr/>
            </p:nvCxnSpPr>
            <p:spPr>
              <a:xfrm>
                <a:off x="8436409" y="3078243"/>
                <a:ext cx="63139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2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" name="Google Shape;123;p2">
                <a:extLst>
                  <a:ext uri="{FF2B5EF4-FFF2-40B4-BE49-F238E27FC236}">
                    <a16:creationId xmlns:a16="http://schemas.microsoft.com/office/drawing/2014/main" id="{001A6196-5186-4028-9FA6-48EFD9513D14}"/>
                  </a:ext>
                </a:extLst>
              </p:cNvPr>
              <p:cNvCxnSpPr/>
              <p:nvPr/>
            </p:nvCxnSpPr>
            <p:spPr>
              <a:xfrm>
                <a:off x="8436409" y="3195079"/>
                <a:ext cx="484428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2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" name="Google Shape;124;p2">
                <a:extLst>
                  <a:ext uri="{FF2B5EF4-FFF2-40B4-BE49-F238E27FC236}">
                    <a16:creationId xmlns:a16="http://schemas.microsoft.com/office/drawing/2014/main" id="{2DC95CE3-D199-DDC1-C7C0-13E77064D703}"/>
                  </a:ext>
                </a:extLst>
              </p:cNvPr>
              <p:cNvCxnSpPr/>
              <p:nvPr/>
            </p:nvCxnSpPr>
            <p:spPr>
              <a:xfrm>
                <a:off x="8436409" y="3311687"/>
                <a:ext cx="36469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2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45" name="Google Shape;125;p2">
              <a:extLst>
                <a:ext uri="{FF2B5EF4-FFF2-40B4-BE49-F238E27FC236}">
                  <a16:creationId xmlns:a16="http://schemas.microsoft.com/office/drawing/2014/main" id="{813B782E-4775-8405-7EA5-48F662093676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6727527" y="3100663"/>
              <a:ext cx="1580659" cy="649934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470A9FA-19DD-55AC-E790-778C830FDD7D}"/>
              </a:ext>
            </a:extLst>
          </p:cNvPr>
          <p:cNvCxnSpPr>
            <a:cxnSpLocks/>
          </p:cNvCxnSpPr>
          <p:nvPr/>
        </p:nvCxnSpPr>
        <p:spPr>
          <a:xfrm>
            <a:off x="3186545" y="918363"/>
            <a:ext cx="8534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FED7CE6-B7A3-0B56-6C0A-F6B274B11039}"/>
              </a:ext>
            </a:extLst>
          </p:cNvPr>
          <p:cNvSpPr txBox="1"/>
          <p:nvPr/>
        </p:nvSpPr>
        <p:spPr>
          <a:xfrm>
            <a:off x="3306619" y="573641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소개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987792-FD8B-0350-2511-0DA8F4ACD7E1}"/>
              </a:ext>
            </a:extLst>
          </p:cNvPr>
          <p:cNvSpPr txBox="1"/>
          <p:nvPr/>
        </p:nvSpPr>
        <p:spPr>
          <a:xfrm>
            <a:off x="4563857" y="573641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0C576C-FA14-1CD7-AA14-1B0A6D9A4A9B}"/>
              </a:ext>
            </a:extLst>
          </p:cNvPr>
          <p:cNvSpPr txBox="1"/>
          <p:nvPr/>
        </p:nvSpPr>
        <p:spPr>
          <a:xfrm>
            <a:off x="5538967" y="573641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프로세스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39D69E-10A0-CDF5-60B2-5786C3817143}"/>
              </a:ext>
            </a:extLst>
          </p:cNvPr>
          <p:cNvSpPr txBox="1"/>
          <p:nvPr/>
        </p:nvSpPr>
        <p:spPr>
          <a:xfrm>
            <a:off x="6919637" y="573641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 소개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B25537-BD26-A26B-7EC8-17EF20102745}"/>
              </a:ext>
            </a:extLst>
          </p:cNvPr>
          <p:cNvSpPr txBox="1"/>
          <p:nvPr/>
        </p:nvSpPr>
        <p:spPr>
          <a:xfrm>
            <a:off x="7930013" y="57364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6DE078F-4FEB-0CCC-7043-E5D755A4CFEA}"/>
              </a:ext>
            </a:extLst>
          </p:cNvPr>
          <p:cNvSpPr txBox="1"/>
          <p:nvPr/>
        </p:nvSpPr>
        <p:spPr>
          <a:xfrm>
            <a:off x="8707760" y="573641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E624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화면설명</a:t>
            </a:r>
          </a:p>
        </p:txBody>
      </p:sp>
      <p:pic>
        <p:nvPicPr>
          <p:cNvPr id="66" name="그림 65" descr="그래픽, 클립아트, 상징, 로고이(가) 표시된 사진&#10;&#10;자동 생성된 설명">
            <a:extLst>
              <a:ext uri="{FF2B5EF4-FFF2-40B4-BE49-F238E27FC236}">
                <a16:creationId xmlns:a16="http://schemas.microsoft.com/office/drawing/2014/main" id="{FC6A85B2-FCE5-8F13-A5A3-C15D6220E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150" y="402892"/>
            <a:ext cx="991150" cy="359944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B83EEC2-F385-B092-A387-50A6069D18F3}"/>
              </a:ext>
            </a:extLst>
          </p:cNvPr>
          <p:cNvCxnSpPr>
            <a:cxnSpLocks/>
          </p:cNvCxnSpPr>
          <p:nvPr/>
        </p:nvCxnSpPr>
        <p:spPr>
          <a:xfrm>
            <a:off x="8618634" y="918363"/>
            <a:ext cx="856642" cy="0"/>
          </a:xfrm>
          <a:prstGeom prst="line">
            <a:avLst/>
          </a:prstGeom>
          <a:ln w="19050">
            <a:solidFill>
              <a:srgbClr val="FF47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C970FF-A286-F3D6-71DF-A1B11ED8C6E3}"/>
              </a:ext>
            </a:extLst>
          </p:cNvPr>
          <p:cNvSpPr txBox="1"/>
          <p:nvPr/>
        </p:nvSpPr>
        <p:spPr>
          <a:xfrm>
            <a:off x="9686268" y="573641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주요기능정리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61C859-966F-1428-D344-55BF501AA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213" y="2263749"/>
            <a:ext cx="3750906" cy="3675888"/>
          </a:xfrm>
          <a:prstGeom prst="rect">
            <a:avLst/>
          </a:prstGeom>
          <a:effectLst>
            <a:outerShdw blurRad="254000" sx="96000" sy="96000" algn="ctr" rotWithShape="0">
              <a:schemeClr val="tx1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62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A66DB-5AF5-18AE-60D7-55AA44D2297B}"/>
              </a:ext>
            </a:extLst>
          </p:cNvPr>
          <p:cNvSpPr txBox="1"/>
          <p:nvPr/>
        </p:nvSpPr>
        <p:spPr>
          <a:xfrm>
            <a:off x="572656" y="497608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471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06</a:t>
            </a:r>
            <a:endParaRPr lang="ko-KR" altLang="en-US" sz="2800" dirty="0">
              <a:solidFill>
                <a:srgbClr val="FF471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89866-1277-49AF-378F-F3BA9636843A}"/>
              </a:ext>
            </a:extLst>
          </p:cNvPr>
          <p:cNvSpPr txBox="1"/>
          <p:nvPr/>
        </p:nvSpPr>
        <p:spPr>
          <a:xfrm>
            <a:off x="572656" y="1002357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회원가입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Google Shape;141;p3">
            <a:extLst>
              <a:ext uri="{FF2B5EF4-FFF2-40B4-BE49-F238E27FC236}">
                <a16:creationId xmlns:a16="http://schemas.microsoft.com/office/drawing/2014/main" id="{743C5EF2-1858-A7D7-B339-9FB12787FFF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6619" y="1041941"/>
            <a:ext cx="3650285" cy="2800349"/>
          </a:xfrm>
          <a:prstGeom prst="rect">
            <a:avLst/>
          </a:prstGeom>
          <a:noFill/>
          <a:ln>
            <a:noFill/>
          </a:ln>
          <a:effectLst>
            <a:outerShdw blurRad="254000" sx="96000" sy="96000" algn="t" rotWithShape="0">
              <a:srgbClr val="000000">
                <a:alpha val="20000"/>
              </a:srgbClr>
            </a:outerShdw>
          </a:effectLst>
        </p:spPr>
      </p:pic>
      <p:pic>
        <p:nvPicPr>
          <p:cNvPr id="6" name="Google Shape;142;p3" descr="텍스트, 스크린샷, 웹 페이지, 소프트웨어이(가) 표시된 사진&#10;&#10;자동 생성된 설명">
            <a:extLst>
              <a:ext uri="{FF2B5EF4-FFF2-40B4-BE49-F238E27FC236}">
                <a16:creationId xmlns:a16="http://schemas.microsoft.com/office/drawing/2014/main" id="{044E3C8E-683E-0FC7-4C04-7DB4306F6D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0763" t="11954" r="21104" b="29165"/>
          <a:stretch/>
        </p:blipFill>
        <p:spPr>
          <a:xfrm>
            <a:off x="3556721" y="3245901"/>
            <a:ext cx="2510879" cy="3168235"/>
          </a:xfrm>
          <a:prstGeom prst="rect">
            <a:avLst/>
          </a:prstGeom>
          <a:noFill/>
          <a:ln>
            <a:noFill/>
          </a:ln>
          <a:effectLst>
            <a:outerShdw blurRad="254000" sx="96000" sy="96000" algn="ctr" rotWithShape="0">
              <a:schemeClr val="dk1">
                <a:alpha val="20000"/>
              </a:schemeClr>
            </a:outerShdw>
          </a:effectLst>
        </p:spPr>
      </p:pic>
      <p:pic>
        <p:nvPicPr>
          <p:cNvPr id="8" name="Google Shape;143;p3">
            <a:extLst>
              <a:ext uri="{FF2B5EF4-FFF2-40B4-BE49-F238E27FC236}">
                <a16:creationId xmlns:a16="http://schemas.microsoft.com/office/drawing/2014/main" id="{1F5A88C7-8DF4-B3D3-07B2-F398C03008B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28744" y="2532949"/>
            <a:ext cx="6656335" cy="3922159"/>
          </a:xfrm>
          <a:prstGeom prst="rect">
            <a:avLst/>
          </a:prstGeom>
          <a:noFill/>
          <a:ln>
            <a:noFill/>
          </a:ln>
          <a:effectLst>
            <a:outerShdw blurRad="254000" sx="96000" sy="96000" algn="t" rotWithShape="0">
              <a:schemeClr val="dk1">
                <a:alpha val="20000"/>
              </a:schemeClr>
            </a:outerShdw>
          </a:effectLst>
        </p:spPr>
      </p:pic>
      <p:grpSp>
        <p:nvGrpSpPr>
          <p:cNvPr id="10" name="Google Shape;144;p3">
            <a:extLst>
              <a:ext uri="{FF2B5EF4-FFF2-40B4-BE49-F238E27FC236}">
                <a16:creationId xmlns:a16="http://schemas.microsoft.com/office/drawing/2014/main" id="{A460B36A-F7A0-7C82-848E-0418789FCA55}"/>
              </a:ext>
            </a:extLst>
          </p:cNvPr>
          <p:cNvGrpSpPr/>
          <p:nvPr/>
        </p:nvGrpSpPr>
        <p:grpSpPr>
          <a:xfrm>
            <a:off x="6391252" y="1172384"/>
            <a:ext cx="5701735" cy="1042377"/>
            <a:chOff x="4834690" y="2654299"/>
            <a:chExt cx="4233110" cy="726209"/>
          </a:xfrm>
        </p:grpSpPr>
        <p:sp>
          <p:nvSpPr>
            <p:cNvPr id="22" name="Google Shape;145;p3">
              <a:extLst>
                <a:ext uri="{FF2B5EF4-FFF2-40B4-BE49-F238E27FC236}">
                  <a16:creationId xmlns:a16="http://schemas.microsoft.com/office/drawing/2014/main" id="{32C068CB-5943-DEA0-EF15-11954940AF88}"/>
                </a:ext>
              </a:extLst>
            </p:cNvPr>
            <p:cNvSpPr/>
            <p:nvPr/>
          </p:nvSpPr>
          <p:spPr>
            <a:xfrm>
              <a:off x="4834690" y="2654299"/>
              <a:ext cx="3536573" cy="657387"/>
            </a:xfrm>
            <a:prstGeom prst="rect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46;p3">
              <a:extLst>
                <a:ext uri="{FF2B5EF4-FFF2-40B4-BE49-F238E27FC236}">
                  <a16:creationId xmlns:a16="http://schemas.microsoft.com/office/drawing/2014/main" id="{3CA61510-797D-6033-9640-6455A4BD4A82}"/>
                </a:ext>
              </a:extLst>
            </p:cNvPr>
            <p:cNvSpPr/>
            <p:nvPr/>
          </p:nvSpPr>
          <p:spPr>
            <a:xfrm>
              <a:off x="4899836" y="2723121"/>
              <a:ext cx="3536573" cy="657387"/>
            </a:xfrm>
            <a:prstGeom prst="rect">
              <a:avLst/>
            </a:prstGeom>
            <a:solidFill>
              <a:srgbClr val="FD8D8D"/>
            </a:solidFill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dirty="0" err="1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Arial"/>
                  <a:sym typeface="Arial"/>
                </a:rPr>
                <a:t>Ajax활용</a:t>
              </a:r>
              <a:r>
                <a:rPr lang="ko-KR" sz="1400" dirty="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Arial"/>
                  <a:sym typeface="Arial"/>
                </a:rPr>
                <a:t> 아이디 중복 확인, 이메일 </a:t>
              </a:r>
              <a:r>
                <a:rPr lang="ko-KR" sz="1400" dirty="0" err="1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Arial"/>
                  <a:sym typeface="Arial"/>
                </a:rPr>
                <a:t>인증,인증번호</a:t>
              </a:r>
              <a:r>
                <a:rPr lang="ko-KR" sz="1400" dirty="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Arial"/>
                  <a:sym typeface="Arial"/>
                </a:rPr>
                <a:t> 확인</a:t>
              </a:r>
              <a:br>
                <a:rPr lang="ko-KR" sz="1400" dirty="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Arial"/>
                  <a:sym typeface="Arial"/>
                </a:rPr>
              </a:br>
              <a:r>
                <a:rPr lang="ko-KR" sz="1400" dirty="0" err="1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Arial"/>
                  <a:sym typeface="Arial"/>
                </a:rPr>
                <a:t>JavaScript</a:t>
              </a:r>
              <a:r>
                <a:rPr lang="ko-KR" sz="1400" dirty="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Arial"/>
                  <a:sym typeface="Arial"/>
                </a:rPr>
                <a:t> 활용 개인정보 유효성 확인,</a:t>
              </a:r>
              <a:br>
                <a:rPr lang="ko-KR" sz="1400" dirty="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Arial"/>
                  <a:sym typeface="Arial"/>
                </a:rPr>
              </a:br>
              <a:r>
                <a:rPr lang="ko-KR" sz="1400" dirty="0" err="1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Arial"/>
                  <a:sym typeface="Arial"/>
                </a:rPr>
                <a:t>SMTP활용</a:t>
              </a:r>
              <a:r>
                <a:rPr lang="ko-KR" sz="1400" dirty="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Arial"/>
                  <a:sym typeface="Arial"/>
                </a:rPr>
                <a:t> 이메일 전송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cxnSp>
          <p:nvCxnSpPr>
            <p:cNvPr id="25" name="Google Shape;147;p3">
              <a:extLst>
                <a:ext uri="{FF2B5EF4-FFF2-40B4-BE49-F238E27FC236}">
                  <a16:creationId xmlns:a16="http://schemas.microsoft.com/office/drawing/2014/main" id="{B78EBBBC-3C5C-228D-06E1-837DAB08F7A6}"/>
                </a:ext>
              </a:extLst>
            </p:cNvPr>
            <p:cNvCxnSpPr/>
            <p:nvPr/>
          </p:nvCxnSpPr>
          <p:spPr>
            <a:xfrm>
              <a:off x="8436409" y="3078243"/>
              <a:ext cx="631391" cy="0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148;p3">
              <a:extLst>
                <a:ext uri="{FF2B5EF4-FFF2-40B4-BE49-F238E27FC236}">
                  <a16:creationId xmlns:a16="http://schemas.microsoft.com/office/drawing/2014/main" id="{795021C8-5A4F-B8FE-55EC-63AF1C740A8D}"/>
                </a:ext>
              </a:extLst>
            </p:cNvPr>
            <p:cNvCxnSpPr/>
            <p:nvPr/>
          </p:nvCxnSpPr>
          <p:spPr>
            <a:xfrm>
              <a:off x="8436409" y="3195079"/>
              <a:ext cx="484428" cy="0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149;p3">
              <a:extLst>
                <a:ext uri="{FF2B5EF4-FFF2-40B4-BE49-F238E27FC236}">
                  <a16:creationId xmlns:a16="http://schemas.microsoft.com/office/drawing/2014/main" id="{253DEF23-CA36-FF0F-6AB6-F89CFE094BB3}"/>
                </a:ext>
              </a:extLst>
            </p:cNvPr>
            <p:cNvCxnSpPr/>
            <p:nvPr/>
          </p:nvCxnSpPr>
          <p:spPr>
            <a:xfrm>
              <a:off x="8436409" y="3311687"/>
              <a:ext cx="364691" cy="0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8" name="Google Shape;150;p3">
            <a:extLst>
              <a:ext uri="{FF2B5EF4-FFF2-40B4-BE49-F238E27FC236}">
                <a16:creationId xmlns:a16="http://schemas.microsoft.com/office/drawing/2014/main" id="{9F893C45-7998-A6EF-978C-A558C1C51AAD}"/>
              </a:ext>
            </a:extLst>
          </p:cNvPr>
          <p:cNvGrpSpPr/>
          <p:nvPr/>
        </p:nvGrpSpPr>
        <p:grpSpPr>
          <a:xfrm>
            <a:off x="5364434" y="5627657"/>
            <a:ext cx="3023364" cy="523221"/>
            <a:chOff x="4834690" y="2654300"/>
            <a:chExt cx="4233110" cy="726210"/>
          </a:xfrm>
        </p:grpSpPr>
        <p:sp>
          <p:nvSpPr>
            <p:cNvPr id="29" name="Google Shape;151;p3">
              <a:extLst>
                <a:ext uri="{FF2B5EF4-FFF2-40B4-BE49-F238E27FC236}">
                  <a16:creationId xmlns:a16="http://schemas.microsoft.com/office/drawing/2014/main" id="{6926275C-F778-E61F-2383-EC13D9560999}"/>
                </a:ext>
              </a:extLst>
            </p:cNvPr>
            <p:cNvSpPr/>
            <p:nvPr/>
          </p:nvSpPr>
          <p:spPr>
            <a:xfrm>
              <a:off x="4834690" y="2654300"/>
              <a:ext cx="3536573" cy="657387"/>
            </a:xfrm>
            <a:prstGeom prst="rect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52;p3">
              <a:extLst>
                <a:ext uri="{FF2B5EF4-FFF2-40B4-BE49-F238E27FC236}">
                  <a16:creationId xmlns:a16="http://schemas.microsoft.com/office/drawing/2014/main" id="{D37E99DE-334A-3FD6-935E-5607E205C36F}"/>
                </a:ext>
              </a:extLst>
            </p:cNvPr>
            <p:cNvSpPr/>
            <p:nvPr/>
          </p:nvSpPr>
          <p:spPr>
            <a:xfrm>
              <a:off x="4899838" y="2723123"/>
              <a:ext cx="3536573" cy="657387"/>
            </a:xfrm>
            <a:prstGeom prst="rect">
              <a:avLst/>
            </a:prstGeom>
            <a:solidFill>
              <a:srgbClr val="FD8D8D"/>
            </a:solidFill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dirty="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Arial"/>
                  <a:sym typeface="Arial"/>
                </a:rPr>
                <a:t>다음 주소 API 활용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cxnSp>
          <p:nvCxnSpPr>
            <p:cNvPr id="31" name="Google Shape;153;p3">
              <a:extLst>
                <a:ext uri="{FF2B5EF4-FFF2-40B4-BE49-F238E27FC236}">
                  <a16:creationId xmlns:a16="http://schemas.microsoft.com/office/drawing/2014/main" id="{7AB0C3F8-45D6-B142-F463-6449C5BA35CC}"/>
                </a:ext>
              </a:extLst>
            </p:cNvPr>
            <p:cNvCxnSpPr/>
            <p:nvPr/>
          </p:nvCxnSpPr>
          <p:spPr>
            <a:xfrm>
              <a:off x="8436409" y="3078243"/>
              <a:ext cx="631391" cy="0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" name="Google Shape;154;p3">
              <a:extLst>
                <a:ext uri="{FF2B5EF4-FFF2-40B4-BE49-F238E27FC236}">
                  <a16:creationId xmlns:a16="http://schemas.microsoft.com/office/drawing/2014/main" id="{6F995E22-9EA6-A8CC-9574-FF3628B678F7}"/>
                </a:ext>
              </a:extLst>
            </p:cNvPr>
            <p:cNvCxnSpPr/>
            <p:nvPr/>
          </p:nvCxnSpPr>
          <p:spPr>
            <a:xfrm>
              <a:off x="8436409" y="3195079"/>
              <a:ext cx="484428" cy="0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" name="Google Shape;155;p3">
              <a:extLst>
                <a:ext uri="{FF2B5EF4-FFF2-40B4-BE49-F238E27FC236}">
                  <a16:creationId xmlns:a16="http://schemas.microsoft.com/office/drawing/2014/main" id="{E9FC1628-BF96-14E4-51AF-6C06BD729FE1}"/>
                </a:ext>
              </a:extLst>
            </p:cNvPr>
            <p:cNvCxnSpPr/>
            <p:nvPr/>
          </p:nvCxnSpPr>
          <p:spPr>
            <a:xfrm>
              <a:off x="8436409" y="3311687"/>
              <a:ext cx="364691" cy="0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5" name="Google Shape;156;p3">
            <a:extLst>
              <a:ext uri="{FF2B5EF4-FFF2-40B4-BE49-F238E27FC236}">
                <a16:creationId xmlns:a16="http://schemas.microsoft.com/office/drawing/2014/main" id="{D62C5F20-0CC2-8320-117B-EB7B459406F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6673907" y="5057775"/>
            <a:ext cx="202209" cy="619468"/>
          </a:xfrm>
          <a:prstGeom prst="straightConnector1">
            <a:avLst/>
          </a:prstGeom>
          <a:noFill/>
          <a:ln w="19050" cap="flat" cmpd="sng">
            <a:solidFill>
              <a:srgbClr val="CC2C00"/>
            </a:solidFill>
            <a:prstDash val="solid"/>
            <a:miter lim="800000"/>
            <a:headEnd type="oval" w="med" len="med"/>
            <a:tailEnd type="oval" w="med" len="med"/>
          </a:ln>
        </p:spPr>
      </p:cxnSp>
      <p:cxnSp>
        <p:nvCxnSpPr>
          <p:cNvPr id="36" name="Google Shape;157;p3">
            <a:extLst>
              <a:ext uri="{FF2B5EF4-FFF2-40B4-BE49-F238E27FC236}">
                <a16:creationId xmlns:a16="http://schemas.microsoft.com/office/drawing/2014/main" id="{E37E112D-8401-6C17-2C63-004EABBA6F41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860772" y="2214761"/>
            <a:ext cx="1148865" cy="480814"/>
          </a:xfrm>
          <a:prstGeom prst="straightConnector1">
            <a:avLst/>
          </a:prstGeom>
          <a:noFill/>
          <a:ln w="19050" cap="flat" cmpd="sng">
            <a:solidFill>
              <a:srgbClr val="CC2C00"/>
            </a:solidFill>
            <a:prstDash val="solid"/>
            <a:miter lim="800000"/>
            <a:headEnd type="oval" w="med" len="med"/>
            <a:tailEnd type="oval" w="med" len="med"/>
          </a:ln>
        </p:spPr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564951-307B-996D-AF6C-2E667C6CCB14}"/>
              </a:ext>
            </a:extLst>
          </p:cNvPr>
          <p:cNvCxnSpPr>
            <a:cxnSpLocks/>
          </p:cNvCxnSpPr>
          <p:nvPr/>
        </p:nvCxnSpPr>
        <p:spPr>
          <a:xfrm>
            <a:off x="3186545" y="918363"/>
            <a:ext cx="8534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DA0F63-288F-742B-CA10-59740A294886}"/>
              </a:ext>
            </a:extLst>
          </p:cNvPr>
          <p:cNvSpPr txBox="1"/>
          <p:nvPr/>
        </p:nvSpPr>
        <p:spPr>
          <a:xfrm>
            <a:off x="3306619" y="573641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43EE15-B8A7-B042-970C-11DE95A2C229}"/>
              </a:ext>
            </a:extLst>
          </p:cNvPr>
          <p:cNvSpPr txBox="1"/>
          <p:nvPr/>
        </p:nvSpPr>
        <p:spPr>
          <a:xfrm>
            <a:off x="4563857" y="573641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420577-6419-BB75-C4D9-397F59AB5B1D}"/>
              </a:ext>
            </a:extLst>
          </p:cNvPr>
          <p:cNvSpPr txBox="1"/>
          <p:nvPr/>
        </p:nvSpPr>
        <p:spPr>
          <a:xfrm>
            <a:off x="5538967" y="573641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프로세스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69F984-BBBC-4B08-E61C-E0272F60F121}"/>
              </a:ext>
            </a:extLst>
          </p:cNvPr>
          <p:cNvSpPr txBox="1"/>
          <p:nvPr/>
        </p:nvSpPr>
        <p:spPr>
          <a:xfrm>
            <a:off x="6919637" y="573641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 소개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808C6-9AEA-CF3A-C36F-BF4F2567B811}"/>
              </a:ext>
            </a:extLst>
          </p:cNvPr>
          <p:cNvSpPr txBox="1"/>
          <p:nvPr/>
        </p:nvSpPr>
        <p:spPr>
          <a:xfrm>
            <a:off x="7930013" y="57364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619B25-8B24-9061-F577-65A28B6740ED}"/>
              </a:ext>
            </a:extLst>
          </p:cNvPr>
          <p:cNvSpPr txBox="1"/>
          <p:nvPr/>
        </p:nvSpPr>
        <p:spPr>
          <a:xfrm>
            <a:off x="8707760" y="573641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E624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화면설명</a:t>
            </a:r>
          </a:p>
        </p:txBody>
      </p:sp>
      <p:pic>
        <p:nvPicPr>
          <p:cNvPr id="37" name="그림 36" descr="그래픽, 클립아트, 상징, 로고이(가) 표시된 사진&#10;&#10;자동 생성된 설명">
            <a:extLst>
              <a:ext uri="{FF2B5EF4-FFF2-40B4-BE49-F238E27FC236}">
                <a16:creationId xmlns:a16="http://schemas.microsoft.com/office/drawing/2014/main" id="{7F60BFE9-C8B8-0069-2105-31A258B4F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150" y="402892"/>
            <a:ext cx="991150" cy="359944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1EB71CB-BF9E-6FC9-3F52-01CDE1F7C835}"/>
              </a:ext>
            </a:extLst>
          </p:cNvPr>
          <p:cNvCxnSpPr>
            <a:cxnSpLocks/>
          </p:cNvCxnSpPr>
          <p:nvPr/>
        </p:nvCxnSpPr>
        <p:spPr>
          <a:xfrm>
            <a:off x="8618634" y="918363"/>
            <a:ext cx="856642" cy="0"/>
          </a:xfrm>
          <a:prstGeom prst="line">
            <a:avLst/>
          </a:prstGeom>
          <a:ln w="19050">
            <a:solidFill>
              <a:srgbClr val="FF47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71CDEBA-77FB-07FB-8DC9-AD683F4DFFF1}"/>
              </a:ext>
            </a:extLst>
          </p:cNvPr>
          <p:cNvSpPr txBox="1"/>
          <p:nvPr/>
        </p:nvSpPr>
        <p:spPr>
          <a:xfrm>
            <a:off x="9686268" y="573641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주요기능정리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FACFE21-691F-BA1F-826D-9C2159F5D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56" y="3245901"/>
            <a:ext cx="3357057" cy="1939633"/>
          </a:xfrm>
          <a:prstGeom prst="rect">
            <a:avLst/>
          </a:prstGeom>
          <a:effectLst>
            <a:outerShdw blurRad="254000" sx="96000" sy="96000" algn="ctr" rotWithShape="0">
              <a:schemeClr val="tx1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82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A66DB-5AF5-18AE-60D7-55AA44D2297B}"/>
              </a:ext>
            </a:extLst>
          </p:cNvPr>
          <p:cNvSpPr txBox="1"/>
          <p:nvPr/>
        </p:nvSpPr>
        <p:spPr>
          <a:xfrm>
            <a:off x="572656" y="497608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471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06</a:t>
            </a:r>
            <a:endParaRPr lang="ko-KR" altLang="en-US" sz="2800" dirty="0">
              <a:solidFill>
                <a:srgbClr val="FF471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89866-1277-49AF-378F-F3BA9636843A}"/>
              </a:ext>
            </a:extLst>
          </p:cNvPr>
          <p:cNvSpPr txBox="1"/>
          <p:nvPr/>
        </p:nvSpPr>
        <p:spPr>
          <a:xfrm>
            <a:off x="572656" y="869007"/>
            <a:ext cx="1763624" cy="1055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회원가입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4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판매자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전문가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5" name="Google Shape;173;p4">
            <a:extLst>
              <a:ext uri="{FF2B5EF4-FFF2-40B4-BE49-F238E27FC236}">
                <a16:creationId xmlns:a16="http://schemas.microsoft.com/office/drawing/2014/main" id="{DDB323AB-5D96-E2A1-E9A0-D78760E18C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2870" y="2077951"/>
            <a:ext cx="3509674" cy="2529407"/>
          </a:xfrm>
          <a:prstGeom prst="rect">
            <a:avLst/>
          </a:prstGeom>
          <a:noFill/>
          <a:ln>
            <a:noFill/>
          </a:ln>
          <a:effectLst>
            <a:outerShdw blurRad="254000" sx="96000" sy="96000" algn="ctr" rotWithShape="0">
              <a:schemeClr val="dk1">
                <a:alpha val="20000"/>
              </a:schemeClr>
            </a:outerShdw>
          </a:effectLst>
        </p:spPr>
      </p:pic>
      <p:pic>
        <p:nvPicPr>
          <p:cNvPr id="56" name="Google Shape;174;p4">
            <a:extLst>
              <a:ext uri="{FF2B5EF4-FFF2-40B4-BE49-F238E27FC236}">
                <a16:creationId xmlns:a16="http://schemas.microsoft.com/office/drawing/2014/main" id="{0DACCA1D-4158-B791-B71E-9E7234526E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2109" y="1437589"/>
            <a:ext cx="5267802" cy="3106855"/>
          </a:xfrm>
          <a:prstGeom prst="rect">
            <a:avLst/>
          </a:prstGeom>
          <a:noFill/>
          <a:ln>
            <a:noFill/>
          </a:ln>
          <a:effectLst>
            <a:outerShdw blurRad="254000" sx="96000" sy="96000" algn="ctr" rotWithShape="0">
              <a:schemeClr val="dk1">
                <a:alpha val="20000"/>
              </a:schemeClr>
            </a:outerShdw>
          </a:effectLst>
        </p:spPr>
      </p:pic>
      <p:pic>
        <p:nvPicPr>
          <p:cNvPr id="57" name="Google Shape;175;p4">
            <a:extLst>
              <a:ext uri="{FF2B5EF4-FFF2-40B4-BE49-F238E27FC236}">
                <a16:creationId xmlns:a16="http://schemas.microsoft.com/office/drawing/2014/main" id="{BBEA4E1B-36B3-C740-5EE7-CD7F9979509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2544" y="4126034"/>
            <a:ext cx="4714383" cy="2364565"/>
          </a:xfrm>
          <a:prstGeom prst="rect">
            <a:avLst/>
          </a:prstGeom>
          <a:noFill/>
          <a:ln>
            <a:noFill/>
          </a:ln>
          <a:effectLst>
            <a:outerShdw blurRad="254000" sx="96000" sy="96000" algn="ctr" rotWithShape="0">
              <a:schemeClr val="dk1">
                <a:alpha val="20000"/>
              </a:schemeClr>
            </a:outerShdw>
          </a:effectLst>
        </p:spPr>
      </p:pic>
      <p:grpSp>
        <p:nvGrpSpPr>
          <p:cNvPr id="58" name="Google Shape;176;p4">
            <a:extLst>
              <a:ext uri="{FF2B5EF4-FFF2-40B4-BE49-F238E27FC236}">
                <a16:creationId xmlns:a16="http://schemas.microsoft.com/office/drawing/2014/main" id="{6988215D-B1D1-A2AA-815F-9FD9715A00DD}"/>
              </a:ext>
            </a:extLst>
          </p:cNvPr>
          <p:cNvGrpSpPr/>
          <p:nvPr/>
        </p:nvGrpSpPr>
        <p:grpSpPr>
          <a:xfrm>
            <a:off x="6689609" y="1126027"/>
            <a:ext cx="5090129" cy="1302850"/>
            <a:chOff x="4941864" y="3699596"/>
            <a:chExt cx="3563961" cy="585491"/>
          </a:xfrm>
        </p:grpSpPr>
        <p:grpSp>
          <p:nvGrpSpPr>
            <p:cNvPr id="59" name="Google Shape;177;p4">
              <a:extLst>
                <a:ext uri="{FF2B5EF4-FFF2-40B4-BE49-F238E27FC236}">
                  <a16:creationId xmlns:a16="http://schemas.microsoft.com/office/drawing/2014/main" id="{FE44C93D-0B43-6D1C-5D67-1778B259FCD5}"/>
                </a:ext>
              </a:extLst>
            </p:cNvPr>
            <p:cNvGrpSpPr/>
            <p:nvPr/>
          </p:nvGrpSpPr>
          <p:grpSpPr>
            <a:xfrm>
              <a:off x="5368847" y="3699596"/>
              <a:ext cx="3136978" cy="538162"/>
              <a:chOff x="4834690" y="2654300"/>
              <a:chExt cx="4233110" cy="726208"/>
            </a:xfrm>
          </p:grpSpPr>
          <p:sp>
            <p:nvSpPr>
              <p:cNvPr id="61" name="Google Shape;178;p4">
                <a:extLst>
                  <a:ext uri="{FF2B5EF4-FFF2-40B4-BE49-F238E27FC236}">
                    <a16:creationId xmlns:a16="http://schemas.microsoft.com/office/drawing/2014/main" id="{F6D2A166-3015-0DB5-6153-D74353485EE3}"/>
                  </a:ext>
                </a:extLst>
              </p:cNvPr>
              <p:cNvSpPr/>
              <p:nvPr/>
            </p:nvSpPr>
            <p:spPr>
              <a:xfrm>
                <a:off x="4834690" y="2654300"/>
                <a:ext cx="3536573" cy="657387"/>
              </a:xfrm>
              <a:prstGeom prst="rect">
                <a:avLst/>
              </a:prstGeom>
              <a:noFill/>
              <a:ln w="19050" cap="flat" cmpd="sng">
                <a:solidFill>
                  <a:srgbClr val="CC2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" name="Google Shape;179;p4">
                <a:extLst>
                  <a:ext uri="{FF2B5EF4-FFF2-40B4-BE49-F238E27FC236}">
                    <a16:creationId xmlns:a16="http://schemas.microsoft.com/office/drawing/2014/main" id="{48B0D289-215F-D969-B598-A8477CCDB3AC}"/>
                  </a:ext>
                </a:extLst>
              </p:cNvPr>
              <p:cNvSpPr/>
              <p:nvPr/>
            </p:nvSpPr>
            <p:spPr>
              <a:xfrm>
                <a:off x="4899836" y="2723121"/>
                <a:ext cx="3536573" cy="657387"/>
              </a:xfrm>
              <a:prstGeom prst="rect">
                <a:avLst/>
              </a:prstGeom>
              <a:solidFill>
                <a:srgbClr val="FD8D8D"/>
              </a:solidFill>
              <a:ln w="19050" cap="flat" cmpd="sng">
                <a:solidFill>
                  <a:srgbClr val="CC2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dirty="0" err="1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  <a:t>JavaScript활용</a:t>
                </a:r>
                <a:r>
                  <a:rPr lang="ko-KR" sz="1400" dirty="0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  <a:t> 유효성 확인,</a:t>
                </a:r>
                <a:br>
                  <a:rPr lang="ko-KR" sz="1400" dirty="0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</a:br>
                <a:r>
                  <a:rPr lang="ko-KR" sz="1400" dirty="0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  <a:t>값이 빈칸일 경우 제출 방지</a:t>
                </a:r>
                <a:br>
                  <a:rPr lang="ko-KR" sz="1400" dirty="0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</a:br>
                <a:r>
                  <a:rPr lang="ko-KR" sz="1400" dirty="0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  <a:t>이미지 파일 업로드</a:t>
                </a:r>
                <a:endParaRPr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cxnSp>
            <p:nvCxnSpPr>
              <p:cNvPr id="63" name="Google Shape;180;p4">
                <a:extLst>
                  <a:ext uri="{FF2B5EF4-FFF2-40B4-BE49-F238E27FC236}">
                    <a16:creationId xmlns:a16="http://schemas.microsoft.com/office/drawing/2014/main" id="{43087781-3072-4BB8-6B54-C5EC8453C853}"/>
                  </a:ext>
                </a:extLst>
              </p:cNvPr>
              <p:cNvCxnSpPr/>
              <p:nvPr/>
            </p:nvCxnSpPr>
            <p:spPr>
              <a:xfrm>
                <a:off x="8436409" y="3078243"/>
                <a:ext cx="63139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2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" name="Google Shape;181;p4">
                <a:extLst>
                  <a:ext uri="{FF2B5EF4-FFF2-40B4-BE49-F238E27FC236}">
                    <a16:creationId xmlns:a16="http://schemas.microsoft.com/office/drawing/2014/main" id="{2B067889-E333-CE1A-B67E-D70B933B3283}"/>
                  </a:ext>
                </a:extLst>
              </p:cNvPr>
              <p:cNvCxnSpPr/>
              <p:nvPr/>
            </p:nvCxnSpPr>
            <p:spPr>
              <a:xfrm>
                <a:off x="8436409" y="3195079"/>
                <a:ext cx="484428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2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5" name="Google Shape;182;p4">
                <a:extLst>
                  <a:ext uri="{FF2B5EF4-FFF2-40B4-BE49-F238E27FC236}">
                    <a16:creationId xmlns:a16="http://schemas.microsoft.com/office/drawing/2014/main" id="{9872FEAD-11B8-D517-87F5-09C3B4D00453}"/>
                  </a:ext>
                </a:extLst>
              </p:cNvPr>
              <p:cNvCxnSpPr/>
              <p:nvPr/>
            </p:nvCxnSpPr>
            <p:spPr>
              <a:xfrm>
                <a:off x="8436409" y="3311687"/>
                <a:ext cx="36469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2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60" name="Google Shape;183;p4">
              <a:extLst>
                <a:ext uri="{FF2B5EF4-FFF2-40B4-BE49-F238E27FC236}">
                  <a16:creationId xmlns:a16="http://schemas.microsoft.com/office/drawing/2014/main" id="{118C2D95-9C89-4E39-2CF5-48B4BF0D2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864" y="3958885"/>
              <a:ext cx="475259" cy="326202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66" name="Google Shape;184;p4">
            <a:extLst>
              <a:ext uri="{FF2B5EF4-FFF2-40B4-BE49-F238E27FC236}">
                <a16:creationId xmlns:a16="http://schemas.microsoft.com/office/drawing/2014/main" id="{BD110266-4B83-C8B0-885B-085D01BF6421}"/>
              </a:ext>
            </a:extLst>
          </p:cNvPr>
          <p:cNvGrpSpPr/>
          <p:nvPr/>
        </p:nvGrpSpPr>
        <p:grpSpPr>
          <a:xfrm>
            <a:off x="3302870" y="4768860"/>
            <a:ext cx="4150875" cy="1514604"/>
            <a:chOff x="5368847" y="3280909"/>
            <a:chExt cx="3431396" cy="956849"/>
          </a:xfrm>
        </p:grpSpPr>
        <p:grpSp>
          <p:nvGrpSpPr>
            <p:cNvPr id="67" name="Google Shape;185;p4">
              <a:extLst>
                <a:ext uri="{FF2B5EF4-FFF2-40B4-BE49-F238E27FC236}">
                  <a16:creationId xmlns:a16="http://schemas.microsoft.com/office/drawing/2014/main" id="{37009996-61C3-5109-8A49-0A9430B9D78D}"/>
                </a:ext>
              </a:extLst>
            </p:cNvPr>
            <p:cNvGrpSpPr/>
            <p:nvPr/>
          </p:nvGrpSpPr>
          <p:grpSpPr>
            <a:xfrm>
              <a:off x="5368847" y="3699596"/>
              <a:ext cx="3136978" cy="538162"/>
              <a:chOff x="4834690" y="2654300"/>
              <a:chExt cx="4233110" cy="726208"/>
            </a:xfrm>
          </p:grpSpPr>
          <p:sp>
            <p:nvSpPr>
              <p:cNvPr id="69" name="Google Shape;186;p4">
                <a:extLst>
                  <a:ext uri="{FF2B5EF4-FFF2-40B4-BE49-F238E27FC236}">
                    <a16:creationId xmlns:a16="http://schemas.microsoft.com/office/drawing/2014/main" id="{01CCEDDD-0A6B-BB01-F1F5-56D9B96466AB}"/>
                  </a:ext>
                </a:extLst>
              </p:cNvPr>
              <p:cNvSpPr/>
              <p:nvPr/>
            </p:nvSpPr>
            <p:spPr>
              <a:xfrm>
                <a:off x="4834690" y="2654300"/>
                <a:ext cx="3536573" cy="657387"/>
              </a:xfrm>
              <a:prstGeom prst="rect">
                <a:avLst/>
              </a:prstGeom>
              <a:noFill/>
              <a:ln w="19050" cap="flat" cmpd="sng">
                <a:solidFill>
                  <a:srgbClr val="CC2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" name="Google Shape;187;p4">
                <a:extLst>
                  <a:ext uri="{FF2B5EF4-FFF2-40B4-BE49-F238E27FC236}">
                    <a16:creationId xmlns:a16="http://schemas.microsoft.com/office/drawing/2014/main" id="{1FE8FE6F-6DB2-C8DB-F56C-F65CF8E494BB}"/>
                  </a:ext>
                </a:extLst>
              </p:cNvPr>
              <p:cNvSpPr/>
              <p:nvPr/>
            </p:nvSpPr>
            <p:spPr>
              <a:xfrm>
                <a:off x="4899836" y="2723121"/>
                <a:ext cx="3536573" cy="657387"/>
              </a:xfrm>
              <a:prstGeom prst="rect">
                <a:avLst/>
              </a:prstGeom>
              <a:solidFill>
                <a:srgbClr val="FD8D8D"/>
              </a:solidFill>
              <a:ln w="19050" cap="flat" cmpd="sng">
                <a:solidFill>
                  <a:srgbClr val="CC2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dirty="0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  <a:t>사업자와 전문가의 경우 </a:t>
                </a:r>
                <a:br>
                  <a:rPr lang="ko-KR" sz="1400" dirty="0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</a:br>
                <a:r>
                  <a:rPr lang="ko-KR" sz="1400" dirty="0">
                    <a:solidFill>
                      <a:schemeClr val="l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Arial"/>
                    <a:sym typeface="Arial"/>
                  </a:rPr>
                  <a:t>개인정보 입력 + 계좌정보 입력</a:t>
                </a:r>
                <a:endParaRPr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cxnSp>
            <p:nvCxnSpPr>
              <p:cNvPr id="71" name="Google Shape;188;p4">
                <a:extLst>
                  <a:ext uri="{FF2B5EF4-FFF2-40B4-BE49-F238E27FC236}">
                    <a16:creationId xmlns:a16="http://schemas.microsoft.com/office/drawing/2014/main" id="{04DF1C29-4D93-FC9F-9F9C-67F92BC39DB9}"/>
                  </a:ext>
                </a:extLst>
              </p:cNvPr>
              <p:cNvCxnSpPr/>
              <p:nvPr/>
            </p:nvCxnSpPr>
            <p:spPr>
              <a:xfrm>
                <a:off x="8436409" y="3078243"/>
                <a:ext cx="63139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2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2" name="Google Shape;189;p4">
                <a:extLst>
                  <a:ext uri="{FF2B5EF4-FFF2-40B4-BE49-F238E27FC236}">
                    <a16:creationId xmlns:a16="http://schemas.microsoft.com/office/drawing/2014/main" id="{0CE600CF-50DD-BC32-13B4-93B369BDF379}"/>
                  </a:ext>
                </a:extLst>
              </p:cNvPr>
              <p:cNvCxnSpPr/>
              <p:nvPr/>
            </p:nvCxnSpPr>
            <p:spPr>
              <a:xfrm>
                <a:off x="8436409" y="3195079"/>
                <a:ext cx="484428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2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" name="Google Shape;190;p4">
                <a:extLst>
                  <a:ext uri="{FF2B5EF4-FFF2-40B4-BE49-F238E27FC236}">
                    <a16:creationId xmlns:a16="http://schemas.microsoft.com/office/drawing/2014/main" id="{D7E6DE54-B9BE-74CB-37F7-DA1B5B6368C6}"/>
                  </a:ext>
                </a:extLst>
              </p:cNvPr>
              <p:cNvCxnSpPr/>
              <p:nvPr/>
            </p:nvCxnSpPr>
            <p:spPr>
              <a:xfrm>
                <a:off x="8436409" y="3311687"/>
                <a:ext cx="36469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2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68" name="Google Shape;191;p4">
              <a:extLst>
                <a:ext uri="{FF2B5EF4-FFF2-40B4-BE49-F238E27FC236}">
                  <a16:creationId xmlns:a16="http://schemas.microsoft.com/office/drawing/2014/main" id="{5D89BDFF-2C84-2791-95E1-A41B1C266186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V="1">
              <a:off x="6727526" y="3280909"/>
              <a:ext cx="2072717" cy="469687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18E66B7-6811-AE41-2FCA-6216CD9C9145}"/>
              </a:ext>
            </a:extLst>
          </p:cNvPr>
          <p:cNvCxnSpPr>
            <a:cxnSpLocks/>
          </p:cNvCxnSpPr>
          <p:nvPr/>
        </p:nvCxnSpPr>
        <p:spPr>
          <a:xfrm>
            <a:off x="3186545" y="918363"/>
            <a:ext cx="8534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B2C95D8-A7CD-3811-D3E8-118C95D488F1}"/>
              </a:ext>
            </a:extLst>
          </p:cNvPr>
          <p:cNvSpPr txBox="1"/>
          <p:nvPr/>
        </p:nvSpPr>
        <p:spPr>
          <a:xfrm>
            <a:off x="3306619" y="573641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소개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77FA7C-E545-34DF-688F-7808F96235C3}"/>
              </a:ext>
            </a:extLst>
          </p:cNvPr>
          <p:cNvSpPr txBox="1"/>
          <p:nvPr/>
        </p:nvSpPr>
        <p:spPr>
          <a:xfrm>
            <a:off x="4563857" y="573641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70E7FF2-AA3F-0ECA-7789-EF433A420DC4}"/>
              </a:ext>
            </a:extLst>
          </p:cNvPr>
          <p:cNvSpPr txBox="1"/>
          <p:nvPr/>
        </p:nvSpPr>
        <p:spPr>
          <a:xfrm>
            <a:off x="5538967" y="573641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프로세스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269D2A-1360-961F-F54E-DD9AFFFEC32D}"/>
              </a:ext>
            </a:extLst>
          </p:cNvPr>
          <p:cNvSpPr txBox="1"/>
          <p:nvPr/>
        </p:nvSpPr>
        <p:spPr>
          <a:xfrm>
            <a:off x="6919637" y="573641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 소개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7F3997E-35B2-D89E-14A0-316198F14F68}"/>
              </a:ext>
            </a:extLst>
          </p:cNvPr>
          <p:cNvSpPr txBox="1"/>
          <p:nvPr/>
        </p:nvSpPr>
        <p:spPr>
          <a:xfrm>
            <a:off x="7930013" y="57364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AAF87B-CA15-4946-8964-4E135DD21B18}"/>
              </a:ext>
            </a:extLst>
          </p:cNvPr>
          <p:cNvSpPr txBox="1"/>
          <p:nvPr/>
        </p:nvSpPr>
        <p:spPr>
          <a:xfrm>
            <a:off x="8707760" y="573641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E624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화면설명</a:t>
            </a:r>
          </a:p>
        </p:txBody>
      </p:sp>
      <p:pic>
        <p:nvPicPr>
          <p:cNvPr id="85" name="그림 84" descr="그래픽, 클립아트, 상징, 로고이(가) 표시된 사진&#10;&#10;자동 생성된 설명">
            <a:extLst>
              <a:ext uri="{FF2B5EF4-FFF2-40B4-BE49-F238E27FC236}">
                <a16:creationId xmlns:a16="http://schemas.microsoft.com/office/drawing/2014/main" id="{DB016FAF-9E57-52F4-98FA-BC4DCA5232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150" y="402892"/>
            <a:ext cx="991150" cy="359944"/>
          </a:xfrm>
          <a:prstGeom prst="rect">
            <a:avLst/>
          </a:prstGeom>
        </p:spPr>
      </p:pic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8DD11B7-E672-511C-3A96-87C72076E758}"/>
              </a:ext>
            </a:extLst>
          </p:cNvPr>
          <p:cNvCxnSpPr>
            <a:cxnSpLocks/>
          </p:cNvCxnSpPr>
          <p:nvPr/>
        </p:nvCxnSpPr>
        <p:spPr>
          <a:xfrm>
            <a:off x="8618634" y="918363"/>
            <a:ext cx="856642" cy="0"/>
          </a:xfrm>
          <a:prstGeom prst="line">
            <a:avLst/>
          </a:prstGeom>
          <a:ln w="19050">
            <a:solidFill>
              <a:srgbClr val="FF47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F3F6E34-49A7-D8EB-022B-F19257931269}"/>
              </a:ext>
            </a:extLst>
          </p:cNvPr>
          <p:cNvSpPr txBox="1"/>
          <p:nvPr/>
        </p:nvSpPr>
        <p:spPr>
          <a:xfrm>
            <a:off x="9686268" y="573641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주요기능정리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44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A66DB-5AF5-18AE-60D7-55AA44D2297B}"/>
              </a:ext>
            </a:extLst>
          </p:cNvPr>
          <p:cNvSpPr txBox="1"/>
          <p:nvPr/>
        </p:nvSpPr>
        <p:spPr>
          <a:xfrm>
            <a:off x="572656" y="497608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471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06</a:t>
            </a:r>
            <a:endParaRPr lang="ko-KR" altLang="en-US" sz="2800" dirty="0">
              <a:solidFill>
                <a:srgbClr val="FF471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89866-1277-49AF-378F-F3BA9636843A}"/>
              </a:ext>
            </a:extLst>
          </p:cNvPr>
          <p:cNvSpPr txBox="1"/>
          <p:nvPr/>
        </p:nvSpPr>
        <p:spPr>
          <a:xfrm>
            <a:off x="572656" y="1002357"/>
            <a:ext cx="1218603" cy="88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관리자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4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회원</a:t>
            </a:r>
          </a:p>
        </p:txBody>
      </p:sp>
      <p:pic>
        <p:nvPicPr>
          <p:cNvPr id="2" name="Google Shape;196;p5">
            <a:extLst>
              <a:ext uri="{FF2B5EF4-FFF2-40B4-BE49-F238E27FC236}">
                <a16:creationId xmlns:a16="http://schemas.microsoft.com/office/drawing/2014/main" id="{7B5B9C3F-0508-8B4F-7374-1961B8D0D3F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6619" y="1160637"/>
            <a:ext cx="5127670" cy="3426528"/>
          </a:xfrm>
          <a:prstGeom prst="rect">
            <a:avLst/>
          </a:prstGeom>
          <a:noFill/>
          <a:ln>
            <a:noFill/>
          </a:ln>
          <a:effectLst>
            <a:outerShdw blurRad="254000" sx="96000" sy="96000" algn="ctr" rotWithShape="0">
              <a:schemeClr val="dk1">
                <a:alpha val="20000"/>
              </a:schemeClr>
            </a:outerShdw>
          </a:effectLst>
        </p:spPr>
      </p:pic>
      <p:grpSp>
        <p:nvGrpSpPr>
          <p:cNvPr id="8" name="Google Shape;208;p5">
            <a:extLst>
              <a:ext uri="{FF2B5EF4-FFF2-40B4-BE49-F238E27FC236}">
                <a16:creationId xmlns:a16="http://schemas.microsoft.com/office/drawing/2014/main" id="{66F7393D-16B6-8509-2B0B-D9B8878F2D26}"/>
              </a:ext>
            </a:extLst>
          </p:cNvPr>
          <p:cNvGrpSpPr/>
          <p:nvPr/>
        </p:nvGrpSpPr>
        <p:grpSpPr>
          <a:xfrm>
            <a:off x="7339165" y="2183966"/>
            <a:ext cx="4498723" cy="811200"/>
            <a:chOff x="4834691" y="2654300"/>
            <a:chExt cx="4233109" cy="726209"/>
          </a:xfrm>
        </p:grpSpPr>
        <p:sp>
          <p:nvSpPr>
            <p:cNvPr id="9" name="Google Shape;209;p5">
              <a:extLst>
                <a:ext uri="{FF2B5EF4-FFF2-40B4-BE49-F238E27FC236}">
                  <a16:creationId xmlns:a16="http://schemas.microsoft.com/office/drawing/2014/main" id="{D9D43A2E-2F76-C058-7E6D-294BA2B87DA0}"/>
                </a:ext>
              </a:extLst>
            </p:cNvPr>
            <p:cNvSpPr/>
            <p:nvPr/>
          </p:nvSpPr>
          <p:spPr>
            <a:xfrm>
              <a:off x="4834691" y="2654300"/>
              <a:ext cx="3536573" cy="657387"/>
            </a:xfrm>
            <a:prstGeom prst="rect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210;p5">
              <a:extLst>
                <a:ext uri="{FF2B5EF4-FFF2-40B4-BE49-F238E27FC236}">
                  <a16:creationId xmlns:a16="http://schemas.microsoft.com/office/drawing/2014/main" id="{C9A02B8D-7C52-D0A9-25A3-D9D19C042F31}"/>
                </a:ext>
              </a:extLst>
            </p:cNvPr>
            <p:cNvSpPr/>
            <p:nvPr/>
          </p:nvSpPr>
          <p:spPr>
            <a:xfrm>
              <a:off x="4899836" y="2723122"/>
              <a:ext cx="3536573" cy="657387"/>
            </a:xfrm>
            <a:prstGeom prst="rect">
              <a:avLst/>
            </a:prstGeom>
            <a:solidFill>
              <a:srgbClr val="FD8D8D"/>
            </a:solidFill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dirty="0" err="1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Ajax</a:t>
              </a:r>
              <a:r>
                <a:rPr lang="ko-KR" sz="1400" dirty="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 활용 회원 탈퇴 / 복구 </a:t>
              </a:r>
              <a:br>
                <a:rPr lang="ko-KR" sz="1400" dirty="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</a:br>
              <a:r>
                <a:rPr lang="ko-KR" sz="1400" dirty="0" err="1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JSTL활용</a:t>
              </a:r>
              <a:r>
                <a:rPr lang="ko-KR" sz="1400" dirty="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 사용자 유형, 탈퇴 여부 </a:t>
              </a:r>
              <a:r>
                <a:rPr lang="ko-KR" sz="1400" dirty="0" err="1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시각화,아이디</a:t>
              </a:r>
              <a:r>
                <a:rPr lang="ko-KR" sz="1400" dirty="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 또는 </a:t>
              </a:r>
              <a:r>
                <a:rPr lang="ko-KR" sz="1400" dirty="0" err="1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이름으로검색</a:t>
              </a:r>
              <a:r>
                <a:rPr lang="ko-KR" sz="1400" dirty="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 기능</a:t>
              </a:r>
              <a:endParaRPr sz="18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endParaRPr>
            </a:p>
          </p:txBody>
        </p:sp>
        <p:cxnSp>
          <p:nvCxnSpPr>
            <p:cNvPr id="22" name="Google Shape;211;p5">
              <a:extLst>
                <a:ext uri="{FF2B5EF4-FFF2-40B4-BE49-F238E27FC236}">
                  <a16:creationId xmlns:a16="http://schemas.microsoft.com/office/drawing/2014/main" id="{F30793D9-2DE4-1AF1-7F79-B3A4C990E81E}"/>
                </a:ext>
              </a:extLst>
            </p:cNvPr>
            <p:cNvCxnSpPr/>
            <p:nvPr/>
          </p:nvCxnSpPr>
          <p:spPr>
            <a:xfrm>
              <a:off x="8436409" y="3078243"/>
              <a:ext cx="631391" cy="0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12;p5">
              <a:extLst>
                <a:ext uri="{FF2B5EF4-FFF2-40B4-BE49-F238E27FC236}">
                  <a16:creationId xmlns:a16="http://schemas.microsoft.com/office/drawing/2014/main" id="{F9513A76-E2DD-9927-FA92-21BC8205952E}"/>
                </a:ext>
              </a:extLst>
            </p:cNvPr>
            <p:cNvCxnSpPr/>
            <p:nvPr/>
          </p:nvCxnSpPr>
          <p:spPr>
            <a:xfrm>
              <a:off x="8436409" y="3195079"/>
              <a:ext cx="484428" cy="0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13;p5">
              <a:extLst>
                <a:ext uri="{FF2B5EF4-FFF2-40B4-BE49-F238E27FC236}">
                  <a16:creationId xmlns:a16="http://schemas.microsoft.com/office/drawing/2014/main" id="{78B982A8-77D3-B9C4-6C8D-B34D8D7AD9A7}"/>
                </a:ext>
              </a:extLst>
            </p:cNvPr>
            <p:cNvCxnSpPr/>
            <p:nvPr/>
          </p:nvCxnSpPr>
          <p:spPr>
            <a:xfrm>
              <a:off x="8436409" y="3311687"/>
              <a:ext cx="364691" cy="0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6" name="Google Shape;214;p5">
            <a:extLst>
              <a:ext uri="{FF2B5EF4-FFF2-40B4-BE49-F238E27FC236}">
                <a16:creationId xmlns:a16="http://schemas.microsoft.com/office/drawing/2014/main" id="{F3355029-1000-77B9-36E4-D360B0969C5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410083" y="1989591"/>
            <a:ext cx="998315" cy="638414"/>
          </a:xfrm>
          <a:prstGeom prst="straightConnector1">
            <a:avLst/>
          </a:prstGeom>
          <a:noFill/>
          <a:ln w="19050" cap="flat" cmpd="sng">
            <a:solidFill>
              <a:srgbClr val="CC2C00"/>
            </a:solidFill>
            <a:prstDash val="solid"/>
            <a:miter lim="800000"/>
            <a:headEnd type="oval" w="med" len="med"/>
            <a:tailEnd type="oval" w="med" len="med"/>
          </a:ln>
        </p:spPr>
      </p:cxnSp>
      <p:pic>
        <p:nvPicPr>
          <p:cNvPr id="27" name="Google Shape;215;p5">
            <a:extLst>
              <a:ext uri="{FF2B5EF4-FFF2-40B4-BE49-F238E27FC236}">
                <a16:creationId xmlns:a16="http://schemas.microsoft.com/office/drawing/2014/main" id="{59304F57-AFC9-CC4D-0871-37BB9A002D5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6532" y="3235510"/>
            <a:ext cx="2887278" cy="1643493"/>
          </a:xfrm>
          <a:prstGeom prst="rect">
            <a:avLst/>
          </a:prstGeom>
          <a:noFill/>
          <a:ln>
            <a:noFill/>
          </a:ln>
          <a:effectLst>
            <a:outerShdw blurRad="254000" sx="96000" sy="96000" algn="ctr" rotWithShape="0">
              <a:schemeClr val="dk1">
                <a:alpha val="20000"/>
              </a:schemeClr>
            </a:outerShdw>
          </a:effectLst>
        </p:spPr>
      </p:pic>
      <p:cxnSp>
        <p:nvCxnSpPr>
          <p:cNvPr id="28" name="Google Shape;222;p5">
            <a:extLst>
              <a:ext uri="{FF2B5EF4-FFF2-40B4-BE49-F238E27FC236}">
                <a16:creationId xmlns:a16="http://schemas.microsoft.com/office/drawing/2014/main" id="{52975D3C-EDA2-E38B-EE2B-53C203D159DA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4359564" y="1453428"/>
            <a:ext cx="807889" cy="1191104"/>
          </a:xfrm>
          <a:prstGeom prst="straightConnector1">
            <a:avLst/>
          </a:prstGeom>
          <a:noFill/>
          <a:ln w="19050" cap="flat" cmpd="sng">
            <a:solidFill>
              <a:srgbClr val="CC2C00"/>
            </a:solidFill>
            <a:prstDash val="solid"/>
            <a:miter lim="800000"/>
            <a:headEnd type="oval" w="med" len="med"/>
            <a:tailEnd type="oval" w="med" len="med"/>
          </a:ln>
        </p:spPr>
      </p:cxnSp>
      <p:pic>
        <p:nvPicPr>
          <p:cNvPr id="29" name="Google Shape;238;p6">
            <a:extLst>
              <a:ext uri="{FF2B5EF4-FFF2-40B4-BE49-F238E27FC236}">
                <a16:creationId xmlns:a16="http://schemas.microsoft.com/office/drawing/2014/main" id="{8A4389F8-399D-9D83-9006-184C5CDAAC1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96148" y="3360290"/>
            <a:ext cx="4924797" cy="3094818"/>
          </a:xfrm>
          <a:prstGeom prst="rect">
            <a:avLst/>
          </a:prstGeom>
          <a:noFill/>
          <a:ln>
            <a:noFill/>
          </a:ln>
          <a:effectLst>
            <a:outerShdw blurRad="254000" sx="96000" sy="96000" algn="t" rotWithShape="0">
              <a:schemeClr val="dk1">
                <a:alpha val="20000"/>
              </a:schemeClr>
            </a:outerShdw>
          </a:effectLst>
        </p:spPr>
      </p:pic>
      <p:pic>
        <p:nvPicPr>
          <p:cNvPr id="30" name="Google Shape;239;p6">
            <a:extLst>
              <a:ext uri="{FF2B5EF4-FFF2-40B4-BE49-F238E27FC236}">
                <a16:creationId xmlns:a16="http://schemas.microsoft.com/office/drawing/2014/main" id="{8460D14E-B8D1-0F03-4460-835A4DA6103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4835" y="4518240"/>
            <a:ext cx="1536199" cy="2043318"/>
          </a:xfrm>
          <a:prstGeom prst="rect">
            <a:avLst/>
          </a:prstGeom>
          <a:noFill/>
          <a:ln>
            <a:noFill/>
          </a:ln>
          <a:effectLst>
            <a:outerShdw blurRad="254000" sx="96000" sy="96000" algn="t" rotWithShape="0">
              <a:srgbClr val="000000">
                <a:alpha val="20000"/>
              </a:srgbClr>
            </a:outerShdw>
          </a:effectLst>
        </p:spPr>
      </p:pic>
      <p:pic>
        <p:nvPicPr>
          <p:cNvPr id="31" name="Google Shape;240;p6">
            <a:extLst>
              <a:ext uri="{FF2B5EF4-FFF2-40B4-BE49-F238E27FC236}">
                <a16:creationId xmlns:a16="http://schemas.microsoft.com/office/drawing/2014/main" id="{F26DD4A7-AED5-8C3C-FA3B-41E7A28C522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42976" y="4518240"/>
            <a:ext cx="1551919" cy="2043318"/>
          </a:xfrm>
          <a:prstGeom prst="rect">
            <a:avLst/>
          </a:prstGeom>
          <a:noFill/>
          <a:ln>
            <a:noFill/>
          </a:ln>
          <a:effectLst>
            <a:outerShdw blurRad="254000" sx="96000" sy="96000" algn="t" rotWithShape="0">
              <a:srgbClr val="000000">
                <a:alpha val="20000"/>
              </a:srgbClr>
            </a:outerShdw>
          </a:effectLst>
        </p:spPr>
      </p:pic>
      <p:grpSp>
        <p:nvGrpSpPr>
          <p:cNvPr id="39" name="Google Shape;241;p6">
            <a:extLst>
              <a:ext uri="{FF2B5EF4-FFF2-40B4-BE49-F238E27FC236}">
                <a16:creationId xmlns:a16="http://schemas.microsoft.com/office/drawing/2014/main" id="{70B4A30F-07D5-2E45-5FE1-B0FD970C90B0}"/>
              </a:ext>
            </a:extLst>
          </p:cNvPr>
          <p:cNvGrpSpPr/>
          <p:nvPr/>
        </p:nvGrpSpPr>
        <p:grpSpPr>
          <a:xfrm flipH="1">
            <a:off x="2724725" y="5289929"/>
            <a:ext cx="4629137" cy="843016"/>
            <a:chOff x="4834690" y="2654300"/>
            <a:chExt cx="4233110" cy="726208"/>
          </a:xfrm>
        </p:grpSpPr>
        <p:sp>
          <p:nvSpPr>
            <p:cNvPr id="40" name="Google Shape;242;p6">
              <a:extLst>
                <a:ext uri="{FF2B5EF4-FFF2-40B4-BE49-F238E27FC236}">
                  <a16:creationId xmlns:a16="http://schemas.microsoft.com/office/drawing/2014/main" id="{4DAB3C8A-CE46-B6E3-0D1B-A475F728CC27}"/>
                </a:ext>
              </a:extLst>
            </p:cNvPr>
            <p:cNvSpPr/>
            <p:nvPr/>
          </p:nvSpPr>
          <p:spPr>
            <a:xfrm>
              <a:off x="4834690" y="2654300"/>
              <a:ext cx="3536573" cy="657387"/>
            </a:xfrm>
            <a:prstGeom prst="rect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endParaRPr>
            </a:p>
          </p:txBody>
        </p:sp>
        <p:sp>
          <p:nvSpPr>
            <p:cNvPr id="41" name="Google Shape;243;p6">
              <a:extLst>
                <a:ext uri="{FF2B5EF4-FFF2-40B4-BE49-F238E27FC236}">
                  <a16:creationId xmlns:a16="http://schemas.microsoft.com/office/drawing/2014/main" id="{B8AF4EBD-1211-3EFE-A961-2179F8A2158E}"/>
                </a:ext>
              </a:extLst>
            </p:cNvPr>
            <p:cNvSpPr/>
            <p:nvPr/>
          </p:nvSpPr>
          <p:spPr>
            <a:xfrm>
              <a:off x="4899836" y="2723121"/>
              <a:ext cx="3536573" cy="657387"/>
            </a:xfrm>
            <a:prstGeom prst="rect">
              <a:avLst/>
            </a:prstGeom>
            <a:solidFill>
              <a:srgbClr val="FD8D8D"/>
            </a:solidFill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Ajax 활용 회원가입 승인,</a:t>
              </a:r>
              <a:endParaRPr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SMTP활용 승인시 확인 메시지 이메일 전송 </a:t>
              </a:r>
              <a:endParaRPr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cxnSp>
          <p:nvCxnSpPr>
            <p:cNvPr id="42" name="Google Shape;244;p6">
              <a:extLst>
                <a:ext uri="{FF2B5EF4-FFF2-40B4-BE49-F238E27FC236}">
                  <a16:creationId xmlns:a16="http://schemas.microsoft.com/office/drawing/2014/main" id="{B21BF21E-1217-E1B7-52D0-29D2EFB5A98C}"/>
                </a:ext>
              </a:extLst>
            </p:cNvPr>
            <p:cNvCxnSpPr/>
            <p:nvPr/>
          </p:nvCxnSpPr>
          <p:spPr>
            <a:xfrm>
              <a:off x="8436409" y="3078243"/>
              <a:ext cx="631391" cy="0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245;p6">
              <a:extLst>
                <a:ext uri="{FF2B5EF4-FFF2-40B4-BE49-F238E27FC236}">
                  <a16:creationId xmlns:a16="http://schemas.microsoft.com/office/drawing/2014/main" id="{918C0964-45AE-27D1-B64B-E0F43917DE5C}"/>
                </a:ext>
              </a:extLst>
            </p:cNvPr>
            <p:cNvCxnSpPr/>
            <p:nvPr/>
          </p:nvCxnSpPr>
          <p:spPr>
            <a:xfrm>
              <a:off x="8436409" y="3195079"/>
              <a:ext cx="484428" cy="0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" name="Google Shape;246;p6">
              <a:extLst>
                <a:ext uri="{FF2B5EF4-FFF2-40B4-BE49-F238E27FC236}">
                  <a16:creationId xmlns:a16="http://schemas.microsoft.com/office/drawing/2014/main" id="{FA5498C3-DBBB-FBAA-6579-B2E16BC064BF}"/>
                </a:ext>
              </a:extLst>
            </p:cNvPr>
            <p:cNvCxnSpPr/>
            <p:nvPr/>
          </p:nvCxnSpPr>
          <p:spPr>
            <a:xfrm>
              <a:off x="8436409" y="3311687"/>
              <a:ext cx="364691" cy="0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45" name="Google Shape;247;p6">
            <a:extLst>
              <a:ext uri="{FF2B5EF4-FFF2-40B4-BE49-F238E27FC236}">
                <a16:creationId xmlns:a16="http://schemas.microsoft.com/office/drawing/2014/main" id="{91062E1E-D28C-2753-6471-3AB3951C4C66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5348904" y="3651334"/>
            <a:ext cx="1604819" cy="1718486"/>
          </a:xfrm>
          <a:prstGeom prst="straightConnector1">
            <a:avLst/>
          </a:prstGeom>
          <a:noFill/>
          <a:ln w="19050" cap="flat" cmpd="sng">
            <a:solidFill>
              <a:srgbClr val="CC2C00"/>
            </a:solidFill>
            <a:prstDash val="solid"/>
            <a:miter lim="800000"/>
            <a:headEnd type="oval" w="med" len="med"/>
            <a:tailEnd type="oval" w="med" len="med"/>
          </a:ln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A0D7CAB-8274-A529-9E60-8877BB923E48}"/>
              </a:ext>
            </a:extLst>
          </p:cNvPr>
          <p:cNvCxnSpPr>
            <a:cxnSpLocks/>
          </p:cNvCxnSpPr>
          <p:nvPr/>
        </p:nvCxnSpPr>
        <p:spPr>
          <a:xfrm>
            <a:off x="3186545" y="918363"/>
            <a:ext cx="8534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5262599-91D5-E535-4E42-ADF5C643BA6D}"/>
              </a:ext>
            </a:extLst>
          </p:cNvPr>
          <p:cNvSpPr txBox="1"/>
          <p:nvPr/>
        </p:nvSpPr>
        <p:spPr>
          <a:xfrm>
            <a:off x="3306619" y="573641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소개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EB27A9-E393-AEF0-BDF5-1D382BE01635}"/>
              </a:ext>
            </a:extLst>
          </p:cNvPr>
          <p:cNvSpPr txBox="1"/>
          <p:nvPr/>
        </p:nvSpPr>
        <p:spPr>
          <a:xfrm>
            <a:off x="4563857" y="573641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D3A33C-3921-2E94-9EDB-94C6D146B21A}"/>
              </a:ext>
            </a:extLst>
          </p:cNvPr>
          <p:cNvSpPr txBox="1"/>
          <p:nvPr/>
        </p:nvSpPr>
        <p:spPr>
          <a:xfrm>
            <a:off x="5538967" y="573641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프로세스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9B3C82-21B6-C197-FD97-072DFB3C4208}"/>
              </a:ext>
            </a:extLst>
          </p:cNvPr>
          <p:cNvSpPr txBox="1"/>
          <p:nvPr/>
        </p:nvSpPr>
        <p:spPr>
          <a:xfrm>
            <a:off x="6919637" y="573641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 소개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164C37-C748-8AC6-3BDF-670E374A076C}"/>
              </a:ext>
            </a:extLst>
          </p:cNvPr>
          <p:cNvSpPr txBox="1"/>
          <p:nvPr/>
        </p:nvSpPr>
        <p:spPr>
          <a:xfrm>
            <a:off x="7930013" y="57364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6703D5-4CD4-1B19-335A-149B0275A29E}"/>
              </a:ext>
            </a:extLst>
          </p:cNvPr>
          <p:cNvSpPr txBox="1"/>
          <p:nvPr/>
        </p:nvSpPr>
        <p:spPr>
          <a:xfrm>
            <a:off x="8707760" y="573641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E624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화면설명</a:t>
            </a:r>
          </a:p>
        </p:txBody>
      </p:sp>
      <p:pic>
        <p:nvPicPr>
          <p:cNvPr id="63" name="그림 62" descr="그래픽, 클립아트, 상징, 로고이(가) 표시된 사진&#10;&#10;자동 생성된 설명">
            <a:extLst>
              <a:ext uri="{FF2B5EF4-FFF2-40B4-BE49-F238E27FC236}">
                <a16:creationId xmlns:a16="http://schemas.microsoft.com/office/drawing/2014/main" id="{0C833160-88FC-2A4E-2F8D-CD5597AE69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150" y="402892"/>
            <a:ext cx="991150" cy="359944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ACEE00-3019-8E54-11C6-79C2772BAD62}"/>
              </a:ext>
            </a:extLst>
          </p:cNvPr>
          <p:cNvCxnSpPr>
            <a:cxnSpLocks/>
          </p:cNvCxnSpPr>
          <p:nvPr/>
        </p:nvCxnSpPr>
        <p:spPr>
          <a:xfrm>
            <a:off x="8618634" y="918363"/>
            <a:ext cx="856642" cy="0"/>
          </a:xfrm>
          <a:prstGeom prst="line">
            <a:avLst/>
          </a:prstGeom>
          <a:ln w="19050">
            <a:solidFill>
              <a:srgbClr val="FF47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F9BFA5-CC03-D092-997C-0EB9C0B611F1}"/>
              </a:ext>
            </a:extLst>
          </p:cNvPr>
          <p:cNvSpPr txBox="1"/>
          <p:nvPr/>
        </p:nvSpPr>
        <p:spPr>
          <a:xfrm>
            <a:off x="9686268" y="573641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bg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주요기능정리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43272C-51C0-FD37-6801-5E2C914F34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656" y="2865063"/>
            <a:ext cx="3382517" cy="1398107"/>
          </a:xfrm>
          <a:prstGeom prst="rect">
            <a:avLst/>
          </a:prstGeom>
          <a:effectLst>
            <a:outerShdw blurRad="254000" sx="96000" sy="96000" algn="ctr" rotWithShape="0">
              <a:schemeClr val="tx1">
                <a:alpha val="20000"/>
              </a:schemeClr>
            </a:outerShdw>
          </a:effectLst>
        </p:spPr>
      </p:pic>
      <p:grpSp>
        <p:nvGrpSpPr>
          <p:cNvPr id="32" name="Google Shape;216;p5">
            <a:extLst>
              <a:ext uri="{FF2B5EF4-FFF2-40B4-BE49-F238E27FC236}">
                <a16:creationId xmlns:a16="http://schemas.microsoft.com/office/drawing/2014/main" id="{A5E24AF8-F130-06A4-3907-60BE620A35DF}"/>
              </a:ext>
            </a:extLst>
          </p:cNvPr>
          <p:cNvGrpSpPr/>
          <p:nvPr/>
        </p:nvGrpSpPr>
        <p:grpSpPr>
          <a:xfrm>
            <a:off x="3399946" y="2578092"/>
            <a:ext cx="4080898" cy="701082"/>
            <a:chOff x="4834691" y="2654300"/>
            <a:chExt cx="4233109" cy="726208"/>
          </a:xfrm>
        </p:grpSpPr>
        <p:sp>
          <p:nvSpPr>
            <p:cNvPr id="33" name="Google Shape;217;p5">
              <a:extLst>
                <a:ext uri="{FF2B5EF4-FFF2-40B4-BE49-F238E27FC236}">
                  <a16:creationId xmlns:a16="http://schemas.microsoft.com/office/drawing/2014/main" id="{C44569BA-F936-78F5-A519-4F8743FD7EBF}"/>
                </a:ext>
              </a:extLst>
            </p:cNvPr>
            <p:cNvSpPr/>
            <p:nvPr/>
          </p:nvSpPr>
          <p:spPr>
            <a:xfrm>
              <a:off x="4834691" y="2654300"/>
              <a:ext cx="3536573" cy="657387"/>
            </a:xfrm>
            <a:prstGeom prst="rect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endParaRPr>
            </a:p>
          </p:txBody>
        </p:sp>
        <p:cxnSp>
          <p:nvCxnSpPr>
            <p:cNvPr id="36" name="Google Shape;219;p5">
              <a:extLst>
                <a:ext uri="{FF2B5EF4-FFF2-40B4-BE49-F238E27FC236}">
                  <a16:creationId xmlns:a16="http://schemas.microsoft.com/office/drawing/2014/main" id="{5D99614A-BDBB-9589-8912-D1979FECC2C7}"/>
                </a:ext>
              </a:extLst>
            </p:cNvPr>
            <p:cNvCxnSpPr/>
            <p:nvPr/>
          </p:nvCxnSpPr>
          <p:spPr>
            <a:xfrm>
              <a:off x="8436409" y="3078243"/>
              <a:ext cx="631391" cy="0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" name="Google Shape;220;p5">
              <a:extLst>
                <a:ext uri="{FF2B5EF4-FFF2-40B4-BE49-F238E27FC236}">
                  <a16:creationId xmlns:a16="http://schemas.microsoft.com/office/drawing/2014/main" id="{64D6A088-3F1A-4BC8-13C3-0F1A5B77F554}"/>
                </a:ext>
              </a:extLst>
            </p:cNvPr>
            <p:cNvCxnSpPr/>
            <p:nvPr/>
          </p:nvCxnSpPr>
          <p:spPr>
            <a:xfrm>
              <a:off x="8436409" y="3195079"/>
              <a:ext cx="484428" cy="0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221;p5">
              <a:extLst>
                <a:ext uri="{FF2B5EF4-FFF2-40B4-BE49-F238E27FC236}">
                  <a16:creationId xmlns:a16="http://schemas.microsoft.com/office/drawing/2014/main" id="{67EB17F0-21E0-572E-205E-E25A53EAB523}"/>
                </a:ext>
              </a:extLst>
            </p:cNvPr>
            <p:cNvCxnSpPr/>
            <p:nvPr/>
          </p:nvCxnSpPr>
          <p:spPr>
            <a:xfrm>
              <a:off x="8436409" y="3311687"/>
              <a:ext cx="364691" cy="0"/>
            </a:xfrm>
            <a:prstGeom prst="straightConnector1">
              <a:avLst/>
            </a:prstGeom>
            <a:noFill/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5" name="Google Shape;218;p5">
              <a:extLst>
                <a:ext uri="{FF2B5EF4-FFF2-40B4-BE49-F238E27FC236}">
                  <a16:creationId xmlns:a16="http://schemas.microsoft.com/office/drawing/2014/main" id="{2E2DF467-DF15-B022-060D-E6589A52511F}"/>
                </a:ext>
              </a:extLst>
            </p:cNvPr>
            <p:cNvSpPr/>
            <p:nvPr/>
          </p:nvSpPr>
          <p:spPr>
            <a:xfrm>
              <a:off x="4899836" y="2723121"/>
              <a:ext cx="3536573" cy="657387"/>
            </a:xfrm>
            <a:prstGeom prst="rect">
              <a:avLst/>
            </a:prstGeom>
            <a:solidFill>
              <a:srgbClr val="FD8D8D"/>
            </a:solidFill>
            <a:ln w="19050" cap="flat" cmpd="sng">
              <a:solidFill>
                <a:srgbClr val="CC2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dirty="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관리자 버튼 </a:t>
              </a:r>
              <a:r>
                <a:rPr lang="ko-KR" sz="1400" dirty="0" err="1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클릭시</a:t>
              </a:r>
              <a:r>
                <a:rPr lang="ko-KR" sz="1400" dirty="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 </a:t>
              </a:r>
              <a:br>
                <a:rPr lang="ko-KR" sz="1400" dirty="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</a:br>
              <a:r>
                <a:rPr lang="ko-KR" sz="1400" dirty="0">
                  <a:solidFill>
                    <a:schemeClr val="l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rPr>
                <a:t>관리자 목록과 관리자 추가</a:t>
              </a:r>
              <a:endParaRPr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75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162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G마켓 산스 TTF Bold</vt:lpstr>
      <vt:lpstr>G마켓 산스 TTF Light</vt:lpstr>
      <vt:lpstr>G마켓 산스 TTF Medium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중앙 학생11</dc:creator>
  <cp:lastModifiedBy>중앙 학생8</cp:lastModifiedBy>
  <cp:revision>33</cp:revision>
  <dcterms:created xsi:type="dcterms:W3CDTF">2024-10-15T08:34:22Z</dcterms:created>
  <dcterms:modified xsi:type="dcterms:W3CDTF">2024-10-17T07:04:36Z</dcterms:modified>
</cp:coreProperties>
</file>