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</p:sldMasterIdLst>
  <p:notesMasterIdLst>
    <p:notesMasterId r:id="rId14"/>
  </p:notesMasterIdLst>
  <p:handoutMasterIdLst>
    <p:handoutMasterId r:id="rId15"/>
  </p:handoutMasterIdLst>
  <p:sldIdLst>
    <p:sldId id="256" r:id="rId6"/>
    <p:sldId id="257" r:id="rId7"/>
    <p:sldId id="2147376594" r:id="rId8"/>
    <p:sldId id="2147376596" r:id="rId9"/>
    <p:sldId id="2147376595" r:id="rId10"/>
    <p:sldId id="265" r:id="rId11"/>
    <p:sldId id="2147376590" r:id="rId12"/>
    <p:sldId id="2147376597" r:id="rId13"/>
  </p:sldIdLst>
  <p:sldSz cx="9144000" cy="5143500" type="screen16x9"/>
  <p:notesSz cx="6735763" cy="9866313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3C"/>
    <a:srgbClr val="404040"/>
    <a:srgbClr val="E1E1E1"/>
    <a:srgbClr val="8C8C8C"/>
    <a:srgbClr val="646464"/>
    <a:srgbClr val="145A3C"/>
    <a:srgbClr val="135F71"/>
    <a:srgbClr val="BEE1D2"/>
    <a:srgbClr val="BBDFE3"/>
    <a:srgbClr val="5AB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84139" autoAdjust="0"/>
  </p:normalViewPr>
  <p:slideViewPr>
    <p:cSldViewPr snapToGrid="0" snapToObjects="1">
      <p:cViewPr varScale="1">
        <p:scale>
          <a:sx n="127" d="100"/>
          <a:sy n="127" d="100"/>
        </p:scale>
        <p:origin x="17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84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93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賴 銘祥(lai minghsiang)/ADT/經企・革新・PEGAS@s" userId="b5d9adcc-df4e-4f23-b752-f14877e7bec2" providerId="ADAL" clId="{DCD5EFFA-0488-4F1D-A1F5-D299433EE3C9}"/>
    <pc:docChg chg="undo custSel addSld delSld modSld sldOrd">
      <pc:chgData name="賴 銘祥(lai minghsiang)/ADT/經企・革新・PEGAS@s" userId="b5d9adcc-df4e-4f23-b752-f14877e7bec2" providerId="ADAL" clId="{DCD5EFFA-0488-4F1D-A1F5-D299433EE3C9}" dt="2024-09-03T09:07:02.316" v="1019" actId="20577"/>
      <pc:docMkLst>
        <pc:docMk/>
      </pc:docMkLst>
      <pc:sldChg chg="modSp mod">
        <pc:chgData name="賴 銘祥(lai minghsiang)/ADT/經企・革新・PEGAS@s" userId="b5d9adcc-df4e-4f23-b752-f14877e7bec2" providerId="ADAL" clId="{DCD5EFFA-0488-4F1D-A1F5-D299433EE3C9}" dt="2024-09-03T07:01:56.466" v="3" actId="20577"/>
        <pc:sldMkLst>
          <pc:docMk/>
          <pc:sldMk cId="3883973347" sldId="256"/>
        </pc:sldMkLst>
        <pc:spChg chg="mod">
          <ac:chgData name="賴 銘祥(lai minghsiang)/ADT/經企・革新・PEGAS@s" userId="b5d9adcc-df4e-4f23-b752-f14877e7bec2" providerId="ADAL" clId="{DCD5EFFA-0488-4F1D-A1F5-D299433EE3C9}" dt="2024-09-03T07:01:56.466" v="3" actId="20577"/>
          <ac:spMkLst>
            <pc:docMk/>
            <pc:sldMk cId="3883973347" sldId="256"/>
            <ac:spMk id="51" creationId="{27C139A7-E1D0-61D8-3838-4A8F7BF9D2A9}"/>
          </ac:spMkLst>
        </pc:spChg>
      </pc:sldChg>
      <pc:sldChg chg="addSp delSp modSp mod">
        <pc:chgData name="賴 銘祥(lai minghsiang)/ADT/經企・革新・PEGAS@s" userId="b5d9adcc-df4e-4f23-b752-f14877e7bec2" providerId="ADAL" clId="{DCD5EFFA-0488-4F1D-A1F5-D299433EE3C9}" dt="2024-09-03T08:43:39.686" v="520" actId="20577"/>
        <pc:sldMkLst>
          <pc:docMk/>
          <pc:sldMk cId="995999588" sldId="257"/>
        </pc:sldMkLst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2" creationId="{B4BD7A85-43AF-EE39-81FB-4D18540E3C0D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3" creationId="{8E0D9EB0-1D66-A8AA-C918-6CA2875FDD81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39:28.413" v="145" actId="20577"/>
          <ac:spMkLst>
            <pc:docMk/>
            <pc:sldMk cId="995999588" sldId="257"/>
            <ac:spMk id="4" creationId="{CA4173F5-603F-AD6F-344C-515C335AA521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6" creationId="{F4626570-5706-3648-C77A-1F80E3B39FE5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7" creationId="{5DBF830E-2D1D-CC18-0EFE-1A2854A8756A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8" creationId="{47F1EBFF-A818-CC4C-809E-D4F6960F992C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9" creationId="{5D4B6485-BC33-574F-A7D7-DF30939E15B1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10" creationId="{ED815C02-98EF-60C0-B131-FC83EE4151E7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11" creationId="{8A1E5C9D-78A2-C19D-D084-5EA305461C1F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12" creationId="{E6DB12B8-785B-D842-83B5-66633FB23D71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13" creationId="{36B81FCC-B21D-1C78-DAF0-DE8452F9BB20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14" creationId="{47E5F7F1-F3E6-76E3-87B2-891B85A84D31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15" creationId="{006578FC-DDF0-9F2C-ADC1-4C0E9EA70AF8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16" creationId="{094CA5CF-AEAA-611D-7774-06D6811F57D9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17" creationId="{5C503B4E-2035-FB54-DE85-D6A984C044C7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18" creationId="{843A4628-D3B2-D31C-B32A-D8222E54D1FE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11.332" v="8" actId="478"/>
          <ac:spMkLst>
            <pc:docMk/>
            <pc:sldMk cId="995999588" sldId="257"/>
            <ac:spMk id="19" creationId="{18AF594B-8D47-FAA0-1BC4-089E07EFAE1D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20" creationId="{4F853D34-FA69-D00C-F69D-7147BC55AD9B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21" creationId="{FCB42015-E8DF-22E7-338F-66471470B3F7}"/>
          </ac:spMkLst>
        </pc:spChg>
        <pc:spChg chg="del mod">
          <ac:chgData name="賴 銘祥(lai minghsiang)/ADT/經企・革新・PEGAS@s" userId="b5d9adcc-df4e-4f23-b752-f14877e7bec2" providerId="ADAL" clId="{DCD5EFFA-0488-4F1D-A1F5-D299433EE3C9}" dt="2024-09-03T07:03:10.267" v="7" actId="478"/>
          <ac:spMkLst>
            <pc:docMk/>
            <pc:sldMk cId="995999588" sldId="257"/>
            <ac:spMk id="22" creationId="{430F1FF3-B82C-84B2-54B1-1FB813D7764A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23" creationId="{5FE07571-E925-93B8-BBA6-A120E5353504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24" creationId="{0B0643DA-21B1-F5E0-A69B-2D104C10591C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03:08.598" v="5" actId="478"/>
          <ac:spMkLst>
            <pc:docMk/>
            <pc:sldMk cId="995999588" sldId="257"/>
            <ac:spMk id="25" creationId="{2E11DDB3-0F26-B608-6DA8-D9CA60E70698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8:43:39.686" v="520" actId="20577"/>
          <ac:spMkLst>
            <pc:docMk/>
            <pc:sldMk cId="995999588" sldId="257"/>
            <ac:spMk id="26" creationId="{7A3826FC-5FF2-615E-9630-BB1E13074160}"/>
          </ac:spMkLst>
        </pc:spChg>
        <pc:graphicFrameChg chg="add mod modGraphic">
          <ac:chgData name="賴 銘祥(lai minghsiang)/ADT/經企・革新・PEGAS@s" userId="b5d9adcc-df4e-4f23-b752-f14877e7bec2" providerId="ADAL" clId="{DCD5EFFA-0488-4F1D-A1F5-D299433EE3C9}" dt="2024-09-03T07:10:02.338" v="19" actId="1076"/>
          <ac:graphicFrameMkLst>
            <pc:docMk/>
            <pc:sldMk cId="995999588" sldId="257"/>
            <ac:graphicFrameMk id="5" creationId="{9CBB364A-C0DF-EF35-44EA-23E83939C424}"/>
          </ac:graphicFrameMkLst>
        </pc:graphicFrameChg>
      </pc:sldChg>
      <pc:sldChg chg="del">
        <pc:chgData name="賴 銘祥(lai minghsiang)/ADT/經企・革新・PEGAS@s" userId="b5d9adcc-df4e-4f23-b752-f14877e7bec2" providerId="ADAL" clId="{DCD5EFFA-0488-4F1D-A1F5-D299433EE3C9}" dt="2024-09-03T07:05:02.195" v="11" actId="47"/>
        <pc:sldMkLst>
          <pc:docMk/>
          <pc:sldMk cId="4102879264" sldId="258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4:59.866" v="10" actId="47"/>
        <pc:sldMkLst>
          <pc:docMk/>
          <pc:sldMk cId="2003994864" sldId="262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2:07.812" v="4" actId="47"/>
        <pc:sldMkLst>
          <pc:docMk/>
          <pc:sldMk cId="16060589" sldId="263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5:03.976" v="12" actId="47"/>
        <pc:sldMkLst>
          <pc:docMk/>
          <pc:sldMk cId="1673768637" sldId="264"/>
        </pc:sldMkLst>
      </pc:sldChg>
      <pc:sldChg chg="addSp delSp modSp mod ord">
        <pc:chgData name="賴 銘祥(lai minghsiang)/ADT/經企・革新・PEGAS@s" userId="b5d9adcc-df4e-4f23-b752-f14877e7bec2" providerId="ADAL" clId="{DCD5EFFA-0488-4F1D-A1F5-D299433EE3C9}" dt="2024-09-03T08:59:21.386" v="847" actId="20577"/>
        <pc:sldMkLst>
          <pc:docMk/>
          <pc:sldMk cId="3284739909" sldId="265"/>
        </pc:sldMkLst>
        <pc:spChg chg="del mod">
          <ac:chgData name="賴 銘祥(lai minghsiang)/ADT/經企・革新・PEGAS@s" userId="b5d9adcc-df4e-4f23-b752-f14877e7bec2" providerId="ADAL" clId="{DCD5EFFA-0488-4F1D-A1F5-D299433EE3C9}" dt="2024-09-03T07:49:44.709" v="348" actId="478"/>
          <ac:spMkLst>
            <pc:docMk/>
            <pc:sldMk cId="3284739909" sldId="265"/>
            <ac:spMk id="3" creationId="{4ECD76F7-F32C-1EC7-E78B-B38681C4BCEE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4" creationId="{E880E908-D938-001A-E512-897D07B44074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58:30.835" v="484" actId="478"/>
          <ac:spMkLst>
            <pc:docMk/>
            <pc:sldMk cId="3284739909" sldId="265"/>
            <ac:spMk id="5" creationId="{F96F3389-6845-417A-84BA-4CA65821D8A2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7:58:34.112" v="486" actId="478"/>
          <ac:spMkLst>
            <pc:docMk/>
            <pc:sldMk cId="3284739909" sldId="265"/>
            <ac:spMk id="7" creationId="{02481665-635F-002E-2F89-0E58AE82110E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8" creationId="{FA2FFEBA-A021-E4A1-309E-2F91F9520BCB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11" creationId="{EBBE5DF0-179A-5928-2037-5E0E06BDE003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12" creationId="{BE6E51FA-FFA6-CE01-D22D-6D2B470C70D3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15" creationId="{624007AA-C968-D91C-D645-39C1297E6988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17" creationId="{37C9F13E-6C02-52B5-C409-0A1F86AA8A4A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18" creationId="{BAB827A0-D775-3390-E306-7B059C724B1B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19" creationId="{9503012E-07D5-2D81-6E69-BEAFCE870D25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57:46.389" v="476"/>
          <ac:spMkLst>
            <pc:docMk/>
            <pc:sldMk cId="3284739909" sldId="265"/>
            <ac:spMk id="26" creationId="{099B97C7-3D84-C0CF-5CC5-C520944CFF84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57:46.389" v="476"/>
          <ac:spMkLst>
            <pc:docMk/>
            <pc:sldMk cId="3284739909" sldId="265"/>
            <ac:spMk id="29" creationId="{FFB22E3B-45F8-D8C5-2AE6-F61A59C0A3DF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34" creationId="{2C7BE33D-F8BE-761B-0728-CF76EB15F70F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36" creationId="{2A5F7EDC-BB84-AE4C-8D3C-A12DF3ACFEA8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40" creationId="{644F20E5-5B2C-33B5-603D-5FE883B3CBA2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7:54.454" v="477"/>
          <ac:spMkLst>
            <pc:docMk/>
            <pc:sldMk cId="3284739909" sldId="265"/>
            <ac:spMk id="44" creationId="{4CD7BF07-3154-CFAF-E374-63EB092FB730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47" creationId="{4FA1043E-2ED4-3A2D-2517-46725B777080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48" creationId="{20681BD9-779C-3CAC-A034-40F50F131ADA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50" creationId="{C14E39B9-BEA1-7A74-C9A7-17F97BE83AF3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52" creationId="{8B41FEC5-4766-3130-3C3F-6FA5DD30031B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54" creationId="{9E66FBB5-DC7B-CFAC-79F2-1B7D83ECDAA5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55" creationId="{DC664083-D04A-5F0F-577A-CC37A27A7866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56" creationId="{A69FBC4E-6CE0-FE39-C7F1-8A66B51A8C60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57" creationId="{45BB7F64-72F8-489F-9FAA-8CAA22A8B7F7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58" creationId="{AB5DD2F5-48E6-0D46-E47A-C44D2D06638D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58:27.425" v="483"/>
          <ac:spMkLst>
            <pc:docMk/>
            <pc:sldMk cId="3284739909" sldId="265"/>
            <ac:spMk id="63" creationId="{FE71C3F5-357A-862A-C622-0FFBA6F89D4D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58:27.425" v="483"/>
          <ac:spMkLst>
            <pc:docMk/>
            <pc:sldMk cId="3284739909" sldId="265"/>
            <ac:spMk id="66" creationId="{61ADF22E-34E7-851C-4D81-9627C6E1A1B7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69" creationId="{6F8EB006-5385-B7ED-735D-5E0860659B63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70" creationId="{A857BE0A-2BDB-F21C-338B-E338B4B7389A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73" creationId="{3446A6E5-5C6C-57C9-8947-509F9DB5866B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spMkLst>
            <pc:docMk/>
            <pc:sldMk cId="3284739909" sldId="265"/>
            <ac:spMk id="75" creationId="{D912E3FD-DB30-0B97-4B29-3A22B78CA8C4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8:32.933" v="485" actId="478"/>
          <ac:spMkLst>
            <pc:docMk/>
            <pc:sldMk cId="3284739909" sldId="265"/>
            <ac:spMk id="78" creationId="{18C2FA1B-888B-E0AA-46BD-158450C465D4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8:59:21.386" v="847" actId="20577"/>
          <ac:spMkLst>
            <pc:docMk/>
            <pc:sldMk cId="3284739909" sldId="265"/>
            <ac:spMk id="79" creationId="{7D09B449-B8DE-0824-A929-FB6FF3BC7EBB}"/>
          </ac:spMkLst>
        </pc:spChg>
        <pc:grpChg chg="add del mod">
          <ac:chgData name="賴 銘祥(lai minghsiang)/ADT/經企・革新・PEGAS@s" userId="b5d9adcc-df4e-4f23-b752-f14877e7bec2" providerId="ADAL" clId="{DCD5EFFA-0488-4F1D-A1F5-D299433EE3C9}" dt="2024-09-03T07:57:54.454" v="477"/>
          <ac:grpSpMkLst>
            <pc:docMk/>
            <pc:sldMk cId="3284739909" sldId="265"/>
            <ac:grpSpMk id="21" creationId="{DC6320E0-47E2-0912-6C0C-5C937BFD8509}"/>
          </ac:grpSpMkLst>
        </pc:grpChg>
        <pc:grpChg chg="add del mod">
          <ac:chgData name="賴 銘祥(lai minghsiang)/ADT/經企・革新・PEGAS@s" userId="b5d9adcc-df4e-4f23-b752-f14877e7bec2" providerId="ADAL" clId="{DCD5EFFA-0488-4F1D-A1F5-D299433EE3C9}" dt="2024-09-03T07:57:54.454" v="477"/>
          <ac:grpSpMkLst>
            <pc:docMk/>
            <pc:sldMk cId="3284739909" sldId="265"/>
            <ac:grpSpMk id="27" creationId="{469B28E3-929A-7308-50CA-D13DEB41666C}"/>
          </ac:grpSpMkLst>
        </pc:grpChg>
        <pc:gr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grpSpMkLst>
            <pc:docMk/>
            <pc:sldMk cId="3284739909" sldId="265"/>
            <ac:grpSpMk id="60" creationId="{382129B5-9B82-8873-BB0D-7F709192915C}"/>
          </ac:grpSpMkLst>
        </pc:grpChg>
        <pc:grpChg chg="del">
          <ac:chgData name="賴 銘祥(lai minghsiang)/ADT/經企・革新・PEGAS@s" userId="b5d9adcc-df4e-4f23-b752-f14877e7bec2" providerId="ADAL" clId="{DCD5EFFA-0488-4F1D-A1F5-D299433EE3C9}" dt="2024-09-03T07:49:46.564" v="349" actId="478"/>
          <ac:grpSpMkLst>
            <pc:docMk/>
            <pc:sldMk cId="3284739909" sldId="265"/>
            <ac:grpSpMk id="62" creationId="{8131822E-852C-0F3B-FA45-42413B64316F}"/>
          </ac:grpSpMkLst>
        </pc:grpChg>
        <pc:grp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grpSpMkLst>
            <pc:docMk/>
            <pc:sldMk cId="3284739909" sldId="265"/>
            <ac:grpSpMk id="64" creationId="{3662AC5B-A8AA-BC40-D496-A9E6893670FA}"/>
          </ac:grpSpMkLst>
        </pc:grpChg>
        <pc:picChg chg="add del mod">
          <ac:chgData name="賴 銘祥(lai minghsiang)/ADT/經企・革新・PEGAS@s" userId="b5d9adcc-df4e-4f23-b752-f14877e7bec2" providerId="ADAL" clId="{DCD5EFFA-0488-4F1D-A1F5-D299433EE3C9}" dt="2024-09-03T07:57:54.454" v="477"/>
          <ac:picMkLst>
            <pc:docMk/>
            <pc:sldMk cId="3284739909" sldId="265"/>
            <ac:picMk id="2" creationId="{32DBC43E-CC9E-336C-A58E-F607F1E2E571}"/>
          </ac:picMkLst>
        </pc:picChg>
        <pc:picChg chg="del">
          <ac:chgData name="賴 銘祥(lai minghsiang)/ADT/經企・革新・PEGAS@s" userId="b5d9adcc-df4e-4f23-b752-f14877e7bec2" providerId="ADAL" clId="{DCD5EFFA-0488-4F1D-A1F5-D299433EE3C9}" dt="2024-09-03T07:20:27.867" v="68" actId="478"/>
          <ac:picMkLst>
            <pc:docMk/>
            <pc:sldMk cId="3284739909" sldId="265"/>
            <ac:picMk id="24" creationId="{BA59B3BB-982B-2640-623B-4E8C8F2820FE}"/>
          </ac:picMkLst>
        </pc:picChg>
        <pc:picChg chg="mod">
          <ac:chgData name="賴 銘祥(lai minghsiang)/ADT/經企・革新・PEGAS@s" userId="b5d9adcc-df4e-4f23-b752-f14877e7bec2" providerId="ADAL" clId="{DCD5EFFA-0488-4F1D-A1F5-D299433EE3C9}" dt="2024-09-03T07:57:46.389" v="476"/>
          <ac:picMkLst>
            <pc:docMk/>
            <pc:sldMk cId="3284739909" sldId="265"/>
            <ac:picMk id="25" creationId="{C59A4326-69BE-6AD4-4E8C-49A452603F72}"/>
          </ac:picMkLst>
        </pc:picChg>
        <pc:picChg chg="mod">
          <ac:chgData name="賴 銘祥(lai minghsiang)/ADT/經企・革新・PEGAS@s" userId="b5d9adcc-df4e-4f23-b752-f14877e7bec2" providerId="ADAL" clId="{DCD5EFFA-0488-4F1D-A1F5-D299433EE3C9}" dt="2024-09-03T07:57:46.389" v="476"/>
          <ac:picMkLst>
            <pc:docMk/>
            <pc:sldMk cId="3284739909" sldId="265"/>
            <ac:picMk id="28" creationId="{EBC2BA49-E8B1-801A-6785-B02C98B3D358}"/>
          </ac:picMkLst>
        </pc:picChg>
        <pc:picChg chg="add del mod">
          <ac:chgData name="賴 銘祥(lai minghsiang)/ADT/經企・革新・PEGAS@s" userId="b5d9adcc-df4e-4f23-b752-f14877e7bec2" providerId="ADAL" clId="{DCD5EFFA-0488-4F1D-A1F5-D299433EE3C9}" dt="2024-09-03T07:57:54.454" v="477"/>
          <ac:picMkLst>
            <pc:docMk/>
            <pc:sldMk cId="3284739909" sldId="265"/>
            <ac:picMk id="33" creationId="{4F68359D-6CBD-A19A-E0DE-61A89A2954E7}"/>
          </ac:picMkLst>
        </pc:picChg>
        <pc:picChg chg="add del mod">
          <ac:chgData name="賴 銘祥(lai minghsiang)/ADT/經企・革新・PEGAS@s" userId="b5d9adcc-df4e-4f23-b752-f14877e7bec2" providerId="ADAL" clId="{DCD5EFFA-0488-4F1D-A1F5-D299433EE3C9}" dt="2024-09-03T07:57:54.454" v="477"/>
          <ac:picMkLst>
            <pc:docMk/>
            <pc:sldMk cId="3284739909" sldId="265"/>
            <ac:picMk id="45" creationId="{C4C093AC-BE56-0F54-A32D-2607884F28FC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picMkLst>
            <pc:docMk/>
            <pc:sldMk cId="3284739909" sldId="265"/>
            <ac:picMk id="46" creationId="{E75186D2-E3F1-3368-9A87-F493AB672A7C}"/>
          </ac:picMkLst>
        </pc:picChg>
        <pc:picChg chg="mod">
          <ac:chgData name="賴 銘祥(lai minghsiang)/ADT/經企・革新・PEGAS@s" userId="b5d9adcc-df4e-4f23-b752-f14877e7bec2" providerId="ADAL" clId="{DCD5EFFA-0488-4F1D-A1F5-D299433EE3C9}" dt="2024-09-03T07:58:27.425" v="483"/>
          <ac:picMkLst>
            <pc:docMk/>
            <pc:sldMk cId="3284739909" sldId="265"/>
            <ac:picMk id="61" creationId="{421DB18D-1943-09F2-7E49-FCCD04CDBB76}"/>
          </ac:picMkLst>
        </pc:picChg>
        <pc:picChg chg="mod">
          <ac:chgData name="賴 銘祥(lai minghsiang)/ADT/經企・革新・PEGAS@s" userId="b5d9adcc-df4e-4f23-b752-f14877e7bec2" providerId="ADAL" clId="{DCD5EFFA-0488-4F1D-A1F5-D299433EE3C9}" dt="2024-09-03T07:58:27.425" v="483"/>
          <ac:picMkLst>
            <pc:docMk/>
            <pc:sldMk cId="3284739909" sldId="265"/>
            <ac:picMk id="65" creationId="{928BEB9F-D58D-27B3-E3CA-46B19AFF4BB9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picMkLst>
            <pc:docMk/>
            <pc:sldMk cId="3284739909" sldId="265"/>
            <ac:picMk id="68" creationId="{DEF1A592-2FEC-2F8B-1042-116022DB46B6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picMkLst>
            <pc:docMk/>
            <pc:sldMk cId="3284739909" sldId="265"/>
            <ac:picMk id="76" creationId="{5FF2BE83-92F5-A004-D80D-3EB51AF30803}"/>
          </ac:picMkLst>
        </pc:picChg>
        <pc:cxnChg chg="add del mod">
          <ac:chgData name="賴 銘祥(lai minghsiang)/ADT/經企・革新・PEGAS@s" userId="b5d9adcc-df4e-4f23-b752-f14877e7bec2" providerId="ADAL" clId="{DCD5EFFA-0488-4F1D-A1F5-D299433EE3C9}" dt="2024-09-03T07:57:54.454" v="477"/>
          <ac:cxnSpMkLst>
            <pc:docMk/>
            <pc:sldMk cId="3284739909" sldId="265"/>
            <ac:cxnSpMk id="10" creationId="{7CEB843C-7D27-5667-E4BA-B6FC9CF91B1F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7:57:46.389" v="476"/>
          <ac:cxnSpMkLst>
            <pc:docMk/>
            <pc:sldMk cId="3284739909" sldId="265"/>
            <ac:cxnSpMk id="31" creationId="{20B958BD-3C9D-0E07-F76A-E81F5FD78DB9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7:49:46.564" v="349" actId="478"/>
          <ac:cxnSpMkLst>
            <pc:docMk/>
            <pc:sldMk cId="3284739909" sldId="265"/>
            <ac:cxnSpMk id="32" creationId="{EC387648-F96E-99F6-4580-2D54D4F70540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7:49:46.564" v="349" actId="478"/>
          <ac:cxnSpMkLst>
            <pc:docMk/>
            <pc:sldMk cId="3284739909" sldId="265"/>
            <ac:cxnSpMk id="35" creationId="{487E3C55-768F-5E43-5A4C-2C1AA504B67B}"/>
          </ac:cxnSpMkLst>
        </pc:cxnChg>
        <pc:cxnChg chg="add del mod">
          <ac:chgData name="賴 銘祥(lai minghsiang)/ADT/經企・革新・PEGAS@s" userId="b5d9adcc-df4e-4f23-b752-f14877e7bec2" providerId="ADAL" clId="{DCD5EFFA-0488-4F1D-A1F5-D299433EE3C9}" dt="2024-09-03T07:57:54.454" v="477"/>
          <ac:cxnSpMkLst>
            <pc:docMk/>
            <pc:sldMk cId="3284739909" sldId="265"/>
            <ac:cxnSpMk id="37" creationId="{9ACF977D-7953-5DB8-F3C6-F0006CA36570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7:49:46.564" v="349" actId="478"/>
          <ac:cxnSpMkLst>
            <pc:docMk/>
            <pc:sldMk cId="3284739909" sldId="265"/>
            <ac:cxnSpMk id="38" creationId="{2D920363-4AA4-ABE7-DA3F-C9D86B72EBA1}"/>
          </ac:cxnSpMkLst>
        </pc:cxnChg>
        <pc:cxnChg chg="add del mod">
          <ac:chgData name="賴 銘祥(lai minghsiang)/ADT/經企・革新・PEGAS@s" userId="b5d9adcc-df4e-4f23-b752-f14877e7bec2" providerId="ADAL" clId="{DCD5EFFA-0488-4F1D-A1F5-D299433EE3C9}" dt="2024-09-03T07:57:54.454" v="477"/>
          <ac:cxnSpMkLst>
            <pc:docMk/>
            <pc:sldMk cId="3284739909" sldId="265"/>
            <ac:cxnSpMk id="39" creationId="{468196DA-5496-2341-E9A1-F0377ABA1DD7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7:49:46.564" v="349" actId="478"/>
          <ac:cxnSpMkLst>
            <pc:docMk/>
            <pc:sldMk cId="3284739909" sldId="265"/>
            <ac:cxnSpMk id="42" creationId="{ADA41B12-E87F-D2F0-0C15-9D796E4E76DD}"/>
          </ac:cxnSpMkLst>
        </pc:cxnChg>
        <pc:cxnChg chg="add del mod">
          <ac:chgData name="賴 銘祥(lai minghsiang)/ADT/經企・革新・PEGAS@s" userId="b5d9adcc-df4e-4f23-b752-f14877e7bec2" providerId="ADAL" clId="{DCD5EFFA-0488-4F1D-A1F5-D299433EE3C9}" dt="2024-09-03T07:57:54.454" v="477"/>
          <ac:cxnSpMkLst>
            <pc:docMk/>
            <pc:sldMk cId="3284739909" sldId="265"/>
            <ac:cxnSpMk id="43" creationId="{82CFF352-ADC2-19B4-1B7C-1B7C0FC297EE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7:49:46.564" v="349" actId="478"/>
          <ac:cxnSpMkLst>
            <pc:docMk/>
            <pc:sldMk cId="3284739909" sldId="265"/>
            <ac:cxnSpMk id="49" creationId="{35CA3DDB-E7E3-10B6-046A-A070B9215F8A}"/>
          </ac:cxnSpMkLst>
        </pc:cxnChg>
        <pc:cxn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cxnSpMkLst>
            <pc:docMk/>
            <pc:sldMk cId="3284739909" sldId="265"/>
            <ac:cxnSpMk id="51" creationId="{2A3C3C6D-4A83-F59B-DB24-B46AB91B2C6C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7:49:46.564" v="349" actId="478"/>
          <ac:cxnSpMkLst>
            <pc:docMk/>
            <pc:sldMk cId="3284739909" sldId="265"/>
            <ac:cxnSpMk id="53" creationId="{CD36EB0F-A401-E964-5FAD-6B86EE954F28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7:58:27.425" v="483"/>
          <ac:cxnSpMkLst>
            <pc:docMk/>
            <pc:sldMk cId="3284739909" sldId="265"/>
            <ac:cxnSpMk id="67" creationId="{98EC4E37-C714-F4A5-1736-395281F08BC8}"/>
          </ac:cxnSpMkLst>
        </pc:cxnChg>
        <pc:cxn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cxnSpMkLst>
            <pc:docMk/>
            <pc:sldMk cId="3284739909" sldId="265"/>
            <ac:cxnSpMk id="71" creationId="{21438053-E2D6-045C-4E06-282C1686C44B}"/>
          </ac:cxnSpMkLst>
        </pc:cxnChg>
        <pc:cxn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cxnSpMkLst>
            <pc:docMk/>
            <pc:sldMk cId="3284739909" sldId="265"/>
            <ac:cxnSpMk id="72" creationId="{6F641949-B79A-9DEE-EA40-0C37617A765F}"/>
          </ac:cxnSpMkLst>
        </pc:cxnChg>
        <pc:cxnChg chg="add mod">
          <ac:chgData name="賴 銘祥(lai minghsiang)/ADT/經企・革新・PEGAS@s" userId="b5d9adcc-df4e-4f23-b752-f14877e7bec2" providerId="ADAL" clId="{DCD5EFFA-0488-4F1D-A1F5-D299433EE3C9}" dt="2024-09-03T07:58:43.596" v="487" actId="1076"/>
          <ac:cxnSpMkLst>
            <pc:docMk/>
            <pc:sldMk cId="3284739909" sldId="265"/>
            <ac:cxnSpMk id="74" creationId="{4B9BD6D0-EE6E-AB74-B46D-334942FAD8EB}"/>
          </ac:cxnSpMkLst>
        </pc:cxnChg>
      </pc:sldChg>
      <pc:sldChg chg="del">
        <pc:chgData name="賴 銘祥(lai minghsiang)/ADT/經企・革新・PEGAS@s" userId="b5d9adcc-df4e-4f23-b752-f14877e7bec2" providerId="ADAL" clId="{DCD5EFFA-0488-4F1D-A1F5-D299433EE3C9}" dt="2024-09-03T07:35:57.103" v="72" actId="47"/>
        <pc:sldMkLst>
          <pc:docMk/>
          <pc:sldMk cId="2267147558" sldId="266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36:03.499" v="74" actId="47"/>
        <pc:sldMkLst>
          <pc:docMk/>
          <pc:sldMk cId="841910932" sldId="267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2:07.812" v="4" actId="47"/>
        <pc:sldMkLst>
          <pc:docMk/>
          <pc:sldMk cId="1540424169" sldId="268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36:01.186" v="73" actId="47"/>
        <pc:sldMkLst>
          <pc:docMk/>
          <pc:sldMk cId="1258162897" sldId="270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2:07.812" v="4" actId="47"/>
        <pc:sldMkLst>
          <pc:docMk/>
          <pc:sldMk cId="1556078607" sldId="271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2:07.812" v="4" actId="47"/>
        <pc:sldMkLst>
          <pc:docMk/>
          <pc:sldMk cId="2225329487" sldId="272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2:07.812" v="4" actId="47"/>
        <pc:sldMkLst>
          <pc:docMk/>
          <pc:sldMk cId="320513161" sldId="276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2:07.812" v="4" actId="47"/>
        <pc:sldMkLst>
          <pc:docMk/>
          <pc:sldMk cId="2597471803" sldId="277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2:07.812" v="4" actId="47"/>
        <pc:sldMkLst>
          <pc:docMk/>
          <pc:sldMk cId="2392247104" sldId="278"/>
        </pc:sldMkLst>
      </pc:sldChg>
      <pc:sldChg chg="del">
        <pc:chgData name="賴 銘祥(lai minghsiang)/ADT/經企・革新・PEGAS@s" userId="b5d9adcc-df4e-4f23-b752-f14877e7bec2" providerId="ADAL" clId="{DCD5EFFA-0488-4F1D-A1F5-D299433EE3C9}" dt="2024-09-03T07:02:07.812" v="4" actId="47"/>
        <pc:sldMkLst>
          <pc:docMk/>
          <pc:sldMk cId="2767725098" sldId="279"/>
        </pc:sldMkLst>
      </pc:sldChg>
      <pc:sldChg chg="addSp delSp modSp add del mod">
        <pc:chgData name="賴 銘祥(lai minghsiang)/ADT/經企・革新・PEGAS@s" userId="b5d9adcc-df4e-4f23-b752-f14877e7bec2" providerId="ADAL" clId="{DCD5EFFA-0488-4F1D-A1F5-D299433EE3C9}" dt="2024-09-03T07:49:24.497" v="347" actId="47"/>
        <pc:sldMkLst>
          <pc:docMk/>
          <pc:sldMk cId="2176315439" sldId="2147376589"/>
        </pc:sldMkLst>
        <pc:spChg chg="del">
          <ac:chgData name="賴 銘祥(lai minghsiang)/ADT/經企・革新・PEGAS@s" userId="b5d9adcc-df4e-4f23-b752-f14877e7bec2" providerId="ADAL" clId="{DCD5EFFA-0488-4F1D-A1F5-D299433EE3C9}" dt="2024-09-03T07:36:25.426" v="76" actId="478"/>
          <ac:spMkLst>
            <pc:docMk/>
            <pc:sldMk cId="2176315439" sldId="2147376589"/>
            <ac:spMk id="3" creationId="{7AD98D31-4EAB-BF7A-2C73-525E9331A05B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8" creationId="{5989C97A-95BA-2B36-2A04-0B9A5DAE82CA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9" creationId="{7FA0B08E-8956-6F96-613C-93EAE34A6BE4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10" creationId="{18659FBC-B1D9-A274-27AB-6EE2B9716DA1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12" creationId="{0FFB70D8-C1CC-EDFF-7731-E1496A37B716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13" creationId="{7BE9D118-5F3D-C7C2-04EA-1B2CDBA5D283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14" creationId="{F75B3065-5FC2-DF58-F015-891F3C1D0D4E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16" creationId="{4A08FA39-0919-9943-9DC4-1259A9FB5719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17" creationId="{25E9A091-5E05-AAB8-6B29-BC19973C915C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18" creationId="{E4781546-A130-60DF-4C07-BE61B8E91E47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19" creationId="{7D3417B0-3527-9375-B560-EF883BA89120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20" creationId="{3890BFC6-8EFF-D085-3B70-23FE829487D6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6:26.290" v="77"/>
          <ac:spMkLst>
            <pc:docMk/>
            <pc:sldMk cId="2176315439" sldId="2147376589"/>
            <ac:spMk id="21" creationId="{7A85D1B5-89E3-86DE-7BD6-6CD9B692E555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12.245" v="114" actId="1076"/>
          <ac:spMkLst>
            <pc:docMk/>
            <pc:sldMk cId="2176315439" sldId="2147376589"/>
            <ac:spMk id="22" creationId="{DCAA4BA5-436A-CD40-7465-A4E59C8A3448}"/>
          </ac:spMkLst>
        </pc:spChg>
        <pc:graphicFrameChg chg="del mod">
          <ac:chgData name="賴 銘祥(lai minghsiang)/ADT/經企・革新・PEGAS@s" userId="b5d9adcc-df4e-4f23-b752-f14877e7bec2" providerId="ADAL" clId="{DCD5EFFA-0488-4F1D-A1F5-D299433EE3C9}" dt="2024-09-03T07:36:06.807" v="75" actId="478"/>
          <ac:graphicFrameMkLst>
            <pc:docMk/>
            <pc:sldMk cId="2176315439" sldId="2147376589"/>
            <ac:graphicFrameMk id="7" creationId="{0E0536C1-3D41-F5D3-33A0-A92FFD990B08}"/>
          </ac:graphicFrameMkLst>
        </pc:graphicFrameChg>
        <pc:picChg chg="add mod">
          <ac:chgData name="賴 銘祥(lai minghsiang)/ADT/經企・革新・PEGAS@s" userId="b5d9adcc-df4e-4f23-b752-f14877e7bec2" providerId="ADAL" clId="{DCD5EFFA-0488-4F1D-A1F5-D299433EE3C9}" dt="2024-09-03T07:36:26.290" v="77"/>
          <ac:picMkLst>
            <pc:docMk/>
            <pc:sldMk cId="2176315439" sldId="2147376589"/>
            <ac:picMk id="4" creationId="{A42C937D-4727-C0E2-0C97-5AA6CC1451DA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36:26.290" v="77"/>
          <ac:picMkLst>
            <pc:docMk/>
            <pc:sldMk cId="2176315439" sldId="2147376589"/>
            <ac:picMk id="5" creationId="{D1B28AF5-D24C-C7A7-7CFA-FEC8B280662B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36:26.290" v="77"/>
          <ac:picMkLst>
            <pc:docMk/>
            <pc:sldMk cId="2176315439" sldId="2147376589"/>
            <ac:picMk id="6" creationId="{73851879-1ECE-FE5B-B9BF-79E4B1B1A233}"/>
          </ac:picMkLst>
        </pc:picChg>
        <pc:cxnChg chg="add mod">
          <ac:chgData name="賴 銘祥(lai minghsiang)/ADT/經企・革新・PEGAS@s" userId="b5d9adcc-df4e-4f23-b752-f14877e7bec2" providerId="ADAL" clId="{DCD5EFFA-0488-4F1D-A1F5-D299433EE3C9}" dt="2024-09-03T07:36:26.290" v="77"/>
          <ac:cxnSpMkLst>
            <pc:docMk/>
            <pc:sldMk cId="2176315439" sldId="2147376589"/>
            <ac:cxnSpMk id="11" creationId="{51FFE15F-0E2E-1509-6CA8-54964D2DFFA5}"/>
          </ac:cxnSpMkLst>
        </pc:cxnChg>
        <pc:cxnChg chg="add mod">
          <ac:chgData name="賴 銘祥(lai minghsiang)/ADT/經企・革新・PEGAS@s" userId="b5d9adcc-df4e-4f23-b752-f14877e7bec2" providerId="ADAL" clId="{DCD5EFFA-0488-4F1D-A1F5-D299433EE3C9}" dt="2024-09-03T07:36:26.290" v="77"/>
          <ac:cxnSpMkLst>
            <pc:docMk/>
            <pc:sldMk cId="2176315439" sldId="2147376589"/>
            <ac:cxnSpMk id="15" creationId="{C5407B5B-2C2A-5F54-2A15-6BB57D0CEFE4}"/>
          </ac:cxnSpMkLst>
        </pc:cxnChg>
      </pc:sldChg>
      <pc:sldChg chg="add ord">
        <pc:chgData name="賴 銘祥(lai minghsiang)/ADT/經企・革新・PEGAS@s" userId="b5d9adcc-df4e-4f23-b752-f14877e7bec2" providerId="ADAL" clId="{DCD5EFFA-0488-4F1D-A1F5-D299433EE3C9}" dt="2024-09-03T07:38:55.307" v="126"/>
        <pc:sldMkLst>
          <pc:docMk/>
          <pc:sldMk cId="3952073569" sldId="2147376590"/>
        </pc:sldMkLst>
      </pc:sldChg>
      <pc:sldChg chg="modSp add del mod">
        <pc:chgData name="賴 銘祥(lai minghsiang)/ADT/經企・革新・PEGAS@s" userId="b5d9adcc-df4e-4f23-b752-f14877e7bec2" providerId="ADAL" clId="{DCD5EFFA-0488-4F1D-A1F5-D299433EE3C9}" dt="2024-09-03T07:37:59.833" v="119" actId="47"/>
        <pc:sldMkLst>
          <pc:docMk/>
          <pc:sldMk cId="2923192887" sldId="2147376591"/>
        </pc:sldMkLst>
        <pc:spChg chg="mod">
          <ac:chgData name="賴 銘祥(lai minghsiang)/ADT/經企・革新・PEGAS@s" userId="b5d9adcc-df4e-4f23-b752-f14877e7bec2" providerId="ADAL" clId="{DCD5EFFA-0488-4F1D-A1F5-D299433EE3C9}" dt="2024-09-03T07:05:53.520" v="13" actId="1076"/>
          <ac:spMkLst>
            <pc:docMk/>
            <pc:sldMk cId="2923192887" sldId="2147376591"/>
            <ac:spMk id="77" creationId="{1C2DA7DC-A266-4BEC-BB4F-43D4A928B066}"/>
          </ac:spMkLst>
        </pc:spChg>
      </pc:sldChg>
      <pc:sldChg chg="add del">
        <pc:chgData name="賴 銘祥(lai minghsiang)/ADT/經企・革新・PEGAS@s" userId="b5d9adcc-df4e-4f23-b752-f14877e7bec2" providerId="ADAL" clId="{DCD5EFFA-0488-4F1D-A1F5-D299433EE3C9}" dt="2024-09-03T07:39:05.361" v="127" actId="47"/>
        <pc:sldMkLst>
          <pc:docMk/>
          <pc:sldMk cId="1828812097" sldId="2147376592"/>
        </pc:sldMkLst>
      </pc:sldChg>
      <pc:sldChg chg="add del">
        <pc:chgData name="賴 銘祥(lai minghsiang)/ADT/經企・革新・PEGAS@s" userId="b5d9adcc-df4e-4f23-b752-f14877e7bec2" providerId="ADAL" clId="{DCD5EFFA-0488-4F1D-A1F5-D299433EE3C9}" dt="2024-09-03T07:59:03.141" v="488" actId="47"/>
        <pc:sldMkLst>
          <pc:docMk/>
          <pc:sldMk cId="884403775" sldId="2147376593"/>
        </pc:sldMkLst>
      </pc:sldChg>
      <pc:sldChg chg="addSp delSp modSp add mod">
        <pc:chgData name="賴 銘祥(lai minghsiang)/ADT/經企・革新・PEGAS@s" userId="b5d9adcc-df4e-4f23-b752-f14877e7bec2" providerId="ADAL" clId="{DCD5EFFA-0488-4F1D-A1F5-D299433EE3C9}" dt="2024-09-03T08:50:09.998" v="570" actId="478"/>
        <pc:sldMkLst>
          <pc:docMk/>
          <pc:sldMk cId="826093229" sldId="2147376594"/>
        </pc:sldMkLst>
        <pc:spChg chg="mod">
          <ac:chgData name="賴 銘祥(lai minghsiang)/ADT/經企・革新・PEGAS@s" userId="b5d9adcc-df4e-4f23-b752-f14877e7bec2" providerId="ADAL" clId="{DCD5EFFA-0488-4F1D-A1F5-D299433EE3C9}" dt="2024-09-03T08:45:37.498" v="532" actId="20577"/>
          <ac:spMkLst>
            <pc:docMk/>
            <pc:sldMk cId="826093229" sldId="2147376594"/>
            <ac:spMk id="4" creationId="{CA4173F5-603F-AD6F-344C-515C335AA521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40:16.860" v="148"/>
          <ac:spMkLst>
            <pc:docMk/>
            <pc:sldMk cId="826093229" sldId="2147376594"/>
            <ac:spMk id="6" creationId="{A61F247A-2576-E998-7BA9-7274DBD47896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40:16.860" v="148"/>
          <ac:spMkLst>
            <pc:docMk/>
            <pc:sldMk cId="826093229" sldId="2147376594"/>
            <ac:spMk id="7" creationId="{E1AF5CCB-E07B-2805-A929-B4C50FA255D7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46:14.531" v="187" actId="207"/>
          <ac:spMkLst>
            <pc:docMk/>
            <pc:sldMk cId="826093229" sldId="2147376594"/>
            <ac:spMk id="8" creationId="{0CA9BEFF-2CFB-A08A-BE29-C2309B99780A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40:39.297" v="185" actId="20577"/>
          <ac:spMkLst>
            <pc:docMk/>
            <pc:sldMk cId="826093229" sldId="2147376594"/>
            <ac:spMk id="9" creationId="{F90C3C4C-180B-34C8-AA9C-8585B42333C7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40:16.860" v="148"/>
          <ac:spMkLst>
            <pc:docMk/>
            <pc:sldMk cId="826093229" sldId="2147376594"/>
            <ac:spMk id="10" creationId="{896087D7-7415-C8C4-A3FF-9DF8F193EDF7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40:16.860" v="148"/>
          <ac:spMkLst>
            <pc:docMk/>
            <pc:sldMk cId="826093229" sldId="2147376594"/>
            <ac:spMk id="11" creationId="{B7F2B1A3-E32F-5FE3-A6BF-5CF71FAFA4CA}"/>
          </ac:spMkLst>
        </pc:spChg>
        <pc:spChg chg="mod">
          <ac:chgData name="賴 銘祥(lai minghsiang)/ADT/經企・革新・PEGAS@s" userId="b5d9adcc-df4e-4f23-b752-f14877e7bec2" providerId="ADAL" clId="{DCD5EFFA-0488-4F1D-A1F5-D299433EE3C9}" dt="2024-09-03T07:40:16.860" v="148"/>
          <ac:spMkLst>
            <pc:docMk/>
            <pc:sldMk cId="826093229" sldId="2147376594"/>
            <ac:spMk id="12" creationId="{1667C0F2-4A9C-4E5A-C656-E175F5FC67D9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8:50:09.998" v="570" actId="478"/>
          <ac:spMkLst>
            <pc:docMk/>
            <pc:sldMk cId="826093229" sldId="2147376594"/>
            <ac:spMk id="17" creationId="{3FFBA0BC-C354-4942-E8A5-4F84CFD1CF37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8:49:29.974" v="562" actId="1076"/>
          <ac:spMkLst>
            <pc:docMk/>
            <pc:sldMk cId="826093229" sldId="2147376594"/>
            <ac:spMk id="22" creationId="{4B9B5555-56D8-2049-9408-7B22FF70B241}"/>
          </ac:spMkLst>
        </pc:spChg>
        <pc:grpChg chg="add del mod">
          <ac:chgData name="賴 銘祥(lai minghsiang)/ADT/經企・革新・PEGAS@s" userId="b5d9adcc-df4e-4f23-b752-f14877e7bec2" providerId="ADAL" clId="{DCD5EFFA-0488-4F1D-A1F5-D299433EE3C9}" dt="2024-09-03T08:49:53.063" v="565" actId="478"/>
          <ac:grpSpMkLst>
            <pc:docMk/>
            <pc:sldMk cId="826093229" sldId="2147376594"/>
            <ac:grpSpMk id="2" creationId="{30698FE9-D6A0-AF57-91E7-EA49F6D90BEA}"/>
          </ac:grpSpMkLst>
        </pc:grpChg>
        <pc:graphicFrameChg chg="del modGraphic">
          <ac:chgData name="賴 銘祥(lai minghsiang)/ADT/經企・革新・PEGAS@s" userId="b5d9adcc-df4e-4f23-b752-f14877e7bec2" providerId="ADAL" clId="{DCD5EFFA-0488-4F1D-A1F5-D299433EE3C9}" dt="2024-09-03T07:39:36.509" v="147" actId="478"/>
          <ac:graphicFrameMkLst>
            <pc:docMk/>
            <pc:sldMk cId="826093229" sldId="2147376594"/>
            <ac:graphicFrameMk id="5" creationId="{9CBB364A-C0DF-EF35-44EA-23E83939C424}"/>
          </ac:graphicFrameMkLst>
        </pc:graphicFrameChg>
        <pc:picChg chg="mod">
          <ac:chgData name="賴 銘祥(lai minghsiang)/ADT/經企・革新・PEGAS@s" userId="b5d9adcc-df4e-4f23-b752-f14877e7bec2" providerId="ADAL" clId="{DCD5EFFA-0488-4F1D-A1F5-D299433EE3C9}" dt="2024-09-03T07:40:16.860" v="148"/>
          <ac:picMkLst>
            <pc:docMk/>
            <pc:sldMk cId="826093229" sldId="2147376594"/>
            <ac:picMk id="3" creationId="{15499592-D08C-840C-759D-81C0D093D996}"/>
          </ac:picMkLst>
        </pc:picChg>
        <pc:cxnChg chg="mod">
          <ac:chgData name="賴 銘祥(lai minghsiang)/ADT/經企・革新・PEGAS@s" userId="b5d9adcc-df4e-4f23-b752-f14877e7bec2" providerId="ADAL" clId="{DCD5EFFA-0488-4F1D-A1F5-D299433EE3C9}" dt="2024-09-03T07:40:16.860" v="148"/>
          <ac:cxnSpMkLst>
            <pc:docMk/>
            <pc:sldMk cId="826093229" sldId="2147376594"/>
            <ac:cxnSpMk id="13" creationId="{53BDFFED-1B94-8BAA-8C53-3D4182ADA2C3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8:49:53.063" v="565" actId="478"/>
          <ac:cxnSpMkLst>
            <pc:docMk/>
            <pc:sldMk cId="826093229" sldId="2147376594"/>
            <ac:cxnSpMk id="14" creationId="{A018F7E2-23EA-8DFA-FC16-6BCD9C05B926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8:50:08.930" v="568" actId="14100"/>
          <ac:cxnSpMkLst>
            <pc:docMk/>
            <pc:sldMk cId="826093229" sldId="2147376594"/>
            <ac:cxnSpMk id="15" creationId="{F16911B4-37B7-2EBC-8F0E-91C1CCC4D3B6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8:49:53.063" v="565" actId="478"/>
          <ac:cxnSpMkLst>
            <pc:docMk/>
            <pc:sldMk cId="826093229" sldId="2147376594"/>
            <ac:cxnSpMk id="16" creationId="{EC0AA679-D5EC-1D01-914D-4079C3953E31}"/>
          </ac:cxnSpMkLst>
        </pc:cxnChg>
        <pc:cxnChg chg="add del mod">
          <ac:chgData name="賴 銘祥(lai minghsiang)/ADT/經企・革新・PEGAS@s" userId="b5d9adcc-df4e-4f23-b752-f14877e7bec2" providerId="ADAL" clId="{DCD5EFFA-0488-4F1D-A1F5-D299433EE3C9}" dt="2024-09-03T08:50:09.998" v="570" actId="478"/>
          <ac:cxnSpMkLst>
            <pc:docMk/>
            <pc:sldMk cId="826093229" sldId="2147376594"/>
            <ac:cxnSpMk id="18" creationId="{CE3787E7-5996-8CA3-2E90-30FC51456F73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8:49:53.063" v="565" actId="478"/>
          <ac:cxnSpMkLst>
            <pc:docMk/>
            <pc:sldMk cId="826093229" sldId="2147376594"/>
            <ac:cxnSpMk id="19" creationId="{AC4D59A2-2E32-B341-C9D1-2E2BA138D68B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8:49:53.063" v="565" actId="478"/>
          <ac:cxnSpMkLst>
            <pc:docMk/>
            <pc:sldMk cId="826093229" sldId="2147376594"/>
            <ac:cxnSpMk id="20" creationId="{01DD82DE-3677-4B0A-B8C2-8BD99EF89EC1}"/>
          </ac:cxnSpMkLst>
        </pc:cxnChg>
        <pc:cxnChg chg="mod">
          <ac:chgData name="賴 銘祥(lai minghsiang)/ADT/經企・革新・PEGAS@s" userId="b5d9adcc-df4e-4f23-b752-f14877e7bec2" providerId="ADAL" clId="{DCD5EFFA-0488-4F1D-A1F5-D299433EE3C9}" dt="2024-09-03T07:40:16.860" v="148"/>
          <ac:cxnSpMkLst>
            <pc:docMk/>
            <pc:sldMk cId="826093229" sldId="2147376594"/>
            <ac:cxnSpMk id="21" creationId="{D7B7EC9F-39EA-6786-6D67-89319F2E30E8}"/>
          </ac:cxnSpMkLst>
        </pc:cxnChg>
      </pc:sldChg>
      <pc:sldChg chg="addSp delSp modSp add mod">
        <pc:chgData name="賴 銘祥(lai minghsiang)/ADT/經企・革新・PEGAS@s" userId="b5d9adcc-df4e-4f23-b752-f14877e7bec2" providerId="ADAL" clId="{DCD5EFFA-0488-4F1D-A1F5-D299433EE3C9}" dt="2024-09-03T08:57:12.881" v="683" actId="20577"/>
        <pc:sldMkLst>
          <pc:docMk/>
          <pc:sldMk cId="1424229005" sldId="2147376595"/>
        </pc:sldMkLst>
        <pc:spChg chg="mod">
          <ac:chgData name="賴 銘祥(lai minghsiang)/ADT/經企・革新・PEGAS@s" userId="b5d9adcc-df4e-4f23-b752-f14877e7bec2" providerId="ADAL" clId="{DCD5EFFA-0488-4F1D-A1F5-D299433EE3C9}" dt="2024-09-03T08:56:05.690" v="615" actId="403"/>
          <ac:spMkLst>
            <pc:docMk/>
            <pc:sldMk cId="1424229005" sldId="2147376595"/>
            <ac:spMk id="4" creationId="{CA4173F5-603F-AD6F-344C-515C335AA521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7" creationId="{F0E645FA-9A4F-88CC-0FEF-DD7ABA77E5CA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8" creationId="{35FDEFC4-DEE3-0BEB-651C-AA86BED6F60B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9" creationId="{B1AF2BA0-4ED3-B501-3FC5-C08A0FBDB740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11" creationId="{287CE19B-256B-31A1-F9DB-D404B4D6102F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12" creationId="{FFF44D2A-2198-0D47-9B8C-781FA0425097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13" creationId="{19C97032-5B83-F54F-D2B2-67EDD88100D7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15" creationId="{CB04C14D-9B36-402B-84D3-E689C1108D51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16" creationId="{98B1C5EF-56BA-65AD-5AD2-B093B6E94B40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17" creationId="{578BEF6C-9DF1-81B9-4FBE-5CA0AA5E4138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18" creationId="{1FE0430C-6F20-8BC4-4D77-AA46F3736941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19" creationId="{238CA36F-E1B0-9C0B-AE17-63B0D7DC69A8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7:49.407" v="118"/>
          <ac:spMkLst>
            <pc:docMk/>
            <pc:sldMk cId="1424229005" sldId="2147376595"/>
            <ac:spMk id="20" creationId="{2D236AD1-74E9-617C-95CD-F98D67493E4E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8:56:26.436" v="621" actId="1076"/>
          <ac:spMkLst>
            <pc:docMk/>
            <pc:sldMk cId="1424229005" sldId="2147376595"/>
            <ac:spMk id="21" creationId="{C8F01DE6-DEA7-505C-2573-703AA8ECDC37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8:56:20.964" v="619" actId="1076"/>
          <ac:spMkLst>
            <pc:docMk/>
            <pc:sldMk cId="1424229005" sldId="2147376595"/>
            <ac:spMk id="22" creationId="{1982FF2E-7F38-232A-544F-F2280BCD340B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7:53:14.099" v="442" actId="478"/>
          <ac:spMkLst>
            <pc:docMk/>
            <pc:sldMk cId="1424229005" sldId="2147376595"/>
            <ac:spMk id="23" creationId="{A411038C-3608-4A90-E2FF-D48A07431B74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8:57:12.881" v="683" actId="20577"/>
          <ac:spMkLst>
            <pc:docMk/>
            <pc:sldMk cId="1424229005" sldId="2147376595"/>
            <ac:spMk id="24" creationId="{399BE4A2-9664-CB21-FBF0-D66A797AB686}"/>
          </ac:spMkLst>
        </pc:spChg>
        <pc:graphicFrameChg chg="del modGraphic">
          <ac:chgData name="賴 銘祥(lai minghsiang)/ADT/經企・革新・PEGAS@s" userId="b5d9adcc-df4e-4f23-b752-f14877e7bec2" providerId="ADAL" clId="{DCD5EFFA-0488-4F1D-A1F5-D299433EE3C9}" dt="2024-09-03T07:37:46.694" v="117" actId="478"/>
          <ac:graphicFrameMkLst>
            <pc:docMk/>
            <pc:sldMk cId="1424229005" sldId="2147376595"/>
            <ac:graphicFrameMk id="5" creationId="{9CBB364A-C0DF-EF35-44EA-23E83939C424}"/>
          </ac:graphicFrameMkLst>
        </pc:graphicFrameChg>
        <pc:picChg chg="add mod">
          <ac:chgData name="賴 銘祥(lai minghsiang)/ADT/經企・革新・PEGAS@s" userId="b5d9adcc-df4e-4f23-b752-f14877e7bec2" providerId="ADAL" clId="{DCD5EFFA-0488-4F1D-A1F5-D299433EE3C9}" dt="2024-09-03T07:37:49.407" v="118"/>
          <ac:picMkLst>
            <pc:docMk/>
            <pc:sldMk cId="1424229005" sldId="2147376595"/>
            <ac:picMk id="2" creationId="{B97718A3-BE1D-E7DB-F8FB-38FA8620360B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37:49.407" v="118"/>
          <ac:picMkLst>
            <pc:docMk/>
            <pc:sldMk cId="1424229005" sldId="2147376595"/>
            <ac:picMk id="3" creationId="{060C680B-701A-52A9-B968-DA313417509E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37:49.407" v="118"/>
          <ac:picMkLst>
            <pc:docMk/>
            <pc:sldMk cId="1424229005" sldId="2147376595"/>
            <ac:picMk id="6" creationId="{26790C13-BDDD-8809-8D22-887A9F9961C6}"/>
          </ac:picMkLst>
        </pc:picChg>
        <pc:cxnChg chg="add mod">
          <ac:chgData name="賴 銘祥(lai minghsiang)/ADT/經企・革新・PEGAS@s" userId="b5d9adcc-df4e-4f23-b752-f14877e7bec2" providerId="ADAL" clId="{DCD5EFFA-0488-4F1D-A1F5-D299433EE3C9}" dt="2024-09-03T07:37:49.407" v="118"/>
          <ac:cxnSpMkLst>
            <pc:docMk/>
            <pc:sldMk cId="1424229005" sldId="2147376595"/>
            <ac:cxnSpMk id="10" creationId="{2C85E54A-B73D-DA3B-4E95-38472044511C}"/>
          </ac:cxnSpMkLst>
        </pc:cxnChg>
        <pc:cxnChg chg="add mod">
          <ac:chgData name="賴 銘祥(lai minghsiang)/ADT/經企・革新・PEGAS@s" userId="b5d9adcc-df4e-4f23-b752-f14877e7bec2" providerId="ADAL" clId="{DCD5EFFA-0488-4F1D-A1F5-D299433EE3C9}" dt="2024-09-03T07:37:49.407" v="118"/>
          <ac:cxnSpMkLst>
            <pc:docMk/>
            <pc:sldMk cId="1424229005" sldId="2147376595"/>
            <ac:cxnSpMk id="14" creationId="{FD6DB8B5-94A1-28F8-F220-462A8331BDF1}"/>
          </ac:cxnSpMkLst>
        </pc:cxnChg>
      </pc:sldChg>
      <pc:sldChg chg="addSp delSp modSp add mod">
        <pc:chgData name="賴 銘祥(lai minghsiang)/ADT/經企・革新・PEGAS@s" userId="b5d9adcc-df4e-4f23-b752-f14877e7bec2" providerId="ADAL" clId="{DCD5EFFA-0488-4F1D-A1F5-D299433EE3C9}" dt="2024-09-03T08:54:18.792" v="580" actId="20577"/>
        <pc:sldMkLst>
          <pc:docMk/>
          <pc:sldMk cId="1140929254" sldId="2147376596"/>
        </pc:sldMkLst>
        <pc:spChg chg="mod">
          <ac:chgData name="賴 銘祥(lai minghsiang)/ADT/經企・革新・PEGAS@s" userId="b5d9adcc-df4e-4f23-b752-f14877e7bec2" providerId="ADAL" clId="{DCD5EFFA-0488-4F1D-A1F5-D299433EE3C9}" dt="2024-09-03T08:54:12.685" v="578" actId="20577"/>
          <ac:spMkLst>
            <pc:docMk/>
            <pc:sldMk cId="1140929254" sldId="2147376596"/>
            <ac:spMk id="4" creationId="{CA4173F5-603F-AD6F-344C-515C335AA521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8:26.043" v="122"/>
          <ac:spMkLst>
            <pc:docMk/>
            <pc:sldMk cId="1140929254" sldId="2147376596"/>
            <ac:spMk id="6" creationId="{06A04325-6B13-9F53-F0A0-113D2FC209F2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8:31.477" v="123" actId="14100"/>
          <ac:spMkLst>
            <pc:docMk/>
            <pc:sldMk cId="1140929254" sldId="2147376596"/>
            <ac:spMk id="7" creationId="{84108AEE-9C62-5E84-2DE4-0F6307AC2217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5:13.521" v="475" actId="207"/>
          <ac:spMkLst>
            <pc:docMk/>
            <pc:sldMk cId="1140929254" sldId="2147376596"/>
            <ac:spMk id="9" creationId="{455A73E4-1924-198D-B550-C86FAA549B11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55:07.416" v="473" actId="1076"/>
          <ac:spMkLst>
            <pc:docMk/>
            <pc:sldMk cId="1140929254" sldId="2147376596"/>
            <ac:spMk id="10" creationId="{0BE84E73-00E8-7D67-DB65-26FD33AA17ED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8:26.043" v="122"/>
          <ac:spMkLst>
            <pc:docMk/>
            <pc:sldMk cId="1140929254" sldId="2147376596"/>
            <ac:spMk id="12" creationId="{CD1A374D-7E9B-2FBF-B4D1-08A091F70954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8:26.043" v="122"/>
          <ac:spMkLst>
            <pc:docMk/>
            <pc:sldMk cId="1140929254" sldId="2147376596"/>
            <ac:spMk id="13" creationId="{11EF8BBB-6854-1F7F-4458-72BD8B9AC545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7:38:26.043" v="122"/>
          <ac:spMkLst>
            <pc:docMk/>
            <pc:sldMk cId="1140929254" sldId="2147376596"/>
            <ac:spMk id="14" creationId="{8E1784D3-1991-5AFF-C86E-C5F7C5D87231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8:54:18.792" v="580" actId="20577"/>
          <ac:spMkLst>
            <pc:docMk/>
            <pc:sldMk cId="1140929254" sldId="2147376596"/>
            <ac:spMk id="18" creationId="{50BA3882-9854-3AD4-E8B0-F1EC31274D55}"/>
          </ac:spMkLst>
        </pc:spChg>
        <pc:graphicFrameChg chg="del">
          <ac:chgData name="賴 銘祥(lai minghsiang)/ADT/經企・革新・PEGAS@s" userId="b5d9adcc-df4e-4f23-b752-f14877e7bec2" providerId="ADAL" clId="{DCD5EFFA-0488-4F1D-A1F5-D299433EE3C9}" dt="2024-09-03T07:38:12.594" v="121" actId="478"/>
          <ac:graphicFrameMkLst>
            <pc:docMk/>
            <pc:sldMk cId="1140929254" sldId="2147376596"/>
            <ac:graphicFrameMk id="5" creationId="{9CBB364A-C0DF-EF35-44EA-23E83939C424}"/>
          </ac:graphicFrameMkLst>
        </pc:graphicFrameChg>
        <pc:picChg chg="add mod">
          <ac:chgData name="賴 銘祥(lai minghsiang)/ADT/經企・革新・PEGAS@s" userId="b5d9adcc-df4e-4f23-b752-f14877e7bec2" providerId="ADAL" clId="{DCD5EFFA-0488-4F1D-A1F5-D299433EE3C9}" dt="2024-09-03T07:38:26.043" v="122"/>
          <ac:picMkLst>
            <pc:docMk/>
            <pc:sldMk cId="1140929254" sldId="2147376596"/>
            <ac:picMk id="2" creationId="{2F855287-37B6-9DA5-71A7-B013515F7EF1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38:26.043" v="122"/>
          <ac:picMkLst>
            <pc:docMk/>
            <pc:sldMk cId="1140929254" sldId="2147376596"/>
            <ac:picMk id="3" creationId="{8A3598E9-4AEA-D615-7A6A-C3B2C490E498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38:26.043" v="122"/>
          <ac:picMkLst>
            <pc:docMk/>
            <pc:sldMk cId="1140929254" sldId="2147376596"/>
            <ac:picMk id="8" creationId="{7DFEC7C8-AFD1-872C-DCBA-E361E7D552EA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7:38:26.043" v="122"/>
          <ac:picMkLst>
            <pc:docMk/>
            <pc:sldMk cId="1140929254" sldId="2147376596"/>
            <ac:picMk id="17" creationId="{08C042D2-ED85-AB75-0FD8-03359C168357}"/>
          </ac:picMkLst>
        </pc:picChg>
        <pc:cxnChg chg="add mod">
          <ac:chgData name="賴 銘祥(lai minghsiang)/ADT/經企・革新・PEGAS@s" userId="b5d9adcc-df4e-4f23-b752-f14877e7bec2" providerId="ADAL" clId="{DCD5EFFA-0488-4F1D-A1F5-D299433EE3C9}" dt="2024-09-03T07:38:26.043" v="122"/>
          <ac:cxnSpMkLst>
            <pc:docMk/>
            <pc:sldMk cId="1140929254" sldId="2147376596"/>
            <ac:cxnSpMk id="11" creationId="{AA154A91-0C28-0E2C-EC48-7EDB6923BD28}"/>
          </ac:cxnSpMkLst>
        </pc:cxnChg>
        <pc:cxnChg chg="add mod">
          <ac:chgData name="賴 銘祥(lai minghsiang)/ADT/經企・革新・PEGAS@s" userId="b5d9adcc-df4e-4f23-b752-f14877e7bec2" providerId="ADAL" clId="{DCD5EFFA-0488-4F1D-A1F5-D299433EE3C9}" dt="2024-09-03T07:38:26.043" v="122"/>
          <ac:cxnSpMkLst>
            <pc:docMk/>
            <pc:sldMk cId="1140929254" sldId="2147376596"/>
            <ac:cxnSpMk id="15" creationId="{B9FD2067-3EBA-4AFB-CC19-AE85C6E8A5A9}"/>
          </ac:cxnSpMkLst>
        </pc:cxnChg>
        <pc:cxnChg chg="add mod">
          <ac:chgData name="賴 銘祥(lai minghsiang)/ADT/經企・革新・PEGAS@s" userId="b5d9adcc-df4e-4f23-b752-f14877e7bec2" providerId="ADAL" clId="{DCD5EFFA-0488-4F1D-A1F5-D299433EE3C9}" dt="2024-09-03T07:38:26.043" v="122"/>
          <ac:cxnSpMkLst>
            <pc:docMk/>
            <pc:sldMk cId="1140929254" sldId="2147376596"/>
            <ac:cxnSpMk id="16" creationId="{A6BE0126-2689-87D0-4395-CD8965FB8250}"/>
          </ac:cxnSpMkLst>
        </pc:cxnChg>
      </pc:sldChg>
      <pc:sldChg chg="addSp delSp modSp add mod">
        <pc:chgData name="賴 銘祥(lai minghsiang)/ADT/經企・革新・PEGAS@s" userId="b5d9adcc-df4e-4f23-b752-f14877e7bec2" providerId="ADAL" clId="{DCD5EFFA-0488-4F1D-A1F5-D299433EE3C9}" dt="2024-09-03T09:07:02.316" v="1019" actId="20577"/>
        <pc:sldMkLst>
          <pc:docMk/>
          <pc:sldMk cId="3201732658" sldId="2147376597"/>
        </pc:sldMkLst>
        <pc:spChg chg="add mod">
          <ac:chgData name="賴 銘祥(lai minghsiang)/ADT/經企・革新・PEGAS@s" userId="b5d9adcc-df4e-4f23-b752-f14877e7bec2" providerId="ADAL" clId="{DCD5EFFA-0488-4F1D-A1F5-D299433EE3C9}" dt="2024-09-03T09:00:04.724" v="862" actId="20577"/>
          <ac:spMkLst>
            <pc:docMk/>
            <pc:sldMk cId="3201732658" sldId="2147376597"/>
            <ac:spMk id="2" creationId="{D41344F5-CF8D-B649-74AB-67565E52A7E1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9:07:02.316" v="1019" actId="20577"/>
          <ac:spMkLst>
            <pc:docMk/>
            <pc:sldMk cId="3201732658" sldId="2147376597"/>
            <ac:spMk id="12" creationId="{62B4338C-3D1C-1F9F-C6D0-24F51A4E52ED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9:05:37.111" v="936" actId="478"/>
          <ac:spMkLst>
            <pc:docMk/>
            <pc:sldMk cId="3201732658" sldId="2147376597"/>
            <ac:spMk id="13" creationId="{E09132EE-562A-CA6C-15FC-6E936ACDA4E4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9:05:59.771" v="958" actId="20577"/>
          <ac:spMkLst>
            <pc:docMk/>
            <pc:sldMk cId="3201732658" sldId="2147376597"/>
            <ac:spMk id="16" creationId="{3E2870B1-DE51-4C36-9076-3BE27561FEE8}"/>
          </ac:spMkLst>
        </pc:spChg>
        <pc:spChg chg="add del mod">
          <ac:chgData name="賴 銘祥(lai minghsiang)/ADT/經企・革新・PEGAS@s" userId="b5d9adcc-df4e-4f23-b752-f14877e7bec2" providerId="ADAL" clId="{DCD5EFFA-0488-4F1D-A1F5-D299433EE3C9}" dt="2024-09-03T09:06:32.170" v="981" actId="478"/>
          <ac:spMkLst>
            <pc:docMk/>
            <pc:sldMk cId="3201732658" sldId="2147376597"/>
            <ac:spMk id="17" creationId="{10C20B94-995A-FCAF-D6E1-C1E73534CC09}"/>
          </ac:spMkLst>
        </pc:spChg>
        <pc:spChg chg="add mod">
          <ac:chgData name="賴 銘祥(lai minghsiang)/ADT/經企・革新・PEGAS@s" userId="b5d9adcc-df4e-4f23-b752-f14877e7bec2" providerId="ADAL" clId="{DCD5EFFA-0488-4F1D-A1F5-D299433EE3C9}" dt="2024-09-03T09:06:43.602" v="988" actId="20577"/>
          <ac:spMkLst>
            <pc:docMk/>
            <pc:sldMk cId="3201732658" sldId="2147376597"/>
            <ac:spMk id="18" creationId="{A4F5FAE2-8EE8-0926-48F3-D08D25608BC6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8.932" v="851" actId="478"/>
          <ac:spMkLst>
            <pc:docMk/>
            <pc:sldMk cId="3201732658" sldId="2147376597"/>
            <ac:spMk id="47" creationId="{4FA1043E-2ED4-3A2D-2517-46725B777080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48" creationId="{20681BD9-779C-3CAC-A034-40F50F131ADA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50" creationId="{C14E39B9-BEA1-7A74-C9A7-17F97BE83AF3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52" creationId="{8B41FEC5-4766-3130-3C3F-6FA5DD30031B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54" creationId="{9E66FBB5-DC7B-CFAC-79F2-1B7D83ECDAA5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55" creationId="{DC664083-D04A-5F0F-577A-CC37A27A7866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56" creationId="{A69FBC4E-6CE0-FE39-C7F1-8A66B51A8C60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57" creationId="{45BB7F64-72F8-489F-9FAA-8CAA22A8B7F7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58" creationId="{AB5DD2F5-48E6-0D46-E47A-C44D2D06638D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69" creationId="{6F8EB006-5385-B7ED-735D-5E0860659B63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70" creationId="{A857BE0A-2BDB-F21C-338B-E338B4B7389A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73" creationId="{3446A6E5-5C6C-57C9-8947-509F9DB5866B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7.959" v="850" actId="478"/>
          <ac:spMkLst>
            <pc:docMk/>
            <pc:sldMk cId="3201732658" sldId="2147376597"/>
            <ac:spMk id="75" creationId="{D912E3FD-DB30-0B97-4B29-3A22B78CA8C4}"/>
          </ac:spMkLst>
        </pc:spChg>
        <pc:spChg chg="del">
          <ac:chgData name="賴 銘祥(lai minghsiang)/ADT/經企・革新・PEGAS@s" userId="b5d9adcc-df4e-4f23-b752-f14877e7bec2" providerId="ADAL" clId="{DCD5EFFA-0488-4F1D-A1F5-D299433EE3C9}" dt="2024-09-03T08:59:35.463" v="849" actId="478"/>
          <ac:spMkLst>
            <pc:docMk/>
            <pc:sldMk cId="3201732658" sldId="2147376597"/>
            <ac:spMk id="79" creationId="{7D09B449-B8DE-0824-A929-FB6FF3BC7EBB}"/>
          </ac:spMkLst>
        </pc:spChg>
        <pc:grpChg chg="del">
          <ac:chgData name="賴 銘祥(lai minghsiang)/ADT/經企・革新・PEGAS@s" userId="b5d9adcc-df4e-4f23-b752-f14877e7bec2" providerId="ADAL" clId="{DCD5EFFA-0488-4F1D-A1F5-D299433EE3C9}" dt="2024-09-03T08:59:37.959" v="850" actId="478"/>
          <ac:grpSpMkLst>
            <pc:docMk/>
            <pc:sldMk cId="3201732658" sldId="2147376597"/>
            <ac:grpSpMk id="60" creationId="{382129B5-9B82-8873-BB0D-7F709192915C}"/>
          </ac:grpSpMkLst>
        </pc:grpChg>
        <pc:grpChg chg="del">
          <ac:chgData name="賴 銘祥(lai minghsiang)/ADT/經企・革新・PEGAS@s" userId="b5d9adcc-df4e-4f23-b752-f14877e7bec2" providerId="ADAL" clId="{DCD5EFFA-0488-4F1D-A1F5-D299433EE3C9}" dt="2024-09-03T08:59:37.959" v="850" actId="478"/>
          <ac:grpSpMkLst>
            <pc:docMk/>
            <pc:sldMk cId="3201732658" sldId="2147376597"/>
            <ac:grpSpMk id="64" creationId="{3662AC5B-A8AA-BC40-D496-A9E6893670FA}"/>
          </ac:grpSpMkLst>
        </pc:grpChg>
        <pc:picChg chg="add mod">
          <ac:chgData name="賴 銘祥(lai minghsiang)/ADT/經企・革新・PEGAS@s" userId="b5d9adcc-df4e-4f23-b752-f14877e7bec2" providerId="ADAL" clId="{DCD5EFFA-0488-4F1D-A1F5-D299433EE3C9}" dt="2024-09-03T09:04:35.192" v="891" actId="1076"/>
          <ac:picMkLst>
            <pc:docMk/>
            <pc:sldMk cId="3201732658" sldId="2147376597"/>
            <ac:picMk id="4" creationId="{E7892D10-7D8C-15B5-9A11-6192485F5455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9:04:34.136" v="890" actId="14100"/>
          <ac:picMkLst>
            <pc:docMk/>
            <pc:sldMk cId="3201732658" sldId="2147376597"/>
            <ac:picMk id="5" creationId="{62F42EA6-E871-3490-F3EA-8A3CAFEB159D}"/>
          </ac:picMkLst>
        </pc:picChg>
        <pc:picChg chg="add del mod">
          <ac:chgData name="賴 銘祥(lai minghsiang)/ADT/經企・革新・PEGAS@s" userId="b5d9adcc-df4e-4f23-b752-f14877e7bec2" providerId="ADAL" clId="{DCD5EFFA-0488-4F1D-A1F5-D299433EE3C9}" dt="2024-09-03T09:05:13.503" v="931" actId="478"/>
          <ac:picMkLst>
            <pc:docMk/>
            <pc:sldMk cId="3201732658" sldId="2147376597"/>
            <ac:picMk id="7" creationId="{B6FB658F-C579-6846-9699-740EFE8E8534}"/>
          </ac:picMkLst>
        </pc:picChg>
        <pc:picChg chg="add del mod">
          <ac:chgData name="賴 銘祥(lai minghsiang)/ADT/經企・革新・PEGAS@s" userId="b5d9adcc-df4e-4f23-b752-f14877e7bec2" providerId="ADAL" clId="{DCD5EFFA-0488-4F1D-A1F5-D299433EE3C9}" dt="2024-09-03T09:03:43.822" v="874" actId="478"/>
          <ac:picMkLst>
            <pc:docMk/>
            <pc:sldMk cId="3201732658" sldId="2147376597"/>
            <ac:picMk id="9" creationId="{FE8D1415-6391-9E2C-51F8-E9CB21FB2687}"/>
          </ac:picMkLst>
        </pc:picChg>
        <pc:picChg chg="add mod modCrop">
          <ac:chgData name="賴 銘祥(lai minghsiang)/ADT/經企・革新・PEGAS@s" userId="b5d9adcc-df4e-4f23-b752-f14877e7bec2" providerId="ADAL" clId="{DCD5EFFA-0488-4F1D-A1F5-D299433EE3C9}" dt="2024-09-03T09:04:40.857" v="894" actId="14100"/>
          <ac:picMkLst>
            <pc:docMk/>
            <pc:sldMk cId="3201732658" sldId="2147376597"/>
            <ac:picMk id="11" creationId="{D25CEA6B-8DCB-355E-AFBB-6283EEEAFEFE}"/>
          </ac:picMkLst>
        </pc:picChg>
        <pc:picChg chg="add mod">
          <ac:chgData name="賴 銘祥(lai minghsiang)/ADT/經企・革新・PEGAS@s" userId="b5d9adcc-df4e-4f23-b752-f14877e7bec2" providerId="ADAL" clId="{DCD5EFFA-0488-4F1D-A1F5-D299433EE3C9}" dt="2024-09-03T09:05:34.960" v="935" actId="14100"/>
          <ac:picMkLst>
            <pc:docMk/>
            <pc:sldMk cId="3201732658" sldId="2147376597"/>
            <ac:picMk id="15" creationId="{18F3BA40-FD95-151F-1C43-E7E534776635}"/>
          </ac:picMkLst>
        </pc:picChg>
        <pc:picChg chg="del">
          <ac:chgData name="賴 銘祥(lai minghsiang)/ADT/經企・革新・PEGAS@s" userId="b5d9adcc-df4e-4f23-b752-f14877e7bec2" providerId="ADAL" clId="{DCD5EFFA-0488-4F1D-A1F5-D299433EE3C9}" dt="2024-09-03T08:59:37.959" v="850" actId="478"/>
          <ac:picMkLst>
            <pc:docMk/>
            <pc:sldMk cId="3201732658" sldId="2147376597"/>
            <ac:picMk id="46" creationId="{E75186D2-E3F1-3368-9A87-F493AB672A7C}"/>
          </ac:picMkLst>
        </pc:picChg>
        <pc:picChg chg="del">
          <ac:chgData name="賴 銘祥(lai minghsiang)/ADT/經企・革新・PEGAS@s" userId="b5d9adcc-df4e-4f23-b752-f14877e7bec2" providerId="ADAL" clId="{DCD5EFFA-0488-4F1D-A1F5-D299433EE3C9}" dt="2024-09-03T08:59:37.959" v="850" actId="478"/>
          <ac:picMkLst>
            <pc:docMk/>
            <pc:sldMk cId="3201732658" sldId="2147376597"/>
            <ac:picMk id="68" creationId="{DEF1A592-2FEC-2F8B-1042-116022DB46B6}"/>
          </ac:picMkLst>
        </pc:picChg>
        <pc:picChg chg="del">
          <ac:chgData name="賴 銘祥(lai minghsiang)/ADT/經企・革新・PEGAS@s" userId="b5d9adcc-df4e-4f23-b752-f14877e7bec2" providerId="ADAL" clId="{DCD5EFFA-0488-4F1D-A1F5-D299433EE3C9}" dt="2024-09-03T08:59:37.959" v="850" actId="478"/>
          <ac:picMkLst>
            <pc:docMk/>
            <pc:sldMk cId="3201732658" sldId="2147376597"/>
            <ac:picMk id="76" creationId="{5FF2BE83-92F5-A004-D80D-3EB51AF30803}"/>
          </ac:picMkLst>
        </pc:picChg>
        <pc:cxnChg chg="del">
          <ac:chgData name="賴 銘祥(lai minghsiang)/ADT/經企・革新・PEGAS@s" userId="b5d9adcc-df4e-4f23-b752-f14877e7bec2" providerId="ADAL" clId="{DCD5EFFA-0488-4F1D-A1F5-D299433EE3C9}" dt="2024-09-03T08:59:37.959" v="850" actId="478"/>
          <ac:cxnSpMkLst>
            <pc:docMk/>
            <pc:sldMk cId="3201732658" sldId="2147376597"/>
            <ac:cxnSpMk id="51" creationId="{2A3C3C6D-4A83-F59B-DB24-B46AB91B2C6C}"/>
          </ac:cxnSpMkLst>
        </pc:cxnChg>
        <pc:cxnChg chg="del">
          <ac:chgData name="賴 銘祥(lai minghsiang)/ADT/經企・革新・PEGAS@s" userId="b5d9adcc-df4e-4f23-b752-f14877e7bec2" providerId="ADAL" clId="{DCD5EFFA-0488-4F1D-A1F5-D299433EE3C9}" dt="2024-09-03T08:59:37.959" v="850" actId="478"/>
          <ac:cxnSpMkLst>
            <pc:docMk/>
            <pc:sldMk cId="3201732658" sldId="2147376597"/>
            <ac:cxnSpMk id="71" creationId="{21438053-E2D6-045C-4E06-282C1686C44B}"/>
          </ac:cxnSpMkLst>
        </pc:cxnChg>
        <pc:cxnChg chg="del">
          <ac:chgData name="賴 銘祥(lai minghsiang)/ADT/經企・革新・PEGAS@s" userId="b5d9adcc-df4e-4f23-b752-f14877e7bec2" providerId="ADAL" clId="{DCD5EFFA-0488-4F1D-A1F5-D299433EE3C9}" dt="2024-09-03T08:59:37.959" v="850" actId="478"/>
          <ac:cxnSpMkLst>
            <pc:docMk/>
            <pc:sldMk cId="3201732658" sldId="2147376597"/>
            <ac:cxnSpMk id="72" creationId="{6F641949-B79A-9DEE-EA40-0C37617A765F}"/>
          </ac:cxnSpMkLst>
        </pc:cxnChg>
        <pc:cxnChg chg="del">
          <ac:chgData name="賴 銘祥(lai minghsiang)/ADT/經企・革新・PEGAS@s" userId="b5d9adcc-df4e-4f23-b752-f14877e7bec2" providerId="ADAL" clId="{DCD5EFFA-0488-4F1D-A1F5-D299433EE3C9}" dt="2024-09-03T08:59:37.959" v="850" actId="478"/>
          <ac:cxnSpMkLst>
            <pc:docMk/>
            <pc:sldMk cId="3201732658" sldId="2147376597"/>
            <ac:cxnSpMk id="74" creationId="{4B9BD6D0-EE6E-AB74-B46D-334942FAD8EB}"/>
          </ac:cxnSpMkLst>
        </pc:cxnChg>
      </pc:sldChg>
      <pc:sldMasterChg chg="delSldLayout">
        <pc:chgData name="賴 銘祥(lai minghsiang)/ADT/經企・革新・PEGAS@s" userId="b5d9adcc-df4e-4f23-b752-f14877e7bec2" providerId="ADAL" clId="{DCD5EFFA-0488-4F1D-A1F5-D299433EE3C9}" dt="2024-09-03T07:49:24.497" v="347" actId="47"/>
        <pc:sldMasterMkLst>
          <pc:docMk/>
          <pc:sldMasterMk cId="416400438" sldId="2147483660"/>
        </pc:sldMasterMkLst>
        <pc:sldLayoutChg chg="del">
          <pc:chgData name="賴 銘祥(lai minghsiang)/ADT/經企・革新・PEGAS@s" userId="b5d9adcc-df4e-4f23-b752-f14877e7bec2" providerId="ADAL" clId="{DCD5EFFA-0488-4F1D-A1F5-D299433EE3C9}" dt="2024-09-03T07:49:24.497" v="347" actId="47"/>
          <pc:sldLayoutMkLst>
            <pc:docMk/>
            <pc:sldMasterMk cId="416400438" sldId="2147483660"/>
            <pc:sldLayoutMk cId="3693762894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E22A-0008-A04B-BCAB-9BA9B1E15137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326E-CCE0-FC49-9E69-316AD90B1F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456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3107" userDrawn="1">
          <p15:clr>
            <a:srgbClr val="F26B43"/>
          </p15:clr>
        </p15:guide>
        <p15:guide id="2" pos="212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3B4A-B9E6-8249-825D-38F7B3A5783C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976AE-AD79-B84C-945A-39F4A60A9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35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架構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從活用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DX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工具掌握全窯資訊開始說起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(1)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既有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DATA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的即時收集可視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(110Hr/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月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)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(2)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開發新管理指標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,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進行異常示警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(EF 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薄板生產破紀錄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)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(3)Compliance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預防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,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自動將檢查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DATA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上傳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最終進行品質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/</a:t>
            </a:r>
            <a:r>
              <a:rPr lang="zh-TW" altLang="zh-TW" sz="1800" dirty="0">
                <a:effectLst/>
                <a:latin typeface="jf open 粉圓 2.0"/>
                <a:ea typeface="新細明體" panose="02020500000000000000" pitchFamily="18" charset="-120"/>
              </a:rPr>
              <a:t>效率化等多面向的效果呈現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 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r>
              <a:rPr lang="ja-JP" altLang="zh-TW" sz="1800" dirty="0">
                <a:effectLst/>
                <a:latin typeface="jf open 粉圓 2.0"/>
                <a:ea typeface="新細明體" panose="02020500000000000000" pitchFamily="18" charset="-120"/>
              </a:rPr>
              <a:t>細節需要商談才會知道還有哪些アピール的點</a:t>
            </a:r>
            <a:r>
              <a:rPr lang="en-US" altLang="zh-TW" sz="1800" dirty="0">
                <a:effectLst/>
                <a:latin typeface="jf open 粉圓 2.0"/>
                <a:ea typeface="新細明體" panose="02020500000000000000" pitchFamily="18" charset="-120"/>
              </a:rPr>
              <a:t>(PYTHON </a:t>
            </a:r>
            <a:r>
              <a:rPr lang="ja-JP" altLang="zh-TW" sz="1800" dirty="0">
                <a:effectLst/>
                <a:latin typeface="jf open 粉圓 2.0"/>
                <a:ea typeface="新細明體" panose="02020500000000000000" pitchFamily="18" charset="-120"/>
              </a:rPr>
              <a:t>自學自製</a:t>
            </a:r>
            <a:r>
              <a:rPr lang="en-US" altLang="zh-TW" sz="1800">
                <a:effectLst/>
                <a:latin typeface="jf open 粉圓 2.0"/>
                <a:ea typeface="新細明體" panose="02020500000000000000" pitchFamily="18" charset="-120"/>
              </a:rPr>
              <a:t>…….)</a:t>
            </a:r>
            <a:endParaRPr lang="zh-TW" altLang="zh-TW" sz="180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67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Tableau</a:t>
            </a:r>
            <a:r>
              <a:rPr lang="ja-JP" altLang="en-US"/>
              <a:t>の自動化データチャートは開発後期の段階、</a:t>
            </a:r>
            <a:r>
              <a:rPr lang="en-US" altLang="ja-JP"/>
              <a:t>YF</a:t>
            </a:r>
            <a:r>
              <a:rPr lang="ja-JP" altLang="en-US"/>
              <a:t>の開発は年末までに完了する予定であり、使用上の問題がないことが確認された場合、来年の</a:t>
            </a:r>
            <a:r>
              <a:rPr lang="en-US" altLang="ja-JP"/>
              <a:t>1</a:t>
            </a:r>
            <a:r>
              <a:rPr lang="en-US" altLang="zh-TW"/>
              <a:t>Q</a:t>
            </a:r>
            <a:r>
              <a:rPr lang="ja-JP" altLang="en-US"/>
              <a:t>他の窯にも展開される予定です。 </a:t>
            </a:r>
            <a:endParaRPr lang="en-US" altLang="ja-JP"/>
          </a:p>
          <a:p>
            <a:r>
              <a:rPr lang="en-US" altLang="ja-JP"/>
              <a:t>(</a:t>
            </a:r>
            <a:r>
              <a:rPr lang="ja-JP" altLang="en-US"/>
              <a:t>このプロジェクト、予想効果は</a:t>
            </a:r>
            <a:r>
              <a:rPr lang="en-US" altLang="ja-JP"/>
              <a:t>68Hr/</a:t>
            </a:r>
            <a:r>
              <a:rPr lang="ja-JP" altLang="en-US"/>
              <a:t>月）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7B6B5-F0C8-45BC-9EBD-9A2BFD7A0E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42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09242" y="772717"/>
            <a:ext cx="6496717" cy="1134666"/>
          </a:xfrm>
        </p:spPr>
        <p:txBody>
          <a:bodyPr anchor="ctr" anchorCtr="0">
            <a:normAutofit/>
          </a:bodyPr>
          <a:lstStyle>
            <a:lvl1pPr algn="l">
              <a:defRPr sz="3000" b="1" i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icrosoft Sans Serif" panose="020B0604020202020204" pitchFamily="34" charset="0"/>
              </a:defRPr>
            </a:lvl1pPr>
          </a:lstStyle>
          <a:p>
            <a:r>
              <a:rPr lang="ja-JP" altLang="en-US" dirty="0"/>
              <a:t>スライドタイトル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09242" y="2227498"/>
            <a:ext cx="6496717" cy="5703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409241" y="3763884"/>
            <a:ext cx="2779436" cy="3240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600" b="1" i="0" spc="0" baseline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r>
              <a:rPr lang="ja-JP" altLang="en-US" sz="1400"/>
              <a:t>年</a:t>
            </a:r>
            <a:r>
              <a:rPr lang="en-US" altLang="ja-JP"/>
              <a:t>XX</a:t>
            </a:r>
            <a:r>
              <a:rPr lang="ja-JP" altLang="en-US" sz="1400"/>
              <a:t>月</a:t>
            </a:r>
            <a:r>
              <a:rPr lang="en-US" altLang="ja-JP"/>
              <a:t>XX</a:t>
            </a:r>
            <a:r>
              <a:rPr lang="ja-JP" altLang="en-US" sz="1400"/>
              <a:t>日</a:t>
            </a:r>
            <a:endParaRPr lang="ja-JP" altLang="en-US" sz="1400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85" y="231052"/>
            <a:ext cx="1844264" cy="8678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16000" y="165239"/>
            <a:ext cx="7707043" cy="509403"/>
          </a:xfrm>
        </p:spPr>
        <p:txBody>
          <a:bodyPr anchor="ctr" anchorCtr="0">
            <a:noAutofit/>
          </a:bodyPr>
          <a:lstStyle>
            <a:lvl1pPr algn="l">
              <a:defRPr sz="24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9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295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 userDrawn="1"/>
        </p:nvSpPr>
        <p:spPr>
          <a:xfrm>
            <a:off x="376721" y="3554400"/>
            <a:ext cx="9653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700" b="1" i="0" baseline="0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 charset="-128"/>
              </a:rPr>
              <a:t>END</a:t>
            </a:r>
            <a:endParaRPr kumimoji="1" lang="ja-JP" altLang="en-US" sz="2700" b="1" i="0" baseline="0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7" y="1022956"/>
            <a:ext cx="2309330" cy="108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19939" y="770711"/>
            <a:ext cx="7886700" cy="1101632"/>
          </a:xfrm>
        </p:spPr>
        <p:txBody>
          <a:bodyPr>
            <a:normAutofit/>
          </a:bodyPr>
          <a:lstStyle>
            <a:lvl1pPr>
              <a:defRPr sz="30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タイトル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 - whi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" y="864000"/>
            <a:ext cx="8229600" cy="1512888"/>
          </a:xfrm>
        </p:spPr>
        <p:txBody>
          <a:bodyPr anchor="b">
            <a:normAutofit/>
          </a:bodyPr>
          <a:lstStyle>
            <a:lvl1pPr>
              <a:defRPr sz="3200" b="1" i="0" baseline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6106" y="133579"/>
            <a:ext cx="1146048" cy="53931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47AC0F-9D05-E619-7F0D-087E91F9AFAA}"/>
              </a:ext>
            </a:extLst>
          </p:cNvPr>
          <p:cNvSpPr/>
          <p:nvPr userDrawn="1"/>
        </p:nvSpPr>
        <p:spPr>
          <a:xfrm>
            <a:off x="457200" y="2481137"/>
            <a:ext cx="8229600" cy="72008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94286D-FD06-C46F-943B-FAF66A91F4BB}"/>
              </a:ext>
            </a:extLst>
          </p:cNvPr>
          <p:cNvSpPr/>
          <p:nvPr userDrawn="1"/>
        </p:nvSpPr>
        <p:spPr>
          <a:xfrm>
            <a:off x="7511143" y="2481137"/>
            <a:ext cx="1175657" cy="72008"/>
          </a:xfrm>
          <a:prstGeom prst="rect">
            <a:avLst/>
          </a:prstGeom>
          <a:solidFill>
            <a:srgbClr val="C8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7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16000" y="165239"/>
            <a:ext cx="7707043" cy="509403"/>
          </a:xfrm>
        </p:spPr>
        <p:txBody>
          <a:bodyPr anchor="ctr" anchorCtr="0">
            <a:noAutofit/>
          </a:bodyPr>
          <a:lstStyle>
            <a:lvl1pPr algn="l">
              <a:defRPr sz="24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43F351F6-E21C-5A1B-473E-D96F777B7A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863999"/>
            <a:ext cx="8496000" cy="381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4772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295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16000" y="165239"/>
            <a:ext cx="7707043" cy="509403"/>
          </a:xfrm>
        </p:spPr>
        <p:txBody>
          <a:bodyPr anchor="ctr" anchorCtr="0">
            <a:noAutofit/>
          </a:bodyPr>
          <a:lstStyle>
            <a:lvl1pPr algn="l">
              <a:defRPr sz="24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43F351F6-E21C-5A1B-473E-D96F777B7A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863999"/>
            <a:ext cx="8496000" cy="10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92229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295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6000" y="165240"/>
            <a:ext cx="7714100" cy="509402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2E58032-5594-673C-CE6C-59C00E1122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900000"/>
            <a:ext cx="4032000" cy="37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0A5459-9ABB-C586-F9D6-4B6AFC4C22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88000" y="900000"/>
            <a:ext cx="4032000" cy="37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2412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6000" y="164704"/>
            <a:ext cx="7736828" cy="509938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0F764-068D-2BCC-F7A7-2CADDF37A1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8564" y="900000"/>
            <a:ext cx="4032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B6EED890-1B7B-B0CC-0D7D-66725714106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87078" y="900000"/>
            <a:ext cx="4032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8D81E8C-2ED7-432A-1188-4D1C27B78FE1}"/>
              </a:ext>
            </a:extLst>
          </p:cNvPr>
          <p:cNvCxnSpPr>
            <a:cxnSpLocks/>
          </p:cNvCxnSpPr>
          <p:nvPr userDrawn="1"/>
        </p:nvCxnSpPr>
        <p:spPr>
          <a:xfrm>
            <a:off x="328564" y="900000"/>
            <a:ext cx="4032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F85B658-3250-2FA8-4010-5E65CEF824A7}"/>
              </a:ext>
            </a:extLst>
          </p:cNvPr>
          <p:cNvCxnSpPr>
            <a:cxnSpLocks/>
          </p:cNvCxnSpPr>
          <p:nvPr userDrawn="1"/>
        </p:nvCxnSpPr>
        <p:spPr>
          <a:xfrm>
            <a:off x="4787078" y="900000"/>
            <a:ext cx="4032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A144934F-F95D-0746-2313-4538F328ED5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8564" y="1425845"/>
            <a:ext cx="4032000" cy="32541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12EA5B26-7970-7CB6-3375-FB5FDE682FD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87078" y="1425845"/>
            <a:ext cx="4032000" cy="32541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373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6000" y="164704"/>
            <a:ext cx="7736828" cy="509938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D1831076-468A-CFC9-BAEF-26FA38E72F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4564" y="1729733"/>
            <a:ext cx="3636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F671D5B-9D9E-F12C-80A8-C39973288DE0}"/>
              </a:ext>
            </a:extLst>
          </p:cNvPr>
          <p:cNvCxnSpPr>
            <a:cxnSpLocks/>
          </p:cNvCxnSpPr>
          <p:nvPr userDrawn="1"/>
        </p:nvCxnSpPr>
        <p:spPr>
          <a:xfrm>
            <a:off x="724564" y="1729733"/>
            <a:ext cx="363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C25081B7-984C-EDC5-2495-586BDE79E1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8564" y="2106302"/>
            <a:ext cx="4032000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200"/>
            </a:lvl1pPr>
            <a:lvl5pPr marL="180000" indent="-180000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1AB13C55-E8E5-DD99-159F-054A9985E78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87078" y="2106302"/>
            <a:ext cx="4032000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200"/>
            </a:lvl1pPr>
            <a:lvl5pPr marL="180000" indent="-180000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03DFB0EE-5CEA-389E-7A0D-DF9DD8346B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863999"/>
            <a:ext cx="8496000" cy="75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EEA57865-6712-5124-EEEC-4323EC8A33D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183078" y="1729733"/>
            <a:ext cx="3636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53CA1A0-6E16-18EE-E916-03ACCBF9D862}"/>
              </a:ext>
            </a:extLst>
          </p:cNvPr>
          <p:cNvCxnSpPr>
            <a:cxnSpLocks/>
          </p:cNvCxnSpPr>
          <p:nvPr userDrawn="1"/>
        </p:nvCxnSpPr>
        <p:spPr>
          <a:xfrm>
            <a:off x="5183078" y="1729733"/>
            <a:ext cx="363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41370F1B-A368-BF66-DA4D-C2CA4466E12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4564" y="3304564"/>
            <a:ext cx="3636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2338ED6-9B35-48B0-9737-46DBD97800AF}"/>
              </a:ext>
            </a:extLst>
          </p:cNvPr>
          <p:cNvCxnSpPr>
            <a:cxnSpLocks/>
          </p:cNvCxnSpPr>
          <p:nvPr userDrawn="1"/>
        </p:nvCxnSpPr>
        <p:spPr>
          <a:xfrm>
            <a:off x="724564" y="3304564"/>
            <a:ext cx="363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コンテンツ プレースホルダー 4">
            <a:extLst>
              <a:ext uri="{FF2B5EF4-FFF2-40B4-BE49-F238E27FC236}">
                <a16:creationId xmlns:a16="http://schemas.microsoft.com/office/drawing/2014/main" id="{E0C3873C-47A0-550D-1E95-EB76E6C3C9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8564" y="3681133"/>
            <a:ext cx="4032000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200"/>
            </a:lvl1pPr>
            <a:lvl5pPr marL="180000" indent="-180000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コンテンツ プレースホルダー 4">
            <a:extLst>
              <a:ext uri="{FF2B5EF4-FFF2-40B4-BE49-F238E27FC236}">
                <a16:creationId xmlns:a16="http://schemas.microsoft.com/office/drawing/2014/main" id="{D6D14370-6F6D-FB31-81F8-CF2340D4BE3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87078" y="3681133"/>
            <a:ext cx="4032000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200"/>
            </a:lvl1pPr>
            <a:lvl5pPr marL="180000" indent="-180000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AC93169B-6233-1C1C-35BB-95E27278077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183078" y="3304564"/>
            <a:ext cx="3636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0F9798C-115D-9E4E-4C27-C3DC7323CA50}"/>
              </a:ext>
            </a:extLst>
          </p:cNvPr>
          <p:cNvCxnSpPr>
            <a:cxnSpLocks/>
          </p:cNvCxnSpPr>
          <p:nvPr userDrawn="1"/>
        </p:nvCxnSpPr>
        <p:spPr>
          <a:xfrm>
            <a:off x="5183078" y="3304564"/>
            <a:ext cx="363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590E937-F808-7F3E-4AE5-EBB072BE43CB}"/>
              </a:ext>
            </a:extLst>
          </p:cNvPr>
          <p:cNvSpPr/>
          <p:nvPr userDrawn="1"/>
        </p:nvSpPr>
        <p:spPr>
          <a:xfrm>
            <a:off x="328564" y="1729733"/>
            <a:ext cx="288000" cy="28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</a:rPr>
              <a:t>1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D82F712-EC31-F8F0-E4F9-930ED5420E5F}"/>
              </a:ext>
            </a:extLst>
          </p:cNvPr>
          <p:cNvSpPr/>
          <p:nvPr userDrawn="1"/>
        </p:nvSpPr>
        <p:spPr>
          <a:xfrm>
            <a:off x="4787078" y="1729733"/>
            <a:ext cx="288000" cy="28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</a:rPr>
              <a:t>2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A1D2BC1-4C6D-2A0A-DF95-F2C85EFC662F}"/>
              </a:ext>
            </a:extLst>
          </p:cNvPr>
          <p:cNvSpPr/>
          <p:nvPr userDrawn="1"/>
        </p:nvSpPr>
        <p:spPr>
          <a:xfrm>
            <a:off x="328564" y="3304564"/>
            <a:ext cx="288000" cy="28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</a:rPr>
              <a:t>3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62F62C7-8368-2063-BE01-3D006EC25243}"/>
              </a:ext>
            </a:extLst>
          </p:cNvPr>
          <p:cNvSpPr/>
          <p:nvPr userDrawn="1"/>
        </p:nvSpPr>
        <p:spPr>
          <a:xfrm>
            <a:off x="4787078" y="3304564"/>
            <a:ext cx="288000" cy="28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</a:rPr>
              <a:t>4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m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6000" y="164704"/>
            <a:ext cx="7736828" cy="509938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15" name="コンテンツ プレースホルダー 10">
            <a:extLst>
              <a:ext uri="{FF2B5EF4-FFF2-40B4-BE49-F238E27FC236}">
                <a16:creationId xmlns:a16="http://schemas.microsoft.com/office/drawing/2014/main" id="{82C7087E-5AF5-304D-7955-3591C9AA450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54" y="900000"/>
            <a:ext cx="2520000" cy="3780000"/>
          </a:xfrm>
          <a:prstGeom prst="rect">
            <a:avLst/>
          </a:prstGeom>
          <a:solidFill>
            <a:srgbClr val="E1E1E1"/>
          </a:solidFill>
        </p:spPr>
        <p:txBody>
          <a:bodyPr vert="horz" lIns="180000" tIns="504000" rIns="144000" bIns="0" rtlCol="0">
            <a:normAutofit/>
          </a:bodyPr>
          <a:lstStyle>
            <a:lvl1pPr>
              <a:defRPr sz="1400"/>
            </a:lvl1pPr>
            <a:lvl5pPr>
              <a:lnSpc>
                <a:spcPct val="120000"/>
              </a:lnSpc>
              <a:defRPr lang="ja-JP" altLang="en-US" sz="1400" dirty="0" smtClean="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8" name="テキスト プレースホルダー 2">
            <a:extLst>
              <a:ext uri="{FF2B5EF4-FFF2-40B4-BE49-F238E27FC236}">
                <a16:creationId xmlns:a16="http://schemas.microsoft.com/office/drawing/2014/main" id="{50BEBC8C-F41A-081D-B925-599F0FC9C8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8564" y="900000"/>
            <a:ext cx="5760000" cy="482311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32BBAC9-2892-BCC5-D60B-8FA06C6049D6}"/>
              </a:ext>
            </a:extLst>
          </p:cNvPr>
          <p:cNvCxnSpPr>
            <a:cxnSpLocks/>
          </p:cNvCxnSpPr>
          <p:nvPr userDrawn="1"/>
        </p:nvCxnSpPr>
        <p:spPr>
          <a:xfrm>
            <a:off x="328564" y="900000"/>
            <a:ext cx="5760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838866BF-27CF-E735-EAB7-B5747B63EE0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0054" y="900000"/>
            <a:ext cx="2520000" cy="482311"/>
          </a:xfrm>
          <a:prstGeom prst="rect">
            <a:avLst/>
          </a:prstGeom>
        </p:spPr>
        <p:txBody>
          <a:bodyPr lIns="180000" tIns="144000" rIns="18000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sp>
        <p:nvSpPr>
          <p:cNvPr id="31" name="コンテンツ プレースホルダー 4">
            <a:extLst>
              <a:ext uri="{FF2B5EF4-FFF2-40B4-BE49-F238E27FC236}">
                <a16:creationId xmlns:a16="http://schemas.microsoft.com/office/drawing/2014/main" id="{E6A03CD7-704D-58FB-23BA-EC4D06BD2F0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8564" y="1425845"/>
            <a:ext cx="5760000" cy="32541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4pPr>
              <a:lnSpc>
                <a:spcPct val="120000"/>
              </a:lnSpc>
              <a:defRPr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925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CADD4BC-51A7-2D4C-F212-AE9E26C40B6C}"/>
              </a:ext>
            </a:extLst>
          </p:cNvPr>
          <p:cNvSpPr/>
          <p:nvPr userDrawn="1"/>
        </p:nvSpPr>
        <p:spPr>
          <a:xfrm>
            <a:off x="-1690644" y="790222"/>
            <a:ext cx="1440000" cy="2888477"/>
          </a:xfrm>
          <a:prstGeom prst="roundRect">
            <a:avLst>
              <a:gd name="adj" fmla="val 139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>
              <a:solidFill>
                <a:srgbClr val="40404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79041" y="76655"/>
            <a:ext cx="7704707" cy="672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C3E709-0181-D5C9-2791-DE277477F3C0}"/>
              </a:ext>
            </a:extLst>
          </p:cNvPr>
          <p:cNvCxnSpPr/>
          <p:nvPr userDrawn="1"/>
        </p:nvCxnSpPr>
        <p:spPr>
          <a:xfrm>
            <a:off x="131614" y="4906867"/>
            <a:ext cx="8884023" cy="0"/>
          </a:xfrm>
          <a:prstGeom prst="line">
            <a:avLst/>
          </a:prstGeom>
          <a:ln w="19050">
            <a:solidFill>
              <a:srgbClr val="001F6B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89AFA-3F7E-928E-3C8E-099A01713A69}"/>
              </a:ext>
            </a:extLst>
          </p:cNvPr>
          <p:cNvSpPr txBox="1"/>
          <p:nvPr userDrawn="1"/>
        </p:nvSpPr>
        <p:spPr>
          <a:xfrm>
            <a:off x="7341212" y="4930259"/>
            <a:ext cx="1046788" cy="135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kumimoji="1" lang="en-US" altLang="ja-JP" sz="750" b="1" i="0" dirty="0">
                <a:solidFill>
                  <a:srgbClr val="324650"/>
                </a:solidFill>
                <a:latin typeface="+mj-lt"/>
                <a:cs typeface="Meiryo" charset="-128"/>
              </a:rPr>
              <a:t>Internal Use Only</a:t>
            </a:r>
            <a:endParaRPr kumimoji="1" lang="ja-JP" altLang="en-US" sz="750" b="1" i="0" dirty="0">
              <a:solidFill>
                <a:srgbClr val="324650"/>
              </a:solidFill>
              <a:latin typeface="+mj-lt"/>
              <a:cs typeface="Meiryo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1F6AD9-94DC-088A-C339-A1F2ACA3DA0B}"/>
              </a:ext>
            </a:extLst>
          </p:cNvPr>
          <p:cNvSpPr/>
          <p:nvPr userDrawn="1"/>
        </p:nvSpPr>
        <p:spPr>
          <a:xfrm>
            <a:off x="7321058" y="4907309"/>
            <a:ext cx="16200" cy="180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CB8317-D69F-3CA8-AB3A-BCCD901B829F}"/>
              </a:ext>
            </a:extLst>
          </p:cNvPr>
          <p:cNvSpPr txBox="1"/>
          <p:nvPr userDrawn="1"/>
        </p:nvSpPr>
        <p:spPr>
          <a:xfrm>
            <a:off x="8398800" y="4935600"/>
            <a:ext cx="522000" cy="17640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Autofit/>
          </a:bodyPr>
          <a:lstStyle/>
          <a:p>
            <a:pPr algn="r"/>
            <a:fld id="{E6CCD1F1-ACA8-4022-AD13-BC347897C9F3}" type="slidenum">
              <a:rPr kumimoji="1" lang="ja-JP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400FC2-C642-709C-F7CB-791E544830AD}"/>
              </a:ext>
            </a:extLst>
          </p:cNvPr>
          <p:cNvSpPr txBox="1"/>
          <p:nvPr userDrawn="1"/>
        </p:nvSpPr>
        <p:spPr>
          <a:xfrm>
            <a:off x="4572000" y="4935600"/>
            <a:ext cx="2769212" cy="17640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Meiryo UI"/>
                <a:cs typeface="+mn-cs"/>
              </a:rPr>
              <a:t>©AGC Inc.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61414A7-0260-6A7C-51FF-606411967C0C}"/>
              </a:ext>
            </a:extLst>
          </p:cNvPr>
          <p:cNvSpPr/>
          <p:nvPr userDrawn="1"/>
        </p:nvSpPr>
        <p:spPr>
          <a:xfrm>
            <a:off x="-1310852" y="1121801"/>
            <a:ext cx="288000" cy="180000"/>
          </a:xfrm>
          <a:prstGeom prst="rect">
            <a:avLst/>
          </a:prstGeom>
          <a:solidFill>
            <a:srgbClr val="E400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28D7F43-CFFA-4062-B340-5DC404F50D87}"/>
              </a:ext>
            </a:extLst>
          </p:cNvPr>
          <p:cNvSpPr/>
          <p:nvPr userDrawn="1"/>
        </p:nvSpPr>
        <p:spPr>
          <a:xfrm>
            <a:off x="-1612998" y="1121801"/>
            <a:ext cx="288000" cy="180000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DB88898-71B8-6193-745E-09C964288472}"/>
              </a:ext>
            </a:extLst>
          </p:cNvPr>
          <p:cNvSpPr/>
          <p:nvPr userDrawn="1"/>
        </p:nvSpPr>
        <p:spPr>
          <a:xfrm>
            <a:off x="-1689204" y="44139"/>
            <a:ext cx="1440000" cy="2667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 b="1" dirty="0">
                <a:solidFill>
                  <a:schemeClr val="tx1"/>
                </a:solidFill>
              </a:rPr>
              <a:t>【</a:t>
            </a:r>
            <a:r>
              <a:rPr kumimoji="1" lang="ja-JP" altLang="en-US" sz="1000" b="1" dirty="0">
                <a:solidFill>
                  <a:schemeClr val="tx1"/>
                </a:solidFill>
              </a:rPr>
              <a:t>色の設定について</a:t>
            </a:r>
            <a:r>
              <a:rPr kumimoji="1" lang="en-US" altLang="ja-JP" sz="1000" b="1" dirty="0">
                <a:solidFill>
                  <a:schemeClr val="tx1"/>
                </a:solidFill>
              </a:rPr>
              <a:t>】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800" dirty="0">
                <a:solidFill>
                  <a:schemeClr val="tx1"/>
                </a:solidFill>
              </a:rPr>
              <a:t>下の色からスポイトで拾ってください。</a:t>
            </a:r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93A5027B-06E8-79AB-4846-C97E09E9F53B}"/>
              </a:ext>
            </a:extLst>
          </p:cNvPr>
          <p:cNvGrpSpPr/>
          <p:nvPr userDrawn="1"/>
        </p:nvGrpSpPr>
        <p:grpSpPr>
          <a:xfrm>
            <a:off x="-1612998" y="877718"/>
            <a:ext cx="1080000" cy="226591"/>
            <a:chOff x="-1722675" y="933970"/>
            <a:chExt cx="1332000" cy="226591"/>
          </a:xfrm>
        </p:grpSpPr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D7413A31-0E15-6669-8B84-35088974098B}"/>
                </a:ext>
              </a:extLst>
            </p:cNvPr>
            <p:cNvSpPr txBox="1"/>
            <p:nvPr userDrawn="1"/>
          </p:nvSpPr>
          <p:spPr>
            <a:xfrm>
              <a:off x="-1722675" y="933970"/>
              <a:ext cx="870391" cy="226591"/>
            </a:xfrm>
            <a:prstGeom prst="rect">
              <a:avLst/>
            </a:prstGeom>
            <a:noFill/>
          </p:spPr>
          <p:txBody>
            <a:bodyPr wrap="none" lIns="0" tIns="36000" rIns="0" bIns="36000" anchor="ctr" anchorCtr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1" i="0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  <a:t>プライマリーカラー</a:t>
              </a: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215904-AFE1-D976-57EB-15BEC11FF7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722675" y="949358"/>
              <a:ext cx="1332000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5E0279E2-DE77-B507-0EEA-208F7E125879}"/>
              </a:ext>
            </a:extLst>
          </p:cNvPr>
          <p:cNvGrpSpPr/>
          <p:nvPr userDrawn="1"/>
        </p:nvGrpSpPr>
        <p:grpSpPr>
          <a:xfrm>
            <a:off x="-1612998" y="1461170"/>
            <a:ext cx="1080000" cy="226591"/>
            <a:chOff x="-1722675" y="933970"/>
            <a:chExt cx="1332000" cy="226591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62230046-749D-553F-0CA6-A3014F68FC28}"/>
                </a:ext>
              </a:extLst>
            </p:cNvPr>
            <p:cNvSpPr txBox="1"/>
            <p:nvPr userDrawn="1"/>
          </p:nvSpPr>
          <p:spPr>
            <a:xfrm>
              <a:off x="-1722675" y="933970"/>
              <a:ext cx="864460" cy="226591"/>
            </a:xfrm>
            <a:prstGeom prst="rect">
              <a:avLst/>
            </a:prstGeom>
            <a:noFill/>
          </p:spPr>
          <p:txBody>
            <a:bodyPr wrap="none" lIns="0" tIns="36000" rIns="0" bIns="36000" anchor="ctr" anchorCtr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1" i="0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  <a:t>セカンダリーカラー</a:t>
              </a:r>
            </a:p>
          </p:txBody>
        </p: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E56E43EB-C81E-6437-7495-1BC7F5E8F2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722675" y="949358"/>
              <a:ext cx="1332000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EAF8179-3D1E-F81D-E368-70D059ABE7D8}"/>
              </a:ext>
            </a:extLst>
          </p:cNvPr>
          <p:cNvSpPr/>
          <p:nvPr userDrawn="1"/>
        </p:nvSpPr>
        <p:spPr>
          <a:xfrm>
            <a:off x="-1612998" y="1705034"/>
            <a:ext cx="10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l"/>
            <a:r>
              <a:rPr kumimoji="1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kumimoji="1"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汎用</a:t>
            </a:r>
            <a:r>
              <a:rPr kumimoji="1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kumimoji="1"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53B6BDB-15D3-BBCC-DCDC-804848C26D10}"/>
              </a:ext>
            </a:extLst>
          </p:cNvPr>
          <p:cNvSpPr/>
          <p:nvPr userDrawn="1"/>
        </p:nvSpPr>
        <p:spPr>
          <a:xfrm>
            <a:off x="-1612998" y="2367563"/>
            <a:ext cx="1080000" cy="1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l"/>
            <a:r>
              <a:rPr kumimoji="1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kumimoji="1" lang="ja-JP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アクセント</a:t>
            </a:r>
            <a:r>
              <a:rPr kumimoji="1" lang="en-US" altLang="ja-JP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endParaRPr kumimoji="1" lang="ja-JP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2A728A4C-7485-B776-6310-E9D78AEEBD10}"/>
              </a:ext>
            </a:extLst>
          </p:cNvPr>
          <p:cNvGrpSpPr/>
          <p:nvPr userDrawn="1"/>
        </p:nvGrpSpPr>
        <p:grpSpPr>
          <a:xfrm>
            <a:off x="-1689204" y="3807084"/>
            <a:ext cx="1440000" cy="226591"/>
            <a:chOff x="-1722675" y="933970"/>
            <a:chExt cx="1332000" cy="226591"/>
          </a:xfrm>
        </p:grpSpPr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FC2B4EFE-2F3D-81DF-BB89-29CB1A59F355}"/>
                </a:ext>
              </a:extLst>
            </p:cNvPr>
            <p:cNvSpPr txBox="1"/>
            <p:nvPr userDrawn="1"/>
          </p:nvSpPr>
          <p:spPr>
            <a:xfrm>
              <a:off x="-1722675" y="933970"/>
              <a:ext cx="474489" cy="226591"/>
            </a:xfrm>
            <a:prstGeom prst="rect">
              <a:avLst/>
            </a:prstGeom>
            <a:noFill/>
          </p:spPr>
          <p:txBody>
            <a:bodyPr wrap="none" lIns="0" tIns="36000" rIns="0" bIns="36000" anchor="ctr" anchorCtr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1" i="0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  <a:t>セグメント</a:t>
              </a:r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F98788C2-B4F5-BE8E-BB66-437266DFA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722675" y="949358"/>
              <a:ext cx="1332000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B47CEB34-B8C5-5F7D-394A-C23AFFC8219E}"/>
              </a:ext>
            </a:extLst>
          </p:cNvPr>
          <p:cNvSpPr/>
          <p:nvPr userDrawn="1"/>
        </p:nvSpPr>
        <p:spPr>
          <a:xfrm>
            <a:off x="-1203204" y="4051450"/>
            <a:ext cx="468000" cy="180000"/>
          </a:xfrm>
          <a:prstGeom prst="rect">
            <a:avLst/>
          </a:prstGeom>
          <a:solidFill>
            <a:srgbClr val="00558A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ja-JP" altLang="en-US" sz="460" b="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オートモーティブ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0A1C7E42-D46C-C860-EA82-847880450BE9}"/>
              </a:ext>
            </a:extLst>
          </p:cNvPr>
          <p:cNvSpPr/>
          <p:nvPr userDrawn="1"/>
        </p:nvSpPr>
        <p:spPr>
          <a:xfrm>
            <a:off x="-1203204" y="4250340"/>
            <a:ext cx="468000" cy="180000"/>
          </a:xfrm>
          <a:prstGeom prst="rect">
            <a:avLst/>
          </a:prstGeom>
          <a:solidFill>
            <a:srgbClr val="0076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ja-JP" altLang="en-US" sz="460" b="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ライフサイエンス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DDB4D442-CEE1-2E50-3E73-70EA5A9581C4}"/>
              </a:ext>
            </a:extLst>
          </p:cNvPr>
          <p:cNvSpPr/>
          <p:nvPr userDrawn="1"/>
        </p:nvSpPr>
        <p:spPr>
          <a:xfrm>
            <a:off x="-717204" y="4051450"/>
            <a:ext cx="468000" cy="180000"/>
          </a:xfrm>
          <a:prstGeom prst="rect">
            <a:avLst/>
          </a:prstGeom>
          <a:solidFill>
            <a:srgbClr val="E8682C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ja-JP" altLang="en-US" sz="460" b="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電子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EF1585CC-E67A-9882-6D3D-E349E37DBC25}"/>
              </a:ext>
            </a:extLst>
          </p:cNvPr>
          <p:cNvSpPr/>
          <p:nvPr userDrawn="1"/>
        </p:nvSpPr>
        <p:spPr>
          <a:xfrm>
            <a:off x="-1689204" y="4250340"/>
            <a:ext cx="468000" cy="180000"/>
          </a:xfrm>
          <a:prstGeom prst="rect">
            <a:avLst/>
          </a:prstGeom>
          <a:solidFill>
            <a:srgbClr val="00A58C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  <a:t>化学品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CF33C333-F688-D282-9A86-2704E233661C}"/>
              </a:ext>
            </a:extLst>
          </p:cNvPr>
          <p:cNvSpPr/>
          <p:nvPr userDrawn="1"/>
        </p:nvSpPr>
        <p:spPr>
          <a:xfrm>
            <a:off x="-1689204" y="4051450"/>
            <a:ext cx="468000" cy="180000"/>
          </a:xfrm>
          <a:prstGeom prst="rect">
            <a:avLst/>
          </a:prstGeom>
          <a:solidFill>
            <a:srgbClr val="007DCD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  <a:t>建築ガラス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0645B520-4D1A-00CD-E355-5B42596E1E07}"/>
              </a:ext>
            </a:extLst>
          </p:cNvPr>
          <p:cNvSpPr/>
          <p:nvPr userDrawn="1"/>
        </p:nvSpPr>
        <p:spPr>
          <a:xfrm>
            <a:off x="-717204" y="4250340"/>
            <a:ext cx="468000" cy="180000"/>
          </a:xfrm>
          <a:prstGeom prst="rect">
            <a:avLst/>
          </a:prstGeom>
          <a:solidFill>
            <a:srgbClr val="BAC1D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ja-JP" altLang="en-US" sz="460" b="0" dirty="0">
                <a:solidFill>
                  <a:srgbClr val="001F6B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セラミックス・その他</a:t>
            </a:r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4E1120A5-F392-F49C-7B72-AA2F646CE98C}"/>
              </a:ext>
            </a:extLst>
          </p:cNvPr>
          <p:cNvGrpSpPr/>
          <p:nvPr userDrawn="1"/>
        </p:nvGrpSpPr>
        <p:grpSpPr>
          <a:xfrm>
            <a:off x="-1689204" y="4610833"/>
            <a:ext cx="1440000" cy="226591"/>
            <a:chOff x="-1722675" y="933970"/>
            <a:chExt cx="1332000" cy="226591"/>
          </a:xfrm>
        </p:grpSpPr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CC591DF5-DA13-DA64-B5CA-8CF1F7F93C3F}"/>
                </a:ext>
              </a:extLst>
            </p:cNvPr>
            <p:cNvSpPr txBox="1"/>
            <p:nvPr userDrawn="1"/>
          </p:nvSpPr>
          <p:spPr>
            <a:xfrm>
              <a:off x="-1722675" y="933970"/>
              <a:ext cx="474489" cy="226591"/>
            </a:xfrm>
            <a:prstGeom prst="rect">
              <a:avLst/>
            </a:prstGeom>
            <a:noFill/>
          </p:spPr>
          <p:txBody>
            <a:bodyPr wrap="none" lIns="0" tIns="36000" rIns="0" bIns="36000" anchor="ctr" anchorCtr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1" i="0" strike="noStrike" kern="1200" cap="none" spc="0" normalizeH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  <a:t>戦略事業</a:t>
              </a:r>
            </a:p>
          </p:txBody>
        </p:sp>
        <p:cxnSp>
          <p:nvCxnSpPr>
            <p:cNvPr id="186" name="直線コネクタ 185">
              <a:extLst>
                <a:ext uri="{FF2B5EF4-FFF2-40B4-BE49-F238E27FC236}">
                  <a16:creationId xmlns:a16="http://schemas.microsoft.com/office/drawing/2014/main" id="{70934B96-0715-8F0A-191B-7E2DF0F3B9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722675" y="949358"/>
              <a:ext cx="1332000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9808D524-F400-B531-F988-8673B012C989}"/>
              </a:ext>
            </a:extLst>
          </p:cNvPr>
          <p:cNvSpPr/>
          <p:nvPr userDrawn="1"/>
        </p:nvSpPr>
        <p:spPr>
          <a:xfrm>
            <a:off x="-1324404" y="4855199"/>
            <a:ext cx="345600" cy="180000"/>
          </a:xfrm>
          <a:prstGeom prst="rect">
            <a:avLst/>
          </a:prstGeom>
          <a:solidFill>
            <a:srgbClr val="D9255D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ja-JP" altLang="en-US" sz="460" b="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エレクトロ</a:t>
            </a:r>
            <a:br>
              <a:rPr lang="en-US" altLang="ja-JP" sz="460" b="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</a:br>
            <a:r>
              <a:rPr lang="ja-JP" altLang="en-US" sz="460" b="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ニクス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D4F9FD54-3FDC-7BA3-EA32-BB530AA4145D}"/>
              </a:ext>
            </a:extLst>
          </p:cNvPr>
          <p:cNvSpPr/>
          <p:nvPr userDrawn="1"/>
        </p:nvSpPr>
        <p:spPr>
          <a:xfrm>
            <a:off x="-959604" y="4855199"/>
            <a:ext cx="345600" cy="180000"/>
          </a:xfrm>
          <a:prstGeom prst="rect">
            <a:avLst/>
          </a:prstGeom>
          <a:solidFill>
            <a:srgbClr val="0076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ja-JP" altLang="en-US" sz="460" b="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ライフ</a:t>
            </a:r>
            <a:br>
              <a:rPr lang="en-US" altLang="ja-JP" sz="460" b="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</a:br>
            <a:r>
              <a:rPr lang="ja-JP" altLang="en-US" sz="460" b="0" dirty="0">
                <a:solidFill>
                  <a:schemeClr val="bg1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サイエンス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9C965129-D78A-91DE-6002-2437E743AA3C}"/>
              </a:ext>
            </a:extLst>
          </p:cNvPr>
          <p:cNvSpPr/>
          <p:nvPr userDrawn="1"/>
        </p:nvSpPr>
        <p:spPr>
          <a:xfrm>
            <a:off x="-594804" y="4855199"/>
            <a:ext cx="345600" cy="180000"/>
          </a:xfrm>
          <a:prstGeom prst="rect">
            <a:avLst/>
          </a:prstGeom>
          <a:solidFill>
            <a:srgbClr val="108794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  <a:t>パフォーマンス</a:t>
            </a:r>
            <a:br>
              <a:rPr kumimoji="1" lang="ja-JP" altLang="en-US" sz="46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46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  <a:t>ケミカルズ</a:t>
            </a: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E9F18A05-76B7-8A5C-8677-F68BCD4343ED}"/>
              </a:ext>
            </a:extLst>
          </p:cNvPr>
          <p:cNvSpPr/>
          <p:nvPr userDrawn="1"/>
        </p:nvSpPr>
        <p:spPr>
          <a:xfrm>
            <a:off x="-1689204" y="4855199"/>
            <a:ext cx="345600" cy="180000"/>
          </a:xfrm>
          <a:prstGeom prst="rect">
            <a:avLst/>
          </a:prstGeom>
          <a:solidFill>
            <a:srgbClr val="5A3EA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6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Meiryo UI" panose="020B0604030504040204" pitchFamily="50" charset="-128"/>
                <a:cs typeface="+mn-cs"/>
              </a:rPr>
              <a:t>モビリティ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1DE16C0-2649-4905-609B-C7F886440BE9}"/>
              </a:ext>
            </a:extLst>
          </p:cNvPr>
          <p:cNvSpPr/>
          <p:nvPr userDrawn="1"/>
        </p:nvSpPr>
        <p:spPr>
          <a:xfrm>
            <a:off x="-1389687" y="1857816"/>
            <a:ext cx="198000" cy="1980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43F9E-877F-F9D2-6791-65592E40E023}"/>
              </a:ext>
            </a:extLst>
          </p:cNvPr>
          <p:cNvSpPr/>
          <p:nvPr userDrawn="1"/>
        </p:nvSpPr>
        <p:spPr>
          <a:xfrm>
            <a:off x="-1612998" y="1857816"/>
            <a:ext cx="198000" cy="198000"/>
          </a:xfrm>
          <a:prstGeom prst="rect">
            <a:avLst/>
          </a:prstGeom>
          <a:solidFill>
            <a:srgbClr val="6464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0E79F4C-C767-B0D6-4EBD-B28490CC4CBD}"/>
              </a:ext>
            </a:extLst>
          </p:cNvPr>
          <p:cNvSpPr/>
          <p:nvPr userDrawn="1"/>
        </p:nvSpPr>
        <p:spPr>
          <a:xfrm>
            <a:off x="-1166376" y="1857816"/>
            <a:ext cx="198000" cy="198000"/>
          </a:xfrm>
          <a:prstGeom prst="rect">
            <a:avLst/>
          </a:prstGeom>
          <a:solidFill>
            <a:srgbClr val="B4B4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1AD7B98-0BA6-9EAE-AFE3-85A95789F853}"/>
              </a:ext>
            </a:extLst>
          </p:cNvPr>
          <p:cNvSpPr/>
          <p:nvPr userDrawn="1"/>
        </p:nvSpPr>
        <p:spPr>
          <a:xfrm>
            <a:off x="-943065" y="1857816"/>
            <a:ext cx="198000" cy="1980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6EAB9028-12CE-0954-2102-9E380E0B8735}"/>
              </a:ext>
            </a:extLst>
          </p:cNvPr>
          <p:cNvSpPr/>
          <p:nvPr userDrawn="1"/>
        </p:nvSpPr>
        <p:spPr>
          <a:xfrm>
            <a:off x="-719754" y="1857816"/>
            <a:ext cx="198000" cy="198000"/>
          </a:xfrm>
          <a:prstGeom prst="rect">
            <a:avLst/>
          </a:prstGeom>
          <a:solidFill>
            <a:srgbClr val="F5F2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99D4B99-6421-A88B-A7CF-15C4E531C559}"/>
              </a:ext>
            </a:extLst>
          </p:cNvPr>
          <p:cNvSpPr/>
          <p:nvPr userDrawn="1"/>
        </p:nvSpPr>
        <p:spPr>
          <a:xfrm>
            <a:off x="-1389687" y="2085199"/>
            <a:ext cx="198000" cy="198000"/>
          </a:xfrm>
          <a:prstGeom prst="rect">
            <a:avLst/>
          </a:prstGeom>
          <a:solidFill>
            <a:srgbClr val="1E82C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E75020D-7F11-E7FD-73EE-0885FA0C50CA}"/>
              </a:ext>
            </a:extLst>
          </p:cNvPr>
          <p:cNvSpPr/>
          <p:nvPr userDrawn="1"/>
        </p:nvSpPr>
        <p:spPr>
          <a:xfrm>
            <a:off x="-1612998" y="2085199"/>
            <a:ext cx="198000" cy="198000"/>
          </a:xfrm>
          <a:prstGeom prst="rect">
            <a:avLst/>
          </a:prstGeom>
          <a:solidFill>
            <a:srgbClr val="005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F2FE109-2C8D-1F9E-FF6D-DF0B7C7C4B85}"/>
              </a:ext>
            </a:extLst>
          </p:cNvPr>
          <p:cNvSpPr/>
          <p:nvPr userDrawn="1"/>
        </p:nvSpPr>
        <p:spPr>
          <a:xfrm>
            <a:off x="-1166376" y="2085199"/>
            <a:ext cx="198000" cy="198000"/>
          </a:xfrm>
          <a:prstGeom prst="rect">
            <a:avLst/>
          </a:prstGeom>
          <a:solidFill>
            <a:srgbClr val="51A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832A7623-3D81-5DDB-F0AD-CFDB62553444}"/>
              </a:ext>
            </a:extLst>
          </p:cNvPr>
          <p:cNvSpPr/>
          <p:nvPr userDrawn="1"/>
        </p:nvSpPr>
        <p:spPr>
          <a:xfrm>
            <a:off x="-943065" y="2085199"/>
            <a:ext cx="198000" cy="198000"/>
          </a:xfrm>
          <a:prstGeom prst="rect">
            <a:avLst/>
          </a:prstGeom>
          <a:solidFill>
            <a:srgbClr val="96C8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E884D20F-AEF7-D864-76FF-B29B7C6FC444}"/>
              </a:ext>
            </a:extLst>
          </p:cNvPr>
          <p:cNvSpPr/>
          <p:nvPr userDrawn="1"/>
        </p:nvSpPr>
        <p:spPr>
          <a:xfrm>
            <a:off x="-719754" y="2085199"/>
            <a:ext cx="198000" cy="198000"/>
          </a:xfrm>
          <a:prstGeom prst="rect">
            <a:avLst/>
          </a:prstGeom>
          <a:solidFill>
            <a:srgbClr val="C8E1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DD7596C-0911-E295-4C3B-52A843D152C0}"/>
              </a:ext>
            </a:extLst>
          </p:cNvPr>
          <p:cNvSpPr/>
          <p:nvPr userDrawn="1"/>
        </p:nvSpPr>
        <p:spPr>
          <a:xfrm>
            <a:off x="-1389687" y="2521548"/>
            <a:ext cx="198000" cy="162000"/>
          </a:xfrm>
          <a:prstGeom prst="rect">
            <a:avLst/>
          </a:prstGeom>
          <a:solidFill>
            <a:srgbClr val="5569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07E5933-4030-DE89-332E-20A5668B2D66}"/>
              </a:ext>
            </a:extLst>
          </p:cNvPr>
          <p:cNvSpPr/>
          <p:nvPr userDrawn="1"/>
        </p:nvSpPr>
        <p:spPr>
          <a:xfrm>
            <a:off x="-1612998" y="2521548"/>
            <a:ext cx="198000" cy="162000"/>
          </a:xfrm>
          <a:prstGeom prst="rect">
            <a:avLst/>
          </a:prstGeom>
          <a:solidFill>
            <a:srgbClr val="3246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A66749F6-4CB4-A750-13B3-3E22CC8F94A4}"/>
              </a:ext>
            </a:extLst>
          </p:cNvPr>
          <p:cNvSpPr/>
          <p:nvPr userDrawn="1"/>
        </p:nvSpPr>
        <p:spPr>
          <a:xfrm>
            <a:off x="-1166376" y="2521548"/>
            <a:ext cx="198000" cy="162000"/>
          </a:xfrm>
          <a:prstGeom prst="rect">
            <a:avLst/>
          </a:prstGeom>
          <a:solidFill>
            <a:srgbClr val="85A2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05AF0C9-780E-B9F0-C13C-E7AC19558AED}"/>
              </a:ext>
            </a:extLst>
          </p:cNvPr>
          <p:cNvSpPr/>
          <p:nvPr userDrawn="1"/>
        </p:nvSpPr>
        <p:spPr>
          <a:xfrm>
            <a:off x="-943065" y="2521548"/>
            <a:ext cx="198000" cy="162000"/>
          </a:xfrm>
          <a:prstGeom prst="rect">
            <a:avLst/>
          </a:prstGeom>
          <a:solidFill>
            <a:srgbClr val="D2DA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87FEB02-D337-2454-B445-0F62484E7C76}"/>
              </a:ext>
            </a:extLst>
          </p:cNvPr>
          <p:cNvSpPr/>
          <p:nvPr userDrawn="1"/>
        </p:nvSpPr>
        <p:spPr>
          <a:xfrm>
            <a:off x="-1389687" y="3262504"/>
            <a:ext cx="198000" cy="162000"/>
          </a:xfrm>
          <a:prstGeom prst="rect">
            <a:avLst/>
          </a:prstGeom>
          <a:solidFill>
            <a:srgbClr val="8858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C1D6AC34-C751-1487-4F6F-5D144C6917B4}"/>
              </a:ext>
            </a:extLst>
          </p:cNvPr>
          <p:cNvSpPr/>
          <p:nvPr userDrawn="1"/>
        </p:nvSpPr>
        <p:spPr>
          <a:xfrm>
            <a:off x="-1612998" y="3262504"/>
            <a:ext cx="198000" cy="162000"/>
          </a:xfrm>
          <a:prstGeom prst="rect">
            <a:avLst/>
          </a:prstGeom>
          <a:solidFill>
            <a:srgbClr val="663C9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61F114CC-B4F2-0E53-1BA8-C723DA499303}"/>
              </a:ext>
            </a:extLst>
          </p:cNvPr>
          <p:cNvSpPr/>
          <p:nvPr userDrawn="1"/>
        </p:nvSpPr>
        <p:spPr>
          <a:xfrm>
            <a:off x="-1166376" y="3262504"/>
            <a:ext cx="198000" cy="162000"/>
          </a:xfrm>
          <a:prstGeom prst="rect">
            <a:avLst/>
          </a:prstGeom>
          <a:solidFill>
            <a:srgbClr val="BCA2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DA391151-F4E2-F31D-F58B-E054710E8B8E}"/>
              </a:ext>
            </a:extLst>
          </p:cNvPr>
          <p:cNvSpPr/>
          <p:nvPr userDrawn="1"/>
        </p:nvSpPr>
        <p:spPr>
          <a:xfrm>
            <a:off x="-943065" y="3262504"/>
            <a:ext cx="198000" cy="162000"/>
          </a:xfrm>
          <a:prstGeom prst="rect">
            <a:avLst/>
          </a:prstGeom>
          <a:solidFill>
            <a:srgbClr val="DFD2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5E4854BC-343F-0C3C-C27C-778EAD4FEAF4}"/>
              </a:ext>
            </a:extLst>
          </p:cNvPr>
          <p:cNvSpPr/>
          <p:nvPr userDrawn="1"/>
        </p:nvSpPr>
        <p:spPr>
          <a:xfrm>
            <a:off x="-1389687" y="2706787"/>
            <a:ext cx="198000" cy="162000"/>
          </a:xfrm>
          <a:prstGeom prst="rect">
            <a:avLst/>
          </a:prstGeom>
          <a:solidFill>
            <a:srgbClr val="227D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88435330-8549-6441-6354-CF674780E6DB}"/>
              </a:ext>
            </a:extLst>
          </p:cNvPr>
          <p:cNvSpPr/>
          <p:nvPr userDrawn="1"/>
        </p:nvSpPr>
        <p:spPr>
          <a:xfrm>
            <a:off x="-1612998" y="2706787"/>
            <a:ext cx="198000" cy="162000"/>
          </a:xfrm>
          <a:prstGeom prst="rect">
            <a:avLst/>
          </a:prstGeom>
          <a:solidFill>
            <a:srgbClr val="135F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dirty="0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6EEA056B-CCF1-A142-07EA-13727BC1E2D3}"/>
              </a:ext>
            </a:extLst>
          </p:cNvPr>
          <p:cNvSpPr/>
          <p:nvPr userDrawn="1"/>
        </p:nvSpPr>
        <p:spPr>
          <a:xfrm>
            <a:off x="-1166376" y="2706787"/>
            <a:ext cx="198000" cy="162000"/>
          </a:xfrm>
          <a:prstGeom prst="rect">
            <a:avLst/>
          </a:prstGeom>
          <a:solidFill>
            <a:srgbClr val="54AFB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8F6FAAFA-F024-D227-8810-BD22453ECDE3}"/>
              </a:ext>
            </a:extLst>
          </p:cNvPr>
          <p:cNvSpPr/>
          <p:nvPr userDrawn="1"/>
        </p:nvSpPr>
        <p:spPr>
          <a:xfrm>
            <a:off x="-943065" y="2706787"/>
            <a:ext cx="198000" cy="162000"/>
          </a:xfrm>
          <a:prstGeom prst="rect">
            <a:avLst/>
          </a:prstGeom>
          <a:solidFill>
            <a:srgbClr val="BBDF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AE07DD3-C62B-5240-59DF-DA8481BE8856}"/>
              </a:ext>
            </a:extLst>
          </p:cNvPr>
          <p:cNvSpPr/>
          <p:nvPr userDrawn="1"/>
        </p:nvSpPr>
        <p:spPr>
          <a:xfrm>
            <a:off x="-1389687" y="3447745"/>
            <a:ext cx="198000" cy="162000"/>
          </a:xfrm>
          <a:prstGeom prst="rect">
            <a:avLst/>
          </a:prstGeom>
          <a:solidFill>
            <a:srgbClr val="EB6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740E44E4-F01B-8AED-BD80-108664702172}"/>
              </a:ext>
            </a:extLst>
          </p:cNvPr>
          <p:cNvSpPr/>
          <p:nvPr userDrawn="1"/>
        </p:nvSpPr>
        <p:spPr>
          <a:xfrm>
            <a:off x="-1612998" y="3447745"/>
            <a:ext cx="198000" cy="162000"/>
          </a:xfrm>
          <a:prstGeom prst="rect">
            <a:avLst/>
          </a:prstGeom>
          <a:solidFill>
            <a:srgbClr val="C85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F7AD830B-2236-C550-7699-10D9888A61AF}"/>
              </a:ext>
            </a:extLst>
          </p:cNvPr>
          <p:cNvSpPr/>
          <p:nvPr userDrawn="1"/>
        </p:nvSpPr>
        <p:spPr>
          <a:xfrm>
            <a:off x="-1166376" y="3447745"/>
            <a:ext cx="198000" cy="162000"/>
          </a:xfrm>
          <a:prstGeom prst="rect">
            <a:avLst/>
          </a:prstGeom>
          <a:solidFill>
            <a:srgbClr val="F5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875F3694-8AEC-0B4A-69FD-9D7B7550B461}"/>
              </a:ext>
            </a:extLst>
          </p:cNvPr>
          <p:cNvSpPr/>
          <p:nvPr userDrawn="1"/>
        </p:nvSpPr>
        <p:spPr>
          <a:xfrm>
            <a:off x="-943065" y="3447745"/>
            <a:ext cx="198000" cy="162000"/>
          </a:xfrm>
          <a:prstGeom prst="rect">
            <a:avLst/>
          </a:prstGeom>
          <a:solidFill>
            <a:srgbClr val="FADC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E1DC57FC-AE65-8757-3D0A-70D61683F420}"/>
              </a:ext>
            </a:extLst>
          </p:cNvPr>
          <p:cNvSpPr/>
          <p:nvPr userDrawn="1"/>
        </p:nvSpPr>
        <p:spPr>
          <a:xfrm>
            <a:off x="-1389687" y="3077265"/>
            <a:ext cx="198000" cy="162000"/>
          </a:xfrm>
          <a:prstGeom prst="rect">
            <a:avLst/>
          </a:prstGeom>
          <a:solidFill>
            <a:srgbClr val="E63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50FB385B-741B-25E8-6920-4CDBFBD312F7}"/>
              </a:ext>
            </a:extLst>
          </p:cNvPr>
          <p:cNvSpPr/>
          <p:nvPr userDrawn="1"/>
        </p:nvSpPr>
        <p:spPr>
          <a:xfrm>
            <a:off x="-1612998" y="3077265"/>
            <a:ext cx="198000" cy="162000"/>
          </a:xfrm>
          <a:prstGeom prst="rect">
            <a:avLst/>
          </a:prstGeom>
          <a:solidFill>
            <a:srgbClr val="C8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D00305C-35F5-C823-7822-30018A7D1D9D}"/>
              </a:ext>
            </a:extLst>
          </p:cNvPr>
          <p:cNvSpPr/>
          <p:nvPr userDrawn="1"/>
        </p:nvSpPr>
        <p:spPr>
          <a:xfrm>
            <a:off x="-1166376" y="3077265"/>
            <a:ext cx="198000" cy="162000"/>
          </a:xfrm>
          <a:prstGeom prst="rect">
            <a:avLst/>
          </a:prstGeom>
          <a:solidFill>
            <a:srgbClr val="F096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94F09F3-87AC-CC41-D5B0-8BA99F17B516}"/>
              </a:ext>
            </a:extLst>
          </p:cNvPr>
          <p:cNvSpPr/>
          <p:nvPr userDrawn="1"/>
        </p:nvSpPr>
        <p:spPr>
          <a:xfrm>
            <a:off x="-943065" y="3077265"/>
            <a:ext cx="198000" cy="162000"/>
          </a:xfrm>
          <a:prstGeom prst="rect">
            <a:avLst/>
          </a:prstGeom>
          <a:solidFill>
            <a:srgbClr val="F8CF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8001A-DDD9-5D6F-129A-D8870FD37017}"/>
              </a:ext>
            </a:extLst>
          </p:cNvPr>
          <p:cNvSpPr/>
          <p:nvPr userDrawn="1"/>
        </p:nvSpPr>
        <p:spPr>
          <a:xfrm>
            <a:off x="-1689204" y="4441314"/>
            <a:ext cx="1440000" cy="10800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r"/>
            <a:r>
              <a:rPr lang="en-US" altLang="ja-JP" sz="460" b="0" dirty="0">
                <a:solidFill>
                  <a:srgbClr val="404040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※</a:t>
            </a:r>
            <a:r>
              <a:rPr lang="ja-JP" altLang="en-US" sz="460" b="0" dirty="0">
                <a:solidFill>
                  <a:srgbClr val="404040"/>
                </a:solidFill>
                <a:latin typeface="Segoe UI" panose="020B0502040204020203" pitchFamily="34" charset="0"/>
                <a:ea typeface="Meiryo UI" panose="020B0604030504040204" pitchFamily="50" charset="-128"/>
              </a:rPr>
              <a:t>セラミックス・その他の文字色はプライマリーカラーの紺色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4CCA42B7-8B35-E8DB-2D35-F715BD7D82E2}"/>
              </a:ext>
            </a:extLst>
          </p:cNvPr>
          <p:cNvGrpSpPr/>
          <p:nvPr userDrawn="1"/>
        </p:nvGrpSpPr>
        <p:grpSpPr>
          <a:xfrm>
            <a:off x="-1689204" y="465239"/>
            <a:ext cx="1152000" cy="252000"/>
            <a:chOff x="-1689204" y="2189483"/>
            <a:chExt cx="1152000" cy="252000"/>
          </a:xfrm>
        </p:grpSpPr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4C02416C-2369-41C3-7212-05CC12BB5678}"/>
                </a:ext>
              </a:extLst>
            </p:cNvPr>
            <p:cNvSpPr/>
            <p:nvPr userDrawn="1"/>
          </p:nvSpPr>
          <p:spPr>
            <a:xfrm>
              <a:off x="-1665394" y="2207483"/>
              <a:ext cx="201600" cy="21600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4459F11D-4EA7-F1A9-D85B-7CA9A042198F}"/>
                </a:ext>
              </a:extLst>
            </p:cNvPr>
            <p:cNvSpPr/>
            <p:nvPr userDrawn="1"/>
          </p:nvSpPr>
          <p:spPr>
            <a:xfrm>
              <a:off x="-1459062" y="2207483"/>
              <a:ext cx="459636" cy="216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b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ja-JP" altLang="en-US" sz="600" dirty="0">
                  <a:solidFill>
                    <a:srgbClr val="404040"/>
                  </a:solidFill>
                </a:rPr>
                <a:t>←白地・薄い地色の場合の</a:t>
              </a:r>
              <a:br>
                <a:rPr kumimoji="1" lang="en-US" altLang="ja-JP" sz="600" dirty="0">
                  <a:solidFill>
                    <a:srgbClr val="404040"/>
                  </a:solidFill>
                </a:rPr>
              </a:br>
              <a:r>
                <a:rPr kumimoji="1" lang="en-US" altLang="ja-JP" sz="600" dirty="0">
                  <a:solidFill>
                    <a:srgbClr val="404040"/>
                  </a:solidFill>
                </a:rPr>
                <a:t>   </a:t>
              </a:r>
              <a:r>
                <a:rPr kumimoji="1" lang="ja-JP" altLang="en-US" sz="600" dirty="0">
                  <a:solidFill>
                    <a:srgbClr val="404040"/>
                  </a:solidFill>
                </a:rPr>
                <a:t>文字の色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5E883732-9633-6458-70D8-27AF8303CA55}"/>
                </a:ext>
              </a:extLst>
            </p:cNvPr>
            <p:cNvSpPr/>
            <p:nvPr userDrawn="1"/>
          </p:nvSpPr>
          <p:spPr>
            <a:xfrm>
              <a:off x="-1689204" y="2189483"/>
              <a:ext cx="1152000" cy="252000"/>
            </a:xfrm>
            <a:prstGeom prst="roundRect">
              <a:avLst>
                <a:gd name="adj" fmla="val 6273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rgbClr val="404040"/>
                </a:solidFill>
              </a:endParaRPr>
            </a:p>
          </p:txBody>
        </p:sp>
      </p:grp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0B62EB8-DC78-57FF-72E4-CDD0A5D78F9C}"/>
              </a:ext>
            </a:extLst>
          </p:cNvPr>
          <p:cNvSpPr/>
          <p:nvPr userDrawn="1"/>
        </p:nvSpPr>
        <p:spPr>
          <a:xfrm>
            <a:off x="-1389687" y="2892026"/>
            <a:ext cx="198000" cy="162000"/>
          </a:xfrm>
          <a:prstGeom prst="rect">
            <a:avLst/>
          </a:prstGeom>
          <a:solidFill>
            <a:srgbClr val="1C72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3479C861-AB5C-05C0-DCC9-5E471D0298C4}"/>
              </a:ext>
            </a:extLst>
          </p:cNvPr>
          <p:cNvSpPr/>
          <p:nvPr userDrawn="1"/>
        </p:nvSpPr>
        <p:spPr>
          <a:xfrm>
            <a:off x="-1612998" y="2892026"/>
            <a:ext cx="198000" cy="162000"/>
          </a:xfrm>
          <a:prstGeom prst="rect">
            <a:avLst/>
          </a:prstGeom>
          <a:solidFill>
            <a:srgbClr val="145A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dirty="0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B082B600-2AB5-43E5-2095-C79B46D6BA3E}"/>
              </a:ext>
            </a:extLst>
          </p:cNvPr>
          <p:cNvSpPr/>
          <p:nvPr userDrawn="1"/>
        </p:nvSpPr>
        <p:spPr>
          <a:xfrm>
            <a:off x="-1166376" y="2892026"/>
            <a:ext cx="198000" cy="162000"/>
          </a:xfrm>
          <a:prstGeom prst="rect">
            <a:avLst/>
          </a:prstGeom>
          <a:solidFill>
            <a:srgbClr val="5AB4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73D10DB9-AF54-FA74-1455-1CE7CC252155}"/>
              </a:ext>
            </a:extLst>
          </p:cNvPr>
          <p:cNvSpPr/>
          <p:nvPr userDrawn="1"/>
        </p:nvSpPr>
        <p:spPr>
          <a:xfrm>
            <a:off x="-943065" y="2892026"/>
            <a:ext cx="198000" cy="162000"/>
          </a:xfrm>
          <a:prstGeom prst="rect">
            <a:avLst/>
          </a:prstGeom>
          <a:solidFill>
            <a:srgbClr val="BEE1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C794006F-B3DF-11E8-DAB7-C849181B2565}"/>
              </a:ext>
            </a:extLst>
          </p:cNvPr>
          <p:cNvGrpSpPr/>
          <p:nvPr userDrawn="1"/>
        </p:nvGrpSpPr>
        <p:grpSpPr>
          <a:xfrm>
            <a:off x="-434272" y="877718"/>
            <a:ext cx="135328" cy="2732027"/>
            <a:chOff x="-434272" y="877718"/>
            <a:chExt cx="135328" cy="2732027"/>
          </a:xfrm>
        </p:grpSpPr>
        <p:sp>
          <p:nvSpPr>
            <p:cNvPr id="129" name="矢印: 上下 128">
              <a:extLst>
                <a:ext uri="{FF2B5EF4-FFF2-40B4-BE49-F238E27FC236}">
                  <a16:creationId xmlns:a16="http://schemas.microsoft.com/office/drawing/2014/main" id="{2A881591-9352-2987-4B46-AC12C6063779}"/>
                </a:ext>
              </a:extLst>
            </p:cNvPr>
            <p:cNvSpPr/>
            <p:nvPr userDrawn="1"/>
          </p:nvSpPr>
          <p:spPr>
            <a:xfrm>
              <a:off x="-409918" y="1022808"/>
              <a:ext cx="86620" cy="2438592"/>
            </a:xfrm>
            <a:prstGeom prst="upDownArrow">
              <a:avLst>
                <a:gd name="adj1" fmla="val 48377"/>
                <a:gd name="adj2" fmla="val 89688"/>
              </a:avLst>
            </a:prstGeom>
            <a:solidFill>
              <a:srgbClr val="8C8C8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5D7A0540-2F0B-C769-A9E9-67B717CBC870}"/>
                </a:ext>
              </a:extLst>
            </p:cNvPr>
            <p:cNvSpPr/>
            <p:nvPr userDrawn="1"/>
          </p:nvSpPr>
          <p:spPr>
            <a:xfrm>
              <a:off x="-434272" y="877718"/>
              <a:ext cx="135328" cy="135328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b="1" dirty="0">
                  <a:solidFill>
                    <a:schemeClr val="bg1"/>
                  </a:solidFill>
                </a:rPr>
                <a:t>高</a:t>
              </a:r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B53EE11E-B176-B192-9758-D87A24CBCD47}"/>
                </a:ext>
              </a:extLst>
            </p:cNvPr>
            <p:cNvSpPr/>
            <p:nvPr userDrawn="1"/>
          </p:nvSpPr>
          <p:spPr>
            <a:xfrm>
              <a:off x="-434272" y="3474417"/>
              <a:ext cx="135328" cy="135328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b="1" dirty="0">
                  <a:solidFill>
                    <a:schemeClr val="bg1"/>
                  </a:solidFill>
                </a:rPr>
                <a:t>低</a:t>
              </a:r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0A490C39-31CB-73C1-0DCB-B76D891E7E2E}"/>
                </a:ext>
              </a:extLst>
            </p:cNvPr>
            <p:cNvSpPr/>
            <p:nvPr userDrawn="1"/>
          </p:nvSpPr>
          <p:spPr>
            <a:xfrm>
              <a:off x="-420608" y="1911297"/>
              <a:ext cx="108000" cy="6616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r>
                <a:rPr kumimoji="1" lang="ja-JP" altLang="en-US" sz="700" b="1" dirty="0">
                  <a:solidFill>
                    <a:srgbClr val="404040"/>
                  </a:solidFill>
                </a:rPr>
                <a:t>選択の優先順位</a:t>
              </a:r>
            </a:p>
          </p:txBody>
        </p:sp>
      </p:grp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75C1CF-6B6F-6394-019F-355FAC10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2000" lvl="0" indent="-252000" algn="l" defTabSz="457200" rtl="0" eaLnBrk="1" latinLnBrk="0" hangingPunct="1">
              <a:spcBef>
                <a:spcPts val="450"/>
              </a:spcBef>
              <a:buClr>
                <a:srgbClr val="001F6B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64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81" r:id="rId3"/>
    <p:sldLayoutId id="2147483675" r:id="rId4"/>
    <p:sldLayoutId id="2147483682" r:id="rId5"/>
    <p:sldLayoutId id="2147483676" r:id="rId6"/>
    <p:sldLayoutId id="2147483677" r:id="rId7"/>
    <p:sldLayoutId id="2147483678" r:id="rId8"/>
    <p:sldLayoutId id="2147483679" r:id="rId9"/>
    <p:sldLayoutId id="2147483683" r:id="rId10"/>
    <p:sldLayoutId id="214748367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52000" indent="-252000" algn="l" defTabSz="685800" rtl="0" eaLnBrk="1" latinLnBrk="0" hangingPunct="1">
        <a:lnSpc>
          <a:spcPct val="100000"/>
        </a:lnSpc>
        <a:spcBef>
          <a:spcPts val="450"/>
        </a:spcBef>
        <a:buClr>
          <a:srgbClr val="001F6B"/>
        </a:buClr>
        <a:buSzPct val="80000"/>
        <a:buFont typeface="Wingdings" panose="05000000000000000000" pitchFamily="2" charset="2"/>
        <a:buChar char="n"/>
        <a:defRPr kumimoji="1" lang="ja-JP" altLang="en-US" sz="2000" b="0" i="0" kern="1200" baseline="0" dirty="0" smtClean="0">
          <a:solidFill>
            <a:srgbClr val="404040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1pPr>
      <a:lvl2pPr marL="612000" indent="-252000" algn="l" defTabSz="685800" rtl="0" eaLnBrk="1" latinLnBrk="0" hangingPunct="1">
        <a:lnSpc>
          <a:spcPct val="100000"/>
        </a:lnSpc>
        <a:spcBef>
          <a:spcPts val="450"/>
        </a:spcBef>
        <a:buClr>
          <a:srgbClr val="C8003C"/>
        </a:buClr>
        <a:buSzPct val="80000"/>
        <a:buFont typeface="Wingdings" panose="05000000000000000000" pitchFamily="2" charset="2"/>
        <a:buChar char="l"/>
        <a:defRPr kumimoji="1" sz="1600" b="0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72000" indent="-252000" algn="l" defTabSz="685800" rtl="0" eaLnBrk="1" latinLnBrk="0" hangingPunct="1">
        <a:lnSpc>
          <a:spcPct val="100000"/>
        </a:lnSpc>
        <a:spcBef>
          <a:spcPts val="450"/>
        </a:spcBef>
        <a:buClr>
          <a:srgbClr val="001F6B"/>
        </a:buClr>
        <a:buSzPct val="80000"/>
        <a:buFont typeface="Meiryo UI" panose="020B0604030504040204" pitchFamily="50" charset="-128"/>
        <a:buChar char="━"/>
        <a:defRPr kumimoji="1" sz="1400" b="0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32000" indent="-252000" algn="l" defTabSz="685800" rtl="0" eaLnBrk="1" latinLnBrk="0" hangingPunct="1">
        <a:lnSpc>
          <a:spcPct val="100000"/>
        </a:lnSpc>
        <a:spcBef>
          <a:spcPts val="450"/>
        </a:spcBef>
        <a:buClr>
          <a:srgbClr val="001F6B"/>
        </a:buClr>
        <a:buSzPct val="80000"/>
        <a:buFont typeface="Wingdings" panose="05000000000000000000" pitchFamily="2" charset="2"/>
        <a:buChar char="u"/>
        <a:defRPr kumimoji="1" sz="1200" b="0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8000" indent="-144000" algn="l" defTabSz="685800" rtl="0" eaLnBrk="1" latinLnBrk="0" hangingPunct="1">
        <a:lnSpc>
          <a:spcPct val="100000"/>
        </a:lnSpc>
        <a:spcBef>
          <a:spcPts val="450"/>
        </a:spcBef>
        <a:buClr>
          <a:srgbClr val="001F6B"/>
        </a:buClr>
        <a:buSzPct val="80000"/>
        <a:buFont typeface="Arial" panose="020B0604020202020204" pitchFamily="34" charset="0"/>
        <a:buChar char="•"/>
        <a:defRPr kumimoji="1" sz="1200" b="0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タイトル 50">
            <a:extLst>
              <a:ext uri="{FF2B5EF4-FFF2-40B4-BE49-F238E27FC236}">
                <a16:creationId xmlns:a16="http://schemas.microsoft.com/office/drawing/2014/main" id="{27C139A7-E1D0-61D8-3838-4A8F7BF9D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DX</a:t>
            </a:r>
            <a:endParaRPr kumimoji="1" lang="ja-JP" alt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68AD4EF-C524-0A6C-C9C3-F35ABAA2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9241" y="3763946"/>
            <a:ext cx="2700000" cy="324000"/>
          </a:xfrm>
        </p:spPr>
        <p:txBody>
          <a:bodyPr/>
          <a:lstStyle>
            <a:lvl1pPr>
              <a:defRPr sz="1575" b="1" i="0" baseline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 sz="1600" dirty="0"/>
              <a:t>20</a:t>
            </a:r>
            <a:r>
              <a:rPr lang="en-US" altLang="zh-TW" sz="1600" dirty="0"/>
              <a:t>24</a:t>
            </a:r>
            <a:r>
              <a:rPr lang="ja-JP" altLang="en-US" sz="1400" dirty="0"/>
              <a:t>年</a:t>
            </a:r>
            <a:r>
              <a:rPr lang="en-US" altLang="zh-TW" sz="1600" dirty="0"/>
              <a:t>08</a:t>
            </a:r>
            <a:r>
              <a:rPr lang="ja-JP" altLang="en-US" sz="1400" dirty="0"/>
              <a:t>月</a:t>
            </a:r>
            <a:r>
              <a:rPr lang="en-US" altLang="zh-TW" sz="1600" dirty="0"/>
              <a:t>30</a:t>
            </a:r>
            <a:r>
              <a:rPr lang="ja-JP" altLang="en-US" sz="1400" dirty="0"/>
              <a:t>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6B5492-2091-643E-D3E4-9213EBCDA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38" y="1558303"/>
            <a:ext cx="2376880" cy="23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4173F5-603F-AD6F-344C-515C335A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窯介紹</a:t>
            </a:r>
            <a:endParaRPr lang="ja-JP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BB364A-C0DF-EF35-44EA-23E83939C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06466"/>
              </p:ext>
            </p:extLst>
          </p:nvPr>
        </p:nvGraphicFramePr>
        <p:xfrm>
          <a:off x="446956" y="3019263"/>
          <a:ext cx="8250087" cy="1686092"/>
        </p:xfrm>
        <a:graphic>
          <a:graphicData uri="http://schemas.openxmlformats.org/drawingml/2006/table">
            <a:tbl>
              <a:tblPr/>
              <a:tblGrid>
                <a:gridCol w="1738886">
                  <a:extLst>
                    <a:ext uri="{9D8B030D-6E8A-4147-A177-3AD203B41FA5}">
                      <a16:colId xmlns:a16="http://schemas.microsoft.com/office/drawing/2014/main" val="1052695443"/>
                    </a:ext>
                  </a:extLst>
                </a:gridCol>
                <a:gridCol w="2532317">
                  <a:extLst>
                    <a:ext uri="{9D8B030D-6E8A-4147-A177-3AD203B41FA5}">
                      <a16:colId xmlns:a16="http://schemas.microsoft.com/office/drawing/2014/main" val="3561028753"/>
                    </a:ext>
                  </a:extLst>
                </a:gridCol>
                <a:gridCol w="1662284">
                  <a:extLst>
                    <a:ext uri="{9D8B030D-6E8A-4147-A177-3AD203B41FA5}">
                      <a16:colId xmlns:a16="http://schemas.microsoft.com/office/drawing/2014/main" val="1103642552"/>
                    </a:ext>
                  </a:extLst>
                </a:gridCol>
                <a:gridCol w="1560315">
                  <a:extLst>
                    <a:ext uri="{9D8B030D-6E8A-4147-A177-3AD203B41FA5}">
                      <a16:colId xmlns:a16="http://schemas.microsoft.com/office/drawing/2014/main" val="3287001768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1687908400"/>
                    </a:ext>
                  </a:extLst>
                </a:gridCol>
              </a:tblGrid>
              <a:tr h="4522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運用</a:t>
                      </a:r>
                    </a:p>
                  </a:txBody>
                  <a:tcPr marL="7070" marR="7070" marT="70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目的分類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070" marR="7070" marT="70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改善項目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預估成效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進度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102711"/>
                  </a:ext>
                </a:extLst>
              </a:tr>
              <a:tr h="2971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Python</a:t>
                      </a:r>
                    </a:p>
                  </a:txBody>
                  <a:tcPr marL="7070" marR="7070" marT="70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リスク上昇の注意喚起</a:t>
                      </a:r>
                    </a:p>
                  </a:txBody>
                  <a:tcPr marL="7070" marR="7070" marT="70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各窯巨大泡自動預警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異常發生時反応時間の短縮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100%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98798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薄板生產性向上</a:t>
                      </a:r>
                    </a:p>
                  </a:txBody>
                  <a:tcPr marL="7070" marR="7070" marT="70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斑馬紋監視影像數據化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破裂率の削減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100%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670803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品質設備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故障率撲滅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070" marR="7070" marT="70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品質設備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状態監視ダッシュボード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110hr/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月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100%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071880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作業性向上</a:t>
                      </a:r>
                      <a:r>
                        <a:rPr lang="en-US" altLang="zh-TW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品質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Compliance</a:t>
                      </a:r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向上</a:t>
                      </a:r>
                    </a:p>
                  </a:txBody>
                  <a:tcPr marL="7070" marR="7070" marT="70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撓度測定作業自動化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20hr/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月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80%</a:t>
                      </a:r>
                    </a:p>
                  </a:txBody>
                  <a:tcPr marL="7070" marR="7070" marT="70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85932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7A3826FC-5FF2-615E-9630-BB1E13074160}"/>
              </a:ext>
            </a:extLst>
          </p:cNvPr>
          <p:cNvSpPr txBox="1"/>
          <p:nvPr/>
        </p:nvSpPr>
        <p:spPr>
          <a:xfrm>
            <a:off x="766415" y="1056498"/>
            <a:ext cx="5838492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簡單介紹窯構造</a:t>
            </a:r>
          </a:p>
        </p:txBody>
      </p:sp>
    </p:spTree>
    <p:extLst>
      <p:ext uri="{BB962C8B-B14F-4D97-AF65-F5344CB8AC3E}">
        <p14:creationId xmlns:p14="http://schemas.microsoft.com/office/powerpoint/2010/main" val="99599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4173F5-603F-AD6F-344C-515C335A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窯生產安定</a:t>
            </a:r>
            <a:r>
              <a:rPr lang="en-US" altLang="zh-TW" dirty="0"/>
              <a:t>~</a:t>
            </a:r>
            <a:r>
              <a:rPr lang="zh-TW" altLang="en-US" dirty="0"/>
              <a:t>情報即時可視</a:t>
            </a:r>
            <a:endParaRPr lang="ja-JP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0698FE9-D6A0-AF57-91E7-EA49F6D90BEA}"/>
              </a:ext>
            </a:extLst>
          </p:cNvPr>
          <p:cNvGrpSpPr/>
          <p:nvPr/>
        </p:nvGrpSpPr>
        <p:grpSpPr>
          <a:xfrm>
            <a:off x="1565654" y="1025670"/>
            <a:ext cx="5634720" cy="3385859"/>
            <a:chOff x="1195338" y="1009717"/>
            <a:chExt cx="5634720" cy="3385859"/>
          </a:xfrm>
        </p:grpSpPr>
        <p:pic>
          <p:nvPicPr>
            <p:cNvPr id="3" name="圖形 2" descr="網際網路 外框">
              <a:extLst>
                <a:ext uri="{FF2B5EF4-FFF2-40B4-BE49-F238E27FC236}">
                  <a16:creationId xmlns:a16="http://schemas.microsoft.com/office/drawing/2014/main" id="{15499592-D08C-840C-759D-81C0D093D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8487" y="1380118"/>
              <a:ext cx="2800111" cy="28001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1F247A-2576-E998-7BA9-7274DBD47896}"/>
                </a:ext>
              </a:extLst>
            </p:cNvPr>
            <p:cNvSpPr/>
            <p:nvPr/>
          </p:nvSpPr>
          <p:spPr>
            <a:xfrm>
              <a:off x="1561629" y="1807647"/>
              <a:ext cx="867742" cy="509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原物料情報</a:t>
              </a:r>
              <a:endParaRPr kumimoji="1" lang="zh-TW" altLang="en-US" sz="1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AF5CCB-E07B-2805-A929-B4C50FA255D7}"/>
                </a:ext>
              </a:extLst>
            </p:cNvPr>
            <p:cNvSpPr/>
            <p:nvPr/>
          </p:nvSpPr>
          <p:spPr>
            <a:xfrm>
              <a:off x="6190122" y="2120864"/>
              <a:ext cx="639936" cy="509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製品在庫</a:t>
              </a:r>
              <a:endParaRPr kumimoji="1" lang="zh-TW" altLang="en-US" sz="1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A9BEFF-2CFB-A08A-BE29-C2309B99780A}"/>
                </a:ext>
              </a:extLst>
            </p:cNvPr>
            <p:cNvSpPr/>
            <p:nvPr/>
          </p:nvSpPr>
          <p:spPr>
            <a:xfrm>
              <a:off x="3103618" y="1009717"/>
              <a:ext cx="867742" cy="5094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設備即時狀態</a:t>
              </a:r>
              <a:endParaRPr kumimoji="1" lang="zh-TW" altLang="en-US" sz="1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0C3C4C-180B-34C8-AA9C-8585B42333C7}"/>
                </a:ext>
              </a:extLst>
            </p:cNvPr>
            <p:cNvSpPr/>
            <p:nvPr/>
          </p:nvSpPr>
          <p:spPr>
            <a:xfrm>
              <a:off x="5638517" y="1078255"/>
              <a:ext cx="616676" cy="5744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良品率</a:t>
              </a:r>
              <a:endParaRPr kumimoji="1" lang="zh-TW" altLang="en-US" sz="1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96087D7-7415-C8C4-A3FF-9DF8F193EDF7}"/>
                </a:ext>
              </a:extLst>
            </p:cNvPr>
            <p:cNvSpPr txBox="1"/>
            <p:nvPr/>
          </p:nvSpPr>
          <p:spPr>
            <a:xfrm>
              <a:off x="1195338" y="3699394"/>
              <a:ext cx="1436916" cy="5466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algn="ctr">
                <a:defRPr sz="1400">
                  <a:solidFill>
                    <a:schemeClr val="bg1"/>
                  </a:solidFill>
                  <a:latin typeface="jf open 粉圓 2.0" panose="020B0000000000000000" pitchFamily="34" charset="-120"/>
                  <a:ea typeface="jf open 粉圓 2.0" panose="020B0000000000000000" pitchFamily="34" charset="-12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/>
                <a:t>環境管理</a:t>
              </a:r>
              <a:endParaRPr lang="en-US" altLang="zh-TW" dirty="0"/>
            </a:p>
            <a:p>
              <a:r>
                <a:rPr lang="en-US" altLang="zh-TW" dirty="0"/>
                <a:t>(</a:t>
              </a:r>
              <a:r>
                <a:rPr lang="zh-TW" altLang="en-US" dirty="0"/>
                <a:t>能耗</a:t>
              </a:r>
              <a:r>
                <a:rPr lang="en-US" altLang="zh-TW" dirty="0"/>
                <a:t>&amp;</a:t>
              </a:r>
              <a:r>
                <a:rPr lang="zh-TW" altLang="en-US" dirty="0"/>
                <a:t>廢棄物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7F2B1A3-E32F-5FE3-A6BF-5CF71FAFA4CA}"/>
                </a:ext>
              </a:extLst>
            </p:cNvPr>
            <p:cNvSpPr txBox="1"/>
            <p:nvPr/>
          </p:nvSpPr>
          <p:spPr>
            <a:xfrm>
              <a:off x="6145876" y="3968354"/>
              <a:ext cx="684182" cy="4272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algn="ctr">
                <a:defRPr sz="1400">
                  <a:solidFill>
                    <a:schemeClr val="bg1"/>
                  </a:solidFill>
                  <a:latin typeface="jf open 粉圓 2.0" panose="020B0000000000000000" pitchFamily="34" charset="-120"/>
                  <a:ea typeface="jf open 粉圓 2.0" panose="020B0000000000000000" pitchFamily="34" charset="-12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/>
                <a:t>成本</a:t>
              </a:r>
              <a:endParaRPr lang="en-US" altLang="zh-TW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667C0F2-4A9C-4E5A-C656-E175F5FC67D9}"/>
                </a:ext>
              </a:extLst>
            </p:cNvPr>
            <p:cNvSpPr/>
            <p:nvPr/>
          </p:nvSpPr>
          <p:spPr>
            <a:xfrm>
              <a:off x="4715489" y="3821083"/>
              <a:ext cx="616676" cy="57449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chemeClr val="bg1"/>
                  </a:solidFill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人員</a:t>
              </a:r>
              <a:endParaRPr kumimoji="1" lang="zh-TW" altLang="en-US" sz="1400" dirty="0">
                <a:solidFill>
                  <a:schemeClr val="bg1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53BDFFED-1B94-8BAA-8C53-3D4182ADA2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96979" y="1627624"/>
              <a:ext cx="690859" cy="473848"/>
            </a:xfrm>
            <a:prstGeom prst="bentConnector3">
              <a:avLst/>
            </a:prstGeom>
            <a:ln w="38100">
              <a:solidFill>
                <a:srgbClr val="FF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接點: 肘形 13">
              <a:extLst>
                <a:ext uri="{FF2B5EF4-FFF2-40B4-BE49-F238E27FC236}">
                  <a16:creationId xmlns:a16="http://schemas.microsoft.com/office/drawing/2014/main" id="{A018F7E2-23EA-8DFA-FC16-6BCD9C05B92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429371" y="2062348"/>
              <a:ext cx="1464225" cy="3012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接點: 肘形 14">
              <a:extLst>
                <a:ext uri="{FF2B5EF4-FFF2-40B4-BE49-F238E27FC236}">
                  <a16:creationId xmlns:a16="http://schemas.microsoft.com/office/drawing/2014/main" id="{F16911B4-37B7-2EBC-8F0E-91C1CCC4D3B6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2632254" y="3228979"/>
              <a:ext cx="1606320" cy="74375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EC0AA679-D5EC-1D01-914D-4079C3953E3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4622712" y="2375565"/>
              <a:ext cx="1567410" cy="2605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FFBA0BC-C354-4942-E8A5-4F84CFD1CF37}"/>
                </a:ext>
              </a:extLst>
            </p:cNvPr>
            <p:cNvSpPr txBox="1"/>
            <p:nvPr/>
          </p:nvSpPr>
          <p:spPr>
            <a:xfrm>
              <a:off x="1871990" y="2636137"/>
              <a:ext cx="760264" cy="5466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algn="ctr">
                <a:defRPr sz="1400">
                  <a:solidFill>
                    <a:schemeClr val="bg1"/>
                  </a:solidFill>
                  <a:latin typeface="jf open 粉圓 2.0" panose="020B0000000000000000" pitchFamily="34" charset="-120"/>
                  <a:ea typeface="jf open 粉圓 2.0" panose="020B0000000000000000" pitchFamily="34" charset="-12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TW" altLang="en-US" dirty="0"/>
                <a:t>訂單</a:t>
              </a:r>
              <a:r>
                <a:rPr lang="en-US" altLang="zh-TW" dirty="0"/>
                <a:t>/</a:t>
              </a:r>
              <a:r>
                <a:rPr lang="zh-TW" altLang="en-US" dirty="0"/>
                <a:t>交期</a:t>
              </a:r>
            </a:p>
          </p:txBody>
        </p:sp>
        <p:cxnSp>
          <p:nvCxnSpPr>
            <p:cNvPr id="18" name="接點: 肘形 17">
              <a:extLst>
                <a:ext uri="{FF2B5EF4-FFF2-40B4-BE49-F238E27FC236}">
                  <a16:creationId xmlns:a16="http://schemas.microsoft.com/office/drawing/2014/main" id="{CE3787E7-5996-8CA3-2E90-30FC51456F7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2632254" y="2749486"/>
              <a:ext cx="1222729" cy="15999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AC4D59A2-2E32-B341-C9D1-2E2BA138D68B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5400000" flipH="1" flipV="1">
              <a:off x="4858808" y="1430269"/>
              <a:ext cx="844476" cy="714942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接點: 肘形 19">
              <a:extLst>
                <a:ext uri="{FF2B5EF4-FFF2-40B4-BE49-F238E27FC236}">
                  <a16:creationId xmlns:a16="http://schemas.microsoft.com/office/drawing/2014/main" id="{01DD82DE-3677-4B0A-B8C2-8BD99EF89EC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5281046" y="2821611"/>
              <a:ext cx="1206921" cy="1146743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接點: 肘形 20">
              <a:extLst>
                <a:ext uri="{FF2B5EF4-FFF2-40B4-BE49-F238E27FC236}">
                  <a16:creationId xmlns:a16="http://schemas.microsoft.com/office/drawing/2014/main" id="{D7B7EC9F-39EA-6786-6D67-89319F2E30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76392" y="3353976"/>
              <a:ext cx="814544" cy="11967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9B5555-56D8-2049-9408-7B22FF70B241}"/>
              </a:ext>
            </a:extLst>
          </p:cNvPr>
          <p:cNvSpPr txBox="1"/>
          <p:nvPr/>
        </p:nvSpPr>
        <p:spPr>
          <a:xfrm>
            <a:off x="249880" y="803966"/>
            <a:ext cx="2571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  <a:latin typeface="jf open 粉圓 2.0" panose="020B0000000000000000" pitchFamily="34" charset="-120"/>
                <a:cs typeface="Meiryo" charset="-128"/>
              </a:rPr>
              <a:t>データに基づいて意思決定を行う</a:t>
            </a:r>
            <a:endParaRPr kumimoji="1" lang="en-US" altLang="ja-JP" sz="1400" b="1" dirty="0">
              <a:solidFill>
                <a:srgbClr val="FF0000"/>
              </a:solidFill>
              <a:latin typeface="jf open 粉圓 2.0" panose="020B0000000000000000" pitchFamily="34" charset="-120"/>
              <a:cs typeface="Meiryo" charset="-128"/>
            </a:endParaRPr>
          </a:p>
          <a:p>
            <a:r>
              <a:rPr lang="zh-TW" altLang="en-US" sz="1400" b="1" dirty="0">
                <a:solidFill>
                  <a:srgbClr val="FF0000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  <a:cs typeface="Meiryo" charset="-128"/>
              </a:rPr>
              <a:t>依據數據進行決策</a:t>
            </a:r>
            <a:endParaRPr kumimoji="1" lang="en-US" altLang="ja-JP" sz="1400" b="1" dirty="0">
              <a:solidFill>
                <a:srgbClr val="FF0000"/>
              </a:solidFill>
              <a:latin typeface="jf open 粉圓 2.0" panose="020B0000000000000000" pitchFamily="34" charset="-120"/>
              <a:ea typeface="jf open 粉圓 2.0" panose="020B0000000000000000" pitchFamily="34" charset="-120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609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4173F5-603F-AD6F-344C-515C335A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9" y="134272"/>
            <a:ext cx="7707043" cy="509403"/>
          </a:xfrm>
        </p:spPr>
        <p:txBody>
          <a:bodyPr/>
          <a:lstStyle/>
          <a:p>
            <a:r>
              <a:rPr lang="zh-TW" altLang="en-US" dirty="0"/>
              <a:t>窯生產安定</a:t>
            </a:r>
            <a:r>
              <a:rPr lang="en-US" altLang="zh-TW" dirty="0"/>
              <a:t>~</a:t>
            </a:r>
            <a:r>
              <a:rPr lang="zh-TW" altLang="en-US" dirty="0"/>
              <a:t>設備</a:t>
            </a:r>
            <a:r>
              <a:rPr lang="en-US" altLang="zh-TW" dirty="0"/>
              <a:t>&amp;</a:t>
            </a:r>
            <a:r>
              <a:rPr lang="zh-TW" altLang="en-US" dirty="0"/>
              <a:t>品質異常立即對應</a:t>
            </a: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F855287-37B6-9DA5-71A7-B013515F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449" y="1631309"/>
            <a:ext cx="2107875" cy="120254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A3598E9-4AEA-D615-7A6A-C3B2C490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773" y="2933833"/>
            <a:ext cx="2144454" cy="1051652"/>
          </a:xfrm>
          <a:prstGeom prst="rect">
            <a:avLst/>
          </a:prstGeom>
        </p:spPr>
      </p:pic>
      <p:sp>
        <p:nvSpPr>
          <p:cNvPr id="6" name="Rectangle 73">
            <a:extLst>
              <a:ext uri="{FF2B5EF4-FFF2-40B4-BE49-F238E27FC236}">
                <a16:creationId xmlns:a16="http://schemas.microsoft.com/office/drawing/2014/main" id="{06A04325-6B13-9F53-F0A0-113D2FC2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021" y="4495162"/>
            <a:ext cx="8013520" cy="299077"/>
          </a:xfrm>
          <a:prstGeom prst="rect">
            <a:avLst/>
          </a:prstGeom>
          <a:solidFill>
            <a:srgbClr val="0033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ja-JP" sz="16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Python</a:t>
            </a:r>
            <a:r>
              <a:rPr lang="ja-JP" altLang="en-US" sz="16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で自動的に計算され、グラフとして出力される、定例作業時間</a:t>
            </a:r>
            <a:r>
              <a:rPr lang="zh-TW" altLang="en-US" sz="16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6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110Hr/</a:t>
            </a:r>
            <a:r>
              <a:rPr lang="zh-TW" altLang="en-US" sz="16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ja-JP" altLang="en-US" sz="16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を削減</a:t>
            </a:r>
            <a:r>
              <a:rPr lang="zh-TW" altLang="en-US" sz="16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lang="en-US" altLang="zh-TW" sz="1650" b="1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4108AEE-9C62-5E84-2DE4-0F6307AC2217}"/>
              </a:ext>
            </a:extLst>
          </p:cNvPr>
          <p:cNvSpPr/>
          <p:nvPr/>
        </p:nvSpPr>
        <p:spPr>
          <a:xfrm>
            <a:off x="4572001" y="3990490"/>
            <a:ext cx="4140642" cy="485796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8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種類の品質状況、</a:t>
            </a:r>
            <a:r>
              <a:rPr lang="en-US" altLang="zh-TW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5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種類の設備状況が公開され、自動的に生成されるグラフは合計</a:t>
            </a:r>
            <a:r>
              <a:rPr lang="en-US" altLang="zh-TW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78</a:t>
            </a:r>
            <a:r>
              <a:rPr lang="ja-JP" altLang="en-US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枚。継続的に追加している。</a:t>
            </a:r>
            <a:endParaRPr lang="en-US" altLang="zh-TW" sz="12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DFEC7C8-AFD1-872C-DCBA-E361E7D552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96" r="68976" b="2347"/>
          <a:stretch/>
        </p:blipFill>
        <p:spPr>
          <a:xfrm>
            <a:off x="667332" y="1225945"/>
            <a:ext cx="2944548" cy="315011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55A73E4-1924-198D-B550-C86FAA549B11}"/>
              </a:ext>
            </a:extLst>
          </p:cNvPr>
          <p:cNvSpPr/>
          <p:nvPr/>
        </p:nvSpPr>
        <p:spPr>
          <a:xfrm>
            <a:off x="378950" y="666198"/>
            <a:ext cx="3576805" cy="7675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13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【</a:t>
            </a:r>
            <a:r>
              <a:rPr lang="ja-JP" altLang="en-US" sz="1013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設備品質監視システム</a:t>
            </a:r>
            <a:r>
              <a:rPr lang="en-US" altLang="zh-TW" sz="1013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】</a:t>
            </a:r>
          </a:p>
          <a:p>
            <a:endParaRPr lang="en-US" altLang="zh-TW" sz="225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05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重要な品質および設備情報は、</a:t>
            </a:r>
            <a:r>
              <a:rPr lang="en-US" altLang="ja-JP" sz="105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Python</a:t>
            </a:r>
            <a:r>
              <a:rPr lang="ja-JP" altLang="en-US" sz="105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で自動的に計算され、グラフとして出力される。すべての情報は製造一部</a:t>
            </a:r>
            <a:r>
              <a:rPr lang="en-US" altLang="ja-JP" sz="105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SPO</a:t>
            </a:r>
            <a:r>
              <a:rPr lang="ja-JP" altLang="en-US" sz="105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ホームページに公開される。（一時間毎に自動更新）。</a:t>
            </a:r>
            <a:endParaRPr lang="en-US" altLang="zh-TW" sz="1050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E84E73-00E8-7D67-DB65-26FD33AA17ED}"/>
              </a:ext>
            </a:extLst>
          </p:cNvPr>
          <p:cNvSpPr/>
          <p:nvPr/>
        </p:nvSpPr>
        <p:spPr>
          <a:xfrm>
            <a:off x="2078816" y="1530322"/>
            <a:ext cx="992807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ja-JP" altLang="en-US" sz="9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製造一部</a:t>
            </a:r>
            <a:r>
              <a:rPr lang="en-US" altLang="zh-TW" sz="9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SPO</a:t>
            </a:r>
            <a:r>
              <a:rPr lang="ja-JP" altLang="en-US" sz="9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ホームページ</a:t>
            </a:r>
            <a:endParaRPr lang="en-US" altLang="zh-TW" sz="9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A154A91-0C28-0E2C-EC48-7EDB6923BD28}"/>
              </a:ext>
            </a:extLst>
          </p:cNvPr>
          <p:cNvCxnSpPr>
            <a:cxnSpLocks/>
          </p:cNvCxnSpPr>
          <p:nvPr/>
        </p:nvCxnSpPr>
        <p:spPr>
          <a:xfrm flipV="1">
            <a:off x="3508370" y="3314697"/>
            <a:ext cx="1517564" cy="64831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CD1A374D-7E9B-2FBF-B4D1-08A091F70954}"/>
              </a:ext>
            </a:extLst>
          </p:cNvPr>
          <p:cNvSpPr/>
          <p:nvPr/>
        </p:nvSpPr>
        <p:spPr>
          <a:xfrm>
            <a:off x="7398410" y="3311193"/>
            <a:ext cx="1368897" cy="459290"/>
          </a:xfrm>
          <a:prstGeom prst="wedgeRoundRectCallout">
            <a:avLst>
              <a:gd name="adj1" fmla="val -60921"/>
              <a:gd name="adj2" fmla="val -12192"/>
              <a:gd name="adj3" fmla="val 16667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検査機</a:t>
            </a:r>
            <a:r>
              <a:rPr lang="en-US" altLang="zh-TW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184</a:t>
            </a:r>
            <a:r>
              <a:rPr lang="zh-TW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台</a:t>
            </a:r>
            <a:r>
              <a:rPr lang="en-US" altLang="zh-TW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のハードディスクの状態</a:t>
            </a:r>
            <a:endParaRPr lang="zh-TW" altLang="en-US" sz="1050"/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11EF8BBB-6854-1F7F-4458-72BD8B9AC545}"/>
              </a:ext>
            </a:extLst>
          </p:cNvPr>
          <p:cNvSpPr/>
          <p:nvPr/>
        </p:nvSpPr>
        <p:spPr>
          <a:xfrm>
            <a:off x="7410656" y="1924496"/>
            <a:ext cx="1356651" cy="485796"/>
          </a:xfrm>
          <a:prstGeom prst="wedgeRoundRectCallout">
            <a:avLst>
              <a:gd name="adj1" fmla="val -63583"/>
              <a:gd name="adj2" fmla="val -23079"/>
              <a:gd name="adj3" fmla="val 16667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各窯の</a:t>
            </a:r>
            <a:r>
              <a:rPr lang="en-US" altLang="zh-TW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N-Delta</a:t>
            </a:r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はリアルタイムに確認可能</a:t>
            </a:r>
            <a:endParaRPr lang="zh-TW" altLang="en-US" sz="1050"/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8E1784D3-1991-5AFF-C86E-C5F7C5D87231}"/>
              </a:ext>
            </a:extLst>
          </p:cNvPr>
          <p:cNvSpPr/>
          <p:nvPr/>
        </p:nvSpPr>
        <p:spPr>
          <a:xfrm>
            <a:off x="7441165" y="831016"/>
            <a:ext cx="961034" cy="459290"/>
          </a:xfrm>
          <a:prstGeom prst="wedgeRoundRectCallout">
            <a:avLst>
              <a:gd name="adj1" fmla="val -67998"/>
              <a:gd name="adj2" fmla="val -9080"/>
              <a:gd name="adj3" fmla="val 16667"/>
            </a:avLst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各窯の欠点</a:t>
            </a:r>
            <a:r>
              <a:rPr lang="zh-TW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 </a:t>
            </a:r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検出状況</a:t>
            </a:r>
            <a:endParaRPr lang="zh-TW" altLang="en-US" sz="1050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9FD2067-3EBA-4AFB-CC19-AE85C6E8A5A9}"/>
              </a:ext>
            </a:extLst>
          </p:cNvPr>
          <p:cNvCxnSpPr>
            <a:cxnSpLocks/>
          </p:cNvCxnSpPr>
          <p:nvPr/>
        </p:nvCxnSpPr>
        <p:spPr>
          <a:xfrm flipV="1">
            <a:off x="3508369" y="1110340"/>
            <a:ext cx="1452251" cy="90824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6BE0126-2689-87D0-4395-CD8965FB8250}"/>
              </a:ext>
            </a:extLst>
          </p:cNvPr>
          <p:cNvCxnSpPr>
            <a:cxnSpLocks/>
          </p:cNvCxnSpPr>
          <p:nvPr/>
        </p:nvCxnSpPr>
        <p:spPr>
          <a:xfrm flipV="1">
            <a:off x="3496124" y="2277833"/>
            <a:ext cx="1529810" cy="506186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08C042D2-ED85-AB75-0FD8-03359C168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450" y="467195"/>
            <a:ext cx="2117020" cy="106079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BA3882-9854-3AD4-E8B0-F1EC31274D55}"/>
              </a:ext>
            </a:extLst>
          </p:cNvPr>
          <p:cNvSpPr txBox="1"/>
          <p:nvPr/>
        </p:nvSpPr>
        <p:spPr>
          <a:xfrm>
            <a:off x="864387" y="2025892"/>
            <a:ext cx="3492571" cy="181588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作業效率提升</a:t>
            </a:r>
            <a:r>
              <a:rPr kumimoji="1" lang="en-US" altLang="zh-TW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</a:p>
          <a:p>
            <a:pPr algn="l"/>
            <a:r>
              <a:rPr kumimoji="1" lang="en-US" altLang="zh-TW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</a:t>
            </a:r>
            <a:r>
              <a:rPr kumimoji="1" lang="zh-TW" altLang="en-US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收集的困難點</a:t>
            </a:r>
            <a:endParaRPr kumimoji="1" lang="en-US" altLang="zh-TW" sz="2800" b="1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zh-TW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異常對應時間短縮</a:t>
            </a:r>
            <a:endParaRPr lang="en-US" altLang="zh-TW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kumimoji="1" lang="zh-TW" altLang="en-US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高品質對應</a:t>
            </a:r>
          </a:p>
        </p:txBody>
      </p:sp>
    </p:spTree>
    <p:extLst>
      <p:ext uri="{BB962C8B-B14F-4D97-AF65-F5344CB8AC3E}">
        <p14:creationId xmlns:p14="http://schemas.microsoft.com/office/powerpoint/2010/main" val="114092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A4173F5-603F-AD6F-344C-515C335A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13" y="34610"/>
            <a:ext cx="7707043" cy="509403"/>
          </a:xfrm>
        </p:spPr>
        <p:txBody>
          <a:bodyPr/>
          <a:lstStyle/>
          <a:p>
            <a:r>
              <a:rPr lang="zh-TW" altLang="en-US" dirty="0"/>
              <a:t>窯生產安定</a:t>
            </a:r>
            <a:r>
              <a:rPr lang="en-US" altLang="zh-TW" dirty="0"/>
              <a:t>~</a:t>
            </a:r>
            <a:r>
              <a:rPr lang="zh-TW" altLang="en-US" sz="3200" dirty="0">
                <a:solidFill>
                  <a:srgbClr val="FF0000"/>
                </a:solidFill>
              </a:rPr>
              <a:t>新指標建立</a:t>
            </a:r>
            <a:r>
              <a:rPr lang="zh-TW" altLang="en-US" dirty="0"/>
              <a:t>品質安定</a:t>
            </a:r>
            <a:endParaRPr lang="ja-JP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97718A3-BE1D-E7DB-F8FB-38FA8620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951" y="2501223"/>
            <a:ext cx="2533108" cy="150889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60C680B-701A-52A9-B968-DA313417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1" y="1618376"/>
            <a:ext cx="3223259" cy="23273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790C13-BDDD-8809-8D22-887A9F996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86" y="1218957"/>
            <a:ext cx="2533108" cy="1263000"/>
          </a:xfrm>
          <a:prstGeom prst="rect">
            <a:avLst/>
          </a:prstGeom>
        </p:spPr>
      </p:pic>
      <p:sp>
        <p:nvSpPr>
          <p:cNvPr id="7" name="Rectangle 73">
            <a:extLst>
              <a:ext uri="{FF2B5EF4-FFF2-40B4-BE49-F238E27FC236}">
                <a16:creationId xmlns:a16="http://schemas.microsoft.com/office/drawing/2014/main" id="{F0E645FA-9A4F-88CC-0FEF-DD7ABA77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4489447"/>
            <a:ext cx="8846451" cy="350901"/>
          </a:xfrm>
          <a:prstGeom prst="rect">
            <a:avLst/>
          </a:prstGeom>
          <a:solidFill>
            <a:srgbClr val="0033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ts val="0"/>
              </a:spcBef>
              <a:buNone/>
              <a:defRPr/>
            </a:pPr>
            <a:r>
              <a:rPr lang="ja-JP" altLang="en-US" sz="13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窯の操作に応じ、</a:t>
            </a:r>
            <a:r>
              <a:rPr lang="en-US" altLang="ja-JP" sz="13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Python</a:t>
            </a:r>
            <a:r>
              <a:rPr lang="ja-JP" altLang="en-US" sz="13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のデータ分析及び画像解析技術を利用し、窯の品質操作を補助するためのアプリを自主開発。</a:t>
            </a:r>
            <a:endParaRPr lang="en-US" altLang="zh-TW" sz="1350" b="1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FDEFC4-DEE3-0BEB-651C-AA86BED6F60B}"/>
              </a:ext>
            </a:extLst>
          </p:cNvPr>
          <p:cNvSpPr/>
          <p:nvPr/>
        </p:nvSpPr>
        <p:spPr>
          <a:xfrm>
            <a:off x="406587" y="425745"/>
            <a:ext cx="3473623" cy="60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13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【</a:t>
            </a:r>
            <a:r>
              <a:rPr lang="zh-TW" altLang="en-US" sz="1013" b="1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各窯巨大泡</a:t>
            </a:r>
            <a:r>
              <a:rPr lang="ja-JP" altLang="en-US" sz="1013" b="1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自動警告の開発</a:t>
            </a:r>
            <a:r>
              <a:rPr lang="en-US" altLang="zh-TW" sz="1013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】</a:t>
            </a:r>
          </a:p>
          <a:p>
            <a:endParaRPr lang="en-US" altLang="zh-TW" sz="225" b="1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05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各窯のブレイクと巨大泡の関連性を確認するために、一時間毎に巨大泡の発生位置と規模を計算する必要がある。</a:t>
            </a:r>
            <a:endParaRPr lang="en-US" altLang="zh-TW" sz="105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TextBox 170">
            <a:extLst>
              <a:ext uri="{FF2B5EF4-FFF2-40B4-BE49-F238E27FC236}">
                <a16:creationId xmlns:a16="http://schemas.microsoft.com/office/drawing/2014/main" id="{B1AF2BA0-4ED3-B501-3FC5-C08A0FBDB740}"/>
              </a:ext>
            </a:extLst>
          </p:cNvPr>
          <p:cNvSpPr txBox="1"/>
          <p:nvPr/>
        </p:nvSpPr>
        <p:spPr>
          <a:xfrm>
            <a:off x="907449" y="1879825"/>
            <a:ext cx="400977" cy="183516"/>
          </a:xfrm>
          <a:prstGeom prst="rect">
            <a:avLst/>
          </a:prstGeom>
          <a:noFill/>
        </p:spPr>
        <p:txBody>
          <a:bodyPr wrap="square" lIns="57599" tIns="28799" rIns="57599" bIns="28799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TW" altLang="en-US" sz="7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檢查機</a:t>
            </a:r>
            <a:endParaRPr lang="en-US" altLang="zh-TW" sz="675" b="1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  <a:sym typeface="Arial" panose="020B0604020202020204" pitchFamily="34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C85E54A-B73D-DA3B-4E95-38472044511C}"/>
              </a:ext>
            </a:extLst>
          </p:cNvPr>
          <p:cNvCxnSpPr/>
          <p:nvPr/>
        </p:nvCxnSpPr>
        <p:spPr>
          <a:xfrm>
            <a:off x="938858" y="1799156"/>
            <a:ext cx="390964" cy="176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70">
            <a:extLst>
              <a:ext uri="{FF2B5EF4-FFF2-40B4-BE49-F238E27FC236}">
                <a16:creationId xmlns:a16="http://schemas.microsoft.com/office/drawing/2014/main" id="{287CE19B-256B-31A1-F9DB-D404B4D6102F}"/>
              </a:ext>
            </a:extLst>
          </p:cNvPr>
          <p:cNvSpPr txBox="1"/>
          <p:nvPr/>
        </p:nvSpPr>
        <p:spPr>
          <a:xfrm>
            <a:off x="5135932" y="423995"/>
            <a:ext cx="3540074" cy="411270"/>
          </a:xfrm>
          <a:prstGeom prst="rect">
            <a:avLst/>
          </a:prstGeom>
          <a:noFill/>
        </p:spPr>
        <p:txBody>
          <a:bodyPr wrap="square" lIns="57599" tIns="28799" rIns="57599" bIns="28799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TW" sz="1013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【</a:t>
            </a:r>
            <a:r>
              <a:rPr lang="ja-JP" altLang="en-US" sz="1013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縞模様監視映像のデータ化</a:t>
            </a:r>
            <a:r>
              <a:rPr lang="en-US" altLang="zh-TW" sz="1013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】</a:t>
            </a:r>
            <a:endParaRPr lang="en-US" altLang="zh-TW" sz="1013" b="1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TW" sz="1013" b="1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F44D2A-2198-0D47-9B8C-781FA0425097}"/>
              </a:ext>
            </a:extLst>
          </p:cNvPr>
          <p:cNvSpPr/>
          <p:nvPr/>
        </p:nvSpPr>
        <p:spPr>
          <a:xfrm>
            <a:off x="4943724" y="666170"/>
            <a:ext cx="3957644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75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薄板生産時に縞模様の波動は切折りの品質と関連するので、作業者は監視カメラの映像から判断する必要がある。ソフトウェアの開発により、映像をデータ化し、グラフ化することで、窯の品質操作を補助する。</a:t>
            </a:r>
            <a:endParaRPr lang="en-US" altLang="ja-JP" sz="975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97032-5B83-F54F-D2B2-67EDD88100D7}"/>
              </a:ext>
            </a:extLst>
          </p:cNvPr>
          <p:cNvSpPr/>
          <p:nvPr/>
        </p:nvSpPr>
        <p:spPr>
          <a:xfrm>
            <a:off x="381403" y="825719"/>
            <a:ext cx="3340307" cy="63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【</a:t>
            </a:r>
            <a:r>
              <a:rPr lang="zh-TW" altLang="en-US" sz="120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改善</a:t>
            </a:r>
            <a:r>
              <a:rPr lang="en-US" altLang="zh-TW" sz="120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】</a:t>
            </a:r>
          </a:p>
          <a:p>
            <a:endParaRPr lang="en-US" altLang="zh-TW" sz="225" b="1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巨大泡の自動警告プログラムを開発し、プログラムが自動的に計算し、閾値を超えるとすぐに関係者にメールで連絡する。</a:t>
            </a:r>
            <a:endParaRPr lang="en-US" altLang="zh-TW" sz="105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D6DB8B5-94A1-28F8-F220-462A8331BDF1}"/>
              </a:ext>
            </a:extLst>
          </p:cNvPr>
          <p:cNvCxnSpPr>
            <a:cxnSpLocks/>
          </p:cNvCxnSpPr>
          <p:nvPr/>
        </p:nvCxnSpPr>
        <p:spPr>
          <a:xfrm flipV="1">
            <a:off x="4589472" y="500668"/>
            <a:ext cx="0" cy="37229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B04C14D-9B36-402B-84D3-E689C1108D51}"/>
              </a:ext>
            </a:extLst>
          </p:cNvPr>
          <p:cNvSpPr/>
          <p:nvPr/>
        </p:nvSpPr>
        <p:spPr>
          <a:xfrm>
            <a:off x="446321" y="4124488"/>
            <a:ext cx="2655623" cy="253590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各窯は</a:t>
            </a:r>
            <a:r>
              <a:rPr lang="en-US" altLang="zh-TW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2024</a:t>
            </a:r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年</a:t>
            </a:r>
            <a:r>
              <a:rPr lang="en-US" altLang="zh-TW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07</a:t>
            </a:r>
            <a:r>
              <a:rPr lang="zh-TW" altLang="en-US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から導入使用</a:t>
            </a:r>
            <a:endParaRPr lang="en-US" altLang="zh-TW" sz="12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98B1C5EF-56BA-65AD-5AD2-B093B6E94B40}"/>
              </a:ext>
            </a:extLst>
          </p:cNvPr>
          <p:cNvSpPr/>
          <p:nvPr/>
        </p:nvSpPr>
        <p:spPr>
          <a:xfrm>
            <a:off x="5267479" y="4094597"/>
            <a:ext cx="2809118" cy="283481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2024</a:t>
            </a:r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年</a:t>
            </a:r>
            <a:r>
              <a:rPr lang="en-US" altLang="zh-TW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05</a:t>
            </a:r>
            <a:r>
              <a:rPr lang="zh-TW" altLang="en-US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から</a:t>
            </a:r>
            <a:r>
              <a:rPr lang="en-US" altLang="zh-TW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EF</a:t>
            </a:r>
            <a:r>
              <a:rPr lang="ja-JP" altLang="en-US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導入</a:t>
            </a:r>
            <a:r>
              <a:rPr lang="zh-TW" altLang="en-US" sz="12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endParaRPr lang="en-US" altLang="zh-TW" sz="12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箭號: 弧形左彎 16">
            <a:extLst>
              <a:ext uri="{FF2B5EF4-FFF2-40B4-BE49-F238E27FC236}">
                <a16:creationId xmlns:a16="http://schemas.microsoft.com/office/drawing/2014/main" id="{578BEF6C-9DF1-81B9-4FBE-5CA0AA5E4138}"/>
              </a:ext>
            </a:extLst>
          </p:cNvPr>
          <p:cNvSpPr/>
          <p:nvPr/>
        </p:nvSpPr>
        <p:spPr>
          <a:xfrm>
            <a:off x="7818114" y="2133467"/>
            <a:ext cx="288274" cy="831164"/>
          </a:xfrm>
          <a:prstGeom prst="curved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schemeClr val="tx1"/>
              </a:solidFill>
            </a:endParaRPr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1FE0430C-6F20-8BC4-4D77-AA46F3736941}"/>
              </a:ext>
            </a:extLst>
          </p:cNvPr>
          <p:cNvSpPr/>
          <p:nvPr/>
        </p:nvSpPr>
        <p:spPr>
          <a:xfrm>
            <a:off x="7905856" y="1562805"/>
            <a:ext cx="805076" cy="608983"/>
          </a:xfrm>
          <a:prstGeom prst="wedgeRoundRectCallout">
            <a:avLst>
              <a:gd name="adj1" fmla="val -96759"/>
              <a:gd name="adj2" fmla="val -4088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縞模様</a:t>
            </a:r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TW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監視映像</a:t>
            </a:r>
            <a:endParaRPr lang="zh-TW" altLang="en-US" sz="1050"/>
          </a:p>
        </p:txBody>
      </p:sp>
      <p:sp>
        <p:nvSpPr>
          <p:cNvPr id="19" name="語音泡泡: 圓角矩形 18">
            <a:extLst>
              <a:ext uri="{FF2B5EF4-FFF2-40B4-BE49-F238E27FC236}">
                <a16:creationId xmlns:a16="http://schemas.microsoft.com/office/drawing/2014/main" id="{238CA36F-E1B0-9C0B-AE17-63B0D7DC69A8}"/>
              </a:ext>
            </a:extLst>
          </p:cNvPr>
          <p:cNvSpPr/>
          <p:nvPr/>
        </p:nvSpPr>
        <p:spPr>
          <a:xfrm>
            <a:off x="7802756" y="3265374"/>
            <a:ext cx="1074991" cy="608983"/>
          </a:xfrm>
          <a:prstGeom prst="wedgeRoundRectCallout">
            <a:avLst>
              <a:gd name="adj1" fmla="val -114676"/>
              <a:gd name="adj2" fmla="val -1945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可視化 </a:t>
            </a:r>
            <a:endParaRPr lang="en-US" altLang="zh-TW" sz="105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データ</a:t>
            </a:r>
            <a:r>
              <a:rPr lang="zh-TW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化    </a:t>
            </a:r>
            <a:endParaRPr lang="en-US" altLang="zh-TW" sz="105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ソフトウェア開発</a:t>
            </a:r>
            <a:endParaRPr lang="zh-TW" altLang="en-US" sz="105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D236AD1-74E9-617C-95CD-F98D67493E4E}"/>
              </a:ext>
            </a:extLst>
          </p:cNvPr>
          <p:cNvSpPr/>
          <p:nvPr/>
        </p:nvSpPr>
        <p:spPr>
          <a:xfrm>
            <a:off x="2883744" y="2435964"/>
            <a:ext cx="1249675" cy="271573"/>
          </a:xfrm>
          <a:prstGeom prst="roundRect">
            <a:avLst/>
          </a:prstGeom>
          <a:solidFill>
            <a:srgbClr val="0033CC"/>
          </a:solidFill>
          <a:ln w="19050"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自動警告のメール</a:t>
            </a:r>
            <a:endParaRPr lang="zh-TW" altLang="en-US" sz="1050" b="1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8F01DE6-DEA7-505C-2573-703AA8ECDC37}"/>
              </a:ext>
            </a:extLst>
          </p:cNvPr>
          <p:cNvSpPr txBox="1"/>
          <p:nvPr/>
        </p:nvSpPr>
        <p:spPr>
          <a:xfrm>
            <a:off x="5001181" y="2452465"/>
            <a:ext cx="3263707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</a:t>
            </a:r>
            <a:r>
              <a:rPr kumimoji="1" lang="zh-TW" altLang="en-US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薄板生產創紀錄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982FF2E-7F38-232A-544F-F2280BCD340B}"/>
              </a:ext>
            </a:extLst>
          </p:cNvPr>
          <p:cNvSpPr txBox="1"/>
          <p:nvPr/>
        </p:nvSpPr>
        <p:spPr>
          <a:xfrm>
            <a:off x="679780" y="2480506"/>
            <a:ext cx="3511974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巨大泡伴隨大</a:t>
            </a:r>
            <a:r>
              <a:rPr kumimoji="1" lang="en-US" altLang="zh-TW" sz="2800" b="1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LOSS</a:t>
            </a:r>
            <a:endParaRPr kumimoji="1" lang="zh-TW" altLang="en-US" sz="2800" b="1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99BE4A2-9664-CB21-FBF0-D66A797AB686}"/>
              </a:ext>
            </a:extLst>
          </p:cNvPr>
          <p:cNvSpPr txBox="1"/>
          <p:nvPr/>
        </p:nvSpPr>
        <p:spPr>
          <a:xfrm>
            <a:off x="3166798" y="1167692"/>
            <a:ext cx="3263707" cy="95410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</a:t>
            </a:r>
            <a:r>
              <a:rPr lang="en-US" altLang="zh-TW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PYTHON</a:t>
            </a:r>
            <a:r>
              <a:rPr lang="zh-TW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完成新管理方式</a:t>
            </a:r>
            <a:endParaRPr lang="en-US" altLang="zh-TW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22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id="{E75186D2-E3F1-3368-9A87-F493AB67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805" y="910326"/>
            <a:ext cx="1271126" cy="717866"/>
          </a:xfrm>
          <a:prstGeom prst="rect">
            <a:avLst/>
          </a:prstGeom>
        </p:spPr>
      </p:pic>
      <p:sp>
        <p:nvSpPr>
          <p:cNvPr id="47" name="Rectangle 73">
            <a:extLst>
              <a:ext uri="{FF2B5EF4-FFF2-40B4-BE49-F238E27FC236}">
                <a16:creationId xmlns:a16="http://schemas.microsoft.com/office/drawing/2014/main" id="{4FA1043E-2ED4-3A2D-2517-46725B777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50" y="4192095"/>
            <a:ext cx="8387018" cy="350815"/>
          </a:xfrm>
          <a:prstGeom prst="rect">
            <a:avLst/>
          </a:prstGeom>
          <a:solidFill>
            <a:srgbClr val="0033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ts val="0"/>
              </a:spcBef>
              <a:buNone/>
              <a:defRPr/>
            </a:pPr>
            <a:r>
              <a:rPr lang="ja-JP" altLang="en-US" sz="15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簡易</a:t>
            </a:r>
            <a:r>
              <a:rPr lang="en-US" altLang="ja-JP" sz="15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USB </a:t>
            </a:r>
            <a:r>
              <a:rPr lang="ja-JP" altLang="en-US" sz="15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カメラと</a:t>
            </a:r>
            <a:r>
              <a:rPr lang="en-US" altLang="zh-TW" sz="15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Python</a:t>
            </a:r>
            <a:r>
              <a:rPr lang="ja-JP" altLang="en-US" sz="15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のデータ認識技術を合わせ、</a:t>
            </a:r>
            <a:r>
              <a:rPr lang="en-US" altLang="ja-JP" sz="15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Compliance</a:t>
            </a:r>
            <a:r>
              <a:rPr lang="ja-JP" altLang="en-US" sz="15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TW" altLang="en-US" sz="15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作業性</a:t>
            </a:r>
            <a:r>
              <a:rPr lang="ja-JP" altLang="en-US" sz="15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の向上を促進しました。</a:t>
            </a:r>
            <a:endParaRPr lang="en-US" altLang="zh-TW" sz="1500" b="1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0681BD9-779C-3CAC-A034-40F50F131ADA}"/>
              </a:ext>
            </a:extLst>
          </p:cNvPr>
          <p:cNvSpPr/>
          <p:nvPr/>
        </p:nvSpPr>
        <p:spPr>
          <a:xfrm>
            <a:off x="403504" y="102601"/>
            <a:ext cx="3150953" cy="1119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b="1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【</a:t>
            </a:r>
            <a:r>
              <a:rPr lang="ja-JP" altLang="en-US" sz="1200" b="1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撓み測定作業の自動化</a:t>
            </a:r>
            <a:r>
              <a:rPr lang="en-US" altLang="zh-TW" sz="1200" b="1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】</a:t>
            </a:r>
          </a:p>
          <a:p>
            <a:endParaRPr lang="en-US" altLang="zh-TW" sz="225" b="1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撓み測定作業は今年の本社監査で提案された作業の自動化。現在、旧式機械のため、作業員より測定してデータを手書きで記録している。</a:t>
            </a:r>
            <a:endParaRPr lang="en-US" altLang="zh-TW" sz="105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zh-TW" sz="105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zh-TW" sz="105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TextBox 170">
            <a:extLst>
              <a:ext uri="{FF2B5EF4-FFF2-40B4-BE49-F238E27FC236}">
                <a16:creationId xmlns:a16="http://schemas.microsoft.com/office/drawing/2014/main" id="{C14E39B9-BEA1-7A74-C9A7-17F97BE83AF3}"/>
              </a:ext>
            </a:extLst>
          </p:cNvPr>
          <p:cNvSpPr txBox="1"/>
          <p:nvPr/>
        </p:nvSpPr>
        <p:spPr>
          <a:xfrm>
            <a:off x="476879" y="1549494"/>
            <a:ext cx="400977" cy="183516"/>
          </a:xfrm>
          <a:prstGeom prst="rect">
            <a:avLst/>
          </a:prstGeom>
          <a:noFill/>
        </p:spPr>
        <p:txBody>
          <a:bodyPr wrap="square" lIns="57599" tIns="28799" rIns="57599" bIns="28799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TW" altLang="en-US" sz="75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檢查機</a:t>
            </a:r>
            <a:endParaRPr lang="en-US" altLang="zh-TW" sz="675" b="1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  <a:sym typeface="Arial" panose="020B0604020202020204" pitchFamily="34" charset="0"/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A3C3C6D-4A83-F59B-DB24-B46AB91B2C6C}"/>
              </a:ext>
            </a:extLst>
          </p:cNvPr>
          <p:cNvCxnSpPr/>
          <p:nvPr/>
        </p:nvCxnSpPr>
        <p:spPr>
          <a:xfrm>
            <a:off x="5034540" y="542611"/>
            <a:ext cx="390964" cy="176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8B41FEC5-4766-3130-3C3F-6FA5DD30031B}"/>
              </a:ext>
            </a:extLst>
          </p:cNvPr>
          <p:cNvSpPr/>
          <p:nvPr/>
        </p:nvSpPr>
        <p:spPr>
          <a:xfrm>
            <a:off x="5368979" y="3870366"/>
            <a:ext cx="2881405" cy="306230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ソフトウェアはテスト中、</a:t>
            </a:r>
            <a:r>
              <a:rPr lang="en-US" altLang="ja-JP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10</a:t>
            </a:r>
            <a:r>
              <a:rPr lang="ja-JP" altLang="en-US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月に使用開始の予定。</a:t>
            </a:r>
            <a:endParaRPr lang="en-US" altLang="ja-JP" sz="105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効果予測</a:t>
            </a:r>
            <a:r>
              <a:rPr lang="en-US" altLang="zh-TW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:20Hr/</a:t>
            </a:r>
            <a:r>
              <a:rPr lang="zh-TW" altLang="en-US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endParaRPr lang="en-US" altLang="zh-TW" sz="105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9E66FBB5-DC7B-CFAC-79F2-1B7D83ECDAA5}"/>
              </a:ext>
            </a:extLst>
          </p:cNvPr>
          <p:cNvSpPr/>
          <p:nvPr/>
        </p:nvSpPr>
        <p:spPr>
          <a:xfrm>
            <a:off x="3889379" y="1926879"/>
            <a:ext cx="725330" cy="83437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C664083-D04A-5F0F-577A-CC37A27A7866}"/>
              </a:ext>
            </a:extLst>
          </p:cNvPr>
          <p:cNvSpPr/>
          <p:nvPr/>
        </p:nvSpPr>
        <p:spPr>
          <a:xfrm>
            <a:off x="419313" y="2841765"/>
            <a:ext cx="4747338" cy="1004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【</a:t>
            </a:r>
            <a:r>
              <a:rPr lang="ja-JP" altLang="en-US" sz="105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改善案</a:t>
            </a:r>
            <a:r>
              <a:rPr lang="en-US" altLang="zh-TW" sz="105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】</a:t>
            </a:r>
          </a:p>
          <a:p>
            <a:endParaRPr lang="en-US" altLang="zh-TW" sz="225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r>
              <a:rPr lang="zh-TW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TW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①</a:t>
            </a:r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自動化を実現するために電気の見解によると、測定機械は古いので、通信モジュール、  </a:t>
            </a:r>
            <a:endParaRPr lang="en-US" altLang="ja-JP" sz="105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  PC</a:t>
            </a:r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、配線、配置の更新が必要、ソフトウェアの更新も外部業者に依頼が必要。</a:t>
            </a:r>
            <a:endParaRPr lang="en-US" altLang="zh-TW" sz="105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TW" altLang="en-US" sz="15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 </a:t>
            </a:r>
            <a:r>
              <a:rPr lang="en-US" altLang="zh-TW" sz="1013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⇒</a:t>
            </a:r>
            <a:r>
              <a:rPr lang="zh-TW" altLang="en-US" sz="15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05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改善コストが高すぎて、費用対効果が低い。</a:t>
            </a:r>
            <a:endParaRPr lang="en-US" altLang="zh-TW" sz="105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69FBC4E-6CE0-FE39-C7F1-8A66B51A8C60}"/>
              </a:ext>
            </a:extLst>
          </p:cNvPr>
          <p:cNvSpPr/>
          <p:nvPr/>
        </p:nvSpPr>
        <p:spPr>
          <a:xfrm>
            <a:off x="457436" y="3682684"/>
            <a:ext cx="4032654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② </a:t>
            </a:r>
            <a:r>
              <a:rPr lang="en-US" altLang="ja-JP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USB</a:t>
            </a:r>
            <a:r>
              <a:rPr lang="ja-JP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カメラを購入し、データ認識と自動化ソフトウェアを自主開発する。</a:t>
            </a:r>
            <a:endParaRPr lang="en-US" altLang="zh-TW" sz="105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TW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TW" altLang="en-US" sz="105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</a:t>
            </a:r>
            <a:r>
              <a:rPr lang="en-US" altLang="zh-TW" sz="1013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⇒</a:t>
            </a:r>
            <a:r>
              <a:rPr lang="zh-TW" altLang="en-US" sz="150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05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数千元のコストで自動化改善が可能。</a:t>
            </a:r>
            <a:endParaRPr lang="en-US" altLang="zh-TW" sz="150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語音泡泡: 矩形 56">
            <a:extLst>
              <a:ext uri="{FF2B5EF4-FFF2-40B4-BE49-F238E27FC236}">
                <a16:creationId xmlns:a16="http://schemas.microsoft.com/office/drawing/2014/main" id="{45BB7F64-72F8-489F-9FAA-8CAA22A8B7F7}"/>
              </a:ext>
            </a:extLst>
          </p:cNvPr>
          <p:cNvSpPr/>
          <p:nvPr/>
        </p:nvSpPr>
        <p:spPr>
          <a:xfrm>
            <a:off x="5183878" y="1868880"/>
            <a:ext cx="2986463" cy="390327"/>
          </a:xfrm>
          <a:prstGeom prst="wedgeRectCallout">
            <a:avLst>
              <a:gd name="adj1" fmla="val -25044"/>
              <a:gd name="adj2" fmla="val 8522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25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カメラを使用してデータを認識し、自動的に記録表に保存し、画像情報を自動的に保存し、検索可能にする。これにより、コンプライアンス違反を回避する。</a:t>
            </a:r>
            <a:r>
              <a:rPr lang="en-US" altLang="zh-TW" sz="825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 </a:t>
            </a:r>
            <a:endParaRPr lang="en-US" altLang="zh-TW" sz="825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B5DD2F5-48E6-0D46-E47A-C44D2D06638D}"/>
              </a:ext>
            </a:extLst>
          </p:cNvPr>
          <p:cNvSpPr/>
          <p:nvPr/>
        </p:nvSpPr>
        <p:spPr>
          <a:xfrm>
            <a:off x="5099431" y="1638047"/>
            <a:ext cx="31509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b="1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【</a:t>
            </a:r>
            <a:r>
              <a:rPr lang="ja-JP" altLang="en-US" sz="1050" b="1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数字認識ソフトウェアの開発</a:t>
            </a:r>
            <a:r>
              <a:rPr lang="en-US" altLang="zh-TW" sz="105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】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382129B5-9B82-8873-BB0D-7F709192915C}"/>
              </a:ext>
            </a:extLst>
          </p:cNvPr>
          <p:cNvGrpSpPr/>
          <p:nvPr/>
        </p:nvGrpSpPr>
        <p:grpSpPr>
          <a:xfrm>
            <a:off x="5608290" y="2437214"/>
            <a:ext cx="2432515" cy="1385405"/>
            <a:chOff x="7501741" y="3851700"/>
            <a:chExt cx="3243353" cy="1847206"/>
          </a:xfrm>
        </p:grpSpPr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421DB18D-1943-09F2-7E49-FCCD04CDB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1741" y="3864217"/>
              <a:ext cx="3243353" cy="1834689"/>
            </a:xfrm>
            <a:prstGeom prst="rect">
              <a:avLst/>
            </a:prstGeom>
          </p:spPr>
        </p:pic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FE71C3F5-357A-862A-C622-0FFBA6F89D4D}"/>
                </a:ext>
              </a:extLst>
            </p:cNvPr>
            <p:cNvSpPr/>
            <p:nvPr/>
          </p:nvSpPr>
          <p:spPr>
            <a:xfrm>
              <a:off x="8350199" y="3851700"/>
              <a:ext cx="1757513" cy="275842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5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認識ソフト開発</a:t>
              </a:r>
              <a:endParaRPr lang="zh-TW" altLang="en-US" sz="105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3662AC5B-A8AA-BC40-D496-A9E6893670FA}"/>
              </a:ext>
            </a:extLst>
          </p:cNvPr>
          <p:cNvGrpSpPr/>
          <p:nvPr/>
        </p:nvGrpSpPr>
        <p:grpSpPr>
          <a:xfrm>
            <a:off x="507690" y="847766"/>
            <a:ext cx="2940051" cy="1554615"/>
            <a:chOff x="987566" y="1547079"/>
            <a:chExt cx="3920068" cy="2072820"/>
          </a:xfrm>
        </p:grpSpPr>
        <p:pic>
          <p:nvPicPr>
            <p:cNvPr id="65" name="圖片 64">
              <a:extLst>
                <a:ext uri="{FF2B5EF4-FFF2-40B4-BE49-F238E27FC236}">
                  <a16:creationId xmlns:a16="http://schemas.microsoft.com/office/drawing/2014/main" id="{928BEB9F-D58D-27B3-E3CA-46B19AFF4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566" y="1547079"/>
              <a:ext cx="3920068" cy="2072820"/>
            </a:xfrm>
            <a:prstGeom prst="rect">
              <a:avLst/>
            </a:prstGeom>
          </p:spPr>
        </p:pic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61ADF22E-34E7-851C-4D81-9627C6E1A1B7}"/>
                </a:ext>
              </a:extLst>
            </p:cNvPr>
            <p:cNvSpPr/>
            <p:nvPr/>
          </p:nvSpPr>
          <p:spPr>
            <a:xfrm>
              <a:off x="3042238" y="2985895"/>
              <a:ext cx="406788" cy="3095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13"/>
            </a:p>
          </p:txBody>
        </p: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8EC4E37-C714-F4A5-1736-395281F08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8850" y="2092173"/>
              <a:ext cx="743389" cy="89372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圖片 67">
            <a:extLst>
              <a:ext uri="{FF2B5EF4-FFF2-40B4-BE49-F238E27FC236}">
                <a16:creationId xmlns:a16="http://schemas.microsoft.com/office/drawing/2014/main" id="{DEF1A592-2FEC-2F8B-1042-116022DB4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599" y="287610"/>
            <a:ext cx="1235951" cy="1355056"/>
          </a:xfrm>
          <a:prstGeom prst="rect">
            <a:avLst/>
          </a:prstGeom>
        </p:spPr>
      </p:pic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6F8EB006-5385-B7ED-735D-5E0860659B63}"/>
              </a:ext>
            </a:extLst>
          </p:cNvPr>
          <p:cNvSpPr/>
          <p:nvPr/>
        </p:nvSpPr>
        <p:spPr>
          <a:xfrm>
            <a:off x="490267" y="2468136"/>
            <a:ext cx="2957474" cy="36008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作業ごとにデータを手書きで</a:t>
            </a:r>
            <a:r>
              <a:rPr lang="en-US" altLang="ja-JP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100</a:t>
            </a:r>
            <a:r>
              <a:rPr lang="ja-JP" altLang="en-US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回以上転記し、データを手動で記録表に入力する。</a:t>
            </a:r>
            <a:endParaRPr lang="en-US" altLang="zh-TW" sz="105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857BE0A-2BDB-F21C-338B-E338B4B7389A}"/>
              </a:ext>
            </a:extLst>
          </p:cNvPr>
          <p:cNvSpPr/>
          <p:nvPr/>
        </p:nvSpPr>
        <p:spPr>
          <a:xfrm>
            <a:off x="4991734" y="83629"/>
            <a:ext cx="15247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【USB</a:t>
            </a:r>
            <a:r>
              <a:rPr lang="ja-JP" altLang="en-US" sz="1050" b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カメラの設置</a:t>
            </a:r>
            <a:r>
              <a:rPr lang="en-US" altLang="zh-TW" sz="105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】</a:t>
            </a:r>
          </a:p>
        </p:txBody>
      </p: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21438053-E2D6-045C-4E06-282C1686C44B}"/>
              </a:ext>
            </a:extLst>
          </p:cNvPr>
          <p:cNvCxnSpPr>
            <a:cxnSpLocks/>
          </p:cNvCxnSpPr>
          <p:nvPr/>
        </p:nvCxnSpPr>
        <p:spPr>
          <a:xfrm flipH="1">
            <a:off x="7222125" y="762047"/>
            <a:ext cx="221874" cy="27714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6F641949-B79A-9DEE-EA40-0C37617A765F}"/>
              </a:ext>
            </a:extLst>
          </p:cNvPr>
          <p:cNvCxnSpPr>
            <a:cxnSpLocks/>
          </p:cNvCxnSpPr>
          <p:nvPr/>
        </p:nvCxnSpPr>
        <p:spPr>
          <a:xfrm>
            <a:off x="7484099" y="765828"/>
            <a:ext cx="69905" cy="39552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>
            <a:extLst>
              <a:ext uri="{FF2B5EF4-FFF2-40B4-BE49-F238E27FC236}">
                <a16:creationId xmlns:a16="http://schemas.microsoft.com/office/drawing/2014/main" id="{3446A6E5-5C6C-57C9-8947-509F9DB5866B}"/>
              </a:ext>
            </a:extLst>
          </p:cNvPr>
          <p:cNvSpPr/>
          <p:nvPr/>
        </p:nvSpPr>
        <p:spPr>
          <a:xfrm>
            <a:off x="7256502" y="455087"/>
            <a:ext cx="374996" cy="3436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cxnSp>
        <p:nvCxnSpPr>
          <p:cNvPr id="74" name="接點: 肘形 73">
            <a:extLst>
              <a:ext uri="{FF2B5EF4-FFF2-40B4-BE49-F238E27FC236}">
                <a16:creationId xmlns:a16="http://schemas.microsoft.com/office/drawing/2014/main" id="{4B9BD6D0-EE6E-AB74-B46D-334942FAD8EB}"/>
              </a:ext>
            </a:extLst>
          </p:cNvPr>
          <p:cNvCxnSpPr>
            <a:cxnSpLocks/>
          </p:cNvCxnSpPr>
          <p:nvPr/>
        </p:nvCxnSpPr>
        <p:spPr>
          <a:xfrm flipV="1">
            <a:off x="6516503" y="637374"/>
            <a:ext cx="677366" cy="6021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D912E3FD-DB30-0B97-4B29-3A22B78CA8C4}"/>
              </a:ext>
            </a:extLst>
          </p:cNvPr>
          <p:cNvSpPr/>
          <p:nvPr/>
        </p:nvSpPr>
        <p:spPr>
          <a:xfrm>
            <a:off x="5199695" y="452200"/>
            <a:ext cx="1352537" cy="406413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5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簡易カメラをデータ表示画面の上部に固定</a:t>
            </a:r>
            <a:endParaRPr lang="en-US" altLang="zh-TW" sz="105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5FF2BE83-92F5-A004-D80D-3EB51AF30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98" y="3676549"/>
            <a:ext cx="187008" cy="203003"/>
          </a:xfrm>
          <a:prstGeom prst="rect">
            <a:avLst/>
          </a:prstGeom>
        </p:spPr>
      </p:pic>
      <p:sp>
        <p:nvSpPr>
          <p:cNvPr id="79" name="文字方塊 78">
            <a:extLst>
              <a:ext uri="{FF2B5EF4-FFF2-40B4-BE49-F238E27FC236}">
                <a16:creationId xmlns:a16="http://schemas.microsoft.com/office/drawing/2014/main" id="{7D09B449-B8DE-0824-A929-FB6FF3BC7EBB}"/>
              </a:ext>
            </a:extLst>
          </p:cNvPr>
          <p:cNvSpPr txBox="1"/>
          <p:nvPr/>
        </p:nvSpPr>
        <p:spPr>
          <a:xfrm>
            <a:off x="3166798" y="1167692"/>
            <a:ext cx="3263707" cy="181588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他社曾經發生的檢查資料偽照</a:t>
            </a:r>
            <a:endParaRPr lang="en-US" altLang="zh-TW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/>
            <a:r>
              <a:rPr lang="en-US" altLang="zh-TW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Compliance</a:t>
            </a:r>
            <a:r>
              <a:rPr lang="zh-TW" altLang="en-US" sz="2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違反防止</a:t>
            </a:r>
            <a:endParaRPr lang="en-US" altLang="zh-TW" sz="2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73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E40EB9-5008-5DFB-0759-F8683E5B8CDE}"/>
              </a:ext>
            </a:extLst>
          </p:cNvPr>
          <p:cNvSpPr txBox="1">
            <a:spLocks noChangeArrowheads="1"/>
          </p:cNvSpPr>
          <p:nvPr/>
        </p:nvSpPr>
        <p:spPr>
          <a:xfrm>
            <a:off x="193007" y="52282"/>
            <a:ext cx="4204335" cy="36292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ctr"/>
            <a:r>
              <a:rPr lang="en-US" altLang="zh-TW" sz="2400" b="1">
                <a:solidFill>
                  <a:schemeClr val="bg1"/>
                </a:solidFill>
                <a:latin typeface="Meiryo UI"/>
                <a:ea typeface="Meiryo UI"/>
              </a:rPr>
              <a:t>DX</a:t>
            </a:r>
            <a:r>
              <a:rPr lang="zh-TW" altLang="en-US" sz="2400" b="1">
                <a:solidFill>
                  <a:schemeClr val="bg1"/>
                </a:solidFill>
                <a:latin typeface="Meiryo UI"/>
                <a:ea typeface="Meiryo UI"/>
              </a:rPr>
              <a:t>事例</a:t>
            </a:r>
            <a:r>
              <a:rPr lang="en-US" altLang="zh-TW" sz="2400" b="1">
                <a:solidFill>
                  <a:schemeClr val="bg1"/>
                </a:solidFill>
                <a:latin typeface="Meiryo UI"/>
                <a:ea typeface="Meiryo UI"/>
              </a:rPr>
              <a:t>-</a:t>
            </a:r>
            <a:r>
              <a:rPr lang="en-US" altLang="zh-TW" sz="2400" b="1" err="1">
                <a:solidFill>
                  <a:schemeClr val="bg1"/>
                </a:solidFill>
                <a:latin typeface="Meiryo UI"/>
                <a:ea typeface="Meiryo UI"/>
              </a:rPr>
              <a:t>見える</a:t>
            </a:r>
            <a:r>
              <a:rPr lang="zh-TW" altLang="en-US" sz="2400" b="1">
                <a:solidFill>
                  <a:schemeClr val="bg1"/>
                </a:solidFill>
                <a:latin typeface="Meiryo UI"/>
                <a:ea typeface="Meiryo UI"/>
              </a:rPr>
              <a:t>化</a:t>
            </a:r>
            <a:r>
              <a:rPr lang="en-US" altLang="zh-TW" sz="1800" b="1">
                <a:solidFill>
                  <a:schemeClr val="bg1"/>
                </a:solidFill>
                <a:latin typeface="Meiryo UI"/>
                <a:ea typeface="Meiryo UI"/>
              </a:rPr>
              <a:t>(Tableau)</a:t>
            </a:r>
            <a:endParaRPr lang="en-US" altLang="zh-TW" sz="2400" b="1">
              <a:solidFill>
                <a:schemeClr val="bg1"/>
              </a:solidFill>
              <a:latin typeface="Meiryo UI"/>
              <a:ea typeface="Meiryo UI"/>
            </a:endParaRPr>
          </a:p>
        </p:txBody>
      </p:sp>
      <p:sp>
        <p:nvSpPr>
          <p:cNvPr id="27" name="Rectangle 73"/>
          <p:cNvSpPr>
            <a:spLocks noChangeArrowheads="1"/>
          </p:cNvSpPr>
          <p:nvPr/>
        </p:nvSpPr>
        <p:spPr bwMode="auto">
          <a:xfrm>
            <a:off x="264632" y="4597042"/>
            <a:ext cx="8242361" cy="283143"/>
          </a:xfrm>
          <a:prstGeom prst="rect">
            <a:avLst/>
          </a:prstGeom>
          <a:solidFill>
            <a:srgbClr val="0033C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68580" tIns="34290" rIns="68580" bIns="34290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TW" sz="1500" b="1" err="1">
                <a:solidFill>
                  <a:prstClr val="white"/>
                </a:solidFill>
                <a:latin typeface="Meiryo UI"/>
                <a:ea typeface="Meiryo UI"/>
              </a:rPr>
              <a:t>Tableauの自動化データチャートは</a:t>
            </a:r>
            <a:r>
              <a:rPr lang="ja-JP" altLang="en-US" sz="1500" b="1">
                <a:solidFill>
                  <a:prstClr val="white"/>
                </a:solidFill>
                <a:latin typeface="Meiryo UI"/>
                <a:ea typeface="Meiryo UI"/>
              </a:rPr>
              <a:t>開発後期の段階</a:t>
            </a:r>
            <a:r>
              <a:rPr lang="en-US" altLang="ja-JP" sz="1500" b="1">
                <a:solidFill>
                  <a:prstClr val="white"/>
                </a:solidFill>
                <a:latin typeface="Meiryo UI"/>
                <a:ea typeface="Meiryo UI"/>
              </a:rPr>
              <a:t>,YF</a:t>
            </a:r>
            <a:r>
              <a:rPr lang="zh-TW" altLang="en-US" sz="1500" b="1">
                <a:solidFill>
                  <a:prstClr val="white"/>
                </a:solidFill>
                <a:latin typeface="Meiryo UI"/>
                <a:ea typeface="Meiryo UI"/>
              </a:rPr>
              <a:t> </a:t>
            </a:r>
            <a:r>
              <a:rPr lang="en-US" altLang="zh-TW" sz="1500" b="1">
                <a:solidFill>
                  <a:prstClr val="white"/>
                </a:solidFill>
                <a:latin typeface="Meiryo UI"/>
                <a:ea typeface="Meiryo UI"/>
              </a:rPr>
              <a:t>4Q </a:t>
            </a:r>
            <a:r>
              <a:rPr lang="ja-JP" altLang="en-US" sz="1500" b="1">
                <a:solidFill>
                  <a:prstClr val="white"/>
                </a:solidFill>
                <a:latin typeface="Meiryo UI"/>
                <a:ea typeface="Meiryo UI"/>
              </a:rPr>
              <a:t>完了する予定</a:t>
            </a:r>
            <a:r>
              <a:rPr lang="zh-TW" altLang="en-US" sz="1500" b="1">
                <a:solidFill>
                  <a:prstClr val="white"/>
                </a:solidFill>
                <a:latin typeface="Meiryo UI"/>
                <a:ea typeface="Meiryo UI"/>
              </a:rPr>
              <a:t>。</a:t>
            </a:r>
            <a:endParaRPr lang="en-US" altLang="zh-TW" sz="1500" b="1">
              <a:solidFill>
                <a:prstClr val="white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8EF1C261-0F6D-A51D-F357-5B5BEDA9722F}"/>
              </a:ext>
            </a:extLst>
          </p:cNvPr>
          <p:cNvSpPr txBox="1">
            <a:spLocks noChangeArrowheads="1"/>
          </p:cNvSpPr>
          <p:nvPr/>
        </p:nvSpPr>
        <p:spPr>
          <a:xfrm>
            <a:off x="183155" y="490530"/>
            <a:ext cx="8242361" cy="221420"/>
          </a:xfrm>
          <a:prstGeom prst="rect">
            <a:avLst/>
          </a:prstGeom>
        </p:spPr>
        <p:txBody>
          <a:bodyPr vert="horz" lIns="68580" tIns="34290" rIns="68580" bIns="3429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ctr"/>
            <a:r>
              <a:rPr lang="en-US" altLang="zh-TW" sz="1350" b="1" u="sng">
                <a:solidFill>
                  <a:prstClr val="black"/>
                </a:solidFill>
                <a:latin typeface="Meiryo UI"/>
                <a:ea typeface="Meiryo UI"/>
              </a:rPr>
              <a:t>1.【</a:t>
            </a:r>
            <a:r>
              <a:rPr lang="zh-TW" altLang="en-US" sz="1350" b="1" u="sng">
                <a:solidFill>
                  <a:prstClr val="black"/>
                </a:solidFill>
                <a:latin typeface="Meiryo UI"/>
                <a:ea typeface="Meiryo UI"/>
              </a:rPr>
              <a:t>目標</a:t>
            </a:r>
            <a:r>
              <a:rPr lang="en-US" altLang="zh-TW" sz="1350" b="1" u="sng">
                <a:solidFill>
                  <a:prstClr val="black"/>
                </a:solidFill>
                <a:latin typeface="Meiryo UI"/>
                <a:ea typeface="Meiryo UI"/>
              </a:rPr>
              <a:t>】</a:t>
            </a:r>
            <a:r>
              <a:rPr lang="en-US" altLang="zh-TW" sz="1350" b="1">
                <a:solidFill>
                  <a:prstClr val="black"/>
                </a:solidFill>
                <a:latin typeface="Meiryo UI"/>
                <a:ea typeface="Meiryo UI"/>
              </a:rPr>
              <a:t>2024</a:t>
            </a:r>
            <a:r>
              <a:rPr lang="zh-TW" altLang="en-US" sz="1350" b="1">
                <a:solidFill>
                  <a:prstClr val="black"/>
                </a:solidFill>
                <a:latin typeface="Meiryo UI"/>
                <a:ea typeface="Meiryo UI"/>
              </a:rPr>
              <a:t>目標は</a:t>
            </a:r>
            <a:r>
              <a:rPr lang="zh-TW" altLang="en-US" sz="1350" b="1">
                <a:solidFill>
                  <a:srgbClr val="FF0000"/>
                </a:solidFill>
                <a:latin typeface="Meiryo UI"/>
                <a:ea typeface="Meiryo UI"/>
              </a:rPr>
              <a:t>生産情報</a:t>
            </a:r>
            <a:r>
              <a:rPr lang="zh-TW" altLang="en-US" sz="1350" b="1">
                <a:solidFill>
                  <a:prstClr val="black"/>
                </a:solidFill>
                <a:latin typeface="Meiryo UI"/>
                <a:ea typeface="Meiryo UI"/>
              </a:rPr>
              <a:t>及び</a:t>
            </a:r>
            <a:r>
              <a:rPr lang="zh-TW" altLang="en-US" sz="1350" b="1">
                <a:solidFill>
                  <a:srgbClr val="FF0000"/>
                </a:solidFill>
                <a:latin typeface="Meiryo UI"/>
                <a:ea typeface="Meiryo UI"/>
              </a:rPr>
              <a:t>朝礼報告</a:t>
            </a:r>
            <a:r>
              <a:rPr lang="zh-TW" altLang="en-US" sz="1350" b="1">
                <a:solidFill>
                  <a:prstClr val="black"/>
                </a:solidFill>
                <a:latin typeface="Meiryo UI"/>
                <a:ea typeface="Meiryo UI"/>
              </a:rPr>
              <a:t>で行い、</a:t>
            </a:r>
            <a:r>
              <a:rPr lang="en-US" altLang="zh-TW" sz="1350" b="1">
                <a:solidFill>
                  <a:prstClr val="black"/>
                </a:solidFill>
                <a:latin typeface="Meiryo UI"/>
                <a:ea typeface="Meiryo UI"/>
              </a:rPr>
              <a:t> </a:t>
            </a:r>
            <a:r>
              <a:rPr lang="zh-TW" altLang="en-US" sz="1350" b="1">
                <a:solidFill>
                  <a:prstClr val="black"/>
                </a:solidFill>
                <a:latin typeface="Meiryo UI"/>
                <a:ea typeface="Meiryo UI"/>
              </a:rPr>
              <a:t>包含</a:t>
            </a:r>
            <a:r>
              <a:rPr lang="zh-TW" altLang="en-US" sz="1350" b="1">
                <a:solidFill>
                  <a:schemeClr val="accent1"/>
                </a:solidFill>
                <a:latin typeface="Meiryo UI"/>
                <a:ea typeface="Meiryo UI"/>
              </a:rPr>
              <a:t>生產情報システムの移転</a:t>
            </a:r>
            <a:r>
              <a:rPr lang="zh-TW" altLang="en-US" sz="1350" b="1">
                <a:solidFill>
                  <a:prstClr val="black"/>
                </a:solidFill>
                <a:latin typeface="Meiryo UI"/>
                <a:ea typeface="Meiryo UI"/>
              </a:rPr>
              <a:t>及び</a:t>
            </a:r>
            <a:r>
              <a:rPr lang="zh-TW" altLang="en-US" sz="1350" b="1">
                <a:solidFill>
                  <a:schemeClr val="accent1"/>
                </a:solidFill>
                <a:latin typeface="Meiryo UI"/>
                <a:ea typeface="Meiryo UI"/>
              </a:rPr>
              <a:t>部課長会議</a:t>
            </a:r>
            <a:r>
              <a:rPr lang="zh-TW" altLang="en-US" sz="1350" b="1">
                <a:solidFill>
                  <a:prstClr val="black"/>
                </a:solidFill>
                <a:latin typeface="Meiryo UI"/>
                <a:ea typeface="Meiryo UI"/>
              </a:rPr>
              <a:t>の構築。</a:t>
            </a:r>
            <a:endParaRPr kumimoji="0" lang="en-US" altLang="zh-TW" sz="1350" b="1">
              <a:solidFill>
                <a:prstClr val="black"/>
              </a:solidFill>
              <a:latin typeface="Meiryo UI"/>
              <a:ea typeface="Meiryo UI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A6138E9-E551-EBEA-F3D0-46C9E23AD0C0}"/>
              </a:ext>
            </a:extLst>
          </p:cNvPr>
          <p:cNvGrpSpPr/>
          <p:nvPr/>
        </p:nvGrpSpPr>
        <p:grpSpPr>
          <a:xfrm>
            <a:off x="441581" y="793583"/>
            <a:ext cx="3411066" cy="1542930"/>
            <a:chOff x="1612889" y="895668"/>
            <a:chExt cx="4540325" cy="2701207"/>
          </a:xfrm>
        </p:grpSpPr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CB298115-60E8-73B0-AB56-F6DAA7187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2889" y="903611"/>
              <a:ext cx="4540325" cy="26932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8144596-26AD-E213-24FA-47BE0CAF877D}"/>
                </a:ext>
              </a:extLst>
            </p:cNvPr>
            <p:cNvSpPr/>
            <p:nvPr/>
          </p:nvSpPr>
          <p:spPr>
            <a:xfrm>
              <a:off x="2345031" y="895668"/>
              <a:ext cx="2616415" cy="28803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TW" altLang="en-US" sz="1200" b="1" u="sng">
                  <a:solidFill>
                    <a:schemeClr val="accent1"/>
                  </a:solidFill>
                  <a:latin typeface="Microsoft YaHei"/>
                  <a:ea typeface="Microsoft YaHei"/>
                </a:rPr>
                <a:t>製一 生產情報予想</a:t>
              </a:r>
              <a:r>
                <a:rPr lang="en-US" altLang="zh-TW" sz="1200" b="1" u="sng">
                  <a:solidFill>
                    <a:schemeClr val="accent1"/>
                  </a:solidFill>
                  <a:latin typeface="Microsoft YaHei"/>
                  <a:ea typeface="Microsoft YaHei"/>
                </a:rPr>
                <a:t>Map</a:t>
              </a:r>
              <a:endParaRPr lang="ja-JP" altLang="en-US" sz="1200" b="1" u="sng">
                <a:solidFill>
                  <a:schemeClr val="accent1"/>
                </a:solidFill>
                <a:latin typeface="Microsoft YaHei"/>
                <a:ea typeface="Microsoft YaHei"/>
              </a:endParaRPr>
            </a:p>
          </p:txBody>
        </p:sp>
      </p:grp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29DBFD3-21BC-7407-482C-A4E05EB8AE92}"/>
              </a:ext>
            </a:extLst>
          </p:cNvPr>
          <p:cNvCxnSpPr>
            <a:cxnSpLocks/>
          </p:cNvCxnSpPr>
          <p:nvPr/>
        </p:nvCxnSpPr>
        <p:spPr>
          <a:xfrm flipV="1">
            <a:off x="4659038" y="683783"/>
            <a:ext cx="7727" cy="38665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868441" y="1572329"/>
            <a:ext cx="707520" cy="230832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050" b="1" u="sng">
                <a:latin typeface="Microsoft YaHei"/>
                <a:ea typeface="Microsoft YaHei"/>
              </a:rPr>
              <a:t>朝礼報告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5D3C283-14B4-B5A3-9EF1-EAC78F71FEB8}"/>
              </a:ext>
            </a:extLst>
          </p:cNvPr>
          <p:cNvGrpSpPr/>
          <p:nvPr/>
        </p:nvGrpSpPr>
        <p:grpSpPr>
          <a:xfrm>
            <a:off x="2848117" y="2482197"/>
            <a:ext cx="1243328" cy="1887659"/>
            <a:chOff x="4662338" y="3829122"/>
            <a:chExt cx="1657771" cy="2516879"/>
          </a:xfrm>
        </p:grpSpPr>
        <p:sp>
          <p:nvSpPr>
            <p:cNvPr id="147" name="右大括弧 146">
              <a:extLst>
                <a:ext uri="{FF2B5EF4-FFF2-40B4-BE49-F238E27FC236}">
                  <a16:creationId xmlns:a16="http://schemas.microsoft.com/office/drawing/2014/main" id="{697919A0-89C0-10A8-2702-F62DC865562F}"/>
                </a:ext>
              </a:extLst>
            </p:cNvPr>
            <p:cNvSpPr/>
            <p:nvPr/>
          </p:nvSpPr>
          <p:spPr>
            <a:xfrm rot="10800000">
              <a:off x="4662338" y="3946401"/>
              <a:ext cx="278868" cy="1444101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zh-TW" altLang="en-US" sz="1013" ker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BEB8896D-B51A-C68B-FAAA-8DB505656210}"/>
                </a:ext>
              </a:extLst>
            </p:cNvPr>
            <p:cNvSpPr/>
            <p:nvPr/>
          </p:nvSpPr>
          <p:spPr>
            <a:xfrm>
              <a:off x="4826607" y="5655625"/>
              <a:ext cx="1459562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88" indent="-128588" defTabSz="742928">
                <a:buFont typeface="Wingdings" panose="05000000000000000000" pitchFamily="2" charset="2"/>
                <a:buChar char="u"/>
              </a:pPr>
              <a:r>
                <a:rPr lang="en-US" altLang="ja-JP" sz="900" b="1">
                  <a:solidFill>
                    <a:prstClr val="black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Oracle DB</a:t>
              </a:r>
              <a:endParaRPr lang="ja-JP" altLang="en-US" sz="900" b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04F6CA9-B0C3-EF38-5540-797B84E6CEC2}"/>
                </a:ext>
              </a:extLst>
            </p:cNvPr>
            <p:cNvSpPr/>
            <p:nvPr/>
          </p:nvSpPr>
          <p:spPr>
            <a:xfrm>
              <a:off x="4823393" y="5949054"/>
              <a:ext cx="1496716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88" indent="-128588" defTabSz="742928">
                <a:buFont typeface="Wingdings" panose="05000000000000000000" pitchFamily="2" charset="2"/>
                <a:buChar char="u"/>
              </a:pPr>
              <a:r>
                <a:rPr lang="en-US" altLang="zh-TW" sz="900" b="1">
                  <a:solidFill>
                    <a:prstClr val="black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Excel</a:t>
              </a:r>
              <a:r>
                <a:rPr lang="zh-TW" altLang="en-US" sz="900" b="1">
                  <a:solidFill>
                    <a:prstClr val="black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入力資料</a:t>
              </a:r>
              <a:endParaRPr lang="ja-JP" altLang="en-US" sz="900" b="1">
                <a:solidFill>
                  <a:prstClr val="black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0" name="圓角矩形 114">
              <a:extLst>
                <a:ext uri="{FF2B5EF4-FFF2-40B4-BE49-F238E27FC236}">
                  <a16:creationId xmlns:a16="http://schemas.microsoft.com/office/drawing/2014/main" id="{D2813ADD-81A4-CF2C-C70B-D07C4CE129A5}"/>
                </a:ext>
              </a:extLst>
            </p:cNvPr>
            <p:cNvSpPr/>
            <p:nvPr/>
          </p:nvSpPr>
          <p:spPr>
            <a:xfrm>
              <a:off x="4939195" y="3829122"/>
              <a:ext cx="1250568" cy="234000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>
                <a:defRPr/>
              </a:pPr>
              <a:r>
                <a:rPr kumimoji="0" lang="en-US" altLang="zh-TW" sz="900" kern="0">
                  <a:solidFill>
                    <a:prstClr val="black"/>
                  </a:solidFill>
                  <a:latin typeface="Microsoft YaHei"/>
                  <a:ea typeface="Microsoft YaHei"/>
                </a:rPr>
                <a:t>‧</a:t>
              </a:r>
              <a:r>
                <a:rPr kumimoji="0" lang="zh-TW" altLang="en-US" sz="900" b="1" kern="0">
                  <a:solidFill>
                    <a:sysClr val="windowText" lastClr="000000"/>
                  </a:solidFill>
                  <a:latin typeface="Microsoft YaHei"/>
                  <a:ea typeface="Microsoft YaHei"/>
                </a:rPr>
                <a:t>採板検査</a:t>
              </a:r>
              <a:r>
                <a:rPr kumimoji="0" lang="ja-JP" altLang="en-US" sz="900" b="1" kern="0">
                  <a:solidFill>
                    <a:sysClr val="windowText" lastClr="000000"/>
                  </a:solidFill>
                  <a:latin typeface="Microsoft YaHei"/>
                  <a:ea typeface="Microsoft YaHei"/>
                </a:rPr>
                <a:t>入力</a:t>
              </a:r>
              <a:endParaRPr kumimoji="0" lang="en-US" altLang="ja-JP" sz="825" b="1" kern="0">
                <a:solidFill>
                  <a:sysClr val="windowText" lastClr="000000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51" name="圓角矩形 115">
              <a:extLst>
                <a:ext uri="{FF2B5EF4-FFF2-40B4-BE49-F238E27FC236}">
                  <a16:creationId xmlns:a16="http://schemas.microsoft.com/office/drawing/2014/main" id="{409526C0-00FC-01B2-7CC8-E2EF733F555A}"/>
                </a:ext>
              </a:extLst>
            </p:cNvPr>
            <p:cNvSpPr/>
            <p:nvPr/>
          </p:nvSpPr>
          <p:spPr>
            <a:xfrm>
              <a:off x="4939196" y="4117154"/>
              <a:ext cx="1243431" cy="234000"/>
            </a:xfrm>
            <a:prstGeom prst="roundRect">
              <a:avLst/>
            </a:prstGeom>
            <a:noFill/>
            <a:ln w="25400" cap="flat" cmpd="sng" algn="ctr">
              <a:solidFill>
                <a:srgbClr val="579BFF"/>
              </a:solidFill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>
                <a:defRPr/>
              </a:pPr>
              <a:r>
                <a:rPr kumimoji="0" lang="en-US" altLang="zh-TW" sz="900" kern="0">
                  <a:solidFill>
                    <a:prstClr val="black"/>
                  </a:solidFill>
                  <a:latin typeface="Microsoft YaHei"/>
                  <a:ea typeface="Microsoft YaHei"/>
                </a:rPr>
                <a:t>‧</a:t>
              </a:r>
              <a:r>
                <a:rPr kumimoji="0" lang="zh-TW" altLang="en-US" sz="900" b="1" kern="0">
                  <a:solidFill>
                    <a:sysClr val="windowText" lastClr="000000"/>
                  </a:solidFill>
                  <a:latin typeface="Microsoft YaHei"/>
                  <a:ea typeface="Microsoft YaHei"/>
                </a:rPr>
                <a:t>外観検査</a:t>
              </a:r>
              <a:r>
                <a:rPr kumimoji="0" lang="ja-JP" altLang="en-US" sz="900" b="1" kern="0">
                  <a:solidFill>
                    <a:sysClr val="windowText" lastClr="000000"/>
                  </a:solidFill>
                  <a:latin typeface="Microsoft YaHei"/>
                  <a:ea typeface="Microsoft YaHei"/>
                </a:rPr>
                <a:t>入力</a:t>
              </a:r>
              <a:endParaRPr kumimoji="0" lang="en-US" altLang="ja-JP" sz="900" b="1" kern="0">
                <a:solidFill>
                  <a:sysClr val="windowText" lastClr="000000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52" name="圓角矩形 116">
              <a:extLst>
                <a:ext uri="{FF2B5EF4-FFF2-40B4-BE49-F238E27FC236}">
                  <a16:creationId xmlns:a16="http://schemas.microsoft.com/office/drawing/2014/main" id="{760EFFB3-3716-09ED-4B89-1AC2212F6FCF}"/>
                </a:ext>
              </a:extLst>
            </p:cNvPr>
            <p:cNvSpPr/>
            <p:nvPr/>
          </p:nvSpPr>
          <p:spPr>
            <a:xfrm>
              <a:off x="4939195" y="4693218"/>
              <a:ext cx="1254230" cy="234000"/>
            </a:xfrm>
            <a:prstGeom prst="roundRect">
              <a:avLst/>
            </a:prstGeom>
            <a:noFill/>
            <a:ln w="25400" cap="flat" cmpd="sng" algn="ctr">
              <a:solidFill>
                <a:srgbClr val="FF6699"/>
              </a:solidFill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>
                <a:defRPr/>
              </a:pPr>
              <a:r>
                <a:rPr kumimoji="0" lang="en-US" altLang="zh-TW" sz="900" kern="0">
                  <a:solidFill>
                    <a:prstClr val="black"/>
                  </a:solidFill>
                  <a:latin typeface="Microsoft YaHei"/>
                  <a:ea typeface="Microsoft YaHei"/>
                </a:rPr>
                <a:t>‧</a:t>
              </a:r>
              <a:r>
                <a:rPr kumimoji="0" lang="en-US" altLang="zh-TW" sz="900" b="1" kern="0">
                  <a:solidFill>
                    <a:sysClr val="windowText" lastClr="000000"/>
                  </a:solidFill>
                  <a:latin typeface="Microsoft YaHei"/>
                  <a:ea typeface="Microsoft YaHei"/>
                </a:rPr>
                <a:t>PAM/</a:t>
              </a:r>
              <a:r>
                <a:rPr kumimoji="0" lang="en-US" altLang="zh-TW" sz="900" b="1" kern="0" err="1">
                  <a:solidFill>
                    <a:sysClr val="windowText" lastClr="000000"/>
                  </a:solidFill>
                  <a:latin typeface="Microsoft YaHei"/>
                  <a:ea typeface="Microsoft YaHei"/>
                </a:rPr>
                <a:t>NG欠点</a:t>
              </a:r>
              <a:endParaRPr lang="zh-TW" altLang="en-US" sz="900" b="1" kern="0" err="1">
                <a:solidFill>
                  <a:sysClr val="windowText" lastClr="000000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53" name="圓角矩形 117">
              <a:extLst>
                <a:ext uri="{FF2B5EF4-FFF2-40B4-BE49-F238E27FC236}">
                  <a16:creationId xmlns:a16="http://schemas.microsoft.com/office/drawing/2014/main" id="{BDC45294-D9AA-BC4A-4EA0-B5011CEE8384}"/>
                </a:ext>
              </a:extLst>
            </p:cNvPr>
            <p:cNvSpPr/>
            <p:nvPr/>
          </p:nvSpPr>
          <p:spPr>
            <a:xfrm>
              <a:off x="4939196" y="4977933"/>
              <a:ext cx="1243430" cy="234000"/>
            </a:xfrm>
            <a:prstGeom prst="roundRect">
              <a:avLst/>
            </a:prstGeom>
            <a:noFill/>
            <a:ln w="2540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kumimoji="0" lang="en-US" altLang="zh-TW" sz="900" kern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‧</a:t>
              </a:r>
              <a:r>
                <a:rPr kumimoji="0" lang="zh-TW" altLang="en-US" sz="900" b="1" ker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平坦度</a:t>
              </a:r>
              <a:r>
                <a:rPr kumimoji="0" lang="en-US" altLang="zh-TW" sz="900" b="1" ker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/</a:t>
              </a:r>
              <a:r>
                <a:rPr kumimoji="0" lang="zh-TW" altLang="en-US" sz="900" b="1" kern="0">
                  <a:solidFill>
                    <a:sysClr val="windowText" lastClr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板厚</a:t>
              </a:r>
            </a:p>
          </p:txBody>
        </p:sp>
        <p:sp>
          <p:nvSpPr>
            <p:cNvPr id="154" name="圓角矩形 115">
              <a:extLst>
                <a:ext uri="{FF2B5EF4-FFF2-40B4-BE49-F238E27FC236}">
                  <a16:creationId xmlns:a16="http://schemas.microsoft.com/office/drawing/2014/main" id="{2C2EC470-C83A-E263-9A9F-15AE4ACD4513}"/>
                </a:ext>
              </a:extLst>
            </p:cNvPr>
            <p:cNvSpPr/>
            <p:nvPr/>
          </p:nvSpPr>
          <p:spPr>
            <a:xfrm>
              <a:off x="4952332" y="5251305"/>
              <a:ext cx="1230294" cy="315643"/>
            </a:xfrm>
            <a:prstGeom prst="roundRect">
              <a:avLst/>
            </a:prstGeom>
            <a:noFill/>
            <a:ln w="25400" cap="flat" cmpd="sng" algn="ctr">
              <a:solidFill>
                <a:srgbClr val="0033CC"/>
              </a:solidFill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>
                <a:defRPr/>
              </a:pPr>
              <a:r>
                <a:rPr kumimoji="0" lang="en-US" altLang="zh-TW" sz="825" kern="0">
                  <a:solidFill>
                    <a:prstClr val="black"/>
                  </a:solidFill>
                  <a:latin typeface="Microsoft YaHei"/>
                  <a:ea typeface="Microsoft YaHei"/>
                </a:rPr>
                <a:t>‧</a:t>
              </a:r>
              <a:r>
                <a:rPr kumimoji="0" lang="zh-TW" altLang="en-US" sz="825" b="1" kern="0">
                  <a:solidFill>
                    <a:prstClr val="black"/>
                  </a:solidFill>
                  <a:latin typeface="Microsoft YaHei"/>
                  <a:ea typeface="Microsoft YaHei"/>
                </a:rPr>
                <a:t>ダッシュボード見える化</a:t>
              </a:r>
              <a:endParaRPr lang="en-US" altLang="ja-JP" sz="825" b="1" kern="0">
                <a:solidFill>
                  <a:prstClr val="black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55" name="圓角矩形 115">
              <a:extLst>
                <a:ext uri="{FF2B5EF4-FFF2-40B4-BE49-F238E27FC236}">
                  <a16:creationId xmlns:a16="http://schemas.microsoft.com/office/drawing/2014/main" id="{4A097E15-7087-C439-9655-F91A9374467A}"/>
                </a:ext>
              </a:extLst>
            </p:cNvPr>
            <p:cNvSpPr/>
            <p:nvPr/>
          </p:nvSpPr>
          <p:spPr>
            <a:xfrm>
              <a:off x="4949049" y="4405186"/>
              <a:ext cx="1233579" cy="234000"/>
            </a:xfrm>
            <a:prstGeom prst="roundRect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</a:ln>
            <a:effectLst/>
          </p:spPr>
          <p:txBody>
            <a:bodyPr lIns="68580" tIns="34290" rIns="68580" bIns="34290" rtlCol="0" anchor="ctr"/>
            <a:lstStyle/>
            <a:p>
              <a:pPr>
                <a:defRPr/>
              </a:pPr>
              <a:r>
                <a:rPr kumimoji="0" lang="en-US" altLang="zh-TW" sz="900" kern="0">
                  <a:solidFill>
                    <a:prstClr val="black"/>
                  </a:solidFill>
                  <a:latin typeface="Microsoft YaHei"/>
                  <a:ea typeface="Microsoft YaHei"/>
                </a:rPr>
                <a:t>‧</a:t>
              </a:r>
              <a:r>
                <a:rPr kumimoji="0" lang="zh-TW" altLang="en-US" sz="900" b="1" kern="0">
                  <a:solidFill>
                    <a:sysClr val="windowText" lastClr="000000"/>
                  </a:solidFill>
                  <a:latin typeface="Microsoft YaHei"/>
                  <a:ea typeface="Microsoft YaHei"/>
                </a:rPr>
                <a:t>産量</a:t>
              </a:r>
              <a:r>
                <a:rPr kumimoji="0" lang="en-US" altLang="zh-TW" sz="900" b="1" kern="0">
                  <a:solidFill>
                    <a:sysClr val="windowText" lastClr="000000"/>
                  </a:solidFill>
                  <a:latin typeface="Microsoft YaHei"/>
                  <a:ea typeface="Microsoft YaHei"/>
                </a:rPr>
                <a:t>/</a:t>
              </a:r>
              <a:r>
                <a:rPr kumimoji="0" lang="zh-TW" altLang="en-US" sz="900" b="1" kern="0">
                  <a:solidFill>
                    <a:sysClr val="windowText" lastClr="000000"/>
                  </a:solidFill>
                  <a:latin typeface="Microsoft YaHei"/>
                  <a:ea typeface="Microsoft YaHei"/>
                </a:rPr>
                <a:t>品質推移</a:t>
              </a:r>
              <a:endParaRPr kumimoji="0" lang="en-US" altLang="ja-JP" sz="900" b="1" kern="0">
                <a:solidFill>
                  <a:sysClr val="windowText" lastClr="000000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56" name="右大括弧 155">
              <a:extLst>
                <a:ext uri="{FF2B5EF4-FFF2-40B4-BE49-F238E27FC236}">
                  <a16:creationId xmlns:a16="http://schemas.microsoft.com/office/drawing/2014/main" id="{697919A0-89C0-10A8-2702-F62DC865562F}"/>
                </a:ext>
              </a:extLst>
            </p:cNvPr>
            <p:cNvSpPr/>
            <p:nvPr/>
          </p:nvSpPr>
          <p:spPr>
            <a:xfrm rot="10800000">
              <a:off x="4708081" y="5576330"/>
              <a:ext cx="323597" cy="769671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zh-TW" altLang="en-US" sz="1013" ker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68345" y="2348134"/>
            <a:ext cx="968535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sz="1013" b="1" u="sng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2.【</a:t>
            </a:r>
            <a:r>
              <a:rPr lang="zh-TW" altLang="en-US" sz="1013" b="1" u="sng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改善方向</a:t>
            </a:r>
            <a:r>
              <a:rPr lang="en-US" altLang="zh-TW" sz="1013" b="1" u="sng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】</a:t>
            </a:r>
            <a:endParaRPr lang="en-US" altLang="zh-TW" sz="1013" b="1" u="sng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2" name="甜甜圈 171"/>
          <p:cNvSpPr/>
          <p:nvPr/>
        </p:nvSpPr>
        <p:spPr>
          <a:xfrm>
            <a:off x="5701721" y="1871704"/>
            <a:ext cx="628928" cy="602244"/>
          </a:xfrm>
          <a:prstGeom prst="donut">
            <a:avLst>
              <a:gd name="adj" fmla="val 143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schemeClr val="tx1"/>
              </a:solidFill>
            </a:endParaRPr>
          </a:p>
        </p:txBody>
      </p:sp>
      <p:sp>
        <p:nvSpPr>
          <p:cNvPr id="173" name="甜甜圈 172"/>
          <p:cNvSpPr/>
          <p:nvPr/>
        </p:nvSpPr>
        <p:spPr>
          <a:xfrm>
            <a:off x="6907738" y="1846553"/>
            <a:ext cx="628928" cy="602244"/>
          </a:xfrm>
          <a:prstGeom prst="donut">
            <a:avLst>
              <a:gd name="adj" fmla="val 143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schemeClr val="tx1"/>
              </a:solidFill>
            </a:endParaRPr>
          </a:p>
        </p:txBody>
      </p:sp>
      <p:sp>
        <p:nvSpPr>
          <p:cNvPr id="174" name="橢圓 173"/>
          <p:cNvSpPr/>
          <p:nvPr/>
        </p:nvSpPr>
        <p:spPr>
          <a:xfrm>
            <a:off x="5936180" y="1871705"/>
            <a:ext cx="108012" cy="983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175" name="橢圓 174"/>
          <p:cNvSpPr/>
          <p:nvPr/>
        </p:nvSpPr>
        <p:spPr>
          <a:xfrm>
            <a:off x="7180915" y="1854232"/>
            <a:ext cx="108012" cy="983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176" name="文字方塊 175"/>
          <p:cNvSpPr txBox="1"/>
          <p:nvPr/>
        </p:nvSpPr>
        <p:spPr>
          <a:xfrm>
            <a:off x="6063473" y="2098096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/>
              <a:t>%</a:t>
            </a:r>
            <a:endParaRPr lang="zh-TW" altLang="en-US" sz="900" b="1"/>
          </a:p>
        </p:txBody>
      </p:sp>
      <p:sp>
        <p:nvSpPr>
          <p:cNvPr id="177" name="文字方塊 176"/>
          <p:cNvSpPr txBox="1"/>
          <p:nvPr/>
        </p:nvSpPr>
        <p:spPr>
          <a:xfrm>
            <a:off x="7290294" y="2063998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/>
              <a:t>%</a:t>
            </a:r>
            <a:endParaRPr lang="zh-TW" altLang="en-US" sz="900" b="1"/>
          </a:p>
        </p:txBody>
      </p:sp>
      <p:sp>
        <p:nvSpPr>
          <p:cNvPr id="179" name="拱形 178"/>
          <p:cNvSpPr/>
          <p:nvPr/>
        </p:nvSpPr>
        <p:spPr>
          <a:xfrm rot="4902093">
            <a:off x="6931096" y="1843928"/>
            <a:ext cx="607650" cy="633692"/>
          </a:xfrm>
          <a:prstGeom prst="blockArc">
            <a:avLst>
              <a:gd name="adj1" fmla="val 10800000"/>
              <a:gd name="adj2" fmla="val 2177791"/>
              <a:gd name="adj3" fmla="val 1434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schemeClr val="tx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842051" y="2029749"/>
            <a:ext cx="31995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13" b="1"/>
              <a:t>76</a:t>
            </a:r>
            <a:endParaRPr lang="zh-TW" altLang="en-US" sz="1013" b="1"/>
          </a:p>
        </p:txBody>
      </p:sp>
      <p:sp>
        <p:nvSpPr>
          <p:cNvPr id="181" name="矩形 180"/>
          <p:cNvSpPr/>
          <p:nvPr/>
        </p:nvSpPr>
        <p:spPr>
          <a:xfrm>
            <a:off x="4745080" y="721476"/>
            <a:ext cx="922368" cy="225126"/>
          </a:xfrm>
          <a:prstGeom prst="rect">
            <a:avLst/>
          </a:prstGeom>
        </p:spPr>
        <p:txBody>
          <a:bodyPr wrap="none" lIns="68580" tIns="34290" rIns="68580" bIns="34290" anchor="t">
            <a:spAutoFit/>
          </a:bodyPr>
          <a:lstStyle/>
          <a:p>
            <a:pPr lvl="0">
              <a:defRPr/>
            </a:pPr>
            <a:r>
              <a:rPr lang="en-US" altLang="zh-TW" sz="1013" b="1" u="sng">
                <a:solidFill>
                  <a:prstClr val="black"/>
                </a:solidFill>
                <a:latin typeface="Meiryo UI"/>
                <a:ea typeface="Meiryo UI"/>
                <a:cs typeface="Meiryo UI" panose="020B0604030504040204" pitchFamily="34" charset="-128"/>
              </a:rPr>
              <a:t>3.【実施進捗】</a:t>
            </a:r>
            <a:endParaRPr lang="en-US" altLang="zh-TW" sz="1013" b="1" u="sng">
              <a:solidFill>
                <a:prstClr val="black"/>
              </a:solidFill>
              <a:latin typeface="Meiryo UI"/>
              <a:ea typeface="Meiryo UI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68EB07A-5BD2-9B6D-DD17-E1FFFE7718FD}"/>
              </a:ext>
            </a:extLst>
          </p:cNvPr>
          <p:cNvGrpSpPr/>
          <p:nvPr/>
        </p:nvGrpSpPr>
        <p:grpSpPr>
          <a:xfrm>
            <a:off x="5244217" y="994436"/>
            <a:ext cx="2632388" cy="1473909"/>
            <a:chOff x="6556516" y="1375802"/>
            <a:chExt cx="3509850" cy="203998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7597" y="1375802"/>
              <a:ext cx="980614" cy="67463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1" name="矩形 60"/>
            <p:cNvSpPr/>
            <p:nvPr/>
          </p:nvSpPr>
          <p:spPr>
            <a:xfrm>
              <a:off x="7518870" y="2108565"/>
              <a:ext cx="943360" cy="319486"/>
            </a:xfrm>
            <a:prstGeom prst="rect">
              <a:avLst/>
            </a:prstGeom>
          </p:spPr>
          <p:txBody>
            <a:bodyPr wrap="square" lIns="68580" tIns="34290" rIns="68580" bIns="3429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050" b="1" u="sng">
                  <a:latin typeface="Microsoft YaHei"/>
                  <a:ea typeface="Microsoft YaHei"/>
                </a:rPr>
                <a:t>生産情報</a:t>
              </a: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48329" y="1381107"/>
              <a:ext cx="1018037" cy="67306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78" name="拱形 177"/>
            <p:cNvSpPr/>
            <p:nvPr/>
          </p:nvSpPr>
          <p:spPr>
            <a:xfrm rot="3251204">
              <a:off x="7214067" y="2588224"/>
              <a:ext cx="810200" cy="844922"/>
            </a:xfrm>
            <a:prstGeom prst="blockArc">
              <a:avLst>
                <a:gd name="adj1" fmla="val 9890400"/>
                <a:gd name="adj2" fmla="val 2177791"/>
                <a:gd name="adj3" fmla="val 1434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9429203" y="2675893"/>
              <a:ext cx="426611" cy="559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13" b="1"/>
                <a:t>70</a:t>
              </a:r>
              <a:endParaRPr lang="zh-TW" altLang="en-US" sz="1013" b="1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48144596-26AD-E213-24FA-47BE0CAF877D}"/>
                </a:ext>
              </a:extLst>
            </p:cNvPr>
            <p:cNvSpPr/>
            <p:nvPr/>
          </p:nvSpPr>
          <p:spPr>
            <a:xfrm>
              <a:off x="6556516" y="1615182"/>
              <a:ext cx="614365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項目</a:t>
              </a:r>
              <a:endParaRPr lang="ja-JP" altLang="en-US" sz="12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8144596-26AD-E213-24FA-47BE0CAF877D}"/>
                </a:ext>
              </a:extLst>
            </p:cNvPr>
            <p:cNvSpPr/>
            <p:nvPr/>
          </p:nvSpPr>
          <p:spPr>
            <a:xfrm>
              <a:off x="6561756" y="2751234"/>
              <a:ext cx="614365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zh-TW" altLang="en-US" sz="1200" b="1">
                  <a:solidFill>
                    <a:schemeClr val="tx1"/>
                  </a:solidFill>
                  <a:latin typeface="Microsoft YaHei"/>
                  <a:ea typeface="Microsoft YaHei"/>
                </a:rPr>
                <a:t>進捗</a:t>
              </a:r>
              <a:endParaRPr lang="ja-JP" altLang="en-US" sz="1200" b="1">
                <a:solidFill>
                  <a:schemeClr val="tx1"/>
                </a:solidFill>
                <a:latin typeface="Microsoft YaHei"/>
                <a:ea typeface="Microsoft YaHei"/>
              </a:endParaRPr>
            </a:p>
          </p:txBody>
        </p:sp>
      </p:grp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5239570" y="2495948"/>
          <a:ext cx="3117534" cy="766730"/>
        </p:xfrm>
        <a:graphic>
          <a:graphicData uri="http://schemas.openxmlformats.org/drawingml/2006/table">
            <a:tbl>
              <a:tblPr/>
              <a:tblGrid>
                <a:gridCol w="1145738">
                  <a:extLst>
                    <a:ext uri="{9D8B030D-6E8A-4147-A177-3AD203B41FA5}">
                      <a16:colId xmlns:a16="http://schemas.microsoft.com/office/drawing/2014/main" val="3132776175"/>
                    </a:ext>
                  </a:extLst>
                </a:gridCol>
                <a:gridCol w="1971796">
                  <a:extLst>
                    <a:ext uri="{9D8B030D-6E8A-4147-A177-3AD203B41FA5}">
                      <a16:colId xmlns:a16="http://schemas.microsoft.com/office/drawing/2014/main" val="3341497229"/>
                    </a:ext>
                  </a:extLst>
                </a:gridCol>
              </a:tblGrid>
              <a:tr h="1969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作業方向</a:t>
                      </a:r>
                      <a:endParaRPr lang="en-US" altLang="zh-TW" sz="1200" b="1" i="0" u="none" strike="noStrike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窯別橫展開</a:t>
                      </a:r>
                      <a:endParaRPr lang="en-US" altLang="zh-TW" sz="1200" b="1" i="0" u="none" strike="noStrike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058898"/>
                  </a:ext>
                </a:extLst>
              </a:tr>
              <a:tr h="372904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effectLst/>
                          <a:latin typeface="Microsoft YaHei"/>
                          <a:ea typeface="Microsoft YaHei"/>
                        </a:rPr>
                        <a:t>フィルタ条件</a:t>
                      </a:r>
                      <a:endParaRPr lang="en-US" altLang="zh-TW" sz="1200" b="1" i="0" u="none" strike="noStrike">
                        <a:effectLst/>
                        <a:latin typeface="Microsoft YaHei"/>
                        <a:ea typeface="Microsoft YaHe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effectLst/>
                          <a:latin typeface="Microsoft YaHei"/>
                          <a:ea typeface="Microsoft YaHei"/>
                        </a:rPr>
                        <a:t>　各窯のニーズを調査し、カスタマイズの開発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54201"/>
                  </a:ext>
                </a:extLst>
              </a:tr>
              <a:tr h="1969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effectLst/>
                          <a:latin typeface="Microsoft YaHei"/>
                          <a:ea typeface="Microsoft YaHei"/>
                        </a:rPr>
                        <a:t>使用テスト</a:t>
                      </a:r>
                      <a:endParaRPr lang="en-US" altLang="zh-TW" sz="1200" b="1" i="0" u="none" strike="noStrike">
                        <a:effectLst/>
                        <a:latin typeface="Microsoft YaHei"/>
                        <a:ea typeface="Microsoft YaHe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i="0" u="none" strike="noStrike">
                          <a:effectLst/>
                          <a:latin typeface="Microsoft YaHei"/>
                          <a:ea typeface="Microsoft YaHei"/>
                        </a:rPr>
                        <a:t>テスト導入</a:t>
                      </a:r>
                      <a:endParaRPr lang="en-US" altLang="zh-TW" sz="1200" b="1" i="0" u="none" strike="noStrike">
                        <a:effectLst/>
                        <a:latin typeface="Microsoft YaHei"/>
                        <a:ea typeface="Microsoft YaHei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185607"/>
                  </a:ext>
                </a:extLst>
              </a:tr>
            </a:tbl>
          </a:graphicData>
        </a:graphic>
      </p:graphicFrame>
      <p:sp>
        <p:nvSpPr>
          <p:cNvPr id="22" name="甜甜圈 172">
            <a:extLst>
              <a:ext uri="{FF2B5EF4-FFF2-40B4-BE49-F238E27FC236}">
                <a16:creationId xmlns:a16="http://schemas.microsoft.com/office/drawing/2014/main" id="{7FBF13D6-7E22-D791-6F3A-21B4E87720AF}"/>
              </a:ext>
            </a:extLst>
          </p:cNvPr>
          <p:cNvSpPr/>
          <p:nvPr/>
        </p:nvSpPr>
        <p:spPr>
          <a:xfrm>
            <a:off x="7086697" y="3698987"/>
            <a:ext cx="628928" cy="602244"/>
          </a:xfrm>
          <a:prstGeom prst="donut">
            <a:avLst>
              <a:gd name="adj" fmla="val 1430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E360A40-78A8-3201-EEE5-F726955AD2C7}"/>
              </a:ext>
            </a:extLst>
          </p:cNvPr>
          <p:cNvSpPr/>
          <p:nvPr/>
        </p:nvSpPr>
        <p:spPr>
          <a:xfrm>
            <a:off x="7359874" y="3688849"/>
            <a:ext cx="108012" cy="983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15C8FB5-4BD5-7B49-E843-C89B83EE6734}"/>
              </a:ext>
            </a:extLst>
          </p:cNvPr>
          <p:cNvSpPr txBox="1"/>
          <p:nvPr/>
        </p:nvSpPr>
        <p:spPr>
          <a:xfrm>
            <a:off x="7469253" y="3916431"/>
            <a:ext cx="2160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1"/>
              <a:t>%</a:t>
            </a:r>
            <a:endParaRPr lang="zh-TW" altLang="en-US" sz="900" b="1"/>
          </a:p>
        </p:txBody>
      </p:sp>
      <p:sp>
        <p:nvSpPr>
          <p:cNvPr id="28" name="拱形 27">
            <a:extLst>
              <a:ext uri="{FF2B5EF4-FFF2-40B4-BE49-F238E27FC236}">
                <a16:creationId xmlns:a16="http://schemas.microsoft.com/office/drawing/2014/main" id="{EE3B550F-A951-9966-59F1-94F3D63A7F6B}"/>
              </a:ext>
            </a:extLst>
          </p:cNvPr>
          <p:cNvSpPr/>
          <p:nvPr/>
        </p:nvSpPr>
        <p:spPr>
          <a:xfrm rot="4902093">
            <a:off x="7109831" y="3686896"/>
            <a:ext cx="607650" cy="633692"/>
          </a:xfrm>
          <a:prstGeom prst="blockArc">
            <a:avLst>
              <a:gd name="adj1" fmla="val 10800000"/>
              <a:gd name="adj2" fmla="val 2177791"/>
              <a:gd name="adj3" fmla="val 143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13">
              <a:solidFill>
                <a:schemeClr val="tx1"/>
              </a:solidFill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2E2E0C6-64C8-B1BB-4FD3-E989E438C067}"/>
              </a:ext>
            </a:extLst>
          </p:cNvPr>
          <p:cNvGrpSpPr/>
          <p:nvPr/>
        </p:nvGrpSpPr>
        <p:grpSpPr>
          <a:xfrm>
            <a:off x="5037438" y="3510716"/>
            <a:ext cx="3116065" cy="978785"/>
            <a:chOff x="6477751" y="4934089"/>
            <a:chExt cx="4154753" cy="1305047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9921" y="5199433"/>
              <a:ext cx="834543" cy="54083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7" name="矩形 156"/>
            <p:cNvSpPr/>
            <p:nvPr/>
          </p:nvSpPr>
          <p:spPr>
            <a:xfrm>
              <a:off x="6477751" y="5726895"/>
              <a:ext cx="943360" cy="307776"/>
            </a:xfrm>
            <a:prstGeom prst="rect">
              <a:avLst/>
            </a:prstGeom>
          </p:spPr>
          <p:txBody>
            <a:bodyPr wrap="square" lIns="68580" tIns="34290" rIns="68580" bIns="3429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050" b="1" u="sng">
                  <a:latin typeface="Microsoft YaHei"/>
                  <a:ea typeface="Microsoft YaHei"/>
                </a:rPr>
                <a:t>戦況監視</a:t>
              </a:r>
            </a:p>
          </p:txBody>
        </p:sp>
        <p:sp>
          <p:nvSpPr>
            <p:cNvPr id="4" name="右大括弧 3">
              <a:extLst>
                <a:ext uri="{FF2B5EF4-FFF2-40B4-BE49-F238E27FC236}">
                  <a16:creationId xmlns:a16="http://schemas.microsoft.com/office/drawing/2014/main" id="{C5AD68A7-EF69-FA57-19A8-5ACBB9AFE13E}"/>
                </a:ext>
              </a:extLst>
            </p:cNvPr>
            <p:cNvSpPr/>
            <p:nvPr/>
          </p:nvSpPr>
          <p:spPr>
            <a:xfrm rot="10800000">
              <a:off x="7449305" y="5108345"/>
              <a:ext cx="323597" cy="769671"/>
            </a:xfrm>
            <a:prstGeom prst="rightBrac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zh-TW" altLang="en-US" sz="1013" ker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64259A-F54B-46DC-89F2-55E9F734A204}"/>
                </a:ext>
              </a:extLst>
            </p:cNvPr>
            <p:cNvSpPr/>
            <p:nvPr/>
          </p:nvSpPr>
          <p:spPr>
            <a:xfrm>
              <a:off x="7762643" y="5715916"/>
              <a:ext cx="2869861" cy="523220"/>
            </a:xfrm>
            <a:prstGeom prst="rect">
              <a:avLst/>
            </a:prstGeom>
          </p:spPr>
          <p:txBody>
            <a:bodyPr wrap="square" lIns="68580" tIns="34290" rIns="68580" bIns="3429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050" b="1" u="sng">
                  <a:latin typeface="Microsoft YaHei"/>
                  <a:ea typeface="Microsoft YaHei"/>
                </a:rPr>
                <a:t>ダッシュボード</a:t>
              </a:r>
              <a:endParaRPr lang="en-US" altLang="zh-TW" sz="1050" b="1" u="sng">
                <a:latin typeface="Microsoft YaHei"/>
                <a:ea typeface="Microsoft YaHei"/>
              </a:endParaRPr>
            </a:p>
            <a:p>
              <a:r>
                <a:rPr lang="en-US" altLang="zh-TW" sz="1050" b="1" u="sng">
                  <a:latin typeface="Microsoft YaHei"/>
                  <a:ea typeface="Microsoft YaHei"/>
                </a:rPr>
                <a:t>(</a:t>
              </a:r>
              <a:r>
                <a:rPr lang="zh-TW" altLang="en-US" sz="1050" b="1" u="sng">
                  <a:latin typeface="Microsoft YaHei"/>
                  <a:ea typeface="Microsoft YaHei"/>
                </a:rPr>
                <a:t>品質監視</a:t>
              </a:r>
              <a:r>
                <a:rPr lang="en-US" altLang="zh-TW" sz="1050" b="1" u="sng">
                  <a:latin typeface="Microsoft YaHei"/>
                  <a:ea typeface="Microsoft YaHei"/>
                </a:rPr>
                <a:t>KPI)</a:t>
              </a:r>
              <a:endParaRPr lang="zh-TW" altLang="en-US" sz="1050" b="1" u="sng">
                <a:latin typeface="Microsoft YaHei"/>
                <a:ea typeface="Microsoft YaHei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CC2F3A-334B-5D44-49D5-27DAC50BB19F}"/>
                </a:ext>
              </a:extLst>
            </p:cNvPr>
            <p:cNvSpPr/>
            <p:nvPr/>
          </p:nvSpPr>
          <p:spPr>
            <a:xfrm>
              <a:off x="7754854" y="4934089"/>
              <a:ext cx="2877650" cy="523220"/>
            </a:xfrm>
            <a:prstGeom prst="rect">
              <a:avLst/>
            </a:prstGeom>
          </p:spPr>
          <p:txBody>
            <a:bodyPr wrap="square" lIns="68580" tIns="34290" rIns="68580" bIns="3429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050" b="1" u="sng">
                  <a:latin typeface="Microsoft YaHei"/>
                  <a:ea typeface="Microsoft YaHei"/>
                </a:rPr>
                <a:t>部課長会議</a:t>
              </a:r>
            </a:p>
            <a:p>
              <a:r>
                <a:rPr lang="en-US" altLang="zh-TW" sz="1050" b="1" u="sng">
                  <a:latin typeface="Microsoft YaHei"/>
                  <a:ea typeface="Microsoft YaHei"/>
                </a:rPr>
                <a:t>(</a:t>
              </a:r>
              <a:r>
                <a:rPr lang="zh-TW" altLang="en-US" sz="1050" b="1" u="sng">
                  <a:latin typeface="Microsoft YaHei"/>
                  <a:ea typeface="Microsoft YaHei"/>
                </a:rPr>
                <a:t>生産実績</a:t>
              </a:r>
              <a:r>
                <a:rPr lang="en-US" altLang="zh-TW" sz="1050" b="1" u="sng">
                  <a:latin typeface="Microsoft YaHei"/>
                  <a:ea typeface="Microsoft YaHei"/>
                </a:rPr>
                <a:t>KPI)</a:t>
              </a:r>
              <a:endParaRPr lang="zh-TW" altLang="en-US" sz="1050" b="1" u="sng">
                <a:latin typeface="Microsoft YaHei"/>
                <a:ea typeface="Microsoft YaHei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E6F8BFD-D382-DC1B-0D9C-C19912DEE12B}"/>
                </a:ext>
              </a:extLst>
            </p:cNvPr>
            <p:cNvSpPr/>
            <p:nvPr/>
          </p:nvSpPr>
          <p:spPr>
            <a:xfrm>
              <a:off x="9344300" y="5847592"/>
              <a:ext cx="1088709" cy="2880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US" altLang="ja-JP" sz="1013" b="1" err="1">
                  <a:solidFill>
                    <a:schemeClr val="tx1"/>
                  </a:solidFill>
                  <a:latin typeface="Microsoft YaHei"/>
                  <a:ea typeface="Microsoft YaHei"/>
                </a:rPr>
                <a:t>KPI制定</a:t>
              </a:r>
              <a:endParaRPr lang="zh-TW" altLang="en-US" sz="1013" b="1" err="1">
                <a:solidFill>
                  <a:schemeClr val="tx1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FA982C2-9404-C366-7D01-A2B99552C3D2}"/>
                </a:ext>
              </a:extLst>
            </p:cNvPr>
            <p:cNvSpPr txBox="1"/>
            <p:nvPr/>
          </p:nvSpPr>
          <p:spPr>
            <a:xfrm>
              <a:off x="9667816" y="5145804"/>
              <a:ext cx="426611" cy="53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13" b="1"/>
                <a:t>70</a:t>
              </a:r>
              <a:endParaRPr lang="zh-TW" altLang="en-US" sz="1013" b="1"/>
            </a:p>
          </p:txBody>
        </p:sp>
      </p:grpSp>
      <p:sp>
        <p:nvSpPr>
          <p:cNvPr id="66" name="手繪多邊形 122">
            <a:extLst>
              <a:ext uri="{FF2B5EF4-FFF2-40B4-BE49-F238E27FC236}">
                <a16:creationId xmlns:a16="http://schemas.microsoft.com/office/drawing/2014/main" id="{6309B505-0F4A-6DED-33B3-77F0703385A5}"/>
              </a:ext>
            </a:extLst>
          </p:cNvPr>
          <p:cNvSpPr/>
          <p:nvPr/>
        </p:nvSpPr>
        <p:spPr>
          <a:xfrm>
            <a:off x="1154796" y="4030070"/>
            <a:ext cx="189021" cy="189021"/>
          </a:xfrm>
          <a:custGeom>
            <a:avLst/>
            <a:gdLst>
              <a:gd name="connsiteX0" fmla="*/ 0 w 1077217"/>
              <a:gd name="connsiteY0" fmla="*/ 538609 h 1077217"/>
              <a:gd name="connsiteX1" fmla="*/ 538609 w 1077217"/>
              <a:gd name="connsiteY1" fmla="*/ 0 h 1077217"/>
              <a:gd name="connsiteX2" fmla="*/ 1077218 w 1077217"/>
              <a:gd name="connsiteY2" fmla="*/ 538609 h 1077217"/>
              <a:gd name="connsiteX3" fmla="*/ 538609 w 1077217"/>
              <a:gd name="connsiteY3" fmla="*/ 1077218 h 1077217"/>
              <a:gd name="connsiteX4" fmla="*/ 0 w 1077217"/>
              <a:gd name="connsiteY4" fmla="*/ 538609 h 107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217" h="1077217">
                <a:moveTo>
                  <a:pt x="0" y="538609"/>
                </a:moveTo>
                <a:cubicBezTo>
                  <a:pt x="0" y="241143"/>
                  <a:pt x="241143" y="0"/>
                  <a:pt x="538609" y="0"/>
                </a:cubicBezTo>
                <a:cubicBezTo>
                  <a:pt x="836075" y="0"/>
                  <a:pt x="1077218" y="241143"/>
                  <a:pt x="1077218" y="538609"/>
                </a:cubicBezTo>
                <a:cubicBezTo>
                  <a:pt x="1077218" y="836075"/>
                  <a:pt x="836075" y="1077218"/>
                  <a:pt x="538609" y="1077218"/>
                </a:cubicBezTo>
                <a:cubicBezTo>
                  <a:pt x="241143" y="1077218"/>
                  <a:pt x="0" y="836075"/>
                  <a:pt x="0" y="538609"/>
                </a:cubicBezTo>
                <a:close/>
              </a:path>
            </a:pathLst>
          </a:cu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spcFirstLastPara="0" vert="horz" wrap="square" lIns="140224" tIns="140224" rIns="140224" bIns="140224" numCol="1" spcCol="1270" anchor="ctr" anchorCtr="0">
            <a:noAutofit/>
          </a:bodyPr>
          <a:lstStyle/>
          <a:p>
            <a:pPr algn="ctr" defTabSz="766763">
              <a:lnSpc>
                <a:spcPct val="90000"/>
              </a:lnSpc>
              <a:spcAft>
                <a:spcPct val="35000"/>
              </a:spcAft>
              <a:defRPr/>
            </a:pPr>
            <a:endParaRPr kumimoji="0" lang="zh-TW" altLang="en-US" sz="825" b="1" kern="0">
              <a:solidFill>
                <a:prstClr val="black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CEBD41C-6F3B-D688-AC8F-A8EA6B3896A5}"/>
              </a:ext>
            </a:extLst>
          </p:cNvPr>
          <p:cNvCxnSpPr>
            <a:cxnSpLocks/>
          </p:cNvCxnSpPr>
          <p:nvPr/>
        </p:nvCxnSpPr>
        <p:spPr>
          <a:xfrm flipV="1">
            <a:off x="5093662" y="3419751"/>
            <a:ext cx="3233027" cy="1327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959B577-C5FA-21AB-63E3-63FA157B7E2E}"/>
              </a:ext>
            </a:extLst>
          </p:cNvPr>
          <p:cNvGrpSpPr/>
          <p:nvPr/>
        </p:nvGrpSpPr>
        <p:grpSpPr>
          <a:xfrm>
            <a:off x="185746" y="2594320"/>
            <a:ext cx="2544743" cy="1979133"/>
            <a:chOff x="1568455" y="3865330"/>
            <a:chExt cx="3392991" cy="2638844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8F770DB7-E57A-5ACE-967B-C39C1295288E}"/>
                </a:ext>
              </a:extLst>
            </p:cNvPr>
            <p:cNvSpPr/>
            <p:nvPr/>
          </p:nvSpPr>
          <p:spPr>
            <a:xfrm>
              <a:off x="1946928" y="4425198"/>
              <a:ext cx="2748728" cy="556053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kumimoji="0" lang="zh-TW" altLang="en-US" sz="1013" ker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sp>
          <p:nvSpPr>
            <p:cNvPr id="134" name="箭號: 向右 39">
              <a:extLst>
                <a:ext uri="{FF2B5EF4-FFF2-40B4-BE49-F238E27FC236}">
                  <a16:creationId xmlns:a16="http://schemas.microsoft.com/office/drawing/2014/main" id="{D4EA2AAC-44E1-208A-216E-FB7D56FFDC96}"/>
                </a:ext>
              </a:extLst>
            </p:cNvPr>
            <p:cNvSpPr/>
            <p:nvPr/>
          </p:nvSpPr>
          <p:spPr>
            <a:xfrm>
              <a:off x="3065987" y="4534100"/>
              <a:ext cx="393639" cy="296121"/>
            </a:xfrm>
            <a:prstGeom prst="rightArrow">
              <a:avLst/>
            </a:prstGeom>
            <a:solidFill>
              <a:srgbClr val="F79646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ja-JP" altLang="en-US" sz="1013" kern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35" name="圖片 134">
              <a:extLst>
                <a:ext uri="{FF2B5EF4-FFF2-40B4-BE49-F238E27FC236}">
                  <a16:creationId xmlns:a16="http://schemas.microsoft.com/office/drawing/2014/main" id="{8D2067E6-651F-CC1B-46B9-348AE4F8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56176" y="4548198"/>
              <a:ext cx="895464" cy="28202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F770DB7-E57A-5ACE-967B-C39C1295288E}"/>
                </a:ext>
              </a:extLst>
            </p:cNvPr>
            <p:cNvSpPr/>
            <p:nvPr/>
          </p:nvSpPr>
          <p:spPr>
            <a:xfrm>
              <a:off x="1959352" y="5634802"/>
              <a:ext cx="2748728" cy="558532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kumimoji="0" lang="zh-TW" altLang="en-US" sz="1013" kern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endParaRPr>
            </a:p>
          </p:txBody>
        </p:sp>
        <p:pic>
          <p:nvPicPr>
            <p:cNvPr id="138" name="圖片 137">
              <a:extLst>
                <a:ext uri="{FF2B5EF4-FFF2-40B4-BE49-F238E27FC236}">
                  <a16:creationId xmlns:a16="http://schemas.microsoft.com/office/drawing/2014/main" id="{88FA3DDA-C9F3-0351-D557-19AA46967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2210" y="5769125"/>
              <a:ext cx="440572" cy="3429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AAF80B0C-8037-64FF-83C6-E023F8D1CA33}"/>
                </a:ext>
              </a:extLst>
            </p:cNvPr>
            <p:cNvSpPr txBox="1"/>
            <p:nvPr/>
          </p:nvSpPr>
          <p:spPr>
            <a:xfrm>
              <a:off x="3267921" y="6197594"/>
              <a:ext cx="1693525" cy="306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42928"/>
              <a:r>
                <a:rPr lang="en-US" altLang="ja-JP" sz="894" b="1">
                  <a:solidFill>
                    <a:prstClr val="black"/>
                  </a:solidFill>
                  <a:latin typeface="Meiryo UI"/>
                  <a:ea typeface="Meiryo UI"/>
                  <a:cs typeface="Meiryo UI" panose="020B0604030504040204" pitchFamily="50" charset="-128"/>
                </a:rPr>
                <a:t>DB </a:t>
              </a:r>
              <a:r>
                <a:rPr lang="en-US" altLang="zh-TW" sz="894" b="1">
                  <a:solidFill>
                    <a:prstClr val="black"/>
                  </a:solidFill>
                  <a:latin typeface="Meiryo UI"/>
                  <a:ea typeface="Meiryo UI"/>
                  <a:cs typeface="Meiryo UI" panose="020B0604030504040204" pitchFamily="50" charset="-128"/>
                </a:rPr>
                <a:t>Lake</a:t>
              </a:r>
              <a:r>
                <a:rPr lang="zh-TW" altLang="en-US" sz="894" b="1">
                  <a:solidFill>
                    <a:prstClr val="black"/>
                  </a:solidFill>
                  <a:latin typeface="Meiryo UI"/>
                  <a:ea typeface="Meiryo UI"/>
                  <a:cs typeface="Meiryo UI" panose="020B0604030504040204" pitchFamily="50" charset="-128"/>
                </a:rPr>
                <a:t> </a:t>
              </a:r>
              <a:r>
                <a:rPr lang="en-US" altLang="zh-TW" sz="894" b="1">
                  <a:solidFill>
                    <a:prstClr val="black"/>
                  </a:solidFill>
                  <a:latin typeface="Meiryo UI"/>
                  <a:ea typeface="Meiryo UI"/>
                  <a:cs typeface="Meiryo UI" panose="020B0604030504040204" pitchFamily="50" charset="-128"/>
                </a:rPr>
                <a:t>Server</a:t>
              </a:r>
              <a:endParaRPr lang="zh-TW" altLang="en-US" sz="894" b="1">
                <a:solidFill>
                  <a:prstClr val="black"/>
                </a:solidFill>
                <a:latin typeface="Meiryo UI"/>
                <a:ea typeface="Meiryo UI"/>
                <a:cs typeface="Meiryo UI" panose="020B0604030504040204" pitchFamily="50" charset="-128"/>
              </a:endParaRPr>
            </a:p>
          </p:txBody>
        </p:sp>
        <p:pic>
          <p:nvPicPr>
            <p:cNvPr id="141" name="圖片 140">
              <a:extLst>
                <a:ext uri="{FF2B5EF4-FFF2-40B4-BE49-F238E27FC236}">
                  <a16:creationId xmlns:a16="http://schemas.microsoft.com/office/drawing/2014/main" id="{09E11BE9-DCDF-E4CF-2CB9-4C267CC6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19392" y="5740271"/>
              <a:ext cx="291246" cy="371781"/>
            </a:xfrm>
            <a:prstGeom prst="rect">
              <a:avLst/>
            </a:prstGeom>
            <a:scene3d>
              <a:camera prst="obliqueTopRight"/>
              <a:lightRig rig="threePt" dir="t"/>
            </a:scene3d>
          </p:spPr>
        </p:pic>
        <p:pic>
          <p:nvPicPr>
            <p:cNvPr id="144" name="圖片 143">
              <a:extLst>
                <a:ext uri="{FF2B5EF4-FFF2-40B4-BE49-F238E27FC236}">
                  <a16:creationId xmlns:a16="http://schemas.microsoft.com/office/drawing/2014/main" id="{FC01E20C-2E4B-82B1-78A3-1F4593DBE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39465" y="6088602"/>
              <a:ext cx="343891" cy="33280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6153058A-BAF9-8727-C2BA-A19ECF8746C7}"/>
                </a:ext>
              </a:extLst>
            </p:cNvPr>
            <p:cNvSpPr txBox="1"/>
            <p:nvPr/>
          </p:nvSpPr>
          <p:spPr>
            <a:xfrm>
              <a:off x="1819850" y="5362777"/>
              <a:ext cx="2875319" cy="276999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68580" tIns="34290" rIns="68580" bIns="34290" rtlCol="0" anchor="t">
              <a:spAutoFit/>
            </a:bodyPr>
            <a:lstStyle/>
            <a:p>
              <a:pPr algn="ctr">
                <a:defRPr/>
              </a:pPr>
              <a:r>
                <a:rPr lang="zh-TW" altLang="en-US" sz="900" b="1" kern="0">
                  <a:solidFill>
                    <a:prstClr val="black"/>
                  </a:solidFill>
                  <a:latin typeface="Microsoft YaHei"/>
                  <a:ea typeface="Microsoft YaHei"/>
                </a:rPr>
                <a:t>移転資料</a:t>
              </a:r>
              <a:r>
                <a:rPr lang="en-US" altLang="zh-TW" sz="900" b="1" kern="0">
                  <a:solidFill>
                    <a:prstClr val="black"/>
                  </a:solidFill>
                  <a:latin typeface="Microsoft YaHei"/>
                  <a:ea typeface="Microsoft YaHei"/>
                </a:rPr>
                <a:t>DATA </a:t>
              </a:r>
              <a:r>
                <a:rPr lang="en-US" altLang="zh-TW" sz="900" b="1" kern="0" err="1">
                  <a:solidFill>
                    <a:prstClr val="black"/>
                  </a:solidFill>
                  <a:latin typeface="Microsoft YaHei"/>
                  <a:ea typeface="Microsoft YaHei"/>
                </a:rPr>
                <a:t>LAKEにアップロード</a:t>
              </a:r>
              <a:endParaRPr lang="ja-JP" altLang="en-US" sz="900" b="1" kern="0">
                <a:solidFill>
                  <a:prstClr val="black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5C52AB-C551-C1EF-DD63-7AEB8E744F40}"/>
                </a:ext>
              </a:extLst>
            </p:cNvPr>
            <p:cNvSpPr/>
            <p:nvPr/>
          </p:nvSpPr>
          <p:spPr>
            <a:xfrm>
              <a:off x="1815918" y="5098533"/>
              <a:ext cx="1088781" cy="307776"/>
            </a:xfrm>
            <a:prstGeom prst="rect">
              <a:avLst/>
            </a:prstGeom>
          </p:spPr>
          <p:txBody>
            <a:bodyPr wrap="square" lIns="68580" tIns="34290" rIns="68580" bIns="3429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050" b="1" u="sng">
                  <a:latin typeface="Microsoft YaHei"/>
                  <a:ea typeface="Microsoft YaHei"/>
                </a:rPr>
                <a:t>部課長会議</a:t>
              </a:r>
            </a:p>
          </p:txBody>
        </p:sp>
        <p:sp>
          <p:nvSpPr>
            <p:cNvPr id="67" name="橢圓 66"/>
            <p:cNvSpPr/>
            <p:nvPr/>
          </p:nvSpPr>
          <p:spPr>
            <a:xfrm>
              <a:off x="1577371" y="5401574"/>
              <a:ext cx="178868" cy="197043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13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5E48547-FB45-1282-214C-BF6158D17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79831" y="4553118"/>
              <a:ext cx="849525" cy="258084"/>
            </a:xfrm>
            <a:prstGeom prst="rect">
              <a:avLst/>
            </a:prstGeom>
          </p:spPr>
        </p:pic>
        <p:sp>
          <p:nvSpPr>
            <p:cNvPr id="17" name="手繪多邊形 122">
              <a:extLst>
                <a:ext uri="{FF2B5EF4-FFF2-40B4-BE49-F238E27FC236}">
                  <a16:creationId xmlns:a16="http://schemas.microsoft.com/office/drawing/2014/main" id="{458E57C9-CCAF-B746-BD8D-7FC4E7D7622C}"/>
                </a:ext>
              </a:extLst>
            </p:cNvPr>
            <p:cNvSpPr/>
            <p:nvPr/>
          </p:nvSpPr>
          <p:spPr>
            <a:xfrm>
              <a:off x="1568455" y="4222777"/>
              <a:ext cx="252028" cy="252028"/>
            </a:xfrm>
            <a:custGeom>
              <a:avLst/>
              <a:gdLst>
                <a:gd name="connsiteX0" fmla="*/ 0 w 1077217"/>
                <a:gd name="connsiteY0" fmla="*/ 538609 h 1077217"/>
                <a:gd name="connsiteX1" fmla="*/ 538609 w 1077217"/>
                <a:gd name="connsiteY1" fmla="*/ 0 h 1077217"/>
                <a:gd name="connsiteX2" fmla="*/ 1077218 w 1077217"/>
                <a:gd name="connsiteY2" fmla="*/ 538609 h 1077217"/>
                <a:gd name="connsiteX3" fmla="*/ 538609 w 1077217"/>
                <a:gd name="connsiteY3" fmla="*/ 1077218 h 1077217"/>
                <a:gd name="connsiteX4" fmla="*/ 0 w 1077217"/>
                <a:gd name="connsiteY4" fmla="*/ 538609 h 107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217" h="1077217">
                  <a:moveTo>
                    <a:pt x="0" y="538609"/>
                  </a:moveTo>
                  <a:cubicBezTo>
                    <a:pt x="0" y="241143"/>
                    <a:pt x="241143" y="0"/>
                    <a:pt x="538609" y="0"/>
                  </a:cubicBezTo>
                  <a:cubicBezTo>
                    <a:pt x="836075" y="0"/>
                    <a:pt x="1077218" y="241143"/>
                    <a:pt x="1077218" y="538609"/>
                  </a:cubicBezTo>
                  <a:cubicBezTo>
                    <a:pt x="1077218" y="836075"/>
                    <a:pt x="836075" y="1077218"/>
                    <a:pt x="538609" y="1077218"/>
                  </a:cubicBezTo>
                  <a:cubicBezTo>
                    <a:pt x="241143" y="1077218"/>
                    <a:pt x="0" y="836075"/>
                    <a:pt x="0" y="538609"/>
                  </a:cubicBezTo>
                  <a:close/>
                </a:path>
              </a:pathLst>
            </a:cu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spcFirstLastPara="0" vert="horz" wrap="square" lIns="140224" tIns="140224" rIns="140224" bIns="140224" numCol="1" spcCol="1270" anchor="ctr" anchorCtr="0">
              <a:noAutofit/>
            </a:bodyPr>
            <a:lstStyle/>
            <a:p>
              <a:pPr algn="ctr" defTabSz="766763">
                <a:lnSpc>
                  <a:spcPct val="90000"/>
                </a:lnSpc>
                <a:spcAft>
                  <a:spcPct val="35000"/>
                </a:spcAft>
                <a:defRPr/>
              </a:pPr>
              <a:endParaRPr kumimoji="0" lang="zh-TW" altLang="en-US" sz="825" b="1" kern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27A847F-82DC-EE09-BCB6-5A46E4E5786D}"/>
                </a:ext>
              </a:extLst>
            </p:cNvPr>
            <p:cNvSpPr txBox="1"/>
            <p:nvPr/>
          </p:nvSpPr>
          <p:spPr>
            <a:xfrm>
              <a:off x="1896426" y="4124525"/>
              <a:ext cx="2589570" cy="338555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68580" tIns="34290" rIns="68580" bIns="34290" rtlCol="0" anchor="t">
              <a:spAutoFit/>
            </a:bodyPr>
            <a:lstStyle/>
            <a:p>
              <a:pPr algn="ctr">
                <a:defRPr/>
              </a:pPr>
              <a:r>
                <a:rPr lang="zh-TW" altLang="en-US" sz="1200" b="1" kern="0">
                  <a:solidFill>
                    <a:prstClr val="black"/>
                  </a:solidFill>
                  <a:latin typeface="Microsoft YaHei"/>
                  <a:ea typeface="Microsoft YaHei"/>
                </a:rPr>
                <a:t>生產情報</a:t>
              </a:r>
              <a:r>
                <a:rPr lang="en-US" altLang="zh-TW" sz="1200" b="1" kern="0" err="1">
                  <a:solidFill>
                    <a:prstClr val="black"/>
                  </a:solidFill>
                  <a:latin typeface="Microsoft YaHei"/>
                  <a:ea typeface="Microsoft YaHei"/>
                </a:rPr>
                <a:t>Qilk</a:t>
              </a:r>
              <a:r>
                <a:rPr lang="en-US" altLang="zh-TW" sz="1200" b="1" kern="0">
                  <a:solidFill>
                    <a:prstClr val="black"/>
                  </a:solidFill>
                  <a:latin typeface="Microsoft YaHei"/>
                  <a:ea typeface="Microsoft YaHei"/>
                </a:rPr>
                <a:t> </a:t>
              </a:r>
              <a:r>
                <a:rPr lang="en-US" altLang="zh-TW" sz="1200" b="1" kern="0" err="1">
                  <a:solidFill>
                    <a:prstClr val="black"/>
                  </a:solidFill>
                  <a:latin typeface="Microsoft YaHei"/>
                  <a:ea typeface="Microsoft YaHei"/>
                </a:rPr>
                <a:t>Sense移転</a:t>
              </a:r>
              <a:endParaRPr lang="zh-TW" altLang="en-US" sz="1200" b="1" kern="0">
                <a:solidFill>
                  <a:prstClr val="black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16633E-39EC-AA38-1CC0-B9D590BB9082}"/>
                </a:ext>
              </a:extLst>
            </p:cNvPr>
            <p:cNvSpPr/>
            <p:nvPr/>
          </p:nvSpPr>
          <p:spPr>
            <a:xfrm>
              <a:off x="1844644" y="3865330"/>
              <a:ext cx="1658437" cy="307776"/>
            </a:xfrm>
            <a:prstGeom prst="rect">
              <a:avLst/>
            </a:prstGeom>
          </p:spPr>
          <p:txBody>
            <a:bodyPr wrap="square" lIns="68580" tIns="34290" rIns="68580" bIns="3429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050" b="1" u="sng">
                  <a:latin typeface="Microsoft YaHei"/>
                  <a:ea typeface="Microsoft YaHei"/>
                </a:rPr>
                <a:t>生産情報</a:t>
              </a:r>
              <a:r>
                <a:rPr lang="en-US" altLang="zh-TW" sz="1050" b="1" u="sng">
                  <a:latin typeface="Microsoft YaHei"/>
                  <a:ea typeface="Microsoft YaHei"/>
                </a:rPr>
                <a:t>,</a:t>
              </a:r>
              <a:r>
                <a:rPr lang="en-US" altLang="zh-TW" sz="1050" b="1" u="sng" err="1">
                  <a:latin typeface="Microsoft YaHei"/>
                  <a:ea typeface="Microsoft YaHei"/>
                </a:rPr>
                <a:t>朝礼</a:t>
              </a:r>
              <a:r>
                <a:rPr lang="zh-TW" altLang="en-US" sz="1050" b="1" u="sng">
                  <a:latin typeface="Microsoft YaHei"/>
                  <a:ea typeface="Microsoft YaHei"/>
                </a:rPr>
                <a:t>報告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0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3">
            <a:extLst>
              <a:ext uri="{FF2B5EF4-FFF2-40B4-BE49-F238E27FC236}">
                <a16:creationId xmlns:a16="http://schemas.microsoft.com/office/drawing/2014/main" id="{D41344F5-CF8D-B649-74AB-67565E52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1" y="165239"/>
            <a:ext cx="1441350" cy="509403"/>
          </a:xfrm>
        </p:spPr>
        <p:txBody>
          <a:bodyPr/>
          <a:lstStyle/>
          <a:p>
            <a:r>
              <a:rPr lang="zh-TW" altLang="en-US" dirty="0"/>
              <a:t>效果</a:t>
            </a:r>
            <a:endParaRPr lang="ja-JP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892D10-7D8C-15B5-9A11-6192485F5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88" y="978639"/>
            <a:ext cx="1916112" cy="19186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F42EA6-E871-3490-F3EA-8A3CAFEB1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1" y="978639"/>
            <a:ext cx="1833418" cy="18262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25CEA6B-8DCB-355E-AFBB-6283EEEAF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4"/>
          <a:stretch/>
        </p:blipFill>
        <p:spPr>
          <a:xfrm>
            <a:off x="6977887" y="978639"/>
            <a:ext cx="1953012" cy="19960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B4338C-3D1C-1F9F-C6D0-24F51A4E52ED}"/>
              </a:ext>
            </a:extLst>
          </p:cNvPr>
          <p:cNvSpPr txBox="1"/>
          <p:nvPr/>
        </p:nvSpPr>
        <p:spPr>
          <a:xfrm>
            <a:off x="2655888" y="2974708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800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設備</a:t>
            </a:r>
            <a:r>
              <a:rPr lang="en-US" altLang="zh-TW" sz="1800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zh-TW" altLang="en-US" sz="1800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品質異常避免</a:t>
            </a:r>
            <a:endParaRPr kumimoji="1" lang="zh-TW" altLang="en-US" sz="1800" b="0" i="0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8F3BA40-FD95-151F-1C43-E7E534776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943" y="952795"/>
            <a:ext cx="1939375" cy="194445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E2870B1-DE51-4C36-9076-3BE27561FEE8}"/>
              </a:ext>
            </a:extLst>
          </p:cNvPr>
          <p:cNvSpPr txBox="1"/>
          <p:nvPr/>
        </p:nvSpPr>
        <p:spPr>
          <a:xfrm>
            <a:off x="4789943" y="2976247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1800" b="0" i="0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Compliance</a:t>
            </a:r>
            <a:endParaRPr kumimoji="1" lang="zh-TW" altLang="en-US" sz="1800" b="0" i="0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4F5FAE2-8EE8-0926-48F3-D08D25608BC6}"/>
              </a:ext>
            </a:extLst>
          </p:cNvPr>
          <p:cNvSpPr txBox="1"/>
          <p:nvPr/>
        </p:nvSpPr>
        <p:spPr>
          <a:xfrm>
            <a:off x="6977887" y="2931443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TW" altLang="en-US" sz="1800" b="0" i="0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效率化</a:t>
            </a:r>
            <a:endParaRPr kumimoji="1" lang="en-US" altLang="zh-TW" sz="1800" b="0" i="0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1732658"/>
      </p:ext>
    </p:extLst>
  </p:cSld>
  <p:clrMapOvr>
    <a:masterClrMapping/>
  </p:clrMapOvr>
</p:sld>
</file>

<file path=ppt/theme/theme1.xml><?xml version="1.0" encoding="utf-8"?>
<a:theme xmlns:a="http://schemas.openxmlformats.org/drawingml/2006/main" name="AGC_PPT_Internal_16-9">
  <a:themeElements>
    <a:clrScheme name="color_202406">
      <a:dk1>
        <a:sysClr val="windowText" lastClr="000000"/>
      </a:dk1>
      <a:lt1>
        <a:sysClr val="window" lastClr="FFFFFF"/>
      </a:lt1>
      <a:dk2>
        <a:srgbClr val="0050AA"/>
      </a:dk2>
      <a:lt2>
        <a:srgbClr val="F3F3F3"/>
      </a:lt2>
      <a:accent1>
        <a:srgbClr val="001F6B"/>
      </a:accent1>
      <a:accent2>
        <a:srgbClr val="227D92"/>
      </a:accent2>
      <a:accent3>
        <a:srgbClr val="1C7253"/>
      </a:accent3>
      <a:accent4>
        <a:srgbClr val="454649"/>
      </a:accent4>
      <a:accent5>
        <a:srgbClr val="C8003C"/>
      </a:accent5>
      <a:accent6>
        <a:srgbClr val="454649"/>
      </a:accent6>
      <a:hlink>
        <a:srgbClr val="000000"/>
      </a:hlink>
      <a:folHlink>
        <a:srgbClr val="0561AD"/>
      </a:folHlink>
    </a:clrScheme>
    <a:fontScheme name="JE_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1E1E1"/>
        </a:solidFill>
        <a:ln>
          <a:noFill/>
        </a:ln>
      </a:spPr>
      <a:bodyPr rtlCol="0" anchor="ctr"/>
      <a:lstStyle>
        <a:defPPr algn="ctr">
          <a:defRPr kumimoji="1" sz="800" dirty="0">
            <a:solidFill>
              <a:srgbClr val="40404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001F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1800" b="0" i="0" dirty="0" err="1" smtClean="0">
            <a:solidFill>
              <a:srgbClr val="404040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AB01E28D-BD01-4F55-93B8-96111D9004BB}" vid="{BBB5F7C2-F2DF-4B05-A8F6-C8FE98B9D0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65C67B6B3C034DB58FD25F4E31F774" ma:contentTypeVersion="10" ma:contentTypeDescription="新しいドキュメントを作成します。" ma:contentTypeScope="" ma:versionID="52a3bcbb262b5ffd0492154cd22f4e53">
  <xsd:schema xmlns:xsd="http://www.w3.org/2001/XMLSchema" xmlns:xs="http://www.w3.org/2001/XMLSchema" xmlns:p="http://schemas.microsoft.com/office/2006/metadata/properties" xmlns:ns2="373fd50f-1b07-4857-88f6-768881ab1e65" xmlns:ns3="12dc7ac7-fd0e-4565-b2ec-3ae677c953d8" targetNamespace="http://schemas.microsoft.com/office/2006/metadata/properties" ma:root="true" ma:fieldsID="e2e76e9e63deeb6e86041937fff7615d" ns2:_="" ns3:_="">
    <xsd:import namespace="373fd50f-1b07-4857-88f6-768881ab1e65"/>
    <xsd:import namespace="12dc7ac7-fd0e-4565-b2ec-3ae677c953d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fd50f-1b07-4857-88f6-768881ab1e6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9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c7ac7-fd0e-4565-b2ec-3ae677c953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73fd50f-1b07-4857-88f6-768881ab1e65">U3VTAA5DQ3EW-467634700-144</_dlc_DocId>
    <_dlc_DocIdUrl xmlns="373fd50f-1b07-4857-88f6-768881ab1e65">
      <Url>https://agcgr.sharepoint.com/sites/kouhou/home/_layouts/15/DocIdRedir.aspx?ID=U3VTAA5DQ3EW-467634700-144</Url>
      <Description>U3VTAA5DQ3EW-467634700-144</Description>
    </_dlc_DocIdUrl>
  </documentManagement>
</p:properties>
</file>

<file path=customXml/item4.xml><?xml version="1.0" encoding="utf-8"?>
<?mso-contentType ?>
<FormTemplates xmlns="http://schemas.microsoft.com/sharepoint/v3/contenttype/forms"/>
</file>

<file path=customXml/itemProps1.xml><?xml version="1.0" encoding="utf-8"?>
<ds:datastoreItem xmlns:ds="http://schemas.openxmlformats.org/officeDocument/2006/customXml" ds:itemID="{91EDE7E9-12C4-4FC5-91FC-B9C508594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3fd50f-1b07-4857-88f6-768881ab1e65"/>
    <ds:schemaRef ds:uri="12dc7ac7-fd0e-4565-b2ec-3ae677c953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F63B62-59E0-4649-A003-8786F2B26824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CC0B66F-E7C5-4063-AB5E-437C829FDAF6}">
  <ds:schemaRefs>
    <ds:schemaRef ds:uri="http://schemas.microsoft.com/office/2006/documentManagement/types"/>
    <ds:schemaRef ds:uri="http://schemas.microsoft.com/office/infopath/2007/PartnerControls"/>
    <ds:schemaRef ds:uri="373fd50f-1b07-4857-88f6-768881ab1e65"/>
    <ds:schemaRef ds:uri="http://purl.org/dc/elements/1.1/"/>
    <ds:schemaRef ds:uri="http://schemas.microsoft.com/office/2006/metadata/properties"/>
    <ds:schemaRef ds:uri="12dc7ac7-fd0e-4565-b2ec-3ae677c953d8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CC5BE3C-1FE1-4CD3-9847-A14379D19E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PPT_temp_Internal_2</Template>
  <TotalTime>1161</TotalTime>
  <Words>1142</Words>
  <Application>Microsoft Office PowerPoint</Application>
  <PresentationFormat>如螢幕大小 (16:9)</PresentationFormat>
  <Paragraphs>152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jf open 粉圓 2.0</vt:lpstr>
      <vt:lpstr>Meiryo UI</vt:lpstr>
      <vt:lpstr>Microsoft YaHei</vt:lpstr>
      <vt:lpstr>Microsoft YaHei UI</vt:lpstr>
      <vt:lpstr>Yu Gothic</vt:lpstr>
      <vt:lpstr>Arial</vt:lpstr>
      <vt:lpstr>Calibri</vt:lpstr>
      <vt:lpstr>Segoe UI</vt:lpstr>
      <vt:lpstr>Wingdings</vt:lpstr>
      <vt:lpstr>AGC_PPT_Internal_16-9</vt:lpstr>
      <vt:lpstr>DX</vt:lpstr>
      <vt:lpstr>窯介紹</vt:lpstr>
      <vt:lpstr>窯生產安定~情報即時可視</vt:lpstr>
      <vt:lpstr>窯生產安定~設備&amp;品質異常立即對應</vt:lpstr>
      <vt:lpstr>窯生產安定~新指標建立品質安定</vt:lpstr>
      <vt:lpstr>PowerPoint 簡報</vt:lpstr>
      <vt:lpstr>PowerPoint 簡報</vt:lpstr>
      <vt:lpstr>效果</vt:lpstr>
    </vt:vector>
  </TitlesOfParts>
  <Company>AGC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陳 俊碩(chen chunshuo)/ADT/雲林・製１・生產推進</cp:lastModifiedBy>
  <cp:revision>37</cp:revision>
  <dcterms:created xsi:type="dcterms:W3CDTF">2018-06-22T07:01:47Z</dcterms:created>
  <dcterms:modified xsi:type="dcterms:W3CDTF">2024-09-04T07:40:30Z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0x0101009D65C67B6B3C034DB58FD25F4E31F774</vt:lpwstr>
  </property>
  <property fmtid="{D5CDD505-2E9C-101B-9397-08002B2CF9AE}" pid="3" name="Order">
    <vt:r8>1100</vt:r8>
  </property>
  <property fmtid="{D5CDD505-2E9C-101B-9397-08002B2CF9AE}" pid="4" name="_dlc_DocIdItemGuid">
    <vt:lpwstr>aa65d3d7-3878-438d-9320-53687af45cdb</vt:lpwstr>
  </property>
</Properties>
</file>