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147376596" r:id="rId5"/>
  </p:sldIdLst>
  <p:sldSz cx="9144000" cy="5143500" type="screen16x9"/>
  <p:notesSz cx="6735763" cy="9866313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ED7D31"/>
    <a:srgbClr val="FFFFFF"/>
    <a:srgbClr val="00B0F0"/>
    <a:srgbClr val="FF3300"/>
    <a:srgbClr val="0077FA"/>
    <a:srgbClr val="8EB09E"/>
    <a:srgbClr val="A0CDFF"/>
    <a:srgbClr val="A9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61000-381F-4427-9718-C322750AFC4E}" v="8" dt="2024-09-06T03:14:35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6" autoAdjust="0"/>
    <p:restoredTop sz="90367" autoAdjust="0"/>
  </p:normalViewPr>
  <p:slideViewPr>
    <p:cSldViewPr snapToGrid="0" snapToObjects="1">
      <p:cViewPr varScale="1">
        <p:scale>
          <a:sx n="134" d="100"/>
          <a:sy n="134" d="100"/>
        </p:scale>
        <p:origin x="1308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580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賴 銘祥(lai minghsiang)/ADT/經企・革新・PEGAS@s" userId="b5d9adcc-df4e-4f23-b752-f14877e7bec2" providerId="ADAL" clId="{580901FD-9D18-471B-90AA-20050C75F335}"/>
    <pc:docChg chg="undo custSel addSld delSld modSld sldOrd">
      <pc:chgData name="賴 銘祥(lai minghsiang)/ADT/經企・革新・PEGAS@s" userId="b5d9adcc-df4e-4f23-b752-f14877e7bec2" providerId="ADAL" clId="{580901FD-9D18-471B-90AA-20050C75F335}" dt="2024-09-06T08:30:33.891" v="9545" actId="20577"/>
      <pc:docMkLst>
        <pc:docMk/>
      </pc:docMkLst>
      <pc:sldChg chg="del">
        <pc:chgData name="賴 銘祥(lai minghsiang)/ADT/經企・革新・PEGAS@s" userId="b5d9adcc-df4e-4f23-b752-f14877e7bec2" providerId="ADAL" clId="{580901FD-9D18-471B-90AA-20050C75F335}" dt="2024-09-06T03:45:57.328" v="1201" actId="47"/>
        <pc:sldMkLst>
          <pc:docMk/>
          <pc:sldMk cId="995999588" sldId="257"/>
        </pc:sldMkLst>
      </pc:sldChg>
      <pc:sldChg chg="delSp mod ord">
        <pc:chgData name="賴 銘祥(lai minghsiang)/ADT/經企・革新・PEGAS@s" userId="b5d9adcc-df4e-4f23-b752-f14877e7bec2" providerId="ADAL" clId="{580901FD-9D18-471B-90AA-20050C75F335}" dt="2024-09-06T08:19:52.291" v="8870"/>
        <pc:sldMkLst>
          <pc:docMk/>
          <pc:sldMk cId="3284739909" sldId="265"/>
        </pc:sldMkLst>
        <pc:spChg chg="del">
          <ac:chgData name="賴 銘祥(lai minghsiang)/ADT/經企・革新・PEGAS@s" userId="b5d9adcc-df4e-4f23-b752-f14877e7bec2" providerId="ADAL" clId="{580901FD-9D18-471B-90AA-20050C75F335}" dt="2024-09-06T07:54:55.090" v="8011" actId="478"/>
          <ac:spMkLst>
            <pc:docMk/>
            <pc:sldMk cId="3284739909" sldId="265"/>
            <ac:spMk id="79" creationId="{7D09B449-B8DE-0824-A929-FB6FF3BC7EBB}"/>
          </ac:spMkLst>
        </pc:spChg>
      </pc:sldChg>
      <pc:sldChg chg="addSp delSp modSp mod modNotesTx">
        <pc:chgData name="賴 銘祥(lai minghsiang)/ADT/經企・革新・PEGAS@s" userId="b5d9adcc-df4e-4f23-b752-f14877e7bec2" providerId="ADAL" clId="{580901FD-9D18-471B-90AA-20050C75F335}" dt="2024-09-06T06:05:48.783" v="4680" actId="20577"/>
        <pc:sldMkLst>
          <pc:docMk/>
          <pc:sldMk cId="1160731665" sldId="2147375992"/>
        </pc:sldMkLst>
        <pc:spChg chg="del">
          <ac:chgData name="賴 銘祥(lai minghsiang)/ADT/經企・革新・PEGAS@s" userId="b5d9adcc-df4e-4f23-b752-f14877e7bec2" providerId="ADAL" clId="{580901FD-9D18-471B-90AA-20050C75F335}" dt="2024-09-06T05:46:28.409" v="3734" actId="478"/>
          <ac:spMkLst>
            <pc:docMk/>
            <pc:sldMk cId="1160731665" sldId="2147375992"/>
            <ac:spMk id="2" creationId="{BB38953C-790D-4D4D-DF20-A845A06370A6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6:05:48.783" v="4680" actId="20577"/>
          <ac:spMkLst>
            <pc:docMk/>
            <pc:sldMk cId="1160731665" sldId="2147375992"/>
            <ac:spMk id="10" creationId="{66D8D23D-E37B-B56B-8154-C927E1E0C76A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5:57:00.219" v="4269" actId="20577"/>
          <ac:spMkLst>
            <pc:docMk/>
            <pc:sldMk cId="1160731665" sldId="2147375992"/>
            <ac:spMk id="11" creationId="{005947AE-36FF-09C5-CD17-5AE15F3B593B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6:03:06.178" v="4520" actId="478"/>
          <ac:spMkLst>
            <pc:docMk/>
            <pc:sldMk cId="1160731665" sldId="2147375992"/>
            <ac:spMk id="13" creationId="{AF94872E-908B-57EE-23F0-8F6614E8F10D}"/>
          </ac:spMkLst>
        </pc:spChg>
      </pc:sldChg>
      <pc:sldChg chg="addSp delSp modSp mod modNotesTx">
        <pc:chgData name="賴 銘祥(lai minghsiang)/ADT/經企・革新・PEGAS@s" userId="b5d9adcc-df4e-4f23-b752-f14877e7bec2" providerId="ADAL" clId="{580901FD-9D18-471B-90AA-20050C75F335}" dt="2024-09-06T06:16:56.460" v="5195" actId="20577"/>
        <pc:sldMkLst>
          <pc:docMk/>
          <pc:sldMk cId="826093229" sldId="2147376594"/>
        </pc:sldMkLst>
        <pc:spChg chg="mod">
          <ac:chgData name="賴 銘祥(lai minghsiang)/ADT/經企・革新・PEGAS@s" userId="b5d9adcc-df4e-4f23-b752-f14877e7bec2" providerId="ADAL" clId="{580901FD-9D18-471B-90AA-20050C75F335}" dt="2024-09-06T03:50:22.471" v="1292" actId="20577"/>
          <ac:spMkLst>
            <pc:docMk/>
            <pc:sldMk cId="826093229" sldId="2147376594"/>
            <ac:spMk id="4" creationId="{CA4173F5-603F-AD6F-344C-515C335AA521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3:52:53.288" v="1490" actId="478"/>
          <ac:spMkLst>
            <pc:docMk/>
            <pc:sldMk cId="826093229" sldId="2147376594"/>
            <ac:spMk id="5" creationId="{43925123-D4EF-BD15-DE14-1C9052290E4F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6:16:56.460" v="5195" actId="20577"/>
          <ac:spMkLst>
            <pc:docMk/>
            <pc:sldMk cId="826093229" sldId="2147376594"/>
            <ac:spMk id="23" creationId="{BD6F4199-A695-AAEF-ED6B-AECBEA30722C}"/>
          </ac:spMkLst>
        </pc:spChg>
        <pc:grpChg chg="mod">
          <ac:chgData name="賴 銘祥(lai minghsiang)/ADT/經企・革新・PEGAS@s" userId="b5d9adcc-df4e-4f23-b752-f14877e7bec2" providerId="ADAL" clId="{580901FD-9D18-471B-90AA-20050C75F335}" dt="2024-09-06T03:53:04.054" v="1491" actId="1076"/>
          <ac:grpSpMkLst>
            <pc:docMk/>
            <pc:sldMk cId="826093229" sldId="2147376594"/>
            <ac:grpSpMk id="2" creationId="{30698FE9-D6A0-AF57-91E7-EA49F6D90BEA}"/>
          </ac:grpSpMkLst>
        </pc:grpChg>
      </pc:sldChg>
      <pc:sldChg chg="delSp modSp mod modNotesTx">
        <pc:chgData name="賴 銘祥(lai minghsiang)/ADT/經企・革新・PEGAS@s" userId="b5d9adcc-df4e-4f23-b752-f14877e7bec2" providerId="ADAL" clId="{580901FD-9D18-471B-90AA-20050C75F335}" dt="2024-09-06T07:07:30.886" v="7414" actId="20577"/>
        <pc:sldMkLst>
          <pc:docMk/>
          <pc:sldMk cId="1424229005" sldId="2147376595"/>
        </pc:sldMkLst>
        <pc:spChg chg="mod">
          <ac:chgData name="賴 銘祥(lai minghsiang)/ADT/經企・革新・PEGAS@s" userId="b5d9adcc-df4e-4f23-b752-f14877e7bec2" providerId="ADAL" clId="{580901FD-9D18-471B-90AA-20050C75F335}" dt="2024-09-06T07:01:55.783" v="7303"/>
          <ac:spMkLst>
            <pc:docMk/>
            <pc:sldMk cId="1424229005" sldId="2147376595"/>
            <ac:spMk id="4" creationId="{CA4173F5-603F-AD6F-344C-515C335AA521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7:01:36.664" v="7295" actId="478"/>
          <ac:spMkLst>
            <pc:docMk/>
            <pc:sldMk cId="1424229005" sldId="2147376595"/>
            <ac:spMk id="5" creationId="{F3661E09-24BB-287C-FBEA-DE043A427F99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7:01:39.069" v="7296" actId="478"/>
          <ac:spMkLst>
            <pc:docMk/>
            <pc:sldMk cId="1424229005" sldId="2147376595"/>
            <ac:spMk id="7" creationId="{F0E645FA-9A4F-88CC-0FEF-DD7ABA77E5CA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7:01:45.249" v="7302" actId="1076"/>
          <ac:spMkLst>
            <pc:docMk/>
            <pc:sldMk cId="1424229005" sldId="2147376595"/>
            <ac:spMk id="8" creationId="{35FDEFC4-DEE3-0BEB-651C-AA86BED6F60B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7:01:32.268" v="7291" actId="478"/>
          <ac:spMkLst>
            <pc:docMk/>
            <pc:sldMk cId="1424229005" sldId="2147376595"/>
            <ac:spMk id="11" creationId="{287CE19B-256B-31A1-F9DB-D404B4D6102F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7:01:36.664" v="7295" actId="478"/>
          <ac:spMkLst>
            <pc:docMk/>
            <pc:sldMk cId="1424229005" sldId="2147376595"/>
            <ac:spMk id="12" creationId="{FFF44D2A-2198-0D47-9B8C-781FA0425097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7:01:43.836" v="7301" actId="1076"/>
          <ac:spMkLst>
            <pc:docMk/>
            <pc:sldMk cId="1424229005" sldId="2147376595"/>
            <ac:spMk id="13" creationId="{19C97032-5B83-F54F-D2B2-67EDD88100D7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7:01:36.664" v="7295" actId="478"/>
          <ac:spMkLst>
            <pc:docMk/>
            <pc:sldMk cId="1424229005" sldId="2147376595"/>
            <ac:spMk id="16" creationId="{98B1C5EF-56BA-65AD-5AD2-B093B6E94B40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7:01:36.664" v="7295" actId="478"/>
          <ac:spMkLst>
            <pc:docMk/>
            <pc:sldMk cId="1424229005" sldId="2147376595"/>
            <ac:spMk id="17" creationId="{578BEF6C-9DF1-81B9-4FBE-5CA0AA5E4138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7:01:35.123" v="7294" actId="478"/>
          <ac:spMkLst>
            <pc:docMk/>
            <pc:sldMk cId="1424229005" sldId="2147376595"/>
            <ac:spMk id="18" creationId="{1FE0430C-6F20-8BC4-4D77-AA46F3736941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7:01:36.664" v="7295" actId="478"/>
          <ac:spMkLst>
            <pc:docMk/>
            <pc:sldMk cId="1424229005" sldId="2147376595"/>
            <ac:spMk id="19" creationId="{238CA36F-E1B0-9C0B-AE17-63B0D7DC69A8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7:01:42.708" v="7299" actId="1076"/>
          <ac:spMkLst>
            <pc:docMk/>
            <pc:sldMk cId="1424229005" sldId="2147376595"/>
            <ac:spMk id="20" creationId="{2D236AD1-74E9-617C-95CD-F98D67493E4E}"/>
          </ac:spMkLst>
        </pc:spChg>
        <pc:spChg chg="del mod">
          <ac:chgData name="賴 銘祥(lai minghsiang)/ADT/經企・革新・PEGAS@s" userId="b5d9adcc-df4e-4f23-b752-f14877e7bec2" providerId="ADAL" clId="{580901FD-9D18-471B-90AA-20050C75F335}" dt="2024-09-06T07:01:34.172" v="7293" actId="478"/>
          <ac:spMkLst>
            <pc:docMk/>
            <pc:sldMk cId="1424229005" sldId="2147376595"/>
            <ac:spMk id="21" creationId="{C8F01DE6-DEA7-505C-2573-703AA8ECDC37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7:03:25.025" v="7360" actId="1076"/>
          <ac:spMkLst>
            <pc:docMk/>
            <pc:sldMk cId="1424229005" sldId="2147376595"/>
            <ac:spMk id="24" creationId="{399BE4A2-9664-CB21-FBF0-D66A797AB686}"/>
          </ac:spMkLst>
        </pc:spChg>
        <pc:picChg chg="del">
          <ac:chgData name="賴 銘祥(lai minghsiang)/ADT/經企・革新・PEGAS@s" userId="b5d9adcc-df4e-4f23-b752-f14877e7bec2" providerId="ADAL" clId="{580901FD-9D18-471B-90AA-20050C75F335}" dt="2024-09-06T07:01:36.664" v="7295" actId="478"/>
          <ac:picMkLst>
            <pc:docMk/>
            <pc:sldMk cId="1424229005" sldId="2147376595"/>
            <ac:picMk id="2" creationId="{B97718A3-BE1D-E7DB-F8FB-38FA8620360B}"/>
          </ac:picMkLst>
        </pc:picChg>
        <pc:picChg chg="mod">
          <ac:chgData name="賴 銘祥(lai minghsiang)/ADT/經企・革新・PEGAS@s" userId="b5d9adcc-df4e-4f23-b752-f14877e7bec2" providerId="ADAL" clId="{580901FD-9D18-471B-90AA-20050C75F335}" dt="2024-09-06T07:01:41.586" v="7298" actId="1076"/>
          <ac:picMkLst>
            <pc:docMk/>
            <pc:sldMk cId="1424229005" sldId="2147376595"/>
            <ac:picMk id="3" creationId="{060C680B-701A-52A9-B968-DA313417509E}"/>
          </ac:picMkLst>
        </pc:picChg>
        <pc:picChg chg="del">
          <ac:chgData name="賴 銘祥(lai minghsiang)/ADT/經企・革新・PEGAS@s" userId="b5d9adcc-df4e-4f23-b752-f14877e7bec2" providerId="ADAL" clId="{580901FD-9D18-471B-90AA-20050C75F335}" dt="2024-09-06T07:01:33.014" v="7292" actId="478"/>
          <ac:picMkLst>
            <pc:docMk/>
            <pc:sldMk cId="1424229005" sldId="2147376595"/>
            <ac:picMk id="6" creationId="{26790C13-BDDD-8809-8D22-887A9F9961C6}"/>
          </ac:picMkLst>
        </pc:picChg>
        <pc:cxnChg chg="del">
          <ac:chgData name="賴 銘祥(lai minghsiang)/ADT/經企・革新・PEGAS@s" userId="b5d9adcc-df4e-4f23-b752-f14877e7bec2" providerId="ADAL" clId="{580901FD-9D18-471B-90AA-20050C75F335}" dt="2024-09-06T07:01:40.084" v="7297" actId="478"/>
          <ac:cxnSpMkLst>
            <pc:docMk/>
            <pc:sldMk cId="1424229005" sldId="2147376595"/>
            <ac:cxnSpMk id="14" creationId="{FD6DB8B5-94A1-28F8-F220-462A8331BDF1}"/>
          </ac:cxnSpMkLst>
        </pc:cxnChg>
      </pc:sldChg>
      <pc:sldChg chg="addSp delSp modSp mod ord modNotesTx">
        <pc:chgData name="賴 銘祥(lai minghsiang)/ADT/經企・革新・PEGAS@s" userId="b5d9adcc-df4e-4f23-b752-f14877e7bec2" providerId="ADAL" clId="{580901FD-9D18-471B-90AA-20050C75F335}" dt="2024-09-06T06:05:16.603" v="4646" actId="20577"/>
        <pc:sldMkLst>
          <pc:docMk/>
          <pc:sldMk cId="1140929254" sldId="2147376596"/>
        </pc:sldMkLst>
        <pc:spChg chg="mod">
          <ac:chgData name="賴 銘祥(lai minghsiang)/ADT/經企・革新・PEGAS@s" userId="b5d9adcc-df4e-4f23-b752-f14877e7bec2" providerId="ADAL" clId="{580901FD-9D18-471B-90AA-20050C75F335}" dt="2024-09-06T06:05:16.603" v="4646" actId="20577"/>
          <ac:spMkLst>
            <pc:docMk/>
            <pc:sldMk cId="1140929254" sldId="2147376596"/>
            <ac:spMk id="4" creationId="{CA4173F5-603F-AD6F-344C-515C335AA521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4:23:47.155" v="2341" actId="20577"/>
          <ac:spMkLst>
            <pc:docMk/>
            <pc:sldMk cId="1140929254" sldId="2147376596"/>
            <ac:spMk id="5" creationId="{9566E582-DD77-3876-ADE6-128DB706D850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4:01:24.120" v="2105" actId="6549"/>
          <ac:spMkLst>
            <pc:docMk/>
            <pc:sldMk cId="1140929254" sldId="2147376596"/>
            <ac:spMk id="6" creationId="{06A04325-6B13-9F53-F0A0-113D2FC209F2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4:01:18.530" v="2101" actId="478"/>
          <ac:spMkLst>
            <pc:docMk/>
            <pc:sldMk cId="1140929254" sldId="2147376596"/>
            <ac:spMk id="7" creationId="{84108AEE-9C62-5E84-2DE4-0F6307AC2217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3:55:06.822" v="1594" actId="478"/>
          <ac:spMkLst>
            <pc:docMk/>
            <pc:sldMk cId="1140929254" sldId="2147376596"/>
            <ac:spMk id="9" creationId="{455A73E4-1924-198D-B550-C86FAA549B11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4:01:15.246" v="2099" actId="478"/>
          <ac:spMkLst>
            <pc:docMk/>
            <pc:sldMk cId="1140929254" sldId="2147376596"/>
            <ac:spMk id="10" creationId="{0BE84E73-00E8-7D67-DB65-26FD33AA17ED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4:01:16.596" v="2100" actId="478"/>
          <ac:spMkLst>
            <pc:docMk/>
            <pc:sldMk cId="1140929254" sldId="2147376596"/>
            <ac:spMk id="12" creationId="{CD1A374D-7E9B-2FBF-B4D1-08A091F70954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4:01:15.246" v="2099" actId="478"/>
          <ac:spMkLst>
            <pc:docMk/>
            <pc:sldMk cId="1140929254" sldId="2147376596"/>
            <ac:spMk id="13" creationId="{11EF8BBB-6854-1F7F-4458-72BD8B9AC545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4:01:15.246" v="2099" actId="478"/>
          <ac:spMkLst>
            <pc:docMk/>
            <pc:sldMk cId="1140929254" sldId="2147376596"/>
            <ac:spMk id="14" creationId="{8E1784D3-1991-5AFF-C86E-C5F7C5D87231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3:55:04.184" v="1593" actId="478"/>
          <ac:spMkLst>
            <pc:docMk/>
            <pc:sldMk cId="1140929254" sldId="2147376596"/>
            <ac:spMk id="18" creationId="{50BA3882-9854-3AD4-E8B0-F1EC31274D55}"/>
          </ac:spMkLst>
        </pc:spChg>
        <pc:picChg chg="del">
          <ac:chgData name="賴 銘祥(lai minghsiang)/ADT/經企・革新・PEGAS@s" userId="b5d9adcc-df4e-4f23-b752-f14877e7bec2" providerId="ADAL" clId="{580901FD-9D18-471B-90AA-20050C75F335}" dt="2024-09-06T04:01:15.246" v="2099" actId="478"/>
          <ac:picMkLst>
            <pc:docMk/>
            <pc:sldMk cId="1140929254" sldId="2147376596"/>
            <ac:picMk id="2" creationId="{2F855287-37B6-9DA5-71A7-B013515F7EF1}"/>
          </ac:picMkLst>
        </pc:picChg>
        <pc:picChg chg="del">
          <ac:chgData name="賴 銘祥(lai minghsiang)/ADT/經企・革新・PEGAS@s" userId="b5d9adcc-df4e-4f23-b752-f14877e7bec2" providerId="ADAL" clId="{580901FD-9D18-471B-90AA-20050C75F335}" dt="2024-09-06T04:01:16.596" v="2100" actId="478"/>
          <ac:picMkLst>
            <pc:docMk/>
            <pc:sldMk cId="1140929254" sldId="2147376596"/>
            <ac:picMk id="3" creationId="{8A3598E9-4AEA-D615-7A6A-C3B2C490E498}"/>
          </ac:picMkLst>
        </pc:picChg>
        <pc:picChg chg="del">
          <ac:chgData name="賴 銘祥(lai minghsiang)/ADT/經企・革新・PEGAS@s" userId="b5d9adcc-df4e-4f23-b752-f14877e7bec2" providerId="ADAL" clId="{580901FD-9D18-471B-90AA-20050C75F335}" dt="2024-09-06T04:01:20.116" v="2103" actId="478"/>
          <ac:picMkLst>
            <pc:docMk/>
            <pc:sldMk cId="1140929254" sldId="2147376596"/>
            <ac:picMk id="8" creationId="{7DFEC7C8-AFD1-872C-DCBA-E361E7D552EA}"/>
          </ac:picMkLst>
        </pc:picChg>
        <pc:picChg chg="del">
          <ac:chgData name="賴 銘祥(lai minghsiang)/ADT/經企・革新・PEGAS@s" userId="b5d9adcc-df4e-4f23-b752-f14877e7bec2" providerId="ADAL" clId="{580901FD-9D18-471B-90AA-20050C75F335}" dt="2024-09-06T04:01:19.330" v="2102" actId="478"/>
          <ac:picMkLst>
            <pc:docMk/>
            <pc:sldMk cId="1140929254" sldId="2147376596"/>
            <ac:picMk id="17" creationId="{08C042D2-ED85-AB75-0FD8-03359C168357}"/>
          </ac:picMkLst>
        </pc:picChg>
        <pc:cxnChg chg="del">
          <ac:chgData name="賴 銘祥(lai minghsiang)/ADT/經企・革新・PEGAS@s" userId="b5d9adcc-df4e-4f23-b752-f14877e7bec2" providerId="ADAL" clId="{580901FD-9D18-471B-90AA-20050C75F335}" dt="2024-09-06T04:01:20.965" v="2104" actId="478"/>
          <ac:cxnSpMkLst>
            <pc:docMk/>
            <pc:sldMk cId="1140929254" sldId="2147376596"/>
            <ac:cxnSpMk id="11" creationId="{AA154A91-0C28-0E2C-EC48-7EDB6923BD28}"/>
          </ac:cxnSpMkLst>
        </pc:cxnChg>
        <pc:cxnChg chg="del">
          <ac:chgData name="賴 銘祥(lai minghsiang)/ADT/經企・革新・PEGAS@s" userId="b5d9adcc-df4e-4f23-b752-f14877e7bec2" providerId="ADAL" clId="{580901FD-9D18-471B-90AA-20050C75F335}" dt="2024-09-06T04:01:15.246" v="2099" actId="478"/>
          <ac:cxnSpMkLst>
            <pc:docMk/>
            <pc:sldMk cId="1140929254" sldId="2147376596"/>
            <ac:cxnSpMk id="15" creationId="{B9FD2067-3EBA-4AFB-CC19-AE85C6E8A5A9}"/>
          </ac:cxnSpMkLst>
        </pc:cxnChg>
        <pc:cxnChg chg="del">
          <ac:chgData name="賴 銘祥(lai minghsiang)/ADT/經企・革新・PEGAS@s" userId="b5d9adcc-df4e-4f23-b752-f14877e7bec2" providerId="ADAL" clId="{580901FD-9D18-471B-90AA-20050C75F335}" dt="2024-09-06T04:01:15.246" v="2099" actId="478"/>
          <ac:cxnSpMkLst>
            <pc:docMk/>
            <pc:sldMk cId="1140929254" sldId="2147376596"/>
            <ac:cxnSpMk id="16" creationId="{A6BE0126-2689-87D0-4395-CD8965FB8250}"/>
          </ac:cxnSpMkLst>
        </pc:cxnChg>
      </pc:sldChg>
      <pc:sldChg chg="addSp delSp modSp mod">
        <pc:chgData name="賴 銘祥(lai minghsiang)/ADT/經企・革新・PEGAS@s" userId="b5d9adcc-df4e-4f23-b752-f14877e7bec2" providerId="ADAL" clId="{580901FD-9D18-471B-90AA-20050C75F335}" dt="2024-09-06T08:22:32.049" v="9047" actId="1076"/>
        <pc:sldMkLst>
          <pc:docMk/>
          <pc:sldMk cId="3201732658" sldId="2147376597"/>
        </pc:sldMkLst>
        <pc:spChg chg="mod">
          <ac:chgData name="賴 銘祥(lai minghsiang)/ADT/經企・革新・PEGAS@s" userId="b5d9adcc-df4e-4f23-b752-f14877e7bec2" providerId="ADAL" clId="{580901FD-9D18-471B-90AA-20050C75F335}" dt="2024-09-06T08:20:36.501" v="8907" actId="20577"/>
          <ac:spMkLst>
            <pc:docMk/>
            <pc:sldMk cId="3201732658" sldId="2147376597"/>
            <ac:spMk id="2" creationId="{D41344F5-CF8D-B649-74AB-67565E52A7E1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8:22:32.049" v="9047" actId="1076"/>
          <ac:spMkLst>
            <pc:docMk/>
            <pc:sldMk cId="3201732658" sldId="2147376597"/>
            <ac:spMk id="3" creationId="{56F55547-C8B8-34B4-BC2C-DD399EFA1E08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8:20:41.652" v="8909" actId="478"/>
          <ac:spMkLst>
            <pc:docMk/>
            <pc:sldMk cId="3201732658" sldId="2147376597"/>
            <ac:spMk id="12" creationId="{62B4338C-3D1C-1F9F-C6D0-24F51A4E52ED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8:20:40.270" v="8908" actId="478"/>
          <ac:spMkLst>
            <pc:docMk/>
            <pc:sldMk cId="3201732658" sldId="2147376597"/>
            <ac:spMk id="16" creationId="{3E2870B1-DE51-4C36-9076-3BE27561FEE8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8:20:40.270" v="8908" actId="478"/>
          <ac:spMkLst>
            <pc:docMk/>
            <pc:sldMk cId="3201732658" sldId="2147376597"/>
            <ac:spMk id="18" creationId="{A4F5FAE2-8EE8-0926-48F3-D08D25608BC6}"/>
          </ac:spMkLst>
        </pc:spChg>
        <pc:picChg chg="del">
          <ac:chgData name="賴 銘祥(lai minghsiang)/ADT/經企・革新・PEGAS@s" userId="b5d9adcc-df4e-4f23-b752-f14877e7bec2" providerId="ADAL" clId="{580901FD-9D18-471B-90AA-20050C75F335}" dt="2024-09-06T08:20:40.270" v="8908" actId="478"/>
          <ac:picMkLst>
            <pc:docMk/>
            <pc:sldMk cId="3201732658" sldId="2147376597"/>
            <ac:picMk id="4" creationId="{E7892D10-7D8C-15B5-9A11-6192485F5455}"/>
          </ac:picMkLst>
        </pc:picChg>
        <pc:picChg chg="del">
          <ac:chgData name="賴 銘祥(lai minghsiang)/ADT/經企・革新・PEGAS@s" userId="b5d9adcc-df4e-4f23-b752-f14877e7bec2" providerId="ADAL" clId="{580901FD-9D18-471B-90AA-20050C75F335}" dt="2024-09-06T08:20:40.270" v="8908" actId="478"/>
          <ac:picMkLst>
            <pc:docMk/>
            <pc:sldMk cId="3201732658" sldId="2147376597"/>
            <ac:picMk id="5" creationId="{62F42EA6-E871-3490-F3EA-8A3CAFEB159D}"/>
          </ac:picMkLst>
        </pc:picChg>
        <pc:picChg chg="del">
          <ac:chgData name="賴 銘祥(lai minghsiang)/ADT/經企・革新・PEGAS@s" userId="b5d9adcc-df4e-4f23-b752-f14877e7bec2" providerId="ADAL" clId="{580901FD-9D18-471B-90AA-20050C75F335}" dt="2024-09-06T08:20:40.270" v="8908" actId="478"/>
          <ac:picMkLst>
            <pc:docMk/>
            <pc:sldMk cId="3201732658" sldId="2147376597"/>
            <ac:picMk id="11" creationId="{D25CEA6B-8DCB-355E-AFBB-6283EEEAFEFE}"/>
          </ac:picMkLst>
        </pc:picChg>
        <pc:picChg chg="del">
          <ac:chgData name="賴 銘祥(lai minghsiang)/ADT/經企・革新・PEGAS@s" userId="b5d9adcc-df4e-4f23-b752-f14877e7bec2" providerId="ADAL" clId="{580901FD-9D18-471B-90AA-20050C75F335}" dt="2024-09-06T08:20:40.270" v="8908" actId="478"/>
          <ac:picMkLst>
            <pc:docMk/>
            <pc:sldMk cId="3201732658" sldId="2147376597"/>
            <ac:picMk id="15" creationId="{18F3BA40-FD95-151F-1C43-E7E534776635}"/>
          </ac:picMkLst>
        </pc:picChg>
      </pc:sldChg>
      <pc:sldChg chg="modSp mod ord">
        <pc:chgData name="賴 銘祥(lai minghsiang)/ADT/經企・革新・PEGAS@s" userId="b5d9adcc-df4e-4f23-b752-f14877e7bec2" providerId="ADAL" clId="{580901FD-9D18-471B-90AA-20050C75F335}" dt="2024-09-06T06:43:28.427" v="6409" actId="20577"/>
        <pc:sldMkLst>
          <pc:docMk/>
          <pc:sldMk cId="992887403" sldId="2147376599"/>
        </pc:sldMkLst>
        <pc:spChg chg="mod">
          <ac:chgData name="賴 銘祥(lai minghsiang)/ADT/經企・革新・PEGAS@s" userId="b5d9adcc-df4e-4f23-b752-f14877e7bec2" providerId="ADAL" clId="{580901FD-9D18-471B-90AA-20050C75F335}" dt="2024-09-06T06:43:28.427" v="6409" actId="20577"/>
          <ac:spMkLst>
            <pc:docMk/>
            <pc:sldMk cId="992887403" sldId="2147376599"/>
            <ac:spMk id="2" creationId="{54449E56-EA1C-E996-F4A6-8B35AC118431}"/>
          </ac:spMkLst>
        </pc:spChg>
      </pc:sldChg>
      <pc:sldChg chg="del">
        <pc:chgData name="賴 銘祥(lai minghsiang)/ADT/經企・革新・PEGAS@s" userId="b5d9adcc-df4e-4f23-b752-f14877e7bec2" providerId="ADAL" clId="{580901FD-9D18-471B-90AA-20050C75F335}" dt="2024-09-06T08:27:36.565" v="9385" actId="47"/>
        <pc:sldMkLst>
          <pc:docMk/>
          <pc:sldMk cId="987449154" sldId="2147376600"/>
        </pc:sldMkLst>
      </pc:sldChg>
      <pc:sldChg chg="addSp modSp mod ord">
        <pc:chgData name="賴 銘祥(lai minghsiang)/ADT/經企・革新・PEGAS@s" userId="b5d9adcc-df4e-4f23-b752-f14877e7bec2" providerId="ADAL" clId="{580901FD-9D18-471B-90AA-20050C75F335}" dt="2024-09-06T03:44:01.226" v="1059" actId="20577"/>
        <pc:sldMkLst>
          <pc:docMk/>
          <pc:sldMk cId="1455387859" sldId="2147376601"/>
        </pc:sldMkLst>
        <pc:spChg chg="mod">
          <ac:chgData name="賴 銘祥(lai minghsiang)/ADT/經企・革新・PEGAS@s" userId="b5d9adcc-df4e-4f23-b752-f14877e7bec2" providerId="ADAL" clId="{580901FD-9D18-471B-90AA-20050C75F335}" dt="2024-09-06T03:42:06.353" v="881" actId="1076"/>
          <ac:spMkLst>
            <pc:docMk/>
            <pc:sldMk cId="1455387859" sldId="2147376601"/>
            <ac:spMk id="2" creationId="{AE9A4FFB-ADC7-F712-6A5F-E5B4FC2C8F38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3:43:55.103" v="1049" actId="207"/>
          <ac:spMkLst>
            <pc:docMk/>
            <pc:sldMk cId="1455387859" sldId="2147376601"/>
            <ac:spMk id="3" creationId="{659A03A7-6856-5849-3A6A-104324FF00BB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3:44:01.226" v="1059" actId="20577"/>
          <ac:spMkLst>
            <pc:docMk/>
            <pc:sldMk cId="1455387859" sldId="2147376601"/>
            <ac:spMk id="6" creationId="{7532A83F-2B67-6D40-D6CC-4BA4DD5F1D26}"/>
          </ac:spMkLst>
        </pc:spChg>
      </pc:sldChg>
      <pc:sldChg chg="modSp mod modNotesTx">
        <pc:chgData name="賴 銘祥(lai minghsiang)/ADT/經企・革新・PEGAS@s" userId="b5d9adcc-df4e-4f23-b752-f14877e7bec2" providerId="ADAL" clId="{580901FD-9D18-471B-90AA-20050C75F335}" dt="2024-09-06T03:45:50.909" v="1200" actId="20577"/>
        <pc:sldMkLst>
          <pc:docMk/>
          <pc:sldMk cId="2119040417" sldId="2147376602"/>
        </pc:sldMkLst>
        <pc:spChg chg="mod">
          <ac:chgData name="賴 銘祥(lai minghsiang)/ADT/經企・革新・PEGAS@s" userId="b5d9adcc-df4e-4f23-b752-f14877e7bec2" providerId="ADAL" clId="{580901FD-9D18-471B-90AA-20050C75F335}" dt="2024-09-06T03:30:33.013" v="28" actId="20577"/>
          <ac:spMkLst>
            <pc:docMk/>
            <pc:sldMk cId="2119040417" sldId="2147376602"/>
            <ac:spMk id="26" creationId="{7A3826FC-5FF2-615E-9630-BB1E13074160}"/>
          </ac:spMkLst>
        </pc:spChg>
      </pc:sldChg>
      <pc:sldChg chg="del ord">
        <pc:chgData name="賴 銘祥(lai minghsiang)/ADT/經企・革新・PEGAS@s" userId="b5d9adcc-df4e-4f23-b752-f14877e7bec2" providerId="ADAL" clId="{580901FD-9D18-471B-90AA-20050C75F335}" dt="2024-09-06T07:07:39.950" v="7415" actId="2696"/>
        <pc:sldMkLst>
          <pc:docMk/>
          <pc:sldMk cId="538228733" sldId="2147376603"/>
        </pc:sldMkLst>
      </pc:sldChg>
      <pc:sldChg chg="add">
        <pc:chgData name="賴 銘祥(lai minghsiang)/ADT/經企・革新・PEGAS@s" userId="b5d9adcc-df4e-4f23-b752-f14877e7bec2" providerId="ADAL" clId="{580901FD-9D18-471B-90AA-20050C75F335}" dt="2024-09-06T07:07:43.007" v="7416"/>
        <pc:sldMkLst>
          <pc:docMk/>
          <pc:sldMk cId="2807041095" sldId="2147376603"/>
        </pc:sldMkLst>
      </pc:sldChg>
      <pc:sldChg chg="modSp add mod ord modNotesTx">
        <pc:chgData name="賴 銘祥(lai minghsiang)/ADT/經企・革新・PEGAS@s" userId="b5d9adcc-df4e-4f23-b752-f14877e7bec2" providerId="ADAL" clId="{580901FD-9D18-471B-90AA-20050C75F335}" dt="2024-09-06T06:05:24.632" v="4655" actId="20577"/>
        <pc:sldMkLst>
          <pc:docMk/>
          <pc:sldMk cId="3496065457" sldId="2147376604"/>
        </pc:sldMkLst>
        <pc:spChg chg="mod">
          <ac:chgData name="賴 銘祥(lai minghsiang)/ADT/經企・革新・PEGAS@s" userId="b5d9adcc-df4e-4f23-b752-f14877e7bec2" providerId="ADAL" clId="{580901FD-9D18-471B-90AA-20050C75F335}" dt="2024-09-06T06:05:24.632" v="4655" actId="20577"/>
          <ac:spMkLst>
            <pc:docMk/>
            <pc:sldMk cId="3496065457" sldId="2147376604"/>
            <ac:spMk id="4" creationId="{CA4173F5-603F-AD6F-344C-515C335AA521}"/>
          </ac:spMkLst>
        </pc:spChg>
      </pc:sldChg>
      <pc:sldChg chg="addSp delSp modSp add mod modNotesTx">
        <pc:chgData name="賴 銘祥(lai minghsiang)/ADT/經企・革新・PEGAS@s" userId="b5d9adcc-df4e-4f23-b752-f14877e7bec2" providerId="ADAL" clId="{580901FD-9D18-471B-90AA-20050C75F335}" dt="2024-09-06T06:05:33.783" v="4664" actId="20577"/>
        <pc:sldMkLst>
          <pc:docMk/>
          <pc:sldMk cId="2058907571" sldId="2147376605"/>
        </pc:sldMkLst>
        <pc:spChg chg="mod">
          <ac:chgData name="賴 銘祥(lai minghsiang)/ADT/經企・革新・PEGAS@s" userId="b5d9adcc-df4e-4f23-b752-f14877e7bec2" providerId="ADAL" clId="{580901FD-9D18-471B-90AA-20050C75F335}" dt="2024-09-06T06:05:33.783" v="4664" actId="20577"/>
          <ac:spMkLst>
            <pc:docMk/>
            <pc:sldMk cId="2058907571" sldId="2147376605"/>
            <ac:spMk id="4" creationId="{CA4173F5-603F-AD6F-344C-515C335AA521}"/>
          </ac:spMkLst>
        </pc:spChg>
        <pc:spChg chg="del mod">
          <ac:chgData name="賴 銘祥(lai minghsiang)/ADT/經企・革新・PEGAS@s" userId="b5d9adcc-df4e-4f23-b752-f14877e7bec2" providerId="ADAL" clId="{580901FD-9D18-471B-90AA-20050C75F335}" dt="2024-09-06T05:35:46.611" v="3039" actId="478"/>
          <ac:spMkLst>
            <pc:docMk/>
            <pc:sldMk cId="2058907571" sldId="2147376605"/>
            <ac:spMk id="6" creationId="{06A04325-6B13-9F53-F0A0-113D2FC209F2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4:29:47.874" v="2717" actId="478"/>
          <ac:spMkLst>
            <pc:docMk/>
            <pc:sldMk cId="2058907571" sldId="2147376605"/>
            <ac:spMk id="7" creationId="{84108AEE-9C62-5E84-2DE4-0F6307AC2217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4:29:46.630" v="2716" actId="478"/>
          <ac:spMkLst>
            <pc:docMk/>
            <pc:sldMk cId="2058907571" sldId="2147376605"/>
            <ac:spMk id="10" creationId="{0BE84E73-00E8-7D67-DB65-26FD33AA17ED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4:29:44.480" v="2714" actId="478"/>
          <ac:spMkLst>
            <pc:docMk/>
            <pc:sldMk cId="2058907571" sldId="2147376605"/>
            <ac:spMk id="12" creationId="{CD1A374D-7E9B-2FBF-B4D1-08A091F70954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4:29:44.480" v="2714" actId="478"/>
          <ac:spMkLst>
            <pc:docMk/>
            <pc:sldMk cId="2058907571" sldId="2147376605"/>
            <ac:spMk id="13" creationId="{11EF8BBB-6854-1F7F-4458-72BD8B9AC545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4:29:44.480" v="2714" actId="478"/>
          <ac:spMkLst>
            <pc:docMk/>
            <pc:sldMk cId="2058907571" sldId="2147376605"/>
            <ac:spMk id="14" creationId="{8E1784D3-1991-5AFF-C86E-C5F7C5D87231}"/>
          </ac:spMkLst>
        </pc:spChg>
        <pc:spChg chg="add del">
          <ac:chgData name="賴 銘祥(lai minghsiang)/ADT/經企・革新・PEGAS@s" userId="b5d9adcc-df4e-4f23-b752-f14877e7bec2" providerId="ADAL" clId="{580901FD-9D18-471B-90AA-20050C75F335}" dt="2024-09-06T05:33:56.917" v="2897" actId="22"/>
          <ac:spMkLst>
            <pc:docMk/>
            <pc:sldMk cId="2058907571" sldId="2147376605"/>
            <ac:spMk id="18" creationId="{3B79458A-C211-1D7D-B851-C21BF181C671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5:34:25.636" v="2922" actId="1076"/>
          <ac:spMkLst>
            <pc:docMk/>
            <pc:sldMk cId="2058907571" sldId="2147376605"/>
            <ac:spMk id="20" creationId="{529213BA-4380-C2FF-9607-D4D433409C57}"/>
          </ac:spMkLst>
        </pc:spChg>
        <pc:spChg chg="add del">
          <ac:chgData name="賴 銘祥(lai minghsiang)/ADT/經企・革新・PEGAS@s" userId="b5d9adcc-df4e-4f23-b752-f14877e7bec2" providerId="ADAL" clId="{580901FD-9D18-471B-90AA-20050C75F335}" dt="2024-09-06T05:36:53.861" v="3041" actId="22"/>
          <ac:spMkLst>
            <pc:docMk/>
            <pc:sldMk cId="2058907571" sldId="2147376605"/>
            <ac:spMk id="22" creationId="{734AD73B-3843-DCB1-7DC2-852E4E6D6BB1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5:38:00.095" v="3151" actId="20577"/>
          <ac:spMkLst>
            <pc:docMk/>
            <pc:sldMk cId="2058907571" sldId="2147376605"/>
            <ac:spMk id="23" creationId="{2A3AFDDC-BC04-C02F-3138-CE710BA32E6C}"/>
          </ac:spMkLst>
        </pc:spChg>
        <pc:picChg chg="del">
          <ac:chgData name="賴 銘祥(lai minghsiang)/ADT/經企・革新・PEGAS@s" userId="b5d9adcc-df4e-4f23-b752-f14877e7bec2" providerId="ADAL" clId="{580901FD-9D18-471B-90AA-20050C75F335}" dt="2024-09-06T04:29:44.480" v="2714" actId="478"/>
          <ac:picMkLst>
            <pc:docMk/>
            <pc:sldMk cId="2058907571" sldId="2147376605"/>
            <ac:picMk id="2" creationId="{2F855287-37B6-9DA5-71A7-B013515F7EF1}"/>
          </ac:picMkLst>
        </pc:picChg>
        <pc:picChg chg="del">
          <ac:chgData name="賴 銘祥(lai minghsiang)/ADT/經企・革新・PEGAS@s" userId="b5d9adcc-df4e-4f23-b752-f14877e7bec2" providerId="ADAL" clId="{580901FD-9D18-471B-90AA-20050C75F335}" dt="2024-09-06T04:29:44.480" v="2714" actId="478"/>
          <ac:picMkLst>
            <pc:docMk/>
            <pc:sldMk cId="2058907571" sldId="2147376605"/>
            <ac:picMk id="3" creationId="{8A3598E9-4AEA-D615-7A6A-C3B2C490E498}"/>
          </ac:picMkLst>
        </pc:picChg>
        <pc:picChg chg="add mod">
          <ac:chgData name="賴 銘祥(lai minghsiang)/ADT/經企・革新・PEGAS@s" userId="b5d9adcc-df4e-4f23-b752-f14877e7bec2" providerId="ADAL" clId="{580901FD-9D18-471B-90AA-20050C75F335}" dt="2024-09-06T05:32:50.404" v="2858" actId="1076"/>
          <ac:picMkLst>
            <pc:docMk/>
            <pc:sldMk cId="2058907571" sldId="2147376605"/>
            <ac:picMk id="5" creationId="{CA571688-9FDA-2877-53E7-39FB340B12E2}"/>
          </ac:picMkLst>
        </pc:picChg>
        <pc:picChg chg="del">
          <ac:chgData name="賴 銘祥(lai minghsiang)/ADT/經企・革新・PEGAS@s" userId="b5d9adcc-df4e-4f23-b752-f14877e7bec2" providerId="ADAL" clId="{580901FD-9D18-471B-90AA-20050C75F335}" dt="2024-09-06T04:29:42.029" v="2713" actId="478"/>
          <ac:picMkLst>
            <pc:docMk/>
            <pc:sldMk cId="2058907571" sldId="2147376605"/>
            <ac:picMk id="8" creationId="{7DFEC7C8-AFD1-872C-DCBA-E361E7D552EA}"/>
          </ac:picMkLst>
        </pc:picChg>
        <pc:picChg chg="del">
          <ac:chgData name="賴 銘祥(lai minghsiang)/ADT/經企・革新・PEGAS@s" userId="b5d9adcc-df4e-4f23-b752-f14877e7bec2" providerId="ADAL" clId="{580901FD-9D18-471B-90AA-20050C75F335}" dt="2024-09-06T04:29:45.594" v="2715" actId="478"/>
          <ac:picMkLst>
            <pc:docMk/>
            <pc:sldMk cId="2058907571" sldId="2147376605"/>
            <ac:picMk id="17" creationId="{08C042D2-ED85-AB75-0FD8-03359C168357}"/>
          </ac:picMkLst>
        </pc:picChg>
        <pc:cxnChg chg="del">
          <ac:chgData name="賴 銘祥(lai minghsiang)/ADT/經企・革新・PEGAS@s" userId="b5d9adcc-df4e-4f23-b752-f14877e7bec2" providerId="ADAL" clId="{580901FD-9D18-471B-90AA-20050C75F335}" dt="2024-09-06T04:29:44.480" v="2714" actId="478"/>
          <ac:cxnSpMkLst>
            <pc:docMk/>
            <pc:sldMk cId="2058907571" sldId="2147376605"/>
            <ac:cxnSpMk id="11" creationId="{AA154A91-0C28-0E2C-EC48-7EDB6923BD28}"/>
          </ac:cxnSpMkLst>
        </pc:cxnChg>
        <pc:cxnChg chg="del">
          <ac:chgData name="賴 銘祥(lai minghsiang)/ADT/經企・革新・PEGAS@s" userId="b5d9adcc-df4e-4f23-b752-f14877e7bec2" providerId="ADAL" clId="{580901FD-9D18-471B-90AA-20050C75F335}" dt="2024-09-06T04:29:44.480" v="2714" actId="478"/>
          <ac:cxnSpMkLst>
            <pc:docMk/>
            <pc:sldMk cId="2058907571" sldId="2147376605"/>
            <ac:cxnSpMk id="15" creationId="{B9FD2067-3EBA-4AFB-CC19-AE85C6E8A5A9}"/>
          </ac:cxnSpMkLst>
        </pc:cxnChg>
        <pc:cxnChg chg="del">
          <ac:chgData name="賴 銘祥(lai minghsiang)/ADT/經企・革新・PEGAS@s" userId="b5d9adcc-df4e-4f23-b752-f14877e7bec2" providerId="ADAL" clId="{580901FD-9D18-471B-90AA-20050C75F335}" dt="2024-09-06T04:29:44.480" v="2714" actId="478"/>
          <ac:cxnSpMkLst>
            <pc:docMk/>
            <pc:sldMk cId="2058907571" sldId="2147376605"/>
            <ac:cxnSpMk id="16" creationId="{A6BE0126-2689-87D0-4395-CD8965FB8250}"/>
          </ac:cxnSpMkLst>
        </pc:cxnChg>
      </pc:sldChg>
      <pc:sldChg chg="addSp delSp modSp add mod modNotesTx">
        <pc:chgData name="賴 銘祥(lai minghsiang)/ADT/經企・革新・PEGAS@s" userId="b5d9adcc-df4e-4f23-b752-f14877e7bec2" providerId="ADAL" clId="{580901FD-9D18-471B-90AA-20050C75F335}" dt="2024-09-06T06:05:40.667" v="4672" actId="20577"/>
        <pc:sldMkLst>
          <pc:docMk/>
          <pc:sldMk cId="4097281718" sldId="2147376606"/>
        </pc:sldMkLst>
        <pc:spChg chg="add mod">
          <ac:chgData name="賴 銘祥(lai minghsiang)/ADT/經企・革新・PEGAS@s" userId="b5d9adcc-df4e-4f23-b752-f14877e7bec2" providerId="ADAL" clId="{580901FD-9D18-471B-90AA-20050C75F335}" dt="2024-09-06T05:43:25.429" v="3542" actId="20577"/>
          <ac:spMkLst>
            <pc:docMk/>
            <pc:sldMk cId="4097281718" sldId="2147376606"/>
            <ac:spMk id="2" creationId="{35378731-31F1-BC82-1530-27805AD3F92D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6:05:40.667" v="4672" actId="20577"/>
          <ac:spMkLst>
            <pc:docMk/>
            <pc:sldMk cId="4097281718" sldId="2147376606"/>
            <ac:spMk id="4" creationId="{CA4173F5-603F-AD6F-344C-515C335AA521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5:39:52.638" v="3258" actId="1076"/>
          <ac:spMkLst>
            <pc:docMk/>
            <pc:sldMk cId="4097281718" sldId="2147376606"/>
            <ac:spMk id="20" creationId="{529213BA-4380-C2FF-9607-D4D433409C57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5:39:47.678" v="3256" actId="478"/>
          <ac:spMkLst>
            <pc:docMk/>
            <pc:sldMk cId="4097281718" sldId="2147376606"/>
            <ac:spMk id="23" creationId="{2A3AFDDC-BC04-C02F-3138-CE710BA32E6C}"/>
          </ac:spMkLst>
        </pc:spChg>
        <pc:picChg chg="mod">
          <ac:chgData name="賴 銘祥(lai minghsiang)/ADT/經企・革新・PEGAS@s" userId="b5d9adcc-df4e-4f23-b752-f14877e7bec2" providerId="ADAL" clId="{580901FD-9D18-471B-90AA-20050C75F335}" dt="2024-09-06T05:39:49.770" v="3257" actId="1076"/>
          <ac:picMkLst>
            <pc:docMk/>
            <pc:sldMk cId="4097281718" sldId="2147376606"/>
            <ac:picMk id="5" creationId="{CA571688-9FDA-2877-53E7-39FB340B12E2}"/>
          </ac:picMkLst>
        </pc:picChg>
      </pc:sldChg>
      <pc:sldChg chg="addSp delSp modSp add mod ord modNotesTx">
        <pc:chgData name="賴 銘祥(lai minghsiang)/ADT/經企・革新・PEGAS@s" userId="b5d9adcc-df4e-4f23-b752-f14877e7bec2" providerId="ADAL" clId="{580901FD-9D18-471B-90AA-20050C75F335}" dt="2024-09-06T06:40:43.206" v="6293" actId="20577"/>
        <pc:sldMkLst>
          <pc:docMk/>
          <pc:sldMk cId="1747179363" sldId="2147376607"/>
        </pc:sldMkLst>
        <pc:spChg chg="add mod">
          <ac:chgData name="賴 銘祥(lai minghsiang)/ADT/經企・革新・PEGAS@s" userId="b5d9adcc-df4e-4f23-b752-f14877e7bec2" providerId="ADAL" clId="{580901FD-9D18-471B-90AA-20050C75F335}" dt="2024-09-06T06:18:21.999" v="5264" actId="20577"/>
          <ac:spMkLst>
            <pc:docMk/>
            <pc:sldMk cId="1747179363" sldId="2147376607"/>
            <ac:spMk id="2" creationId="{117D00F8-97E8-A064-FF90-CCBFEFA69042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6:40:43.206" v="6293" actId="20577"/>
          <ac:spMkLst>
            <pc:docMk/>
            <pc:sldMk cId="1747179363" sldId="2147376607"/>
            <ac:spMk id="4" creationId="{CA4173F5-603F-AD6F-344C-515C335AA521}"/>
          </ac:spMkLst>
        </pc:spChg>
        <pc:spChg chg="del mod">
          <ac:chgData name="賴 銘祥(lai minghsiang)/ADT/經企・革新・PEGAS@s" userId="b5d9adcc-df4e-4f23-b752-f14877e7bec2" providerId="ADAL" clId="{580901FD-9D18-471B-90AA-20050C75F335}" dt="2024-09-06T06:06:04.262" v="4690" actId="478"/>
          <ac:spMkLst>
            <pc:docMk/>
            <pc:sldMk cId="1747179363" sldId="2147376607"/>
            <ac:spMk id="5" creationId="{9566E582-DD77-3876-ADE6-128DB706D850}"/>
          </ac:spMkLst>
        </pc:spChg>
        <pc:picChg chg="add mod">
          <ac:chgData name="賴 銘祥(lai minghsiang)/ADT/經企・革新・PEGAS@s" userId="b5d9adcc-df4e-4f23-b752-f14877e7bec2" providerId="ADAL" clId="{580901FD-9D18-471B-90AA-20050C75F335}" dt="2024-09-06T06:17:30.161" v="5198" actId="14100"/>
          <ac:picMkLst>
            <pc:docMk/>
            <pc:sldMk cId="1747179363" sldId="2147376607"/>
            <ac:picMk id="3" creationId="{B107A830-81D1-B153-4EB6-5B1CED40914F}"/>
          </ac:picMkLst>
        </pc:picChg>
      </pc:sldChg>
      <pc:sldChg chg="addSp delSp modSp add mod modNotesTx">
        <pc:chgData name="賴 銘祥(lai minghsiang)/ADT/經企・革新・PEGAS@s" userId="b5d9adcc-df4e-4f23-b752-f14877e7bec2" providerId="ADAL" clId="{580901FD-9D18-471B-90AA-20050C75F335}" dt="2024-09-06T06:41:35.236" v="6307" actId="20577"/>
        <pc:sldMkLst>
          <pc:docMk/>
          <pc:sldMk cId="3178087234" sldId="2147376608"/>
        </pc:sldMkLst>
        <pc:spChg chg="del">
          <ac:chgData name="賴 銘祥(lai minghsiang)/ADT/經企・革新・PEGAS@s" userId="b5d9adcc-df4e-4f23-b752-f14877e7bec2" providerId="ADAL" clId="{580901FD-9D18-471B-90AA-20050C75F335}" dt="2024-09-06T06:29:08.183" v="5844" actId="478"/>
          <ac:spMkLst>
            <pc:docMk/>
            <pc:sldMk cId="3178087234" sldId="2147376608"/>
            <ac:spMk id="2" creationId="{117D00F8-97E8-A064-FF90-CCBFEFA69042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6:41:35.236" v="6307" actId="20577"/>
          <ac:spMkLst>
            <pc:docMk/>
            <pc:sldMk cId="3178087234" sldId="2147376608"/>
            <ac:spMk id="4" creationId="{CA4173F5-603F-AD6F-344C-515C335AA521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6:39:02.649" v="6245" actId="20577"/>
          <ac:spMkLst>
            <pc:docMk/>
            <pc:sldMk cId="3178087234" sldId="2147376608"/>
            <ac:spMk id="5" creationId="{D261ABB1-41E0-790B-BF22-D5E661543D3C}"/>
          </ac:spMkLst>
        </pc:spChg>
        <pc:picChg chg="del">
          <ac:chgData name="賴 銘祥(lai minghsiang)/ADT/經企・革新・PEGAS@s" userId="b5d9adcc-df4e-4f23-b752-f14877e7bec2" providerId="ADAL" clId="{580901FD-9D18-471B-90AA-20050C75F335}" dt="2024-09-06T06:29:08.814" v="5845" actId="478"/>
          <ac:picMkLst>
            <pc:docMk/>
            <pc:sldMk cId="3178087234" sldId="2147376608"/>
            <ac:picMk id="3" creationId="{B107A830-81D1-B153-4EB6-5B1CED40914F}"/>
          </ac:picMkLst>
        </pc:picChg>
      </pc:sldChg>
      <pc:sldChg chg="addSp delSp modSp add mod modNotesTx">
        <pc:chgData name="賴 銘祥(lai minghsiang)/ADT/經企・革新・PEGAS@s" userId="b5d9adcc-df4e-4f23-b752-f14877e7bec2" providerId="ADAL" clId="{580901FD-9D18-471B-90AA-20050C75F335}" dt="2024-09-06T07:00:07.506" v="7290" actId="20577"/>
        <pc:sldMkLst>
          <pc:docMk/>
          <pc:sldMk cId="3378838963" sldId="2147376609"/>
        </pc:sldMkLst>
        <pc:spChg chg="add mod">
          <ac:chgData name="賴 銘祥(lai minghsiang)/ADT/經企・革新・PEGAS@s" userId="b5d9adcc-df4e-4f23-b752-f14877e7bec2" providerId="ADAL" clId="{580901FD-9D18-471B-90AA-20050C75F335}" dt="2024-09-06T06:52:20.176" v="6829" actId="1076"/>
          <ac:spMkLst>
            <pc:docMk/>
            <pc:sldMk cId="3378838963" sldId="2147376609"/>
            <ac:spMk id="2" creationId="{AB0B0CE7-D96C-AAF9-3B6A-8B7E5C5E1D7A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6:43:03.302" v="6399" actId="20577"/>
          <ac:spMkLst>
            <pc:docMk/>
            <pc:sldMk cId="3378838963" sldId="2147376609"/>
            <ac:spMk id="4" creationId="{CA4173F5-603F-AD6F-344C-515C335AA521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6:42:10.686" v="6320" actId="478"/>
          <ac:spMkLst>
            <pc:docMk/>
            <pc:sldMk cId="3378838963" sldId="2147376609"/>
            <ac:spMk id="5" creationId="{D261ABB1-41E0-790B-BF22-D5E661543D3C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6:55:07.973" v="6907" actId="21"/>
          <ac:spMkLst>
            <pc:docMk/>
            <pc:sldMk cId="3378838963" sldId="2147376609"/>
            <ac:spMk id="8" creationId="{0E2A706F-69FA-543C-40AD-EBCCEEE06877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6:55:07.973" v="6907" actId="21"/>
          <ac:spMkLst>
            <pc:docMk/>
            <pc:sldMk cId="3378838963" sldId="2147376609"/>
            <ac:spMk id="9" creationId="{C666EDAE-C5A9-6853-DD78-8ADFC5BEB127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6:55:07.973" v="6907" actId="21"/>
          <ac:spMkLst>
            <pc:docMk/>
            <pc:sldMk cId="3378838963" sldId="2147376609"/>
            <ac:spMk id="10" creationId="{3101EC17-AA93-7518-A2C5-D1C0AF02AC6C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6:55:07.973" v="6907" actId="21"/>
          <ac:spMkLst>
            <pc:docMk/>
            <pc:sldMk cId="3378838963" sldId="2147376609"/>
            <ac:spMk id="11" creationId="{DA3EA1F4-F3A0-B040-B551-56D5FA1D15BF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6:55:07.973" v="6907" actId="21"/>
          <ac:spMkLst>
            <pc:docMk/>
            <pc:sldMk cId="3378838963" sldId="2147376609"/>
            <ac:spMk id="12" creationId="{F44658F7-08BF-D8AB-5DC8-204126536A87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6:55:07.973" v="6907" actId="21"/>
          <ac:spMkLst>
            <pc:docMk/>
            <pc:sldMk cId="3378838963" sldId="2147376609"/>
            <ac:spMk id="13" creationId="{BAA9A16C-4FE0-A456-FA17-69B0685B8481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6:55:36.028" v="6915" actId="1076"/>
          <ac:spMkLst>
            <pc:docMk/>
            <pc:sldMk cId="3378838963" sldId="2147376609"/>
            <ac:spMk id="15" creationId="{A38FDA4C-5A33-E739-78B8-B9CF5319435D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6:55:15.082" v="6909" actId="1076"/>
          <ac:spMkLst>
            <pc:docMk/>
            <pc:sldMk cId="3378838963" sldId="2147376609"/>
            <ac:spMk id="16" creationId="{8CA88B1F-BD4B-7CBA-E1C9-AE8B7043A698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6:55:20.346" v="6910" actId="1076"/>
          <ac:spMkLst>
            <pc:docMk/>
            <pc:sldMk cId="3378838963" sldId="2147376609"/>
            <ac:spMk id="17" creationId="{BE6A28EC-25D6-BC21-B82D-30DFDF1EDF65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6:55:15.082" v="6909" actId="1076"/>
          <ac:spMkLst>
            <pc:docMk/>
            <pc:sldMk cId="3378838963" sldId="2147376609"/>
            <ac:spMk id="18" creationId="{DE65E407-DA69-28F7-25AD-4A322EE3CEF1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6:55:23.014" v="6911" actId="1076"/>
          <ac:spMkLst>
            <pc:docMk/>
            <pc:sldMk cId="3378838963" sldId="2147376609"/>
            <ac:spMk id="19" creationId="{ABDF7373-81E4-01ED-2C6B-5126D224D057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6:55:38.174" v="6916" actId="1076"/>
          <ac:spMkLst>
            <pc:docMk/>
            <pc:sldMk cId="3378838963" sldId="2147376609"/>
            <ac:spMk id="20" creationId="{539E19D2-E92D-5817-FCDB-ECEB0A8E9C66}"/>
          </ac:spMkLst>
        </pc:spChg>
        <pc:cxnChg chg="add del mod">
          <ac:chgData name="賴 銘祥(lai minghsiang)/ADT/經企・革新・PEGAS@s" userId="b5d9adcc-df4e-4f23-b752-f14877e7bec2" providerId="ADAL" clId="{580901FD-9D18-471B-90AA-20050C75F335}" dt="2024-09-06T06:55:07.973" v="6907" actId="21"/>
          <ac:cxnSpMkLst>
            <pc:docMk/>
            <pc:sldMk cId="3378838963" sldId="2147376609"/>
            <ac:cxnSpMk id="7" creationId="{9245AC8E-0CD8-9C67-7C11-235ABE354432}"/>
          </ac:cxnSpMkLst>
        </pc:cxnChg>
        <pc:cxnChg chg="add mod">
          <ac:chgData name="賴 銘祥(lai minghsiang)/ADT/經企・革新・PEGAS@s" userId="b5d9adcc-df4e-4f23-b752-f14877e7bec2" providerId="ADAL" clId="{580901FD-9D18-471B-90AA-20050C75F335}" dt="2024-09-06T06:55:28.996" v="6912" actId="14100"/>
          <ac:cxnSpMkLst>
            <pc:docMk/>
            <pc:sldMk cId="3378838963" sldId="2147376609"/>
            <ac:cxnSpMk id="14" creationId="{A0202582-5FD9-AFA6-B8FB-AB7DCC2ACA4F}"/>
          </ac:cxnSpMkLst>
        </pc:cxnChg>
        <pc:cxnChg chg="add mod">
          <ac:chgData name="賴 銘祥(lai minghsiang)/ADT/經企・革新・PEGAS@s" userId="b5d9adcc-df4e-4f23-b752-f14877e7bec2" providerId="ADAL" clId="{580901FD-9D18-471B-90AA-20050C75F335}" dt="2024-09-06T06:56:21.251" v="6921" actId="208"/>
          <ac:cxnSpMkLst>
            <pc:docMk/>
            <pc:sldMk cId="3378838963" sldId="2147376609"/>
            <ac:cxnSpMk id="23" creationId="{E95FBE8B-5402-BF2B-A1EC-127D8E0C4797}"/>
          </ac:cxnSpMkLst>
        </pc:cxnChg>
      </pc:sldChg>
      <pc:sldChg chg="addSp delSp modSp add mod modNotesTx">
        <pc:chgData name="賴 銘祥(lai minghsiang)/ADT/經企・革新・PEGAS@s" userId="b5d9adcc-df4e-4f23-b752-f14877e7bec2" providerId="ADAL" clId="{580901FD-9D18-471B-90AA-20050C75F335}" dt="2024-09-06T08:04:16.726" v="8300" actId="20577"/>
        <pc:sldMkLst>
          <pc:docMk/>
          <pc:sldMk cId="3584911165" sldId="2147376610"/>
        </pc:sldMkLst>
        <pc:spChg chg="add mod">
          <ac:chgData name="賴 銘祥(lai minghsiang)/ADT/經企・革新・PEGAS@s" userId="b5d9adcc-df4e-4f23-b752-f14877e7bec2" providerId="ADAL" clId="{580901FD-9D18-471B-90AA-20050C75F335}" dt="2024-09-06T08:02:51.585" v="8233" actId="1076"/>
          <ac:spMkLst>
            <pc:docMk/>
            <pc:sldMk cId="3584911165" sldId="2147376610"/>
            <ac:spMk id="2" creationId="{749228CC-24A7-2885-1E35-363237467D36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7:08:47.834" v="7461" actId="20577"/>
          <ac:spMkLst>
            <pc:docMk/>
            <pc:sldMk cId="3584911165" sldId="2147376610"/>
            <ac:spMk id="4" creationId="{CA4173F5-603F-AD6F-344C-515C335AA521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8:02:56.676" v="8235" actId="1076"/>
          <ac:spMkLst>
            <pc:docMk/>
            <pc:sldMk cId="3584911165" sldId="2147376610"/>
            <ac:spMk id="5" creationId="{F5AAA563-65C3-0CFB-37DE-BF03FB4D6DEA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8:02:56.676" v="8235" actId="1076"/>
          <ac:spMkLst>
            <pc:docMk/>
            <pc:sldMk cId="3584911165" sldId="2147376610"/>
            <ac:spMk id="6" creationId="{AE29D28F-1886-A03D-6E82-3A735CFE6D7B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8:02:40.051" v="8231" actId="478"/>
          <ac:spMkLst>
            <pc:docMk/>
            <pc:sldMk cId="3584911165" sldId="2147376610"/>
            <ac:spMk id="7" creationId="{984D96A4-2184-0229-8A10-A117447969BE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7:08:35.604" v="7457" actId="478"/>
          <ac:spMkLst>
            <pc:docMk/>
            <pc:sldMk cId="3584911165" sldId="2147376610"/>
            <ac:spMk id="8" creationId="{35FDEFC4-DEE3-0BEB-651C-AA86BED6F60B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7:08:35.604" v="7457" actId="478"/>
          <ac:spMkLst>
            <pc:docMk/>
            <pc:sldMk cId="3584911165" sldId="2147376610"/>
            <ac:spMk id="9" creationId="{B1AF2BA0-4ED3-B501-3FC5-C08A0FBDB740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8:02:53.131" v="8234" actId="478"/>
          <ac:spMkLst>
            <pc:docMk/>
            <pc:sldMk cId="3584911165" sldId="2147376610"/>
            <ac:spMk id="11" creationId="{F8992FDB-9A54-11CC-91BD-558935E74E3F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7:08:35.604" v="7457" actId="478"/>
          <ac:spMkLst>
            <pc:docMk/>
            <pc:sldMk cId="3584911165" sldId="2147376610"/>
            <ac:spMk id="13" creationId="{19C97032-5B83-F54F-D2B2-67EDD88100D7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7:21:10.819" v="7481" actId="478"/>
          <ac:spMkLst>
            <pc:docMk/>
            <pc:sldMk cId="3584911165" sldId="2147376610"/>
            <ac:spMk id="15" creationId="{CB04C14D-9B36-402B-84D3-E689C1108D51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8:01:38.718" v="8140"/>
          <ac:spMkLst>
            <pc:docMk/>
            <pc:sldMk cId="3584911165" sldId="2147376610"/>
            <ac:spMk id="16" creationId="{6A57B021-AD91-56DC-FA5D-A1ADC775C613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8:02:56.676" v="8235" actId="1076"/>
          <ac:spMkLst>
            <pc:docMk/>
            <pc:sldMk cId="3584911165" sldId="2147376610"/>
            <ac:spMk id="18" creationId="{C08405C1-E605-889A-0EAB-75F9ACE3E0CC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7:08:35.604" v="7457" actId="478"/>
          <ac:spMkLst>
            <pc:docMk/>
            <pc:sldMk cId="3584911165" sldId="2147376610"/>
            <ac:spMk id="20" creationId="{2D236AD1-74E9-617C-95CD-F98D67493E4E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7:08:35.604" v="7457" actId="478"/>
          <ac:spMkLst>
            <pc:docMk/>
            <pc:sldMk cId="3584911165" sldId="2147376610"/>
            <ac:spMk id="24" creationId="{399BE4A2-9664-CB21-FBF0-D66A797AB686}"/>
          </ac:spMkLst>
        </pc:spChg>
        <pc:grpChg chg="add mod">
          <ac:chgData name="賴 銘祥(lai minghsiang)/ADT/經企・革新・PEGAS@s" userId="b5d9adcc-df4e-4f23-b752-f14877e7bec2" providerId="ADAL" clId="{580901FD-9D18-471B-90AA-20050C75F335}" dt="2024-09-06T08:02:56.676" v="8235" actId="1076"/>
          <ac:grpSpMkLst>
            <pc:docMk/>
            <pc:sldMk cId="3584911165" sldId="2147376610"/>
            <ac:grpSpMk id="12" creationId="{246C4687-E575-DE2E-F1B3-3D97743837D2}"/>
          </ac:grpSpMkLst>
        </pc:grpChg>
        <pc:picChg chg="del">
          <ac:chgData name="賴 銘祥(lai minghsiang)/ADT/經企・革新・PEGAS@s" userId="b5d9adcc-df4e-4f23-b752-f14877e7bec2" providerId="ADAL" clId="{580901FD-9D18-471B-90AA-20050C75F335}" dt="2024-09-06T07:08:35.604" v="7457" actId="478"/>
          <ac:picMkLst>
            <pc:docMk/>
            <pc:sldMk cId="3584911165" sldId="2147376610"/>
            <ac:picMk id="3" creationId="{060C680B-701A-52A9-B968-DA313417509E}"/>
          </ac:picMkLst>
        </pc:picChg>
        <pc:picChg chg="mod">
          <ac:chgData name="賴 銘祥(lai minghsiang)/ADT/經企・革新・PEGAS@s" userId="b5d9adcc-df4e-4f23-b752-f14877e7bec2" providerId="ADAL" clId="{580901FD-9D18-471B-90AA-20050C75F335}" dt="2024-09-06T08:01:38.718" v="8140"/>
          <ac:picMkLst>
            <pc:docMk/>
            <pc:sldMk cId="3584911165" sldId="2147376610"/>
            <ac:picMk id="14" creationId="{2888125D-D6B1-ACB4-7A7A-5FB3AE25784A}"/>
          </ac:picMkLst>
        </pc:picChg>
        <pc:picChg chg="add del mod">
          <ac:chgData name="賴 銘祥(lai minghsiang)/ADT/經企・革新・PEGAS@s" userId="b5d9adcc-df4e-4f23-b752-f14877e7bec2" providerId="ADAL" clId="{580901FD-9D18-471B-90AA-20050C75F335}" dt="2024-09-06T08:02:58.178" v="8236" actId="478"/>
          <ac:picMkLst>
            <pc:docMk/>
            <pc:sldMk cId="3584911165" sldId="2147376610"/>
            <ac:picMk id="19" creationId="{8CE302AC-82ED-3856-3DB0-6206B4062A2B}"/>
          </ac:picMkLst>
        </pc:picChg>
        <pc:cxnChg chg="del">
          <ac:chgData name="賴 銘祥(lai minghsiang)/ADT/經企・革新・PEGAS@s" userId="b5d9adcc-df4e-4f23-b752-f14877e7bec2" providerId="ADAL" clId="{580901FD-9D18-471B-90AA-20050C75F335}" dt="2024-09-06T07:08:35.604" v="7457" actId="478"/>
          <ac:cxnSpMkLst>
            <pc:docMk/>
            <pc:sldMk cId="3584911165" sldId="2147376610"/>
            <ac:cxnSpMk id="10" creationId="{2C85E54A-B73D-DA3B-4E95-38472044511C}"/>
          </ac:cxnSpMkLst>
        </pc:cxnChg>
        <pc:cxnChg chg="mod">
          <ac:chgData name="賴 銘祥(lai minghsiang)/ADT/經企・革新・PEGAS@s" userId="b5d9adcc-df4e-4f23-b752-f14877e7bec2" providerId="ADAL" clId="{580901FD-9D18-471B-90AA-20050C75F335}" dt="2024-09-06T08:01:38.718" v="8140"/>
          <ac:cxnSpMkLst>
            <pc:docMk/>
            <pc:sldMk cId="3584911165" sldId="2147376610"/>
            <ac:cxnSpMk id="17" creationId="{EB82410F-3415-6F01-4D42-69C92E032091}"/>
          </ac:cxnSpMkLst>
        </pc:cxnChg>
      </pc:sldChg>
      <pc:sldChg chg="addSp delSp modSp add mod modNotesTx">
        <pc:chgData name="賴 銘祥(lai minghsiang)/ADT/經企・革新・PEGAS@s" userId="b5d9adcc-df4e-4f23-b752-f14877e7bec2" providerId="ADAL" clId="{580901FD-9D18-471B-90AA-20050C75F335}" dt="2024-09-06T08:06:10.126" v="8383" actId="20577"/>
        <pc:sldMkLst>
          <pc:docMk/>
          <pc:sldMk cId="2976714488" sldId="2147376611"/>
        </pc:sldMkLst>
        <pc:spChg chg="del">
          <ac:chgData name="賴 銘祥(lai minghsiang)/ADT/經企・革新・PEGAS@s" userId="b5d9adcc-df4e-4f23-b752-f14877e7bec2" providerId="ADAL" clId="{580901FD-9D18-471B-90AA-20050C75F335}" dt="2024-09-06T07:54:46.419" v="8009" actId="478"/>
          <ac:spMkLst>
            <pc:docMk/>
            <pc:sldMk cId="2976714488" sldId="2147376611"/>
            <ac:spMk id="2" creationId="{749228CC-24A7-2885-1E35-363237467D36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8:01:10.205" v="8138"/>
          <ac:spMkLst>
            <pc:docMk/>
            <pc:sldMk cId="2976714488" sldId="2147376611"/>
            <ac:spMk id="4" creationId="{CA4173F5-603F-AD6F-344C-515C335AA521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7:55:22.584" v="8012"/>
          <ac:spMkLst>
            <pc:docMk/>
            <pc:sldMk cId="2976714488" sldId="2147376611"/>
            <ac:spMk id="6" creationId="{0C613028-0702-34E1-E114-CCB4D84DD5F0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7:56:42.300" v="8090" actId="478"/>
          <ac:spMkLst>
            <pc:docMk/>
            <pc:sldMk cId="2976714488" sldId="2147376611"/>
            <ac:spMk id="8" creationId="{B367AA02-7446-C4BD-0EFF-B7BADCDB4B65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7:56:48.852" v="8093" actId="478"/>
          <ac:spMkLst>
            <pc:docMk/>
            <pc:sldMk cId="2976714488" sldId="2147376611"/>
            <ac:spMk id="10" creationId="{8EF05583-8DBC-E8A5-A32E-6A6E3AB2B855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8:03:19.462" v="8238" actId="478"/>
          <ac:spMkLst>
            <pc:docMk/>
            <pc:sldMk cId="2976714488" sldId="2147376611"/>
            <ac:spMk id="11" creationId="{1548EC64-E18B-C047-A4D1-A10D04F8952B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8:03:21.505" v="8239" actId="478"/>
          <ac:spMkLst>
            <pc:docMk/>
            <pc:sldMk cId="2976714488" sldId="2147376611"/>
            <ac:spMk id="12" creationId="{4A19894C-EFC7-FD61-11A9-CB393F84788E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8:03:29.354" v="8242" actId="1076"/>
          <ac:spMkLst>
            <pc:docMk/>
            <pc:sldMk cId="2976714488" sldId="2147376611"/>
            <ac:spMk id="14" creationId="{92FFE642-4316-34EB-8A7E-D779CFA1D656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8:03:21.505" v="8239" actId="478"/>
          <ac:spMkLst>
            <pc:docMk/>
            <pc:sldMk cId="2976714488" sldId="2147376611"/>
            <ac:spMk id="15" creationId="{8E5899E7-AD45-679D-A4D3-CF5912F01214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8:03:22.995" v="8240" actId="478"/>
          <ac:spMkLst>
            <pc:docMk/>
            <pc:sldMk cId="2976714488" sldId="2147376611"/>
            <ac:spMk id="16" creationId="{55A52DD7-5DD8-C53C-A965-8E608CF80EEC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8:03:21.505" v="8239" actId="478"/>
          <ac:spMkLst>
            <pc:docMk/>
            <pc:sldMk cId="2976714488" sldId="2147376611"/>
            <ac:spMk id="17" creationId="{90F0F6C3-D1B3-34C4-DD63-E5DF1CD4FB9B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8:03:29.354" v="8242" actId="1076"/>
          <ac:spMkLst>
            <pc:docMk/>
            <pc:sldMk cId="2976714488" sldId="2147376611"/>
            <ac:spMk id="18" creationId="{5C6F1879-C92B-B6F2-309F-A3DB235036DE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8:03:29.354" v="8242" actId="1076"/>
          <ac:spMkLst>
            <pc:docMk/>
            <pc:sldMk cId="2976714488" sldId="2147376611"/>
            <ac:spMk id="19" creationId="{6E364240-F3A1-7455-E43E-1F22B7DAC064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7:56:44.349" v="8092"/>
          <ac:spMkLst>
            <pc:docMk/>
            <pc:sldMk cId="2976714488" sldId="2147376611"/>
            <ac:spMk id="22" creationId="{0076382F-777F-CC46-8FD5-5743E9B998F8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7:56:44.349" v="8092"/>
          <ac:spMkLst>
            <pc:docMk/>
            <pc:sldMk cId="2976714488" sldId="2147376611"/>
            <ac:spMk id="25" creationId="{B0C90873-3CD3-3FC4-E916-7840F7368372}"/>
          </ac:spMkLst>
        </pc:spChg>
        <pc:spChg chg="add del mod">
          <ac:chgData name="賴 銘祥(lai minghsiang)/ADT/經企・革新・PEGAS@s" userId="b5d9adcc-df4e-4f23-b752-f14877e7bec2" providerId="ADAL" clId="{580901FD-9D18-471B-90AA-20050C75F335}" dt="2024-09-06T08:03:21.505" v="8239" actId="478"/>
          <ac:spMkLst>
            <pc:docMk/>
            <pc:sldMk cId="2976714488" sldId="2147376611"/>
            <ac:spMk id="28" creationId="{C500EBDE-1DEB-3AE0-5704-353E7CA50638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8:03:29.354" v="8242" actId="1076"/>
          <ac:spMkLst>
            <pc:docMk/>
            <pc:sldMk cId="2976714488" sldId="2147376611"/>
            <ac:spMk id="29" creationId="{EB552C3C-75AF-01C4-B91C-E4E6208B9940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8:03:29.354" v="8242" actId="1076"/>
          <ac:spMkLst>
            <pc:docMk/>
            <pc:sldMk cId="2976714488" sldId="2147376611"/>
            <ac:spMk id="32" creationId="{30049AF4-0F19-2ACE-61F7-DFC438A71297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8:03:29.354" v="8242" actId="1076"/>
          <ac:spMkLst>
            <pc:docMk/>
            <pc:sldMk cId="2976714488" sldId="2147376611"/>
            <ac:spMk id="34" creationId="{A0DCF4B7-4EED-B4B0-422C-2BDBE8AE4C50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8:06:10.126" v="8383" actId="20577"/>
          <ac:spMkLst>
            <pc:docMk/>
            <pc:sldMk cId="2976714488" sldId="2147376611"/>
            <ac:spMk id="36" creationId="{2B3612D7-D640-D3AA-6B76-32C4706E981E}"/>
          </ac:spMkLst>
        </pc:spChg>
        <pc:grpChg chg="add del mod">
          <ac:chgData name="賴 銘祥(lai minghsiang)/ADT/經企・革新・PEGAS@s" userId="b5d9adcc-df4e-4f23-b752-f14877e7bec2" providerId="ADAL" clId="{580901FD-9D18-471B-90AA-20050C75F335}" dt="2024-09-06T07:56:42.960" v="8091" actId="478"/>
          <ac:grpSpMkLst>
            <pc:docMk/>
            <pc:sldMk cId="2976714488" sldId="2147376611"/>
            <ac:grpSpMk id="3" creationId="{4DD70E13-7440-0DF0-1FC4-B3EE5D32A8D2}"/>
          </ac:grpSpMkLst>
        </pc:grpChg>
        <pc:grpChg chg="add mod">
          <ac:chgData name="賴 銘祥(lai minghsiang)/ADT/經企・革新・PEGAS@s" userId="b5d9adcc-df4e-4f23-b752-f14877e7bec2" providerId="ADAL" clId="{580901FD-9D18-471B-90AA-20050C75F335}" dt="2024-09-06T08:03:29.354" v="8242" actId="1076"/>
          <ac:grpSpMkLst>
            <pc:docMk/>
            <pc:sldMk cId="2976714488" sldId="2147376611"/>
            <ac:grpSpMk id="20" creationId="{587482E7-C36D-1385-C3DB-BE9A39CFD251}"/>
          </ac:grpSpMkLst>
        </pc:grpChg>
        <pc:grpChg chg="add del mod">
          <ac:chgData name="賴 銘祥(lai minghsiang)/ADT/經企・革新・PEGAS@s" userId="b5d9adcc-df4e-4f23-b752-f14877e7bec2" providerId="ADAL" clId="{580901FD-9D18-471B-90AA-20050C75F335}" dt="2024-09-06T08:03:17.466" v="8237" actId="478"/>
          <ac:grpSpMkLst>
            <pc:docMk/>
            <pc:sldMk cId="2976714488" sldId="2147376611"/>
            <ac:grpSpMk id="23" creationId="{9E1E0BA3-FD1B-AFBE-2784-3AD0052004C7}"/>
          </ac:grpSpMkLst>
        </pc:grpChg>
        <pc:picChg chg="mod">
          <ac:chgData name="賴 銘祥(lai minghsiang)/ADT/經企・革新・PEGAS@s" userId="b5d9adcc-df4e-4f23-b752-f14877e7bec2" providerId="ADAL" clId="{580901FD-9D18-471B-90AA-20050C75F335}" dt="2024-09-06T07:55:22.584" v="8012"/>
          <ac:picMkLst>
            <pc:docMk/>
            <pc:sldMk cId="2976714488" sldId="2147376611"/>
            <ac:picMk id="5" creationId="{BD405EC8-73F1-B550-953E-1848EF388445}"/>
          </ac:picMkLst>
        </pc:picChg>
        <pc:picChg chg="add mod">
          <ac:chgData name="賴 銘祥(lai minghsiang)/ADT/經企・革新・PEGAS@s" userId="b5d9adcc-df4e-4f23-b752-f14877e7bec2" providerId="ADAL" clId="{580901FD-9D18-471B-90AA-20050C75F335}" dt="2024-09-06T08:03:29.354" v="8242" actId="1076"/>
          <ac:picMkLst>
            <pc:docMk/>
            <pc:sldMk cId="2976714488" sldId="2147376611"/>
            <ac:picMk id="9" creationId="{ABFE219C-CB58-8545-F28C-73491E88B9BC}"/>
          </ac:picMkLst>
        </pc:picChg>
        <pc:picChg chg="mod">
          <ac:chgData name="賴 銘祥(lai minghsiang)/ADT/經企・革新・PEGAS@s" userId="b5d9adcc-df4e-4f23-b752-f14877e7bec2" providerId="ADAL" clId="{580901FD-9D18-471B-90AA-20050C75F335}" dt="2024-09-06T07:56:44.349" v="8092"/>
          <ac:picMkLst>
            <pc:docMk/>
            <pc:sldMk cId="2976714488" sldId="2147376611"/>
            <ac:picMk id="21" creationId="{5F4393CA-7EEC-7FA0-B37E-BBC0AFA74998}"/>
          </ac:picMkLst>
        </pc:picChg>
        <pc:picChg chg="mod">
          <ac:chgData name="賴 銘祥(lai minghsiang)/ADT/經企・革新・PEGAS@s" userId="b5d9adcc-df4e-4f23-b752-f14877e7bec2" providerId="ADAL" clId="{580901FD-9D18-471B-90AA-20050C75F335}" dt="2024-09-06T07:56:44.349" v="8092"/>
          <ac:picMkLst>
            <pc:docMk/>
            <pc:sldMk cId="2976714488" sldId="2147376611"/>
            <ac:picMk id="24" creationId="{8EE63E61-313B-3D11-972A-E593131A5956}"/>
          </ac:picMkLst>
        </pc:picChg>
        <pc:picChg chg="add mod">
          <ac:chgData name="賴 銘祥(lai minghsiang)/ADT/經企・革新・PEGAS@s" userId="b5d9adcc-df4e-4f23-b752-f14877e7bec2" providerId="ADAL" clId="{580901FD-9D18-471B-90AA-20050C75F335}" dt="2024-09-06T08:03:29.354" v="8242" actId="1076"/>
          <ac:picMkLst>
            <pc:docMk/>
            <pc:sldMk cId="2976714488" sldId="2147376611"/>
            <ac:picMk id="27" creationId="{5856886D-8BF4-3BB5-3761-460645AD5B80}"/>
          </ac:picMkLst>
        </pc:picChg>
        <pc:picChg chg="add del mod">
          <ac:chgData name="賴 銘祥(lai minghsiang)/ADT/經企・革新・PEGAS@s" userId="b5d9adcc-df4e-4f23-b752-f14877e7bec2" providerId="ADAL" clId="{580901FD-9D18-471B-90AA-20050C75F335}" dt="2024-09-06T08:03:24.325" v="8241" actId="478"/>
          <ac:picMkLst>
            <pc:docMk/>
            <pc:sldMk cId="2976714488" sldId="2147376611"/>
            <ac:picMk id="35" creationId="{C879C6D8-CA56-A148-C780-00BA9C769E74}"/>
          </ac:picMkLst>
        </pc:picChg>
        <pc:cxnChg chg="mod">
          <ac:chgData name="賴 銘祥(lai minghsiang)/ADT/經企・革新・PEGAS@s" userId="b5d9adcc-df4e-4f23-b752-f14877e7bec2" providerId="ADAL" clId="{580901FD-9D18-471B-90AA-20050C75F335}" dt="2024-09-06T07:55:22.584" v="8012"/>
          <ac:cxnSpMkLst>
            <pc:docMk/>
            <pc:sldMk cId="2976714488" sldId="2147376611"/>
            <ac:cxnSpMk id="7" creationId="{5E892B05-459F-7481-A662-4D7DB3759844}"/>
          </ac:cxnSpMkLst>
        </pc:cxnChg>
        <pc:cxnChg chg="add mod">
          <ac:chgData name="賴 銘祥(lai minghsiang)/ADT/經企・革新・PEGAS@s" userId="b5d9adcc-df4e-4f23-b752-f14877e7bec2" providerId="ADAL" clId="{580901FD-9D18-471B-90AA-20050C75F335}" dt="2024-09-06T08:03:29.354" v="8242" actId="1076"/>
          <ac:cxnSpMkLst>
            <pc:docMk/>
            <pc:sldMk cId="2976714488" sldId="2147376611"/>
            <ac:cxnSpMk id="13" creationId="{2451A91D-303D-409D-C8DD-90C23967913B}"/>
          </ac:cxnSpMkLst>
        </pc:cxnChg>
        <pc:cxnChg chg="mod">
          <ac:chgData name="賴 銘祥(lai minghsiang)/ADT/經企・革新・PEGAS@s" userId="b5d9adcc-df4e-4f23-b752-f14877e7bec2" providerId="ADAL" clId="{580901FD-9D18-471B-90AA-20050C75F335}" dt="2024-09-06T07:56:44.349" v="8092"/>
          <ac:cxnSpMkLst>
            <pc:docMk/>
            <pc:sldMk cId="2976714488" sldId="2147376611"/>
            <ac:cxnSpMk id="26" creationId="{0E8AF08D-9911-6274-0422-1781B4D749FE}"/>
          </ac:cxnSpMkLst>
        </pc:cxnChg>
        <pc:cxnChg chg="add mod">
          <ac:chgData name="賴 銘祥(lai minghsiang)/ADT/經企・革新・PEGAS@s" userId="b5d9adcc-df4e-4f23-b752-f14877e7bec2" providerId="ADAL" clId="{580901FD-9D18-471B-90AA-20050C75F335}" dt="2024-09-06T08:03:29.354" v="8242" actId="1076"/>
          <ac:cxnSpMkLst>
            <pc:docMk/>
            <pc:sldMk cId="2976714488" sldId="2147376611"/>
            <ac:cxnSpMk id="30" creationId="{463792A5-539A-9572-0CAA-71F9371B6AC3}"/>
          </ac:cxnSpMkLst>
        </pc:cxnChg>
        <pc:cxnChg chg="add mod">
          <ac:chgData name="賴 銘祥(lai minghsiang)/ADT/經企・革新・PEGAS@s" userId="b5d9adcc-df4e-4f23-b752-f14877e7bec2" providerId="ADAL" clId="{580901FD-9D18-471B-90AA-20050C75F335}" dt="2024-09-06T08:03:29.354" v="8242" actId="1076"/>
          <ac:cxnSpMkLst>
            <pc:docMk/>
            <pc:sldMk cId="2976714488" sldId="2147376611"/>
            <ac:cxnSpMk id="31" creationId="{3A1BD9C6-D53A-61F1-E750-4318FFAAF399}"/>
          </ac:cxnSpMkLst>
        </pc:cxnChg>
        <pc:cxnChg chg="add mod">
          <ac:chgData name="賴 銘祥(lai minghsiang)/ADT/經企・革新・PEGAS@s" userId="b5d9adcc-df4e-4f23-b752-f14877e7bec2" providerId="ADAL" clId="{580901FD-9D18-471B-90AA-20050C75F335}" dt="2024-09-06T08:03:29.354" v="8242" actId="1076"/>
          <ac:cxnSpMkLst>
            <pc:docMk/>
            <pc:sldMk cId="2976714488" sldId="2147376611"/>
            <ac:cxnSpMk id="33" creationId="{815AEF86-7AF4-1FDA-FB23-F46EA4166E27}"/>
          </ac:cxnSpMkLst>
        </pc:cxnChg>
      </pc:sldChg>
      <pc:sldChg chg="delSp modSp add mod modNotesTx">
        <pc:chgData name="賴 銘祥(lai minghsiang)/ADT/經企・革新・PEGAS@s" userId="b5d9adcc-df4e-4f23-b752-f14877e7bec2" providerId="ADAL" clId="{580901FD-9D18-471B-90AA-20050C75F335}" dt="2024-09-06T08:30:33.891" v="9545" actId="20577"/>
        <pc:sldMkLst>
          <pc:docMk/>
          <pc:sldMk cId="838145891" sldId="2147376612"/>
        </pc:sldMkLst>
        <pc:spChg chg="mod">
          <ac:chgData name="賴 銘祥(lai minghsiang)/ADT/經企・革新・PEGAS@s" userId="b5d9adcc-df4e-4f23-b752-f14877e7bec2" providerId="ADAL" clId="{580901FD-9D18-471B-90AA-20050C75F335}" dt="2024-09-06T08:07:06.368" v="8421" actId="20577"/>
          <ac:spMkLst>
            <pc:docMk/>
            <pc:sldMk cId="838145891" sldId="2147376612"/>
            <ac:spMk id="4" creationId="{CA4173F5-603F-AD6F-344C-515C335AA521}"/>
          </ac:spMkLst>
        </pc:spChg>
        <pc:spChg chg="del mod">
          <ac:chgData name="賴 銘祥(lai minghsiang)/ADT/經企・革新・PEGAS@s" userId="b5d9adcc-df4e-4f23-b752-f14877e7bec2" providerId="ADAL" clId="{580901FD-9D18-471B-90AA-20050C75F335}" dt="2024-09-06T08:07:16.909" v="8424" actId="478"/>
          <ac:spMkLst>
            <pc:docMk/>
            <pc:sldMk cId="838145891" sldId="2147376612"/>
            <ac:spMk id="14" creationId="{92FFE642-4316-34EB-8A7E-D779CFA1D656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8:07:14.364" v="8422" actId="478"/>
          <ac:spMkLst>
            <pc:docMk/>
            <pc:sldMk cId="838145891" sldId="2147376612"/>
            <ac:spMk id="18" creationId="{5C6F1879-C92B-B6F2-309F-A3DB235036DE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8:07:14.364" v="8422" actId="478"/>
          <ac:spMkLst>
            <pc:docMk/>
            <pc:sldMk cId="838145891" sldId="2147376612"/>
            <ac:spMk id="19" creationId="{6E364240-F3A1-7455-E43E-1F22B7DAC064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8:07:14.364" v="8422" actId="478"/>
          <ac:spMkLst>
            <pc:docMk/>
            <pc:sldMk cId="838145891" sldId="2147376612"/>
            <ac:spMk id="29" creationId="{EB552C3C-75AF-01C4-B91C-E4E6208B9940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8:07:14.364" v="8422" actId="478"/>
          <ac:spMkLst>
            <pc:docMk/>
            <pc:sldMk cId="838145891" sldId="2147376612"/>
            <ac:spMk id="32" creationId="{30049AF4-0F19-2ACE-61F7-DFC438A71297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8:07:14.364" v="8422" actId="478"/>
          <ac:spMkLst>
            <pc:docMk/>
            <pc:sldMk cId="838145891" sldId="2147376612"/>
            <ac:spMk id="34" creationId="{A0DCF4B7-4EED-B4B0-422C-2BDBE8AE4C50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8:30:33.891" v="9545" actId="20577"/>
          <ac:spMkLst>
            <pc:docMk/>
            <pc:sldMk cId="838145891" sldId="2147376612"/>
            <ac:spMk id="36" creationId="{2B3612D7-D640-D3AA-6B76-32C4706E981E}"/>
          </ac:spMkLst>
        </pc:spChg>
        <pc:grpChg chg="del">
          <ac:chgData name="賴 銘祥(lai minghsiang)/ADT/經企・革新・PEGAS@s" userId="b5d9adcc-df4e-4f23-b752-f14877e7bec2" providerId="ADAL" clId="{580901FD-9D18-471B-90AA-20050C75F335}" dt="2024-09-06T08:07:14.364" v="8422" actId="478"/>
          <ac:grpSpMkLst>
            <pc:docMk/>
            <pc:sldMk cId="838145891" sldId="2147376612"/>
            <ac:grpSpMk id="20" creationId="{587482E7-C36D-1385-C3DB-BE9A39CFD251}"/>
          </ac:grpSpMkLst>
        </pc:grpChg>
        <pc:picChg chg="del">
          <ac:chgData name="賴 銘祥(lai minghsiang)/ADT/經企・革新・PEGAS@s" userId="b5d9adcc-df4e-4f23-b752-f14877e7bec2" providerId="ADAL" clId="{580901FD-9D18-471B-90AA-20050C75F335}" dt="2024-09-06T08:07:14.364" v="8422" actId="478"/>
          <ac:picMkLst>
            <pc:docMk/>
            <pc:sldMk cId="838145891" sldId="2147376612"/>
            <ac:picMk id="9" creationId="{ABFE219C-CB58-8545-F28C-73491E88B9BC}"/>
          </ac:picMkLst>
        </pc:picChg>
        <pc:picChg chg="del">
          <ac:chgData name="賴 銘祥(lai minghsiang)/ADT/經企・革新・PEGAS@s" userId="b5d9adcc-df4e-4f23-b752-f14877e7bec2" providerId="ADAL" clId="{580901FD-9D18-471B-90AA-20050C75F335}" dt="2024-09-06T08:07:14.364" v="8422" actId="478"/>
          <ac:picMkLst>
            <pc:docMk/>
            <pc:sldMk cId="838145891" sldId="2147376612"/>
            <ac:picMk id="27" creationId="{5856886D-8BF4-3BB5-3761-460645AD5B80}"/>
          </ac:picMkLst>
        </pc:picChg>
        <pc:cxnChg chg="del">
          <ac:chgData name="賴 銘祥(lai minghsiang)/ADT/經企・革新・PEGAS@s" userId="b5d9adcc-df4e-4f23-b752-f14877e7bec2" providerId="ADAL" clId="{580901FD-9D18-471B-90AA-20050C75F335}" dt="2024-09-06T08:07:14.364" v="8422" actId="478"/>
          <ac:cxnSpMkLst>
            <pc:docMk/>
            <pc:sldMk cId="838145891" sldId="2147376612"/>
            <ac:cxnSpMk id="13" creationId="{2451A91D-303D-409D-C8DD-90C23967913B}"/>
          </ac:cxnSpMkLst>
        </pc:cxnChg>
        <pc:cxnChg chg="del">
          <ac:chgData name="賴 銘祥(lai minghsiang)/ADT/經企・革新・PEGAS@s" userId="b5d9adcc-df4e-4f23-b752-f14877e7bec2" providerId="ADAL" clId="{580901FD-9D18-471B-90AA-20050C75F335}" dt="2024-09-06T08:07:14.364" v="8422" actId="478"/>
          <ac:cxnSpMkLst>
            <pc:docMk/>
            <pc:sldMk cId="838145891" sldId="2147376612"/>
            <ac:cxnSpMk id="30" creationId="{463792A5-539A-9572-0CAA-71F9371B6AC3}"/>
          </ac:cxnSpMkLst>
        </pc:cxnChg>
        <pc:cxnChg chg="del">
          <ac:chgData name="賴 銘祥(lai minghsiang)/ADT/經企・革新・PEGAS@s" userId="b5d9adcc-df4e-4f23-b752-f14877e7bec2" providerId="ADAL" clId="{580901FD-9D18-471B-90AA-20050C75F335}" dt="2024-09-06T08:07:14.364" v="8422" actId="478"/>
          <ac:cxnSpMkLst>
            <pc:docMk/>
            <pc:sldMk cId="838145891" sldId="2147376612"/>
            <ac:cxnSpMk id="31" creationId="{3A1BD9C6-D53A-61F1-E750-4318FFAAF399}"/>
          </ac:cxnSpMkLst>
        </pc:cxnChg>
        <pc:cxnChg chg="del">
          <ac:chgData name="賴 銘祥(lai minghsiang)/ADT/經企・革新・PEGAS@s" userId="b5d9adcc-df4e-4f23-b752-f14877e7bec2" providerId="ADAL" clId="{580901FD-9D18-471B-90AA-20050C75F335}" dt="2024-09-06T08:07:14.364" v="8422" actId="478"/>
          <ac:cxnSpMkLst>
            <pc:docMk/>
            <pc:sldMk cId="838145891" sldId="2147376612"/>
            <ac:cxnSpMk id="33" creationId="{815AEF86-7AF4-1FDA-FB23-F46EA4166E27}"/>
          </ac:cxnSpMkLst>
        </pc:cxnChg>
      </pc:sldChg>
      <pc:sldChg chg="add del">
        <pc:chgData name="賴 銘祥(lai minghsiang)/ADT/經企・革新・PEGAS@s" userId="b5d9adcc-df4e-4f23-b752-f14877e7bec2" providerId="ADAL" clId="{580901FD-9D18-471B-90AA-20050C75F335}" dt="2024-09-06T08:06:29.477" v="8386" actId="47"/>
        <pc:sldMkLst>
          <pc:docMk/>
          <pc:sldMk cId="1499389482" sldId="2147376612"/>
        </pc:sldMkLst>
      </pc:sldChg>
      <pc:sldChg chg="addSp delSp modSp add mod">
        <pc:chgData name="賴 銘祥(lai minghsiang)/ADT/經企・革新・PEGAS@s" userId="b5d9adcc-df4e-4f23-b752-f14877e7bec2" providerId="ADAL" clId="{580901FD-9D18-471B-90AA-20050C75F335}" dt="2024-09-06T08:27:25.759" v="9384" actId="20577"/>
        <pc:sldMkLst>
          <pc:docMk/>
          <pc:sldMk cId="1396754867" sldId="2147376613"/>
        </pc:sldMkLst>
        <pc:spChg chg="add mod">
          <ac:chgData name="賴 銘祥(lai minghsiang)/ADT/經企・革新・PEGAS@s" userId="b5d9adcc-df4e-4f23-b752-f14877e7bec2" providerId="ADAL" clId="{580901FD-9D18-471B-90AA-20050C75F335}" dt="2024-09-06T08:24:01.281" v="9109" actId="20577"/>
          <ac:spMkLst>
            <pc:docMk/>
            <pc:sldMk cId="1396754867" sldId="2147376613"/>
            <ac:spMk id="3" creationId="{4B39C307-2FF1-5202-B1CC-047BC47DF1DC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8:26:06.983" v="9279" actId="20577"/>
          <ac:spMkLst>
            <pc:docMk/>
            <pc:sldMk cId="1396754867" sldId="2147376613"/>
            <ac:spMk id="6" creationId="{91BA00BD-FE6D-0237-FFA0-DD2276636FCE}"/>
          </ac:spMkLst>
        </pc:spChg>
        <pc:spChg chg="del mod">
          <ac:chgData name="賴 銘祥(lai minghsiang)/ADT/經企・革新・PEGAS@s" userId="b5d9adcc-df4e-4f23-b752-f14877e7bec2" providerId="ADAL" clId="{580901FD-9D18-471B-90AA-20050C75F335}" dt="2024-09-06T08:23:33.021" v="9079" actId="478"/>
          <ac:spMkLst>
            <pc:docMk/>
            <pc:sldMk cId="1396754867" sldId="2147376613"/>
            <ac:spMk id="12" creationId="{62B4338C-3D1C-1F9F-C6D0-24F51A4E52ED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8:26:53.321" v="9318" actId="20577"/>
          <ac:spMkLst>
            <pc:docMk/>
            <pc:sldMk cId="1396754867" sldId="2147376613"/>
            <ac:spMk id="16" creationId="{3E2870B1-DE51-4C36-9076-3BE27561FEE8}"/>
          </ac:spMkLst>
        </pc:spChg>
        <pc:spChg chg="mod">
          <ac:chgData name="賴 銘祥(lai minghsiang)/ADT/經企・革新・PEGAS@s" userId="b5d9adcc-df4e-4f23-b752-f14877e7bec2" providerId="ADAL" clId="{580901FD-9D18-471B-90AA-20050C75F335}" dt="2024-09-06T08:27:25.759" v="9384" actId="20577"/>
          <ac:spMkLst>
            <pc:docMk/>
            <pc:sldMk cId="1396754867" sldId="2147376613"/>
            <ac:spMk id="18" creationId="{A4F5FAE2-8EE8-0926-48F3-D08D25608BC6}"/>
          </ac:spMkLst>
        </pc:spChg>
        <pc:picChg chg="mod">
          <ac:chgData name="賴 銘祥(lai minghsiang)/ADT/經企・革新・PEGAS@s" userId="b5d9adcc-df4e-4f23-b752-f14877e7bec2" providerId="ADAL" clId="{580901FD-9D18-471B-90AA-20050C75F335}" dt="2024-09-06T08:22:49.573" v="9049" actId="1076"/>
          <ac:picMkLst>
            <pc:docMk/>
            <pc:sldMk cId="1396754867" sldId="2147376613"/>
            <ac:picMk id="4" creationId="{E7892D10-7D8C-15B5-9A11-6192485F5455}"/>
          </ac:picMkLst>
        </pc:picChg>
        <pc:picChg chg="mod">
          <ac:chgData name="賴 銘祥(lai minghsiang)/ADT/經企・革新・PEGAS@s" userId="b5d9adcc-df4e-4f23-b752-f14877e7bec2" providerId="ADAL" clId="{580901FD-9D18-471B-90AA-20050C75F335}" dt="2024-09-06T08:23:35.258" v="9080" actId="14100"/>
          <ac:picMkLst>
            <pc:docMk/>
            <pc:sldMk cId="1396754867" sldId="2147376613"/>
            <ac:picMk id="5" creationId="{62F42EA6-E871-3490-F3EA-8A3CAFEB159D}"/>
          </ac:picMkLst>
        </pc:picChg>
        <pc:picChg chg="mod">
          <ac:chgData name="賴 銘祥(lai minghsiang)/ADT/經企・革新・PEGAS@s" userId="b5d9adcc-df4e-4f23-b752-f14877e7bec2" providerId="ADAL" clId="{580901FD-9D18-471B-90AA-20050C75F335}" dt="2024-09-06T08:22:53.188" v="9051" actId="1076"/>
          <ac:picMkLst>
            <pc:docMk/>
            <pc:sldMk cId="1396754867" sldId="2147376613"/>
            <ac:picMk id="11" creationId="{D25CEA6B-8DCB-355E-AFBB-6283EEEAFEFE}"/>
          </ac:picMkLst>
        </pc:picChg>
        <pc:picChg chg="mod">
          <ac:chgData name="賴 銘祥(lai minghsiang)/ADT/經企・革新・PEGAS@s" userId="b5d9adcc-df4e-4f23-b752-f14877e7bec2" providerId="ADAL" clId="{580901FD-9D18-471B-90AA-20050C75F335}" dt="2024-09-06T08:22:51.196" v="9050" actId="1076"/>
          <ac:picMkLst>
            <pc:docMk/>
            <pc:sldMk cId="1396754867" sldId="2147376613"/>
            <ac:picMk id="15" creationId="{18F3BA40-FD95-151F-1C43-E7E534776635}"/>
          </ac:picMkLst>
        </pc:picChg>
      </pc:sldChg>
      <pc:sldChg chg="addSp delSp modSp add mod">
        <pc:chgData name="賴 銘祥(lai minghsiang)/ADT/經企・革新・PEGAS@s" userId="b5d9adcc-df4e-4f23-b752-f14877e7bec2" providerId="ADAL" clId="{580901FD-9D18-471B-90AA-20050C75F335}" dt="2024-09-06T08:30:14.027" v="9535" actId="20577"/>
        <pc:sldMkLst>
          <pc:docMk/>
          <pc:sldMk cId="4229628203" sldId="2147376614"/>
        </pc:sldMkLst>
        <pc:spChg chg="mod">
          <ac:chgData name="賴 銘祥(lai minghsiang)/ADT/經企・革新・PEGAS@s" userId="b5d9adcc-df4e-4f23-b752-f14877e7bec2" providerId="ADAL" clId="{580901FD-9D18-471B-90AA-20050C75F335}" dt="2024-09-06T08:28:02.450" v="9412" actId="14100"/>
          <ac:spMkLst>
            <pc:docMk/>
            <pc:sldMk cId="4229628203" sldId="2147376614"/>
            <ac:spMk id="2" creationId="{D41344F5-CF8D-B649-74AB-67565E52A7E1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8:28:05.367" v="9413" actId="478"/>
          <ac:spMkLst>
            <pc:docMk/>
            <pc:sldMk cId="4229628203" sldId="2147376614"/>
            <ac:spMk id="3" creationId="{4B39C307-2FF1-5202-B1CC-047BC47DF1DC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8:28:08.043" v="9416" actId="478"/>
          <ac:spMkLst>
            <pc:docMk/>
            <pc:sldMk cId="4229628203" sldId="2147376614"/>
            <ac:spMk id="6" creationId="{91BA00BD-FE6D-0237-FFA0-DD2276636FCE}"/>
          </ac:spMkLst>
        </pc:spChg>
        <pc:spChg chg="add mod">
          <ac:chgData name="賴 銘祥(lai minghsiang)/ADT/經企・革新・PEGAS@s" userId="b5d9adcc-df4e-4f23-b752-f14877e7bec2" providerId="ADAL" clId="{580901FD-9D18-471B-90AA-20050C75F335}" dt="2024-09-06T08:30:14.027" v="9535" actId="20577"/>
          <ac:spMkLst>
            <pc:docMk/>
            <pc:sldMk cId="4229628203" sldId="2147376614"/>
            <ac:spMk id="7" creationId="{2C0A2718-B74C-293C-4320-C3861299C904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8:28:05.367" v="9413" actId="478"/>
          <ac:spMkLst>
            <pc:docMk/>
            <pc:sldMk cId="4229628203" sldId="2147376614"/>
            <ac:spMk id="16" creationId="{3E2870B1-DE51-4C36-9076-3BE27561FEE8}"/>
          </ac:spMkLst>
        </pc:spChg>
        <pc:spChg chg="del">
          <ac:chgData name="賴 銘祥(lai minghsiang)/ADT/經企・革新・PEGAS@s" userId="b5d9adcc-df4e-4f23-b752-f14877e7bec2" providerId="ADAL" clId="{580901FD-9D18-471B-90AA-20050C75F335}" dt="2024-09-06T08:28:08.043" v="9416" actId="478"/>
          <ac:spMkLst>
            <pc:docMk/>
            <pc:sldMk cId="4229628203" sldId="2147376614"/>
            <ac:spMk id="18" creationId="{A4F5FAE2-8EE8-0926-48F3-D08D25608BC6}"/>
          </ac:spMkLst>
        </pc:spChg>
        <pc:picChg chg="del">
          <ac:chgData name="賴 銘祥(lai minghsiang)/ADT/經企・革新・PEGAS@s" userId="b5d9adcc-df4e-4f23-b752-f14877e7bec2" providerId="ADAL" clId="{580901FD-9D18-471B-90AA-20050C75F335}" dt="2024-09-06T08:28:06.043" v="9414" actId="478"/>
          <ac:picMkLst>
            <pc:docMk/>
            <pc:sldMk cId="4229628203" sldId="2147376614"/>
            <ac:picMk id="4" creationId="{E7892D10-7D8C-15B5-9A11-6192485F5455}"/>
          </ac:picMkLst>
        </pc:picChg>
        <pc:picChg chg="del">
          <ac:chgData name="賴 銘祥(lai minghsiang)/ADT/經企・革新・PEGAS@s" userId="b5d9adcc-df4e-4f23-b752-f14877e7bec2" providerId="ADAL" clId="{580901FD-9D18-471B-90AA-20050C75F335}" dt="2024-09-06T08:28:05.367" v="9413" actId="478"/>
          <ac:picMkLst>
            <pc:docMk/>
            <pc:sldMk cId="4229628203" sldId="2147376614"/>
            <ac:picMk id="5" creationId="{62F42EA6-E871-3490-F3EA-8A3CAFEB159D}"/>
          </ac:picMkLst>
        </pc:picChg>
        <pc:picChg chg="del">
          <ac:chgData name="賴 銘祥(lai minghsiang)/ADT/經企・革新・PEGAS@s" userId="b5d9adcc-df4e-4f23-b752-f14877e7bec2" providerId="ADAL" clId="{580901FD-9D18-471B-90AA-20050C75F335}" dt="2024-09-06T08:28:05.367" v="9413" actId="478"/>
          <ac:picMkLst>
            <pc:docMk/>
            <pc:sldMk cId="4229628203" sldId="2147376614"/>
            <ac:picMk id="11" creationId="{D25CEA6B-8DCB-355E-AFBB-6283EEEAFEFE}"/>
          </ac:picMkLst>
        </pc:picChg>
        <pc:picChg chg="del">
          <ac:chgData name="賴 銘祥(lai minghsiang)/ADT/經企・革新・PEGAS@s" userId="b5d9adcc-df4e-4f23-b752-f14877e7bec2" providerId="ADAL" clId="{580901FD-9D18-471B-90AA-20050C75F335}" dt="2024-09-06T08:28:06.532" v="9415" actId="478"/>
          <ac:picMkLst>
            <pc:docMk/>
            <pc:sldMk cId="4229628203" sldId="2147376614"/>
            <ac:picMk id="15" creationId="{18F3BA40-FD95-151F-1C43-E7E534776635}"/>
          </ac:picMkLst>
        </pc:picChg>
      </pc:sldChg>
    </pc:docChg>
  </pc:docChgLst>
  <pc:docChgLst>
    <pc:chgData name="鄭 東洋(cheng tungyang)/ADT/雲林・製１・生產推進" userId="a745d7a6-311a-4c35-8004-dafd1272a433" providerId="ADAL" clId="{5B161000-381F-4427-9718-C322750AFC4E}"/>
    <pc:docChg chg="custSel modSld">
      <pc:chgData name="鄭 東洋(cheng tungyang)/ADT/雲林・製１・生產推進" userId="a745d7a6-311a-4c35-8004-dafd1272a433" providerId="ADAL" clId="{5B161000-381F-4427-9718-C322750AFC4E}" dt="2024-09-06T03:16:21.652" v="131" actId="1076"/>
      <pc:docMkLst>
        <pc:docMk/>
      </pc:docMkLst>
      <pc:sldChg chg="modSp mod">
        <pc:chgData name="鄭 東洋(cheng tungyang)/ADT/雲林・製１・生產推進" userId="a745d7a6-311a-4c35-8004-dafd1272a433" providerId="ADAL" clId="{5B161000-381F-4427-9718-C322750AFC4E}" dt="2024-09-06T03:16:21.652" v="131" actId="1076"/>
        <pc:sldMkLst>
          <pc:docMk/>
          <pc:sldMk cId="3284739909" sldId="265"/>
        </pc:sldMkLst>
        <pc:spChg chg="mod">
          <ac:chgData name="鄭 東洋(cheng tungyang)/ADT/雲林・製１・生產推進" userId="a745d7a6-311a-4c35-8004-dafd1272a433" providerId="ADAL" clId="{5B161000-381F-4427-9718-C322750AFC4E}" dt="2024-09-06T03:16:21.652" v="131" actId="1076"/>
          <ac:spMkLst>
            <pc:docMk/>
            <pc:sldMk cId="3284739909" sldId="265"/>
            <ac:spMk id="79" creationId="{7D09B449-B8DE-0824-A929-FB6FF3BC7EBB}"/>
          </ac:spMkLst>
        </pc:spChg>
      </pc:sldChg>
      <pc:sldChg chg="addSp delSp modSp mod">
        <pc:chgData name="鄭 東洋(cheng tungyang)/ADT/雲林・製１・生產推進" userId="a745d7a6-311a-4c35-8004-dafd1272a433" providerId="ADAL" clId="{5B161000-381F-4427-9718-C322750AFC4E}" dt="2024-09-06T03:15:23.358" v="130" actId="1076"/>
        <pc:sldMkLst>
          <pc:docMk/>
          <pc:sldMk cId="992887403" sldId="2147376599"/>
        </pc:sldMkLst>
        <pc:spChg chg="mod">
          <ac:chgData name="鄭 東洋(cheng tungyang)/ADT/雲林・製１・生產推進" userId="a745d7a6-311a-4c35-8004-dafd1272a433" providerId="ADAL" clId="{5B161000-381F-4427-9718-C322750AFC4E}" dt="2024-09-06T03:13:30.623" v="79" actId="1076"/>
          <ac:spMkLst>
            <pc:docMk/>
            <pc:sldMk cId="992887403" sldId="2147376599"/>
            <ac:spMk id="2" creationId="{54449E56-EA1C-E996-F4A6-8B35AC118431}"/>
          </ac:spMkLst>
        </pc:spChg>
        <pc:spChg chg="add mod">
          <ac:chgData name="鄭 東洋(cheng tungyang)/ADT/雲林・製１・生產推進" userId="a745d7a6-311a-4c35-8004-dafd1272a433" providerId="ADAL" clId="{5B161000-381F-4427-9718-C322750AFC4E}" dt="2024-09-06T03:15:17.333" v="127" actId="20577"/>
          <ac:spMkLst>
            <pc:docMk/>
            <pc:sldMk cId="992887403" sldId="2147376599"/>
            <ac:spMk id="20" creationId="{1E9CE1E0-21EC-EF07-D4C6-7EA7D647509D}"/>
          </ac:spMkLst>
        </pc:spChg>
        <pc:spChg chg="mod">
          <ac:chgData name="鄭 東洋(cheng tungyang)/ADT/雲林・製１・生產推進" userId="a745d7a6-311a-4c35-8004-dafd1272a433" providerId="ADAL" clId="{5B161000-381F-4427-9718-C322750AFC4E}" dt="2024-09-06T03:14:08.298" v="91" actId="1076"/>
          <ac:spMkLst>
            <pc:docMk/>
            <pc:sldMk cId="992887403" sldId="2147376599"/>
            <ac:spMk id="31" creationId="{9C1978EE-B4AE-DE6E-067D-43F1E02C7236}"/>
          </ac:spMkLst>
        </pc:spChg>
        <pc:spChg chg="mod">
          <ac:chgData name="鄭 東洋(cheng tungyang)/ADT/雲林・製１・生產推進" userId="a745d7a6-311a-4c35-8004-dafd1272a433" providerId="ADAL" clId="{5B161000-381F-4427-9718-C322750AFC4E}" dt="2024-09-06T03:14:04.511" v="90" actId="1076"/>
          <ac:spMkLst>
            <pc:docMk/>
            <pc:sldMk cId="992887403" sldId="2147376599"/>
            <ac:spMk id="46" creationId="{29871F94-0C37-0A1A-8190-6820AD79FB7F}"/>
          </ac:spMkLst>
        </pc:spChg>
        <pc:spChg chg="mod">
          <ac:chgData name="鄭 東洋(cheng tungyang)/ADT/雲林・製１・生產推進" userId="a745d7a6-311a-4c35-8004-dafd1272a433" providerId="ADAL" clId="{5B161000-381F-4427-9718-C322750AFC4E}" dt="2024-09-06T03:14:28.340" v="94" actId="1076"/>
          <ac:spMkLst>
            <pc:docMk/>
            <pc:sldMk cId="992887403" sldId="2147376599"/>
            <ac:spMk id="47" creationId="{3525F257-A32D-A3E8-B215-BFFFE67819B8}"/>
          </ac:spMkLst>
        </pc:spChg>
        <pc:picChg chg="add del mod">
          <ac:chgData name="鄭 東洋(cheng tungyang)/ADT/雲林・製１・生產推進" userId="a745d7a6-311a-4c35-8004-dafd1272a433" providerId="ADAL" clId="{5B161000-381F-4427-9718-C322750AFC4E}" dt="2024-09-06T03:09:37.228" v="2" actId="478"/>
          <ac:picMkLst>
            <pc:docMk/>
            <pc:sldMk cId="992887403" sldId="2147376599"/>
            <ac:picMk id="3" creationId="{7DFEC7C8-AFD1-872C-DCBA-E361E7D552EA}"/>
          </ac:picMkLst>
        </pc:picChg>
        <pc:picChg chg="add del mod modCrop">
          <ac:chgData name="鄭 東洋(cheng tungyang)/ADT/雲林・製１・生產推進" userId="a745d7a6-311a-4c35-8004-dafd1272a433" providerId="ADAL" clId="{5B161000-381F-4427-9718-C322750AFC4E}" dt="2024-09-06T03:10:04.596" v="12" actId="21"/>
          <ac:picMkLst>
            <pc:docMk/>
            <pc:sldMk cId="992887403" sldId="2147376599"/>
            <ac:picMk id="5" creationId="{448ACC48-633C-20D8-133B-5A30D38EF4B6}"/>
          </ac:picMkLst>
        </pc:picChg>
        <pc:picChg chg="add del mod modCrop">
          <ac:chgData name="鄭 東洋(cheng tungyang)/ADT/雲林・製１・生產推進" userId="a745d7a6-311a-4c35-8004-dafd1272a433" providerId="ADAL" clId="{5B161000-381F-4427-9718-C322750AFC4E}" dt="2024-09-06T03:11:19.134" v="33" actId="21"/>
          <ac:picMkLst>
            <pc:docMk/>
            <pc:sldMk cId="992887403" sldId="2147376599"/>
            <ac:picMk id="6" creationId="{651C99F2-CAC1-4290-19A7-35AC360D8B5B}"/>
          </ac:picMkLst>
        </pc:picChg>
        <pc:picChg chg="add del mod modCrop">
          <ac:chgData name="鄭 東洋(cheng tungyang)/ADT/雲林・製１・生產推進" userId="a745d7a6-311a-4c35-8004-dafd1272a433" providerId="ADAL" clId="{5B161000-381F-4427-9718-C322750AFC4E}" dt="2024-09-06T03:11:40.853" v="40" actId="21"/>
          <ac:picMkLst>
            <pc:docMk/>
            <pc:sldMk cId="992887403" sldId="2147376599"/>
            <ac:picMk id="7" creationId="{95823795-AF19-3698-0890-D3E85163D708}"/>
          </ac:picMkLst>
        </pc:picChg>
        <pc:picChg chg="add mod ord">
          <ac:chgData name="鄭 東洋(cheng tungyang)/ADT/雲林・製１・生產推進" userId="a745d7a6-311a-4c35-8004-dafd1272a433" providerId="ADAL" clId="{5B161000-381F-4427-9718-C322750AFC4E}" dt="2024-09-06T03:12:21.664" v="60" actId="1076"/>
          <ac:picMkLst>
            <pc:docMk/>
            <pc:sldMk cId="992887403" sldId="2147376599"/>
            <ac:picMk id="8" creationId="{D1FE1578-8755-6FBB-9EF1-A918E2DF4CF8}"/>
          </ac:picMkLst>
        </pc:picChg>
        <pc:picChg chg="mod">
          <ac:chgData name="鄭 東洋(cheng tungyang)/ADT/雲林・製１・生產推進" userId="a745d7a6-311a-4c35-8004-dafd1272a433" providerId="ADAL" clId="{5B161000-381F-4427-9718-C322750AFC4E}" dt="2024-09-06T03:13:58.488" v="88" actId="1076"/>
          <ac:picMkLst>
            <pc:docMk/>
            <pc:sldMk cId="992887403" sldId="2147376599"/>
            <ac:picMk id="9" creationId="{2D9E2CF3-3124-D454-88B4-AE5AB7439F47}"/>
          </ac:picMkLst>
        </pc:picChg>
        <pc:picChg chg="add mod">
          <ac:chgData name="鄭 東洋(cheng tungyang)/ADT/雲林・製１・生產推進" userId="a745d7a6-311a-4c35-8004-dafd1272a433" providerId="ADAL" clId="{5B161000-381F-4427-9718-C322750AFC4E}" dt="2024-09-06T03:15:22.170" v="129" actId="1076"/>
          <ac:picMkLst>
            <pc:docMk/>
            <pc:sldMk cId="992887403" sldId="2147376599"/>
            <ac:picMk id="10" creationId="{3F241134-46E3-AE10-FFAC-C3BE0FFF3A02}"/>
          </ac:picMkLst>
        </pc:picChg>
        <pc:picChg chg="mod">
          <ac:chgData name="鄭 東洋(cheng tungyang)/ADT/雲林・製１・生產推進" userId="a745d7a6-311a-4c35-8004-dafd1272a433" providerId="ADAL" clId="{5B161000-381F-4427-9718-C322750AFC4E}" dt="2024-09-06T03:14:00.838" v="89" actId="1076"/>
          <ac:picMkLst>
            <pc:docMk/>
            <pc:sldMk cId="992887403" sldId="2147376599"/>
            <ac:picMk id="12" creationId="{8842434E-24CD-B9F0-E964-CFD5D38993D9}"/>
          </ac:picMkLst>
        </pc:picChg>
        <pc:picChg chg="add del mod modCrop">
          <ac:chgData name="鄭 東洋(cheng tungyang)/ADT/雲林・製１・生產推進" userId="a745d7a6-311a-4c35-8004-dafd1272a433" providerId="ADAL" clId="{5B161000-381F-4427-9718-C322750AFC4E}" dt="2024-09-06T03:13:22.602" v="75" actId="21"/>
          <ac:picMkLst>
            <pc:docMk/>
            <pc:sldMk cId="992887403" sldId="2147376599"/>
            <ac:picMk id="17" creationId="{9FC5A622-FFC2-16DE-5CFF-01571CA6AA83}"/>
          </ac:picMkLst>
        </pc:picChg>
        <pc:picChg chg="add mod">
          <ac:chgData name="鄭 東洋(cheng tungyang)/ADT/雲林・製１・生產推進" userId="a745d7a6-311a-4c35-8004-dafd1272a433" providerId="ADAL" clId="{5B161000-381F-4427-9718-C322750AFC4E}" dt="2024-09-06T03:14:11.182" v="92" actId="1076"/>
          <ac:picMkLst>
            <pc:docMk/>
            <pc:sldMk cId="992887403" sldId="2147376599"/>
            <ac:picMk id="18" creationId="{8A0550AB-F404-32A5-E3F3-B58A5862355F}"/>
          </ac:picMkLst>
        </pc:picChg>
        <pc:picChg chg="mod">
          <ac:chgData name="鄭 東洋(cheng tungyang)/ADT/雲林・製１・生產推進" userId="a745d7a6-311a-4c35-8004-dafd1272a433" providerId="ADAL" clId="{5B161000-381F-4427-9718-C322750AFC4E}" dt="2024-09-06T03:15:23.358" v="130" actId="1076"/>
          <ac:picMkLst>
            <pc:docMk/>
            <pc:sldMk cId="992887403" sldId="2147376599"/>
            <ac:picMk id="19" creationId="{0D1C7072-0B7D-3218-C413-96D721785EA7}"/>
          </ac:picMkLst>
        </pc:picChg>
        <pc:picChg chg="mod">
          <ac:chgData name="鄭 東洋(cheng tungyang)/ADT/雲林・製１・生產推進" userId="a745d7a6-311a-4c35-8004-dafd1272a433" providerId="ADAL" clId="{5B161000-381F-4427-9718-C322750AFC4E}" dt="2024-09-06T03:13:50.462" v="85" actId="1076"/>
          <ac:picMkLst>
            <pc:docMk/>
            <pc:sldMk cId="992887403" sldId="2147376599"/>
            <ac:picMk id="22" creationId="{7CA77236-98F5-CA6B-AB56-500E0B6EB90F}"/>
          </ac:picMkLst>
        </pc:picChg>
        <pc:picChg chg="del mod">
          <ac:chgData name="鄭 東洋(cheng tungyang)/ADT/雲林・製１・生產推進" userId="a745d7a6-311a-4c35-8004-dafd1272a433" providerId="ADAL" clId="{5B161000-381F-4427-9718-C322750AFC4E}" dt="2024-09-06T03:12:04.657" v="48" actId="478"/>
          <ac:picMkLst>
            <pc:docMk/>
            <pc:sldMk cId="992887403" sldId="2147376599"/>
            <ac:picMk id="35" creationId="{4E7D5778-29EC-2B18-444D-6C01C26C4AA9}"/>
          </ac:picMkLst>
        </pc:picChg>
        <pc:picChg chg="del mod">
          <ac:chgData name="鄭 東洋(cheng tungyang)/ADT/雲林・製１・生產推進" userId="a745d7a6-311a-4c35-8004-dafd1272a433" providerId="ADAL" clId="{5B161000-381F-4427-9718-C322750AFC4E}" dt="2024-09-06T03:12:06.012" v="49" actId="478"/>
          <ac:picMkLst>
            <pc:docMk/>
            <pc:sldMk cId="992887403" sldId="2147376599"/>
            <ac:picMk id="36" creationId="{5974D59D-50B2-A9D0-256E-EA4B00B3EF80}"/>
          </ac:picMkLst>
        </pc:picChg>
        <pc:picChg chg="mod">
          <ac:chgData name="鄭 東洋(cheng tungyang)/ADT/雲林・製１・生產推進" userId="a745d7a6-311a-4c35-8004-dafd1272a433" providerId="ADAL" clId="{5B161000-381F-4427-9718-C322750AFC4E}" dt="2024-09-06T03:12:20.626" v="59" actId="1076"/>
          <ac:picMkLst>
            <pc:docMk/>
            <pc:sldMk cId="992887403" sldId="2147376599"/>
            <ac:picMk id="51" creationId="{6624AAF5-0C94-27D5-3C81-5B02378AE211}"/>
          </ac:picMkLst>
        </pc:picChg>
        <pc:cxnChg chg="mod">
          <ac:chgData name="鄭 東洋(cheng tungyang)/ADT/雲林・製１・生產推進" userId="a745d7a6-311a-4c35-8004-dafd1272a433" providerId="ADAL" clId="{5B161000-381F-4427-9718-C322750AFC4E}" dt="2024-09-06T03:12:24.182" v="61" actId="14100"/>
          <ac:cxnSpMkLst>
            <pc:docMk/>
            <pc:sldMk cId="992887403" sldId="2147376599"/>
            <ac:cxnSpMk id="14" creationId="{A286CCA9-01D0-100C-37B0-41F2E0066B49}"/>
          </ac:cxnSpMkLst>
        </pc:cxnChg>
        <pc:cxnChg chg="add mod">
          <ac:chgData name="鄭 東洋(cheng tungyang)/ADT/雲林・製１・生產推進" userId="a745d7a6-311a-4c35-8004-dafd1272a433" providerId="ADAL" clId="{5B161000-381F-4427-9718-C322750AFC4E}" dt="2024-09-06T03:14:41.636" v="98" actId="14100"/>
          <ac:cxnSpMkLst>
            <pc:docMk/>
            <pc:sldMk cId="992887403" sldId="2147376599"/>
            <ac:cxnSpMk id="21" creationId="{3F67EA06-E896-8820-B662-473985DA9CE5}"/>
          </ac:cxnSpMkLst>
        </pc:cxnChg>
        <pc:cxnChg chg="mod">
          <ac:chgData name="鄭 東洋(cheng tungyang)/ADT/雲林・製１・生產推進" userId="a745d7a6-311a-4c35-8004-dafd1272a433" providerId="ADAL" clId="{5B161000-381F-4427-9718-C322750AFC4E}" dt="2024-09-06T03:12:31.507" v="65" actId="14100"/>
          <ac:cxnSpMkLst>
            <pc:docMk/>
            <pc:sldMk cId="992887403" sldId="2147376599"/>
            <ac:cxnSpMk id="24" creationId="{9AEB1015-DEEE-8417-3F49-141EFB1E32EA}"/>
          </ac:cxnSpMkLst>
        </pc:cxnChg>
        <pc:cxnChg chg="mod">
          <ac:chgData name="鄭 東洋(cheng tungyang)/ADT/雲林・製１・生產推進" userId="a745d7a6-311a-4c35-8004-dafd1272a433" providerId="ADAL" clId="{5B161000-381F-4427-9718-C322750AFC4E}" dt="2024-09-06T03:14:46.587" v="99" actId="14100"/>
          <ac:cxnSpMkLst>
            <pc:docMk/>
            <pc:sldMk cId="992887403" sldId="2147376599"/>
            <ac:cxnSpMk id="28" creationId="{427792F0-2F05-D8DC-5A79-60FD1A48EF6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EE22A-0008-A04B-BCAB-9BA9B1E15137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5326E-CCE0-FC49-9E69-316AD90B1F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4566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F3B4A-B9E6-8249-825D-38F7B3A5783C}" type="datetimeFigureOut">
              <a:rPr kumimoji="1" lang="ja-JP" altLang="en-US" smtClean="0"/>
              <a:t>2024/9/28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976AE-AD79-B84C-945A-39F4A60A9B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5359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976AE-AD79-B84C-945A-39F4A60A9B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81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09242" y="772717"/>
            <a:ext cx="6496717" cy="1134666"/>
          </a:xfrm>
        </p:spPr>
        <p:txBody>
          <a:bodyPr anchor="ctr" anchorCtr="0">
            <a:normAutofit/>
          </a:bodyPr>
          <a:lstStyle>
            <a:lvl1pPr algn="l">
              <a:defRPr sz="3000" b="1" i="0">
                <a:solidFill>
                  <a:srgbClr val="404040"/>
                </a:solidFill>
                <a:latin typeface="+mj-lt"/>
                <a:ea typeface="Meiryo UI" panose="020B0604030504040204" pitchFamily="50" charset="-128"/>
                <a:cs typeface="Microsoft Sans Serif" panose="020B0604020202020204" pitchFamily="34" charset="0"/>
              </a:defRPr>
            </a:lvl1pPr>
          </a:lstStyle>
          <a:p>
            <a:r>
              <a:rPr lang="ja-JP" altLang="en-US" dirty="0"/>
              <a:t>スライドタイトル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409242" y="2227498"/>
            <a:ext cx="6496717" cy="57031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404040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サブタイトル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409241" y="3763884"/>
            <a:ext cx="2779436" cy="3240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1600" b="1" i="0" spc="0" baseline="0">
                <a:solidFill>
                  <a:srgbClr val="404040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20XX</a:t>
            </a:r>
            <a:r>
              <a:rPr lang="ja-JP" altLang="en-US" sz="1400"/>
              <a:t>年</a:t>
            </a:r>
            <a:r>
              <a:rPr lang="en-US" altLang="ja-JP"/>
              <a:t>XX</a:t>
            </a:r>
            <a:r>
              <a:rPr lang="ja-JP" altLang="en-US" sz="1400"/>
              <a:t>月</a:t>
            </a:r>
            <a:r>
              <a:rPr lang="en-US" altLang="ja-JP"/>
              <a:t>XX</a:t>
            </a:r>
            <a:r>
              <a:rPr lang="ja-JP" altLang="en-US" sz="1400"/>
              <a:t>日</a:t>
            </a:r>
            <a:endParaRPr lang="ja-JP" altLang="en-US" sz="1400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736" y="0"/>
            <a:ext cx="1844264" cy="8678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16000" y="165239"/>
            <a:ext cx="7707043" cy="509403"/>
          </a:xfrm>
        </p:spPr>
        <p:txBody>
          <a:bodyPr anchor="ctr" anchorCtr="0">
            <a:noAutofit/>
          </a:bodyPr>
          <a:lstStyle>
            <a:lvl1pPr algn="l">
              <a:defRPr sz="2400" b="1" i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ヘッダータイトル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69648" y="646987"/>
            <a:ext cx="8812800" cy="39917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1340" y="165238"/>
            <a:ext cx="1014463" cy="4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89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295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 / Contact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/>
          <p:cNvSpPr txBox="1"/>
          <p:nvPr userDrawn="1"/>
        </p:nvSpPr>
        <p:spPr>
          <a:xfrm>
            <a:off x="376721" y="3554400"/>
            <a:ext cx="96532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700" b="1" i="0" baseline="0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 charset="-128"/>
              </a:rPr>
              <a:t>END</a:t>
            </a:r>
            <a:endParaRPr kumimoji="1" lang="ja-JP" altLang="en-US" sz="2700" b="1" i="0" baseline="0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7" y="1022956"/>
            <a:ext cx="2309330" cy="108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19939" y="770711"/>
            <a:ext cx="7886700" cy="1101632"/>
          </a:xfrm>
        </p:spPr>
        <p:txBody>
          <a:bodyPr>
            <a:normAutofit/>
          </a:bodyPr>
          <a:lstStyle>
            <a:lvl1pPr>
              <a:defRPr sz="3000" b="1" i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タイトル</a:t>
            </a:r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1340" y="165238"/>
            <a:ext cx="1014463" cy="475766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page - whi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7200" y="864000"/>
            <a:ext cx="8229600" cy="1512888"/>
          </a:xfrm>
        </p:spPr>
        <p:txBody>
          <a:bodyPr anchor="b">
            <a:normAutofit/>
          </a:bodyPr>
          <a:lstStyle>
            <a:lvl1pPr>
              <a:defRPr sz="3200" b="1" i="0" baseline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6106" y="133579"/>
            <a:ext cx="1146048" cy="53931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47AC0F-9D05-E619-7F0D-087E91F9AFAA}"/>
              </a:ext>
            </a:extLst>
          </p:cNvPr>
          <p:cNvSpPr/>
          <p:nvPr userDrawn="1"/>
        </p:nvSpPr>
        <p:spPr>
          <a:xfrm>
            <a:off x="457200" y="2481137"/>
            <a:ext cx="8229600" cy="72008"/>
          </a:xfrm>
          <a:prstGeom prst="rect">
            <a:avLst/>
          </a:pr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94286D-FD06-C46F-943B-FAF66A91F4BB}"/>
              </a:ext>
            </a:extLst>
          </p:cNvPr>
          <p:cNvSpPr/>
          <p:nvPr userDrawn="1"/>
        </p:nvSpPr>
        <p:spPr>
          <a:xfrm>
            <a:off x="7511143" y="2481137"/>
            <a:ext cx="1175657" cy="72008"/>
          </a:xfrm>
          <a:prstGeom prst="rect">
            <a:avLst/>
          </a:prstGeom>
          <a:solidFill>
            <a:srgbClr val="C800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7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16000" y="165239"/>
            <a:ext cx="7707043" cy="509403"/>
          </a:xfrm>
        </p:spPr>
        <p:txBody>
          <a:bodyPr anchor="ctr" anchorCtr="0">
            <a:noAutofit/>
          </a:bodyPr>
          <a:lstStyle>
            <a:lvl1pPr algn="l">
              <a:defRPr sz="2400" b="1" i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ヘッダータイトル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69648" y="646987"/>
            <a:ext cx="8812800" cy="39917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1340" y="165238"/>
            <a:ext cx="1014463" cy="475766"/>
          </a:xfrm>
          <a:prstGeom prst="rect">
            <a:avLst/>
          </a:prstGeom>
        </p:spPr>
      </p:pic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43F351F6-E21C-5A1B-473E-D96F777B7A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000" y="863999"/>
            <a:ext cx="8496000" cy="381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14772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295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auto">
          <a:xfrm>
            <a:off x="216000" y="165239"/>
            <a:ext cx="7707043" cy="509403"/>
          </a:xfrm>
        </p:spPr>
        <p:txBody>
          <a:bodyPr anchor="ctr" anchorCtr="0">
            <a:noAutofit/>
          </a:bodyPr>
          <a:lstStyle>
            <a:lvl1pPr algn="l">
              <a:defRPr sz="2400" b="1" i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 dirty="0"/>
              <a:t>ヘッダータイトル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69648" y="646987"/>
            <a:ext cx="8812800" cy="39917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1340" y="165238"/>
            <a:ext cx="1014463" cy="475766"/>
          </a:xfrm>
          <a:prstGeom prst="rect">
            <a:avLst/>
          </a:prstGeom>
        </p:spPr>
      </p:pic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43F351F6-E21C-5A1B-473E-D96F777B7A0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000" y="863999"/>
            <a:ext cx="8496000" cy="10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92229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04" userDrawn="1">
          <p15:clr>
            <a:srgbClr val="FBAE40"/>
          </p15:clr>
        </p15:guide>
        <p15:guide id="4" pos="5556" userDrawn="1">
          <p15:clr>
            <a:srgbClr val="FBAE40"/>
          </p15:clr>
        </p15:guide>
        <p15:guide id="5" orient="horz" pos="295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16000" y="165240"/>
            <a:ext cx="7714100" cy="509402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ja-JP" altLang="en-US" dirty="0"/>
              <a:t>ヘッダータイトル</a:t>
            </a:r>
            <a:endParaRPr lang="en-US" dirty="0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169648" y="646987"/>
            <a:ext cx="8812800" cy="39917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1340" y="165238"/>
            <a:ext cx="1014463" cy="475766"/>
          </a:xfrm>
          <a:prstGeom prst="rect">
            <a:avLst/>
          </a:prstGeom>
        </p:spPr>
      </p:pic>
      <p:sp>
        <p:nvSpPr>
          <p:cNvPr id="3" name="コンテンツ プレースホルダー 3">
            <a:extLst>
              <a:ext uri="{FF2B5EF4-FFF2-40B4-BE49-F238E27FC236}">
                <a16:creationId xmlns:a16="http://schemas.microsoft.com/office/drawing/2014/main" id="{E2E58032-5594-673C-CE6C-59C00E11229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000" y="900000"/>
            <a:ext cx="4032000" cy="37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/>
            </a:lvl1pPr>
            <a:lvl2pPr>
              <a:lnSpc>
                <a:spcPct val="120000"/>
              </a:lnSpc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0A5459-9ABB-C586-F9D6-4B6AFC4C223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88000" y="900000"/>
            <a:ext cx="4032000" cy="37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/>
            </a:lvl1pPr>
            <a:lvl2pPr>
              <a:lnSpc>
                <a:spcPct val="120000"/>
              </a:lnSpc>
              <a:defRPr/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2412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16000" y="164704"/>
            <a:ext cx="7736828" cy="509938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ja-JP" altLang="en-US" dirty="0"/>
              <a:t>ヘッダータイトル</a:t>
            </a:r>
            <a:endParaRPr 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69648" y="646987"/>
            <a:ext cx="8812800" cy="39917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1340" y="165238"/>
            <a:ext cx="1014463" cy="47576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D0F764-068D-2BCC-F7A7-2CADDF37A1B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8564" y="900000"/>
            <a:ext cx="4032000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5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コラムタイトル</a:t>
            </a:r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B6EED890-1B7B-B0CC-0D7D-66725714106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787078" y="900000"/>
            <a:ext cx="4032000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5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コラムタイトル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8D81E8C-2ED7-432A-1188-4D1C27B78FE1}"/>
              </a:ext>
            </a:extLst>
          </p:cNvPr>
          <p:cNvCxnSpPr>
            <a:cxnSpLocks/>
          </p:cNvCxnSpPr>
          <p:nvPr userDrawn="1"/>
        </p:nvCxnSpPr>
        <p:spPr>
          <a:xfrm>
            <a:off x="328564" y="900000"/>
            <a:ext cx="4032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F85B658-3250-2FA8-4010-5E65CEF824A7}"/>
              </a:ext>
            </a:extLst>
          </p:cNvPr>
          <p:cNvCxnSpPr>
            <a:cxnSpLocks/>
          </p:cNvCxnSpPr>
          <p:nvPr userDrawn="1"/>
        </p:nvCxnSpPr>
        <p:spPr>
          <a:xfrm>
            <a:off x="4787078" y="900000"/>
            <a:ext cx="4032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コンテンツ プレースホルダー 4">
            <a:extLst>
              <a:ext uri="{FF2B5EF4-FFF2-40B4-BE49-F238E27FC236}">
                <a16:creationId xmlns:a16="http://schemas.microsoft.com/office/drawing/2014/main" id="{A144934F-F95D-0746-2313-4538F328ED5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28564" y="1425845"/>
            <a:ext cx="4032000" cy="32541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5pPr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コンテンツ プレースホルダー 4">
            <a:extLst>
              <a:ext uri="{FF2B5EF4-FFF2-40B4-BE49-F238E27FC236}">
                <a16:creationId xmlns:a16="http://schemas.microsoft.com/office/drawing/2014/main" id="{12EA5B26-7970-7CB6-3375-FB5FDE682FD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87078" y="1425845"/>
            <a:ext cx="4032000" cy="32541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373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16000" y="164704"/>
            <a:ext cx="7736828" cy="509938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ja-JP" altLang="en-US" dirty="0"/>
              <a:t>ヘッダータイトル</a:t>
            </a:r>
            <a:endParaRPr 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69648" y="646987"/>
            <a:ext cx="8812800" cy="39917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1340" y="165238"/>
            <a:ext cx="1014463" cy="475766"/>
          </a:xfrm>
          <a:prstGeom prst="rect">
            <a:avLst/>
          </a:prstGeom>
        </p:spPr>
      </p:pic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D1831076-468A-CFC9-BAEF-26FA38E72F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4564" y="1729733"/>
            <a:ext cx="3636000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5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コラムタイトル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F671D5B-9D9E-F12C-80A8-C39973288DE0}"/>
              </a:ext>
            </a:extLst>
          </p:cNvPr>
          <p:cNvCxnSpPr>
            <a:cxnSpLocks/>
          </p:cNvCxnSpPr>
          <p:nvPr userDrawn="1"/>
        </p:nvCxnSpPr>
        <p:spPr>
          <a:xfrm>
            <a:off x="724564" y="1729733"/>
            <a:ext cx="3636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C25081B7-984C-EDC5-2495-586BDE79E1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28564" y="2106302"/>
            <a:ext cx="4032000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200"/>
            </a:lvl1pPr>
            <a:lvl5pPr marL="180000" indent="-180000">
              <a:defRPr sz="12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0" name="コンテンツ プレースホルダー 4">
            <a:extLst>
              <a:ext uri="{FF2B5EF4-FFF2-40B4-BE49-F238E27FC236}">
                <a16:creationId xmlns:a16="http://schemas.microsoft.com/office/drawing/2014/main" id="{1AB13C55-E8E5-DD99-159F-054A9985E78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87078" y="2106302"/>
            <a:ext cx="4032000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200"/>
            </a:lvl1pPr>
            <a:lvl5pPr marL="180000" indent="-180000">
              <a:defRPr sz="12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2" name="コンテンツ プレースホルダー 3">
            <a:extLst>
              <a:ext uri="{FF2B5EF4-FFF2-40B4-BE49-F238E27FC236}">
                <a16:creationId xmlns:a16="http://schemas.microsoft.com/office/drawing/2014/main" id="{03DFB0EE-5CEA-389E-7A0D-DF9DD8346B5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4000" y="863999"/>
            <a:ext cx="8496000" cy="756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EEA57865-6712-5124-EEEC-4323EC8A33D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183078" y="1729733"/>
            <a:ext cx="3636000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5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コラムタイトル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53CA1A0-6E16-18EE-E916-03ACCBF9D862}"/>
              </a:ext>
            </a:extLst>
          </p:cNvPr>
          <p:cNvCxnSpPr>
            <a:cxnSpLocks/>
          </p:cNvCxnSpPr>
          <p:nvPr userDrawn="1"/>
        </p:nvCxnSpPr>
        <p:spPr>
          <a:xfrm>
            <a:off x="5183078" y="1729733"/>
            <a:ext cx="3636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2">
            <a:extLst>
              <a:ext uri="{FF2B5EF4-FFF2-40B4-BE49-F238E27FC236}">
                <a16:creationId xmlns:a16="http://schemas.microsoft.com/office/drawing/2014/main" id="{41370F1B-A368-BF66-DA4D-C2CA4466E12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4564" y="3304564"/>
            <a:ext cx="3636000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5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コラムタイトル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2338ED6-9B35-48B0-9737-46DBD97800AF}"/>
              </a:ext>
            </a:extLst>
          </p:cNvPr>
          <p:cNvCxnSpPr>
            <a:cxnSpLocks/>
          </p:cNvCxnSpPr>
          <p:nvPr userDrawn="1"/>
        </p:nvCxnSpPr>
        <p:spPr>
          <a:xfrm>
            <a:off x="724564" y="3304564"/>
            <a:ext cx="3636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コンテンツ プレースホルダー 4">
            <a:extLst>
              <a:ext uri="{FF2B5EF4-FFF2-40B4-BE49-F238E27FC236}">
                <a16:creationId xmlns:a16="http://schemas.microsoft.com/office/drawing/2014/main" id="{E0C3873C-47A0-550D-1E95-EB76E6C3C91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28564" y="3681133"/>
            <a:ext cx="4032000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200"/>
            </a:lvl1pPr>
            <a:lvl5pPr marL="180000" indent="-180000">
              <a:defRPr sz="12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1" name="コンテンツ プレースホルダー 4">
            <a:extLst>
              <a:ext uri="{FF2B5EF4-FFF2-40B4-BE49-F238E27FC236}">
                <a16:creationId xmlns:a16="http://schemas.microsoft.com/office/drawing/2014/main" id="{D6D14370-6F6D-FB31-81F8-CF2340D4BE3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87078" y="3681133"/>
            <a:ext cx="4032000" cy="100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200"/>
            </a:lvl1pPr>
            <a:lvl5pPr marL="180000" indent="-180000">
              <a:defRPr sz="12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AC93169B-6233-1C1C-35BB-95E27278077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183078" y="3304564"/>
            <a:ext cx="3636000" cy="288000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5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コラムタイトル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0F9798C-115D-9E4E-4C27-C3DC7323CA50}"/>
              </a:ext>
            </a:extLst>
          </p:cNvPr>
          <p:cNvCxnSpPr>
            <a:cxnSpLocks/>
          </p:cNvCxnSpPr>
          <p:nvPr userDrawn="1"/>
        </p:nvCxnSpPr>
        <p:spPr>
          <a:xfrm>
            <a:off x="5183078" y="3304564"/>
            <a:ext cx="3636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590E937-F808-7F3E-4AE5-EBB072BE43CB}"/>
              </a:ext>
            </a:extLst>
          </p:cNvPr>
          <p:cNvSpPr/>
          <p:nvPr userDrawn="1"/>
        </p:nvSpPr>
        <p:spPr>
          <a:xfrm>
            <a:off x="328564" y="1729733"/>
            <a:ext cx="288000" cy="28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bg1"/>
                </a:solidFill>
              </a:rPr>
              <a:t>1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D82F712-EC31-F8F0-E4F9-930ED5420E5F}"/>
              </a:ext>
            </a:extLst>
          </p:cNvPr>
          <p:cNvSpPr/>
          <p:nvPr userDrawn="1"/>
        </p:nvSpPr>
        <p:spPr>
          <a:xfrm>
            <a:off x="4787078" y="1729733"/>
            <a:ext cx="288000" cy="28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bg1"/>
                </a:solidFill>
              </a:rPr>
              <a:t>2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A1D2BC1-4C6D-2A0A-DF95-F2C85EFC662F}"/>
              </a:ext>
            </a:extLst>
          </p:cNvPr>
          <p:cNvSpPr/>
          <p:nvPr userDrawn="1"/>
        </p:nvSpPr>
        <p:spPr>
          <a:xfrm>
            <a:off x="328564" y="3304564"/>
            <a:ext cx="288000" cy="28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bg1"/>
                </a:solidFill>
              </a:rPr>
              <a:t>3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62F62C7-8368-2063-BE01-3D006EC25243}"/>
              </a:ext>
            </a:extLst>
          </p:cNvPr>
          <p:cNvSpPr/>
          <p:nvPr userDrawn="1"/>
        </p:nvSpPr>
        <p:spPr>
          <a:xfrm>
            <a:off x="4787078" y="3304564"/>
            <a:ext cx="288000" cy="28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bg1"/>
                </a:solidFill>
              </a:rPr>
              <a:t>4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3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main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16000" y="164704"/>
            <a:ext cx="7736828" cy="509938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r>
              <a:rPr lang="ja-JP" altLang="en-US" dirty="0"/>
              <a:t>ヘッダータイトル</a:t>
            </a:r>
            <a:endParaRPr 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69648" y="646987"/>
            <a:ext cx="8812800" cy="39917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1340" y="165238"/>
            <a:ext cx="1014463" cy="475766"/>
          </a:xfrm>
          <a:prstGeom prst="rect">
            <a:avLst/>
          </a:prstGeom>
        </p:spPr>
      </p:pic>
      <p:sp>
        <p:nvSpPr>
          <p:cNvPr id="15" name="コンテンツ プレースホルダー 10">
            <a:extLst>
              <a:ext uri="{FF2B5EF4-FFF2-40B4-BE49-F238E27FC236}">
                <a16:creationId xmlns:a16="http://schemas.microsoft.com/office/drawing/2014/main" id="{82C7087E-5AF5-304D-7955-3591C9AA450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0054" y="900000"/>
            <a:ext cx="2520000" cy="3780000"/>
          </a:xfrm>
          <a:prstGeom prst="rect">
            <a:avLst/>
          </a:prstGeom>
          <a:solidFill>
            <a:srgbClr val="E1E1E1"/>
          </a:solidFill>
        </p:spPr>
        <p:txBody>
          <a:bodyPr vert="horz" lIns="180000" tIns="504000" rIns="144000" bIns="0" rtlCol="0">
            <a:normAutofit/>
          </a:bodyPr>
          <a:lstStyle>
            <a:lvl1pPr>
              <a:defRPr sz="1400"/>
            </a:lvl1pPr>
            <a:lvl5pPr>
              <a:lnSpc>
                <a:spcPct val="120000"/>
              </a:lnSpc>
              <a:defRPr lang="ja-JP" altLang="en-US" sz="1400" dirty="0" smtClean="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8" name="テキスト プレースホルダー 2">
            <a:extLst>
              <a:ext uri="{FF2B5EF4-FFF2-40B4-BE49-F238E27FC236}">
                <a16:creationId xmlns:a16="http://schemas.microsoft.com/office/drawing/2014/main" id="{50BEBC8C-F41A-081D-B925-599F0FC9C8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8564" y="900000"/>
            <a:ext cx="5760000" cy="482311"/>
          </a:xfrm>
          <a:prstGeom prst="rect">
            <a:avLst/>
          </a:prstGeom>
        </p:spPr>
        <p:txBody>
          <a:bodyPr lIns="0" rIns="0" anchor="t">
            <a:noAutofit/>
          </a:bodyPr>
          <a:lstStyle>
            <a:lvl1pPr marL="0" indent="0">
              <a:buNone/>
              <a:defRPr sz="15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コラムタイトル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32BBAC9-2892-BCC5-D60B-8FA06C6049D6}"/>
              </a:ext>
            </a:extLst>
          </p:cNvPr>
          <p:cNvCxnSpPr>
            <a:cxnSpLocks/>
          </p:cNvCxnSpPr>
          <p:nvPr userDrawn="1"/>
        </p:nvCxnSpPr>
        <p:spPr>
          <a:xfrm>
            <a:off x="328564" y="900000"/>
            <a:ext cx="5760000" cy="0"/>
          </a:xfrm>
          <a:prstGeom prst="line">
            <a:avLst/>
          </a:prstGeom>
          <a:ln w="15875">
            <a:solidFill>
              <a:srgbClr val="001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838866BF-27CF-E735-EAB7-B5747B63EE0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0054" y="900000"/>
            <a:ext cx="2520000" cy="482311"/>
          </a:xfrm>
          <a:prstGeom prst="rect">
            <a:avLst/>
          </a:prstGeom>
        </p:spPr>
        <p:txBody>
          <a:bodyPr lIns="180000" tIns="144000" rIns="180000" anchor="t">
            <a:noAutofit/>
          </a:bodyPr>
          <a:lstStyle>
            <a:lvl1pPr marL="0" indent="0">
              <a:buNone/>
              <a:defRPr sz="1500" b="1">
                <a:solidFill>
                  <a:srgbClr val="001F6B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コラムタイトル</a:t>
            </a:r>
          </a:p>
        </p:txBody>
      </p:sp>
      <p:sp>
        <p:nvSpPr>
          <p:cNvPr id="31" name="コンテンツ プレースホルダー 4">
            <a:extLst>
              <a:ext uri="{FF2B5EF4-FFF2-40B4-BE49-F238E27FC236}">
                <a16:creationId xmlns:a16="http://schemas.microsoft.com/office/drawing/2014/main" id="{E6A03CD7-704D-58FB-23BA-EC4D06BD2F0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8564" y="1425845"/>
            <a:ext cx="5760000" cy="32541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400"/>
            </a:lvl1pPr>
            <a:lvl4pPr>
              <a:lnSpc>
                <a:spcPct val="120000"/>
              </a:lnSpc>
              <a:defRPr/>
            </a:lvl4pPr>
            <a:lvl5pPr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9253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79041" y="76655"/>
            <a:ext cx="7704707" cy="672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CC3E709-0181-D5C9-2791-DE277477F3C0}"/>
              </a:ext>
            </a:extLst>
          </p:cNvPr>
          <p:cNvCxnSpPr/>
          <p:nvPr userDrawn="1"/>
        </p:nvCxnSpPr>
        <p:spPr>
          <a:xfrm>
            <a:off x="131614" y="4906867"/>
            <a:ext cx="8884023" cy="0"/>
          </a:xfrm>
          <a:prstGeom prst="line">
            <a:avLst/>
          </a:prstGeom>
          <a:ln w="19050">
            <a:solidFill>
              <a:srgbClr val="001F6B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89AFA-3F7E-928E-3C8E-099A01713A69}"/>
              </a:ext>
            </a:extLst>
          </p:cNvPr>
          <p:cNvSpPr txBox="1"/>
          <p:nvPr userDrawn="1"/>
        </p:nvSpPr>
        <p:spPr>
          <a:xfrm>
            <a:off x="7341212" y="4930259"/>
            <a:ext cx="1046788" cy="135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kumimoji="1" lang="en-US" altLang="ja-JP" sz="750" b="1" i="0" dirty="0">
                <a:solidFill>
                  <a:srgbClr val="324650"/>
                </a:solidFill>
                <a:latin typeface="+mj-lt"/>
                <a:cs typeface="Meiryo" charset="-128"/>
              </a:rPr>
              <a:t>Internal Use Only</a:t>
            </a:r>
            <a:endParaRPr kumimoji="1" lang="ja-JP" altLang="en-US" sz="750" b="1" i="0" dirty="0">
              <a:solidFill>
                <a:srgbClr val="324650"/>
              </a:solidFill>
              <a:latin typeface="+mj-lt"/>
              <a:cs typeface="Meiryo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21F6AD9-94DC-088A-C339-A1F2ACA3DA0B}"/>
              </a:ext>
            </a:extLst>
          </p:cNvPr>
          <p:cNvSpPr/>
          <p:nvPr userDrawn="1"/>
        </p:nvSpPr>
        <p:spPr>
          <a:xfrm>
            <a:off x="7321058" y="4907309"/>
            <a:ext cx="16200" cy="180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CB8317-D69F-3CA8-AB3A-BCCD901B829F}"/>
              </a:ext>
            </a:extLst>
          </p:cNvPr>
          <p:cNvSpPr txBox="1"/>
          <p:nvPr userDrawn="1"/>
        </p:nvSpPr>
        <p:spPr>
          <a:xfrm>
            <a:off x="8398800" y="4935600"/>
            <a:ext cx="522000" cy="17640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Autofit/>
          </a:bodyPr>
          <a:lstStyle/>
          <a:p>
            <a:pPr algn="r"/>
            <a:fld id="{E6CCD1F1-ACA8-4022-AD13-BC347897C9F3}" type="slidenum">
              <a:rPr kumimoji="1" lang="ja-JP" altLang="en-US" sz="105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D400FC2-C642-709C-F7CB-791E544830AD}"/>
              </a:ext>
            </a:extLst>
          </p:cNvPr>
          <p:cNvSpPr txBox="1"/>
          <p:nvPr userDrawn="1"/>
        </p:nvSpPr>
        <p:spPr>
          <a:xfrm>
            <a:off x="4572000" y="4935600"/>
            <a:ext cx="2769212" cy="176400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Meiryo UI"/>
                <a:cs typeface="+mn-cs"/>
              </a:rPr>
              <a:t>©AGC Inc.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75C1CF-6B6F-6394-019F-355FAC105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52000" lvl="0" indent="-252000" algn="l" defTabSz="457200" rtl="0" eaLnBrk="1" latinLnBrk="0" hangingPunct="1">
              <a:spcBef>
                <a:spcPts val="450"/>
              </a:spcBef>
              <a:buClr>
                <a:srgbClr val="001F6B"/>
              </a:buClr>
              <a:buSzPct val="80000"/>
              <a:buFont typeface="Wingdings" panose="05000000000000000000" pitchFamily="2" charset="2"/>
              <a:buChar char="n"/>
            </a:pPr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640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81" r:id="rId3"/>
    <p:sldLayoutId id="2147483675" r:id="rId4"/>
    <p:sldLayoutId id="2147483682" r:id="rId5"/>
    <p:sldLayoutId id="2147483676" r:id="rId6"/>
    <p:sldLayoutId id="2147483677" r:id="rId7"/>
    <p:sldLayoutId id="2147483678" r:id="rId8"/>
    <p:sldLayoutId id="2147483679" r:id="rId9"/>
    <p:sldLayoutId id="2147483683" r:id="rId10"/>
    <p:sldLayoutId id="2147483674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b="1" i="0" kern="1200">
          <a:solidFill>
            <a:srgbClr val="40404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52000" indent="-252000" algn="l" defTabSz="685800" rtl="0" eaLnBrk="1" latinLnBrk="0" hangingPunct="1">
        <a:lnSpc>
          <a:spcPct val="100000"/>
        </a:lnSpc>
        <a:spcBef>
          <a:spcPts val="450"/>
        </a:spcBef>
        <a:buClr>
          <a:srgbClr val="001F6B"/>
        </a:buClr>
        <a:buSzPct val="80000"/>
        <a:buFont typeface="Wingdings" panose="05000000000000000000" pitchFamily="2" charset="2"/>
        <a:buChar char="n"/>
        <a:defRPr kumimoji="1" lang="ja-JP" altLang="en-US" sz="2000" b="0" i="0" kern="1200" baseline="0" dirty="0" smtClean="0">
          <a:solidFill>
            <a:srgbClr val="404040"/>
          </a:solidFill>
          <a:latin typeface="+mj-lt"/>
          <a:ea typeface="Meiryo UI" panose="020B0604030504040204" pitchFamily="50" charset="-128"/>
          <a:cs typeface="Meiryo UI" panose="020B0604030504040204" pitchFamily="50" charset="-128"/>
        </a:defRPr>
      </a:lvl1pPr>
      <a:lvl2pPr marL="612000" indent="-252000" algn="l" defTabSz="685800" rtl="0" eaLnBrk="1" latinLnBrk="0" hangingPunct="1">
        <a:lnSpc>
          <a:spcPct val="100000"/>
        </a:lnSpc>
        <a:spcBef>
          <a:spcPts val="450"/>
        </a:spcBef>
        <a:buClr>
          <a:srgbClr val="C8003C"/>
        </a:buClr>
        <a:buSzPct val="80000"/>
        <a:buFont typeface="Wingdings" panose="05000000000000000000" pitchFamily="2" charset="2"/>
        <a:buChar char="l"/>
        <a:defRPr kumimoji="1" sz="1600" b="0" i="0" kern="1200">
          <a:solidFill>
            <a:srgbClr val="404040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72000" indent="-252000" algn="l" defTabSz="685800" rtl="0" eaLnBrk="1" latinLnBrk="0" hangingPunct="1">
        <a:lnSpc>
          <a:spcPct val="100000"/>
        </a:lnSpc>
        <a:spcBef>
          <a:spcPts val="450"/>
        </a:spcBef>
        <a:buClr>
          <a:srgbClr val="001F6B"/>
        </a:buClr>
        <a:buSzPct val="80000"/>
        <a:buFont typeface="Meiryo UI" panose="020B0604030504040204" pitchFamily="50" charset="-128"/>
        <a:buChar char="━"/>
        <a:defRPr kumimoji="1" sz="1400" b="0" i="0" kern="1200">
          <a:solidFill>
            <a:srgbClr val="404040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332000" indent="-252000" algn="l" defTabSz="685800" rtl="0" eaLnBrk="1" latinLnBrk="0" hangingPunct="1">
        <a:lnSpc>
          <a:spcPct val="100000"/>
        </a:lnSpc>
        <a:spcBef>
          <a:spcPts val="450"/>
        </a:spcBef>
        <a:buClr>
          <a:srgbClr val="001F6B"/>
        </a:buClr>
        <a:buSzPct val="80000"/>
        <a:buFont typeface="Wingdings" panose="05000000000000000000" pitchFamily="2" charset="2"/>
        <a:buChar char="u"/>
        <a:defRPr kumimoji="1" sz="1200" b="0" i="0" kern="1200">
          <a:solidFill>
            <a:srgbClr val="404040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48000" indent="-144000" algn="l" defTabSz="685800" rtl="0" eaLnBrk="1" latinLnBrk="0" hangingPunct="1">
        <a:lnSpc>
          <a:spcPct val="100000"/>
        </a:lnSpc>
        <a:spcBef>
          <a:spcPts val="450"/>
        </a:spcBef>
        <a:buClr>
          <a:srgbClr val="001F6B"/>
        </a:buClr>
        <a:buSzPct val="80000"/>
        <a:buFont typeface="Arial" panose="020B0604020202020204" pitchFamily="34" charset="0"/>
        <a:buChar char="•"/>
        <a:defRPr kumimoji="1" sz="1200" b="0" i="0" kern="1200">
          <a:solidFill>
            <a:srgbClr val="404040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e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タイトル 3">
            <a:extLst>
              <a:ext uri="{FF2B5EF4-FFF2-40B4-BE49-F238E27FC236}">
                <a16:creationId xmlns:a16="http://schemas.microsoft.com/office/drawing/2014/main" id="{A2AF97A8-C5EF-4952-DB90-BAF1A434C0E5}"/>
              </a:ext>
            </a:extLst>
          </p:cNvPr>
          <p:cNvSpPr txBox="1"/>
          <p:nvPr/>
        </p:nvSpPr>
        <p:spPr bwMode="auto">
          <a:xfrm>
            <a:off x="120860" y="207574"/>
            <a:ext cx="2646878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000" b="1" i="0" kern="1200">
                <a:solidFill>
                  <a:srgbClr val="404040"/>
                </a:solidFill>
                <a:latin typeface="+mj-lt"/>
                <a:ea typeface="Meiryo UI" panose="020B0604030504040204" pitchFamily="50" charset="-128"/>
                <a:cs typeface="Microsoft Sans Serif" panose="020B0604020202020204" pitchFamily="34" charset="0"/>
              </a:defRPr>
            </a:lvl1pPr>
          </a:lstStyle>
          <a:p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</a:rPr>
              <a:t>窯操作所需的數據</a:t>
            </a:r>
            <a:endParaRPr lang="ja-JP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E3EBD-D293-59B9-A40C-2B404A50CB66}"/>
              </a:ext>
            </a:extLst>
          </p:cNvPr>
          <p:cNvGrpSpPr/>
          <p:nvPr/>
        </p:nvGrpSpPr>
        <p:grpSpPr>
          <a:xfrm>
            <a:off x="776346" y="865637"/>
            <a:ext cx="7545666" cy="4057601"/>
            <a:chOff x="776346" y="865637"/>
            <a:chExt cx="7545666" cy="4057601"/>
          </a:xfrm>
        </p:grpSpPr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F1FF2780-FDEA-E569-342A-498752A5A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8359" y="3665654"/>
              <a:ext cx="1325671" cy="643665"/>
            </a:xfrm>
            <a:prstGeom prst="line">
              <a:avLst/>
            </a:prstGeom>
            <a:ln w="19050" cap="rnd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45219D9B-F2C4-DD0A-490F-B472C6F6EDCE}"/>
                </a:ext>
              </a:extLst>
            </p:cNvPr>
            <p:cNvCxnSpPr>
              <a:cxnSpLocks/>
            </p:cNvCxnSpPr>
            <p:nvPr/>
          </p:nvCxnSpPr>
          <p:spPr>
            <a:xfrm>
              <a:off x="1723142" y="2218622"/>
              <a:ext cx="1930810" cy="1114508"/>
            </a:xfrm>
            <a:prstGeom prst="line">
              <a:avLst/>
            </a:prstGeom>
            <a:ln w="19050" cap="rnd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6ED3D561-9382-7A5E-341A-4D699168A470}"/>
                </a:ext>
              </a:extLst>
            </p:cNvPr>
            <p:cNvCxnSpPr>
              <a:cxnSpLocks/>
            </p:cNvCxnSpPr>
            <p:nvPr/>
          </p:nvCxnSpPr>
          <p:spPr>
            <a:xfrm>
              <a:off x="3738775" y="2421160"/>
              <a:ext cx="521263" cy="816026"/>
            </a:xfrm>
            <a:prstGeom prst="line">
              <a:avLst/>
            </a:prstGeom>
            <a:ln w="19050" cap="rnd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88B6E44C-66AB-EA15-7708-A528FA58A7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5196" y="1986604"/>
              <a:ext cx="1629712" cy="1418314"/>
            </a:xfrm>
            <a:prstGeom prst="line">
              <a:avLst/>
            </a:prstGeom>
            <a:ln w="19050" cap="rnd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3A93EC0B-3122-E3F6-7595-DA9AFF4A4D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155" y="2039356"/>
              <a:ext cx="755327" cy="1176430"/>
            </a:xfrm>
            <a:prstGeom prst="line">
              <a:avLst/>
            </a:prstGeom>
            <a:ln w="19050" cap="rnd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C1D9DB76-A812-5285-EA10-0EC660B44D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06299" y="3723244"/>
              <a:ext cx="1638609" cy="406481"/>
            </a:xfrm>
            <a:prstGeom prst="line">
              <a:avLst/>
            </a:prstGeom>
            <a:ln w="19050" cap="rnd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5B90741-BD8B-F335-048F-36C1EC95B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27" r="1288"/>
            <a:stretch/>
          </p:blipFill>
          <p:spPr>
            <a:xfrm>
              <a:off x="3349389" y="2966267"/>
              <a:ext cx="2467927" cy="1358188"/>
            </a:xfrm>
            <a:prstGeom prst="roundRect">
              <a:avLst>
                <a:gd name="adj" fmla="val 2496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72E1467-972B-1886-E657-8B621EA25403}"/>
                </a:ext>
              </a:extLst>
            </p:cNvPr>
            <p:cNvGrpSpPr/>
            <p:nvPr/>
          </p:nvGrpSpPr>
          <p:grpSpPr>
            <a:xfrm>
              <a:off x="776346" y="1058604"/>
              <a:ext cx="1269848" cy="1422459"/>
              <a:chOff x="470855" y="1356937"/>
              <a:chExt cx="1269848" cy="1422459"/>
            </a:xfrm>
          </p:grpSpPr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65E8F9AE-2860-0618-414F-A511F9A6CD0F}"/>
                  </a:ext>
                </a:extLst>
              </p:cNvPr>
              <p:cNvGrpSpPr/>
              <p:nvPr/>
            </p:nvGrpSpPr>
            <p:grpSpPr>
              <a:xfrm>
                <a:off x="549349" y="1356937"/>
                <a:ext cx="1191354" cy="1191354"/>
                <a:chOff x="1417765" y="1626781"/>
                <a:chExt cx="1260000" cy="1260000"/>
              </a:xfrm>
            </p:grpSpPr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FFE831E3-E237-6629-AF7B-48024A89F647}"/>
                    </a:ext>
                  </a:extLst>
                </p:cNvPr>
                <p:cNvSpPr/>
                <p:nvPr/>
              </p:nvSpPr>
              <p:spPr>
                <a:xfrm>
                  <a:off x="1417765" y="1626781"/>
                  <a:ext cx="1260000" cy="12600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800" dirty="0">
                    <a:solidFill>
                      <a:srgbClr val="404040"/>
                    </a:solidFill>
                  </a:endParaRPr>
                </a:p>
              </p:txBody>
            </p:sp>
            <p:pic>
              <p:nvPicPr>
                <p:cNvPr id="33" name="圖片 32">
                  <a:extLst>
                    <a:ext uri="{FF2B5EF4-FFF2-40B4-BE49-F238E27FC236}">
                      <a16:creationId xmlns:a16="http://schemas.microsoft.com/office/drawing/2014/main" id="{AC4930F6-6DBC-C9BD-4A6D-2B74E29AE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1486411" y="1695427"/>
                  <a:ext cx="1122708" cy="1122708"/>
                </a:xfrm>
                <a:prstGeom prst="ellipse">
                  <a:avLst/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/>
              </p:spPr>
            </p:pic>
          </p:grp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4989746-DFA4-FF86-9CFB-D329199C13E8}"/>
                  </a:ext>
                </a:extLst>
              </p:cNvPr>
              <p:cNvSpPr txBox="1"/>
              <p:nvPr/>
            </p:nvSpPr>
            <p:spPr>
              <a:xfrm>
                <a:off x="470855" y="2471619"/>
                <a:ext cx="902811" cy="30777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>
                <a:defPPr>
                  <a:defRPr lang="ja-JP"/>
                </a:defPPr>
                <a:lvl1pPr algn="ctr">
                  <a:defRPr sz="1400">
                    <a:solidFill>
                      <a:schemeClr val="bg1"/>
                    </a:solidFill>
                    <a:latin typeface="jf open 粉圓 2.0" panose="020B0000000000000000" pitchFamily="34" charset="-120"/>
                    <a:ea typeface="jf open 粉圓 2.0" panose="020B0000000000000000" pitchFamily="34" charset="-12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TW" altLang="en-US" b="1" dirty="0"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原料數據</a:t>
                </a:r>
                <a:endParaRPr lang="en-US" altLang="zh-TW" b="1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D84C96AB-820F-A29D-4B51-CE207A94926E}"/>
                </a:ext>
              </a:extLst>
            </p:cNvPr>
            <p:cNvGrpSpPr/>
            <p:nvPr/>
          </p:nvGrpSpPr>
          <p:grpSpPr>
            <a:xfrm>
              <a:off x="2298031" y="1003455"/>
              <a:ext cx="1947329" cy="1400920"/>
              <a:chOff x="1879195" y="667340"/>
              <a:chExt cx="1947329" cy="1400920"/>
            </a:xfrm>
          </p:grpSpPr>
          <p:grpSp>
            <p:nvGrpSpPr>
              <p:cNvPr id="52" name="群組 51">
                <a:extLst>
                  <a:ext uri="{FF2B5EF4-FFF2-40B4-BE49-F238E27FC236}">
                    <a16:creationId xmlns:a16="http://schemas.microsoft.com/office/drawing/2014/main" id="{BC41B573-8423-7CE3-8D50-D4005ED87A47}"/>
                  </a:ext>
                </a:extLst>
              </p:cNvPr>
              <p:cNvGrpSpPr/>
              <p:nvPr/>
            </p:nvGrpSpPr>
            <p:grpSpPr>
              <a:xfrm>
                <a:off x="2635170" y="876906"/>
                <a:ext cx="1191354" cy="1191354"/>
                <a:chOff x="2463499" y="920094"/>
                <a:chExt cx="1191354" cy="1191354"/>
              </a:xfrm>
            </p:grpSpPr>
            <p:sp>
              <p:nvSpPr>
                <p:cNvPr id="35" name="橢圓 34">
                  <a:extLst>
                    <a:ext uri="{FF2B5EF4-FFF2-40B4-BE49-F238E27FC236}">
                      <a16:creationId xmlns:a16="http://schemas.microsoft.com/office/drawing/2014/main" id="{7BAF0F12-EF4B-5884-27C1-D9FEF6736044}"/>
                    </a:ext>
                  </a:extLst>
                </p:cNvPr>
                <p:cNvSpPr/>
                <p:nvPr/>
              </p:nvSpPr>
              <p:spPr>
                <a:xfrm>
                  <a:off x="2463499" y="920094"/>
                  <a:ext cx="1191354" cy="11913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800" dirty="0">
                    <a:solidFill>
                      <a:srgbClr val="404040"/>
                    </a:solidFill>
                  </a:endParaRPr>
                </a:p>
              </p:txBody>
            </p:sp>
            <p:pic>
              <p:nvPicPr>
                <p:cNvPr id="51" name="圖片 50">
                  <a:extLst>
                    <a:ext uri="{FF2B5EF4-FFF2-40B4-BE49-F238E27FC236}">
                      <a16:creationId xmlns:a16="http://schemas.microsoft.com/office/drawing/2014/main" id="{13057A75-9584-8600-7A78-169D0BD1E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16978" t="4869" r="21304" b="2779"/>
                <a:stretch>
                  <a:fillRect/>
                </a:stretch>
              </p:blipFill>
              <p:spPr>
                <a:xfrm>
                  <a:off x="2519176" y="975771"/>
                  <a:ext cx="1080000" cy="1080000"/>
                </a:xfrm>
                <a:custGeom>
                  <a:avLst/>
                  <a:gdLst>
                    <a:gd name="connsiteX0" fmla="*/ 540000 w 1080000"/>
                    <a:gd name="connsiteY0" fmla="*/ 0 h 1080000"/>
                    <a:gd name="connsiteX1" fmla="*/ 1080000 w 1080000"/>
                    <a:gd name="connsiteY1" fmla="*/ 540000 h 1080000"/>
                    <a:gd name="connsiteX2" fmla="*/ 540000 w 1080000"/>
                    <a:gd name="connsiteY2" fmla="*/ 1080000 h 1080000"/>
                    <a:gd name="connsiteX3" fmla="*/ 0 w 1080000"/>
                    <a:gd name="connsiteY3" fmla="*/ 540000 h 1080000"/>
                    <a:gd name="connsiteX4" fmla="*/ 540000 w 1080000"/>
                    <a:gd name="connsiteY4" fmla="*/ 0 h 108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0000" h="1080000">
                      <a:moveTo>
                        <a:pt x="540000" y="0"/>
                      </a:moveTo>
                      <a:cubicBezTo>
                        <a:pt x="838234" y="0"/>
                        <a:pt x="1080000" y="241766"/>
                        <a:pt x="1080000" y="540000"/>
                      </a:cubicBezTo>
                      <a:cubicBezTo>
                        <a:pt x="1080000" y="838234"/>
                        <a:pt x="838234" y="1080000"/>
                        <a:pt x="540000" y="1080000"/>
                      </a:cubicBezTo>
                      <a:cubicBezTo>
                        <a:pt x="241766" y="1080000"/>
                        <a:pt x="0" y="838234"/>
                        <a:pt x="0" y="540000"/>
                      </a:cubicBezTo>
                      <a:cubicBezTo>
                        <a:pt x="0" y="241766"/>
                        <a:pt x="241766" y="0"/>
                        <a:pt x="540000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076AD37-26D3-646A-16DC-F59EA7FC6A60}"/>
                  </a:ext>
                </a:extLst>
              </p:cNvPr>
              <p:cNvSpPr txBox="1"/>
              <p:nvPr/>
            </p:nvSpPr>
            <p:spPr>
              <a:xfrm>
                <a:off x="1879195" y="667340"/>
                <a:ext cx="1441420" cy="30777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>
                <a:defPPr>
                  <a:defRPr lang="ja-JP"/>
                </a:defPPr>
                <a:lvl1pPr algn="ctr">
                  <a:defRPr sz="1400">
                    <a:solidFill>
                      <a:schemeClr val="bg1"/>
                    </a:solidFill>
                    <a:latin typeface="jf open 粉圓 2.0" panose="020B0000000000000000" pitchFamily="34" charset="-120"/>
                    <a:ea typeface="jf open 粉圓 2.0" panose="020B0000000000000000" pitchFamily="34" charset="-12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TW" altLang="en-US" b="1" dirty="0"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溶解、</a:t>
                </a:r>
                <a:r>
                  <a:rPr lang="zh-TW" altLang="en-US" sz="1400" b="1" dirty="0"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清澄數據</a:t>
                </a:r>
                <a:endParaRPr lang="en-US" altLang="zh-TW" b="1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594607D-4AC2-4060-881C-C5113122A186}"/>
                </a:ext>
              </a:extLst>
            </p:cNvPr>
            <p:cNvGrpSpPr/>
            <p:nvPr/>
          </p:nvGrpSpPr>
          <p:grpSpPr>
            <a:xfrm>
              <a:off x="1023679" y="3163063"/>
              <a:ext cx="1482350" cy="1419677"/>
              <a:chOff x="508903" y="3042684"/>
              <a:chExt cx="1482350" cy="1419677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05878E67-8523-5B09-0D38-16B19C193907}"/>
                  </a:ext>
                </a:extLst>
              </p:cNvPr>
              <p:cNvGrpSpPr/>
              <p:nvPr/>
            </p:nvGrpSpPr>
            <p:grpSpPr>
              <a:xfrm>
                <a:off x="799899" y="3042684"/>
                <a:ext cx="1191354" cy="1191354"/>
                <a:chOff x="1027789" y="2870662"/>
                <a:chExt cx="1191354" cy="1191354"/>
              </a:xfrm>
            </p:grpSpPr>
            <p:sp>
              <p:nvSpPr>
                <p:cNvPr id="36" name="橢圓 35">
                  <a:extLst>
                    <a:ext uri="{FF2B5EF4-FFF2-40B4-BE49-F238E27FC236}">
                      <a16:creationId xmlns:a16="http://schemas.microsoft.com/office/drawing/2014/main" id="{E11F5D37-4A39-3438-A839-D8166054D065}"/>
                    </a:ext>
                  </a:extLst>
                </p:cNvPr>
                <p:cNvSpPr/>
                <p:nvPr/>
              </p:nvSpPr>
              <p:spPr>
                <a:xfrm>
                  <a:off x="1027789" y="2870662"/>
                  <a:ext cx="1191354" cy="11913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800" dirty="0">
                    <a:solidFill>
                      <a:srgbClr val="404040"/>
                    </a:solidFill>
                  </a:endParaRPr>
                </a:p>
              </p:txBody>
            </p:sp>
            <p:pic>
              <p:nvPicPr>
                <p:cNvPr id="55" name="圖片 54">
                  <a:extLst>
                    <a:ext uri="{FF2B5EF4-FFF2-40B4-BE49-F238E27FC236}">
                      <a16:creationId xmlns:a16="http://schemas.microsoft.com/office/drawing/2014/main" id="{6458E4C3-0077-5316-0552-737FC9F620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9458" t="681" r="30524" b="1020"/>
                <a:stretch/>
              </p:blipFill>
              <p:spPr>
                <a:xfrm>
                  <a:off x="1082878" y="2926339"/>
                  <a:ext cx="1080000" cy="1080000"/>
                </a:xfrm>
                <a:custGeom>
                  <a:avLst/>
                  <a:gdLst>
                    <a:gd name="connsiteX0" fmla="*/ 540000 w 1080000"/>
                    <a:gd name="connsiteY0" fmla="*/ 0 h 1080000"/>
                    <a:gd name="connsiteX1" fmla="*/ 1080000 w 1080000"/>
                    <a:gd name="connsiteY1" fmla="*/ 540000 h 1080000"/>
                    <a:gd name="connsiteX2" fmla="*/ 540000 w 1080000"/>
                    <a:gd name="connsiteY2" fmla="*/ 1080000 h 1080000"/>
                    <a:gd name="connsiteX3" fmla="*/ 0 w 1080000"/>
                    <a:gd name="connsiteY3" fmla="*/ 540000 h 1080000"/>
                    <a:gd name="connsiteX4" fmla="*/ 540000 w 1080000"/>
                    <a:gd name="connsiteY4" fmla="*/ 0 h 108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0000" h="1080000">
                      <a:moveTo>
                        <a:pt x="540000" y="0"/>
                      </a:moveTo>
                      <a:cubicBezTo>
                        <a:pt x="838234" y="0"/>
                        <a:pt x="1080000" y="241766"/>
                        <a:pt x="1080000" y="540000"/>
                      </a:cubicBezTo>
                      <a:cubicBezTo>
                        <a:pt x="1080000" y="838234"/>
                        <a:pt x="838234" y="1080000"/>
                        <a:pt x="540000" y="1080000"/>
                      </a:cubicBezTo>
                      <a:cubicBezTo>
                        <a:pt x="241766" y="1080000"/>
                        <a:pt x="0" y="838234"/>
                        <a:pt x="0" y="540000"/>
                      </a:cubicBezTo>
                      <a:cubicBezTo>
                        <a:pt x="0" y="241766"/>
                        <a:pt x="241766" y="0"/>
                        <a:pt x="540000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54A951C-BCEF-19DE-C15A-2976DAAEF9C5}"/>
                  </a:ext>
                </a:extLst>
              </p:cNvPr>
              <p:cNvSpPr/>
              <p:nvPr/>
            </p:nvSpPr>
            <p:spPr>
              <a:xfrm>
                <a:off x="508903" y="4154584"/>
                <a:ext cx="902811" cy="30777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TW" altLang="en-US" sz="1400" b="1" dirty="0"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成形數據</a:t>
                </a:r>
                <a:endParaRPr kumimoji="1" lang="zh-TW" altLang="en-US" sz="1400" b="1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CF5643E-607D-CDEA-3C33-0273F5563789}"/>
                </a:ext>
              </a:extLst>
            </p:cNvPr>
            <p:cNvGrpSpPr/>
            <p:nvPr/>
          </p:nvGrpSpPr>
          <p:grpSpPr>
            <a:xfrm>
              <a:off x="4975820" y="865637"/>
              <a:ext cx="1219192" cy="1428744"/>
              <a:chOff x="6863724" y="3221067"/>
              <a:chExt cx="1219192" cy="1428744"/>
            </a:xfrm>
          </p:grpSpPr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336C3734-CB6B-F3E3-E1F6-4CC00DAFB1E4}"/>
                  </a:ext>
                </a:extLst>
              </p:cNvPr>
              <p:cNvGrpSpPr/>
              <p:nvPr/>
            </p:nvGrpSpPr>
            <p:grpSpPr>
              <a:xfrm>
                <a:off x="6863724" y="3221067"/>
                <a:ext cx="1191354" cy="1191354"/>
                <a:chOff x="7179360" y="2937287"/>
                <a:chExt cx="1191354" cy="1191354"/>
              </a:xfrm>
            </p:grpSpPr>
            <p:sp>
              <p:nvSpPr>
                <p:cNvPr id="37" name="橢圓 36">
                  <a:extLst>
                    <a:ext uri="{FF2B5EF4-FFF2-40B4-BE49-F238E27FC236}">
                      <a16:creationId xmlns:a16="http://schemas.microsoft.com/office/drawing/2014/main" id="{6412B7E4-D0E8-24DA-4256-B60ABA2B8B0C}"/>
                    </a:ext>
                  </a:extLst>
                </p:cNvPr>
                <p:cNvSpPr/>
                <p:nvPr/>
              </p:nvSpPr>
              <p:spPr>
                <a:xfrm>
                  <a:off x="7179360" y="2937287"/>
                  <a:ext cx="1191354" cy="119135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800" dirty="0">
                    <a:solidFill>
                      <a:srgbClr val="404040"/>
                    </a:solidFill>
                  </a:endParaRPr>
                </a:p>
              </p:txBody>
            </p:sp>
            <p:pic>
              <p:nvPicPr>
                <p:cNvPr id="59" name="圖片 58">
                  <a:extLst>
                    <a:ext uri="{FF2B5EF4-FFF2-40B4-BE49-F238E27FC236}">
                      <a16:creationId xmlns:a16="http://schemas.microsoft.com/office/drawing/2014/main" id="{105CEE35-B6AC-4D9D-9B79-1D75E9A4E4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19404" t="8190" r="14848" b="1157"/>
                <a:stretch/>
              </p:blipFill>
              <p:spPr>
                <a:xfrm flipH="1">
                  <a:off x="7235037" y="2989300"/>
                  <a:ext cx="1080000" cy="1080000"/>
                </a:xfrm>
                <a:custGeom>
                  <a:avLst/>
                  <a:gdLst>
                    <a:gd name="connsiteX0" fmla="*/ 540000 w 1080000"/>
                    <a:gd name="connsiteY0" fmla="*/ 0 h 1080000"/>
                    <a:gd name="connsiteX1" fmla="*/ 0 w 1080000"/>
                    <a:gd name="connsiteY1" fmla="*/ 540000 h 1080000"/>
                    <a:gd name="connsiteX2" fmla="*/ 540000 w 1080000"/>
                    <a:gd name="connsiteY2" fmla="*/ 1080000 h 1080000"/>
                    <a:gd name="connsiteX3" fmla="*/ 1080000 w 1080000"/>
                    <a:gd name="connsiteY3" fmla="*/ 540000 h 1080000"/>
                    <a:gd name="connsiteX4" fmla="*/ 540000 w 1080000"/>
                    <a:gd name="connsiteY4" fmla="*/ 0 h 108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0000" h="1080000">
                      <a:moveTo>
                        <a:pt x="540000" y="0"/>
                      </a:moveTo>
                      <a:cubicBezTo>
                        <a:pt x="241766" y="0"/>
                        <a:pt x="0" y="241766"/>
                        <a:pt x="0" y="540000"/>
                      </a:cubicBezTo>
                      <a:cubicBezTo>
                        <a:pt x="0" y="838234"/>
                        <a:pt x="241766" y="1080000"/>
                        <a:pt x="540000" y="1080000"/>
                      </a:cubicBezTo>
                      <a:cubicBezTo>
                        <a:pt x="838234" y="1080000"/>
                        <a:pt x="1080000" y="838234"/>
                        <a:pt x="1080000" y="540000"/>
                      </a:cubicBezTo>
                      <a:cubicBezTo>
                        <a:pt x="1080000" y="241766"/>
                        <a:pt x="838234" y="0"/>
                        <a:pt x="540000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ECD45BE-D0B0-1757-2499-50E1B4F38145}"/>
                  </a:ext>
                </a:extLst>
              </p:cNvPr>
              <p:cNvSpPr/>
              <p:nvPr/>
            </p:nvSpPr>
            <p:spPr>
              <a:xfrm>
                <a:off x="7180105" y="4342034"/>
                <a:ext cx="902811" cy="30777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TW" altLang="en-US" sz="1400" b="1" dirty="0"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徐冷數據</a:t>
                </a:r>
                <a:endParaRPr kumimoji="1" lang="zh-TW" altLang="en-US" sz="1400" b="1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7E99416F-D605-AFEC-30B9-50D7E869E612}"/>
                </a:ext>
              </a:extLst>
            </p:cNvPr>
            <p:cNvGrpSpPr/>
            <p:nvPr/>
          </p:nvGrpSpPr>
          <p:grpSpPr>
            <a:xfrm>
              <a:off x="7052665" y="1058072"/>
              <a:ext cx="1269347" cy="1428287"/>
              <a:chOff x="7566764" y="1825010"/>
              <a:chExt cx="1269347" cy="1428287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F9B405A6-AFB8-B99D-844B-6B75A7BFE93B}"/>
                  </a:ext>
                </a:extLst>
              </p:cNvPr>
              <p:cNvGrpSpPr/>
              <p:nvPr/>
            </p:nvGrpSpPr>
            <p:grpSpPr>
              <a:xfrm>
                <a:off x="7566764" y="1825010"/>
                <a:ext cx="1191354" cy="1191354"/>
                <a:chOff x="7566764" y="1825010"/>
                <a:chExt cx="1191354" cy="1191354"/>
              </a:xfrm>
            </p:grpSpPr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F803CA98-1E19-232E-5D4D-4A049863C36E}"/>
                    </a:ext>
                  </a:extLst>
                </p:cNvPr>
                <p:cNvSpPr/>
                <p:nvPr/>
              </p:nvSpPr>
              <p:spPr>
                <a:xfrm>
                  <a:off x="7566764" y="1825010"/>
                  <a:ext cx="1191354" cy="1191354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800" dirty="0">
                    <a:solidFill>
                      <a:srgbClr val="404040"/>
                    </a:solidFill>
                  </a:endParaRPr>
                </a:p>
              </p:txBody>
            </p:sp>
            <p:pic>
              <p:nvPicPr>
                <p:cNvPr id="7" name="圖片 6">
                  <a:extLst>
                    <a:ext uri="{FF2B5EF4-FFF2-40B4-BE49-F238E27FC236}">
                      <a16:creationId xmlns:a16="http://schemas.microsoft.com/office/drawing/2014/main" id="{D7A8F98F-C161-BC95-665C-1047AF4EF8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30134" t="2299" r="20895" b="7048"/>
                <a:stretch/>
              </p:blipFill>
              <p:spPr>
                <a:xfrm>
                  <a:off x="7622441" y="1880687"/>
                  <a:ext cx="1080000" cy="1080000"/>
                </a:xfrm>
                <a:custGeom>
                  <a:avLst/>
                  <a:gdLst>
                    <a:gd name="connsiteX0" fmla="*/ 540000 w 1080000"/>
                    <a:gd name="connsiteY0" fmla="*/ 0 h 1080000"/>
                    <a:gd name="connsiteX1" fmla="*/ 1080000 w 1080000"/>
                    <a:gd name="connsiteY1" fmla="*/ 540000 h 1080000"/>
                    <a:gd name="connsiteX2" fmla="*/ 540000 w 1080000"/>
                    <a:gd name="connsiteY2" fmla="*/ 1080000 h 1080000"/>
                    <a:gd name="connsiteX3" fmla="*/ 0 w 1080000"/>
                    <a:gd name="connsiteY3" fmla="*/ 540000 h 1080000"/>
                    <a:gd name="connsiteX4" fmla="*/ 540000 w 1080000"/>
                    <a:gd name="connsiteY4" fmla="*/ 0 h 108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0000" h="1080000">
                      <a:moveTo>
                        <a:pt x="540000" y="0"/>
                      </a:moveTo>
                      <a:cubicBezTo>
                        <a:pt x="838234" y="0"/>
                        <a:pt x="1080000" y="241766"/>
                        <a:pt x="1080000" y="540000"/>
                      </a:cubicBezTo>
                      <a:cubicBezTo>
                        <a:pt x="1080000" y="838234"/>
                        <a:pt x="838234" y="1080000"/>
                        <a:pt x="540000" y="1080000"/>
                      </a:cubicBezTo>
                      <a:cubicBezTo>
                        <a:pt x="241766" y="1080000"/>
                        <a:pt x="0" y="838234"/>
                        <a:pt x="0" y="540000"/>
                      </a:cubicBezTo>
                      <a:cubicBezTo>
                        <a:pt x="0" y="241766"/>
                        <a:pt x="241766" y="0"/>
                        <a:pt x="540000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7DCF7F6-EE2E-64E9-A311-176F1A443D2C}"/>
                  </a:ext>
                </a:extLst>
              </p:cNvPr>
              <p:cNvSpPr/>
              <p:nvPr/>
            </p:nvSpPr>
            <p:spPr>
              <a:xfrm>
                <a:off x="7574226" y="2945520"/>
                <a:ext cx="1261885" cy="30777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zh-TW" altLang="en-US" sz="1400" b="1" dirty="0"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品質精查</a:t>
                </a:r>
                <a:r>
                  <a:rPr lang="zh-TW" altLang="en-US" sz="1400" b="1" dirty="0"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數據</a:t>
                </a:r>
                <a:endParaRPr kumimoji="1" lang="zh-TW" altLang="en-US" sz="1400" b="1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B12FAF5-3A26-9019-E466-5798D5FDAB97}"/>
                </a:ext>
              </a:extLst>
            </p:cNvPr>
            <p:cNvGrpSpPr/>
            <p:nvPr/>
          </p:nvGrpSpPr>
          <p:grpSpPr>
            <a:xfrm>
              <a:off x="6214423" y="3181491"/>
              <a:ext cx="2037058" cy="1303207"/>
              <a:chOff x="4434932" y="1248213"/>
              <a:chExt cx="2037058" cy="1303207"/>
            </a:xfrm>
          </p:grpSpPr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ECB74F6A-97C5-5972-DD4D-F89DB4B5295E}"/>
                  </a:ext>
                </a:extLst>
              </p:cNvPr>
              <p:cNvGrpSpPr/>
              <p:nvPr/>
            </p:nvGrpSpPr>
            <p:grpSpPr>
              <a:xfrm>
                <a:off x="5280636" y="1248213"/>
                <a:ext cx="1191354" cy="1191354"/>
                <a:chOff x="6418792" y="844603"/>
                <a:chExt cx="1191354" cy="1191354"/>
              </a:xfrm>
            </p:grpSpPr>
            <p:sp>
              <p:nvSpPr>
                <p:cNvPr id="74" name="橢圓 73">
                  <a:extLst>
                    <a:ext uri="{FF2B5EF4-FFF2-40B4-BE49-F238E27FC236}">
                      <a16:creationId xmlns:a16="http://schemas.microsoft.com/office/drawing/2014/main" id="{707D455B-A444-F9B4-B340-2D50B487DB95}"/>
                    </a:ext>
                  </a:extLst>
                </p:cNvPr>
                <p:cNvSpPr/>
                <p:nvPr/>
              </p:nvSpPr>
              <p:spPr>
                <a:xfrm>
                  <a:off x="6418792" y="844603"/>
                  <a:ext cx="1191354" cy="1191354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800" dirty="0">
                    <a:solidFill>
                      <a:srgbClr val="404040"/>
                    </a:solidFill>
                  </a:endParaRPr>
                </a:p>
              </p:txBody>
            </p:sp>
            <p:pic>
              <p:nvPicPr>
                <p:cNvPr id="11" name="圖片 10">
                  <a:extLst>
                    <a:ext uri="{FF2B5EF4-FFF2-40B4-BE49-F238E27FC236}">
                      <a16:creationId xmlns:a16="http://schemas.microsoft.com/office/drawing/2014/main" id="{6CFA391A-5889-C0A9-E03C-8ACE71351D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3122" t="163" r="17654" b="359"/>
                <a:stretch/>
              </p:blipFill>
              <p:spPr>
                <a:xfrm>
                  <a:off x="6474469" y="902259"/>
                  <a:ext cx="1080000" cy="1080000"/>
                </a:xfrm>
                <a:custGeom>
                  <a:avLst/>
                  <a:gdLst>
                    <a:gd name="connsiteX0" fmla="*/ 540000 w 1080000"/>
                    <a:gd name="connsiteY0" fmla="*/ 0 h 1080000"/>
                    <a:gd name="connsiteX1" fmla="*/ 1080000 w 1080000"/>
                    <a:gd name="connsiteY1" fmla="*/ 540000 h 1080000"/>
                    <a:gd name="connsiteX2" fmla="*/ 540000 w 1080000"/>
                    <a:gd name="connsiteY2" fmla="*/ 1080000 h 1080000"/>
                    <a:gd name="connsiteX3" fmla="*/ 0 w 1080000"/>
                    <a:gd name="connsiteY3" fmla="*/ 540000 h 1080000"/>
                    <a:gd name="connsiteX4" fmla="*/ 540000 w 1080000"/>
                    <a:gd name="connsiteY4" fmla="*/ 0 h 108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0000" h="1080000">
                      <a:moveTo>
                        <a:pt x="540000" y="0"/>
                      </a:moveTo>
                      <a:cubicBezTo>
                        <a:pt x="838234" y="0"/>
                        <a:pt x="1080000" y="241766"/>
                        <a:pt x="1080000" y="540000"/>
                      </a:cubicBezTo>
                      <a:cubicBezTo>
                        <a:pt x="1080000" y="838234"/>
                        <a:pt x="838234" y="1080000"/>
                        <a:pt x="540000" y="1080000"/>
                      </a:cubicBezTo>
                      <a:cubicBezTo>
                        <a:pt x="241766" y="1080000"/>
                        <a:pt x="0" y="838234"/>
                        <a:pt x="0" y="540000"/>
                      </a:cubicBezTo>
                      <a:cubicBezTo>
                        <a:pt x="0" y="241766"/>
                        <a:pt x="241766" y="0"/>
                        <a:pt x="540000" y="0"/>
                      </a:cubicBezTo>
                      <a:close/>
                    </a:path>
                  </a:pathLst>
                </a:custGeom>
              </p:spPr>
            </p:pic>
          </p:grp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6AA558A-B866-F0A9-78E3-525F16CDDED5}"/>
                  </a:ext>
                </a:extLst>
              </p:cNvPr>
              <p:cNvSpPr/>
              <p:nvPr/>
            </p:nvSpPr>
            <p:spPr>
              <a:xfrm>
                <a:off x="4434932" y="2243643"/>
                <a:ext cx="1261885" cy="30777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zh-TW" altLang="en-US" sz="1400" b="1" dirty="0">
                    <a:solidFill>
                      <a:schemeClr val="tx2">
                        <a:lumMod val="75000"/>
                      </a:schemeClr>
                    </a:solidFill>
                    <a:latin typeface="+mj-ea"/>
                    <a:ea typeface="+mj-ea"/>
                  </a:rPr>
                  <a:t>素板捆包數據</a:t>
                </a:r>
                <a:endParaRPr kumimoji="1" lang="zh-TW" altLang="en-US" sz="1400" b="1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92B2E75B-18EC-31DE-6905-5646B87754FB}"/>
                </a:ext>
              </a:extLst>
            </p:cNvPr>
            <p:cNvSpPr txBox="1"/>
            <p:nvPr/>
          </p:nvSpPr>
          <p:spPr>
            <a:xfrm>
              <a:off x="3460834" y="4523128"/>
              <a:ext cx="223651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rgbClr val="002855"/>
                  </a:solidFill>
                  <a:latin typeface="+mj-ea"/>
                  <a:ea typeface="+mj-ea"/>
                  <a:cs typeface="Meiryo" charset="-128"/>
                </a:rPr>
                <a:t>実時間データ分析</a:t>
              </a:r>
              <a:endParaRPr kumimoji="1" lang="en-US" altLang="ja-JP" sz="2000" b="1" dirty="0">
                <a:solidFill>
                  <a:srgbClr val="002855"/>
                </a:solidFill>
                <a:latin typeface="+mj-ea"/>
                <a:ea typeface="+mj-ea"/>
                <a:cs typeface="Meiryo" charset="-128"/>
              </a:endParaRPr>
            </a:p>
          </p:txBody>
        </p: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51E86037-AE23-E59E-7E7A-75BF172F9581}"/>
                </a:ext>
              </a:extLst>
            </p:cNvPr>
            <p:cNvGrpSpPr/>
            <p:nvPr/>
          </p:nvGrpSpPr>
          <p:grpSpPr>
            <a:xfrm>
              <a:off x="2861194" y="4598205"/>
              <a:ext cx="376038" cy="227153"/>
              <a:chOff x="1114871" y="4458058"/>
              <a:chExt cx="438183" cy="264693"/>
            </a:xfrm>
          </p:grpSpPr>
          <p:sp>
            <p:nvSpPr>
              <p:cNvPr id="77" name="等腰三角形 76">
                <a:extLst>
                  <a:ext uri="{FF2B5EF4-FFF2-40B4-BE49-F238E27FC236}">
                    <a16:creationId xmlns:a16="http://schemas.microsoft.com/office/drawing/2014/main" id="{0C08838E-DB1A-1349-9D08-3B3D63A01559}"/>
                  </a:ext>
                </a:extLst>
              </p:cNvPr>
              <p:cNvSpPr/>
              <p:nvPr/>
            </p:nvSpPr>
            <p:spPr>
              <a:xfrm rot="5400000">
                <a:off x="1078729" y="4494200"/>
                <a:ext cx="264693" cy="192410"/>
              </a:xfrm>
              <a:prstGeom prst="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8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78" name="等腰三角形 77">
                <a:extLst>
                  <a:ext uri="{FF2B5EF4-FFF2-40B4-BE49-F238E27FC236}">
                    <a16:creationId xmlns:a16="http://schemas.microsoft.com/office/drawing/2014/main" id="{B100C5CB-51F7-4600-A0F5-AEF5B1641EC5}"/>
                  </a:ext>
                </a:extLst>
              </p:cNvPr>
              <p:cNvSpPr/>
              <p:nvPr/>
            </p:nvSpPr>
            <p:spPr>
              <a:xfrm rot="5400000">
                <a:off x="1324502" y="4494200"/>
                <a:ext cx="264693" cy="192410"/>
              </a:xfrm>
              <a:prstGeom prst="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800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83B1B7AB-BE0C-6A59-2BDE-341FE004656C}"/>
                </a:ext>
              </a:extLst>
            </p:cNvPr>
            <p:cNvGrpSpPr/>
            <p:nvPr/>
          </p:nvGrpSpPr>
          <p:grpSpPr>
            <a:xfrm flipH="1">
              <a:off x="5920946" y="4598205"/>
              <a:ext cx="376038" cy="227153"/>
              <a:chOff x="1114871" y="4458058"/>
              <a:chExt cx="438183" cy="264693"/>
            </a:xfrm>
          </p:grpSpPr>
          <p:sp>
            <p:nvSpPr>
              <p:cNvPr id="80" name="等腰三角形 79">
                <a:extLst>
                  <a:ext uri="{FF2B5EF4-FFF2-40B4-BE49-F238E27FC236}">
                    <a16:creationId xmlns:a16="http://schemas.microsoft.com/office/drawing/2014/main" id="{FF354CBD-DEA7-782F-02F8-9D04C049474D}"/>
                  </a:ext>
                </a:extLst>
              </p:cNvPr>
              <p:cNvSpPr/>
              <p:nvPr/>
            </p:nvSpPr>
            <p:spPr>
              <a:xfrm rot="5400000">
                <a:off x="1078729" y="4494200"/>
                <a:ext cx="264693" cy="192410"/>
              </a:xfrm>
              <a:prstGeom prst="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800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81" name="等腰三角形 80">
                <a:extLst>
                  <a:ext uri="{FF2B5EF4-FFF2-40B4-BE49-F238E27FC236}">
                    <a16:creationId xmlns:a16="http://schemas.microsoft.com/office/drawing/2014/main" id="{E1BF764C-03A4-41C3-C85F-715DBF6FD409}"/>
                  </a:ext>
                </a:extLst>
              </p:cNvPr>
              <p:cNvSpPr/>
              <p:nvPr/>
            </p:nvSpPr>
            <p:spPr>
              <a:xfrm rot="5400000">
                <a:off x="1324502" y="4494200"/>
                <a:ext cx="264693" cy="192410"/>
              </a:xfrm>
              <a:prstGeom prst="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800" dirty="0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DCE0E68C-5D5E-A50F-0169-D226290AD355}"/>
                </a:ext>
              </a:extLst>
            </p:cNvPr>
            <p:cNvGrpSpPr/>
            <p:nvPr/>
          </p:nvGrpSpPr>
          <p:grpSpPr>
            <a:xfrm>
              <a:off x="3448355" y="2993786"/>
              <a:ext cx="767627" cy="1148969"/>
              <a:chOff x="3448355" y="2993786"/>
              <a:chExt cx="767627" cy="1148969"/>
            </a:xfrm>
          </p:grpSpPr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8F2EB6D3-E726-4009-E62E-4D5D59FB8A94}"/>
                  </a:ext>
                </a:extLst>
              </p:cNvPr>
              <p:cNvGrpSpPr/>
              <p:nvPr/>
            </p:nvGrpSpPr>
            <p:grpSpPr>
              <a:xfrm>
                <a:off x="3448355" y="3042598"/>
                <a:ext cx="767627" cy="1100157"/>
                <a:chOff x="306006" y="2233868"/>
                <a:chExt cx="870778" cy="1247992"/>
              </a:xfrm>
            </p:grpSpPr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1D0F5013-C8B2-C9D5-2E3C-89C368F5CE08}"/>
                    </a:ext>
                  </a:extLst>
                </p:cNvPr>
                <p:cNvSpPr/>
                <p:nvPr/>
              </p:nvSpPr>
              <p:spPr>
                <a:xfrm>
                  <a:off x="347661" y="2233868"/>
                  <a:ext cx="784072" cy="1171049"/>
                </a:xfrm>
                <a:prstGeom prst="roundRect">
                  <a:avLst>
                    <a:gd name="adj" fmla="val 5997"/>
                  </a:avLst>
                </a:prstGeom>
                <a:solidFill>
                  <a:srgbClr val="FFFFFF">
                    <a:alpha val="85098"/>
                  </a:srgb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kumimoji="1" lang="zh-TW" altLang="en-US" sz="800" dirty="0">
                    <a:solidFill>
                      <a:srgbClr val="FF6600"/>
                    </a:solidFill>
                  </a:endParaRPr>
                </a:p>
              </p:txBody>
            </p:sp>
            <p:pic>
              <p:nvPicPr>
                <p:cNvPr id="6" name="圖片 5">
                  <a:extLst>
                    <a:ext uri="{FF2B5EF4-FFF2-40B4-BE49-F238E27FC236}">
                      <a16:creationId xmlns:a16="http://schemas.microsoft.com/office/drawing/2014/main" id="{B400911B-2C09-EEDF-F270-2DEE0F97F4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6006" y="2512769"/>
                  <a:ext cx="870778" cy="969091"/>
                </a:xfrm>
                <a:prstGeom prst="rect">
                  <a:avLst/>
                </a:prstGeom>
              </p:spPr>
            </p:pic>
          </p:grp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049F2FA-456D-86F3-826D-9088C4C559E3}"/>
                  </a:ext>
                </a:extLst>
              </p:cNvPr>
              <p:cNvSpPr/>
              <p:nvPr/>
            </p:nvSpPr>
            <p:spPr>
              <a:xfrm>
                <a:off x="3495743" y="2993786"/>
                <a:ext cx="669863" cy="3385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zh-TW" sz="1600" dirty="0">
                    <a:solidFill>
                      <a:srgbClr val="FF6600"/>
                    </a:solidFill>
                  </a:rPr>
                  <a:t>HOT</a:t>
                </a:r>
                <a:endParaRPr kumimoji="1" lang="zh-TW" altLang="en-US" sz="1600" dirty="0">
                  <a:solidFill>
                    <a:srgbClr val="FF6600"/>
                  </a:solidFill>
                </a:endParaRPr>
              </a:p>
            </p:txBody>
          </p:sp>
        </p:grp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2139E1DD-1CF1-EAF6-8A9B-7DC2E5E5B72C}"/>
                </a:ext>
              </a:extLst>
            </p:cNvPr>
            <p:cNvGrpSpPr/>
            <p:nvPr/>
          </p:nvGrpSpPr>
          <p:grpSpPr>
            <a:xfrm>
              <a:off x="4972638" y="2993786"/>
              <a:ext cx="813043" cy="1081142"/>
              <a:chOff x="4972638" y="2993786"/>
              <a:chExt cx="813043" cy="1081142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11B00078-0116-015F-670E-834F7694B705}"/>
                  </a:ext>
                </a:extLst>
              </p:cNvPr>
              <p:cNvGrpSpPr/>
              <p:nvPr/>
            </p:nvGrpSpPr>
            <p:grpSpPr>
              <a:xfrm>
                <a:off x="4972638" y="2993786"/>
                <a:ext cx="813043" cy="1081142"/>
                <a:chOff x="3424153" y="2993786"/>
                <a:chExt cx="813043" cy="1081142"/>
              </a:xfrm>
            </p:grpSpPr>
            <p:sp>
              <p:nvSpPr>
                <p:cNvPr id="43" name="矩形: 圓角 42">
                  <a:extLst>
                    <a:ext uri="{FF2B5EF4-FFF2-40B4-BE49-F238E27FC236}">
                      <a16:creationId xmlns:a16="http://schemas.microsoft.com/office/drawing/2014/main" id="{CAC0437A-B8D6-8D61-19D8-A78B4D7B153E}"/>
                    </a:ext>
                  </a:extLst>
                </p:cNvPr>
                <p:cNvSpPr/>
                <p:nvPr/>
              </p:nvSpPr>
              <p:spPr>
                <a:xfrm>
                  <a:off x="3485075" y="3042599"/>
                  <a:ext cx="691192" cy="1032329"/>
                </a:xfrm>
                <a:prstGeom prst="roundRect">
                  <a:avLst>
                    <a:gd name="adj" fmla="val 5997"/>
                  </a:avLst>
                </a:prstGeom>
                <a:solidFill>
                  <a:srgbClr val="FFFFFF">
                    <a:alpha val="85098"/>
                  </a:srgbClr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kumimoji="1" lang="zh-TW" altLang="en-US" sz="800" dirty="0">
                    <a:solidFill>
                      <a:srgbClr val="FF6600"/>
                    </a:solidFill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1E236E00-60C9-7E6A-B2E7-FB072C16F3DC}"/>
                    </a:ext>
                  </a:extLst>
                </p:cNvPr>
                <p:cNvSpPr/>
                <p:nvPr/>
              </p:nvSpPr>
              <p:spPr>
                <a:xfrm>
                  <a:off x="3424153" y="2993786"/>
                  <a:ext cx="81304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kumimoji="1" lang="en-US" altLang="zh-TW" sz="1600" dirty="0">
                      <a:solidFill>
                        <a:srgbClr val="0000FF"/>
                      </a:solidFill>
                    </a:rPr>
                    <a:t>COLD</a:t>
                  </a:r>
                  <a:endParaRPr kumimoji="1" lang="zh-TW" altLang="en-US" sz="1600" dirty="0">
                    <a:solidFill>
                      <a:srgbClr val="0000FF"/>
                    </a:solidFill>
                  </a:endParaRPr>
                </a:p>
              </p:txBody>
            </p:sp>
          </p:grpSp>
          <p:pic>
            <p:nvPicPr>
              <p:cNvPr id="50" name="圖片 49">
                <a:extLst>
                  <a:ext uri="{FF2B5EF4-FFF2-40B4-BE49-F238E27FC236}">
                    <a16:creationId xmlns:a16="http://schemas.microsoft.com/office/drawing/2014/main" id="{12720D9B-7352-FC62-35E7-7092975A8E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400000"/>
                        </a14:imgEffect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067515" y="3288461"/>
                <a:ext cx="638022" cy="7393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40929254"/>
      </p:ext>
    </p:extLst>
  </p:cSld>
  <p:clrMapOvr>
    <a:masterClrMapping/>
  </p:clrMapOvr>
</p:sld>
</file>

<file path=ppt/theme/theme1.xml><?xml version="1.0" encoding="utf-8"?>
<a:theme xmlns:a="http://schemas.openxmlformats.org/drawingml/2006/main" name="AGC_PPT_Internal_16-9">
  <a:themeElements>
    <a:clrScheme name="color_202406">
      <a:dk1>
        <a:sysClr val="windowText" lastClr="000000"/>
      </a:dk1>
      <a:lt1>
        <a:sysClr val="window" lastClr="FFFFFF"/>
      </a:lt1>
      <a:dk2>
        <a:srgbClr val="0050AA"/>
      </a:dk2>
      <a:lt2>
        <a:srgbClr val="F3F3F3"/>
      </a:lt2>
      <a:accent1>
        <a:srgbClr val="001F6B"/>
      </a:accent1>
      <a:accent2>
        <a:srgbClr val="227D92"/>
      </a:accent2>
      <a:accent3>
        <a:srgbClr val="1C7253"/>
      </a:accent3>
      <a:accent4>
        <a:srgbClr val="454649"/>
      </a:accent4>
      <a:accent5>
        <a:srgbClr val="C8003C"/>
      </a:accent5>
      <a:accent6>
        <a:srgbClr val="454649"/>
      </a:accent6>
      <a:hlink>
        <a:srgbClr val="000000"/>
      </a:hlink>
      <a:folHlink>
        <a:srgbClr val="0561AD"/>
      </a:folHlink>
    </a:clrScheme>
    <a:fontScheme name="英文-Arial Balck/中文-雅海體">
      <a:majorFont>
        <a:latin typeface="Arial Black"/>
        <a:ea typeface="Microsoft YaHei"/>
        <a:cs typeface=""/>
      </a:majorFont>
      <a:minorFont>
        <a:latin typeface="Arial Black"/>
        <a:ea typeface="微软雅黑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1E1E1"/>
        </a:solidFill>
        <a:ln>
          <a:noFill/>
        </a:ln>
      </a:spPr>
      <a:bodyPr rtlCol="0" anchor="ctr"/>
      <a:lstStyle>
        <a:defPPr algn="ctr">
          <a:defRPr kumimoji="1" sz="800" dirty="0">
            <a:solidFill>
              <a:srgbClr val="40404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001F6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1800" b="0" i="0" dirty="0" err="1" smtClean="0">
            <a:solidFill>
              <a:srgbClr val="404040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AB01E28D-BD01-4F55-93B8-96111D9004BB}" vid="{BBB5F7C2-F2DF-4B05-A8F6-C8FE98B9D02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f40e22-4ae5-471f-aba9-697f7019d031">
      <Terms xmlns="http://schemas.microsoft.com/office/infopath/2007/PartnerControls"/>
    </lcf76f155ced4ddcb4097134ff3c332f>
    <TaxCatchAll xmlns="efc91a35-95dc-44c3-b5f8-3a0d45593902" xsi:nil="true"/>
    <Level xmlns="06f40e22-4ae5-471f-aba9-697f7019d03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B44FBDFE4CCACA4BA0E830CCF85F56BA" ma:contentTypeVersion="16" ma:contentTypeDescription="建立新的文件。" ma:contentTypeScope="" ma:versionID="13c521edfe1ea821e25baad0684d12cd">
  <xsd:schema xmlns:xsd="http://www.w3.org/2001/XMLSchema" xmlns:xs="http://www.w3.org/2001/XMLSchema" xmlns:p="http://schemas.microsoft.com/office/2006/metadata/properties" xmlns:ns2="06f40e22-4ae5-471f-aba9-697f7019d031" xmlns:ns3="efc91a35-95dc-44c3-b5f8-3a0d45593902" targetNamespace="http://schemas.microsoft.com/office/2006/metadata/properties" ma:root="true" ma:fieldsID="daff21e44b549b3309032abcbdd8c9c0" ns2:_="" ns3:_="">
    <xsd:import namespace="06f40e22-4ae5-471f-aba9-697f7019d031"/>
    <xsd:import namespace="efc91a35-95dc-44c3-b5f8-3a0d455939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ev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40e22-4ae5-471f-aba9-697f7019d0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影像標籤" ma:readOnly="false" ma:fieldId="{5cf76f15-5ced-4ddc-b409-7134ff3c332f}" ma:taxonomyMulti="true" ma:sspId="e4472dcf-cde0-4e6a-8f84-bd7a383b25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evel" ma:index="23" nillable="true" ma:displayName="Level" ma:description="機密等級" ma:format="RadioButtons" ma:internalName="Level">
      <xsd:simpleType>
        <xsd:restriction base="dms:Choice">
          <xsd:enumeration value="Internal Use Only"/>
          <xsd:enumeration value="Confidential"/>
          <xsd:enumeration value="Highly Confidential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91a35-95dc-44c3-b5f8-3a0d4559390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2147363-508d-4819-933c-8e808582390d}" ma:internalName="TaxCatchAll" ma:showField="CatchAllData" ma:web="efc91a35-95dc-44c3-b5f8-3a0d455939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FF624F-1645-4859-A96F-6AF3F64D13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C0B66F-E7C5-4063-AB5E-437C829FDAF6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06f40e22-4ae5-471f-aba9-697f7019d03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fc91a35-95dc-44c3-b5f8-3a0d4559390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D3CEF3-B85A-4083-8D25-5EFC9D211F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f40e22-4ae5-471f-aba9-697f7019d031"/>
    <ds:schemaRef ds:uri="efc91a35-95dc-44c3-b5f8-3a0d455939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PPT_temp_Internal_2</Template>
  <TotalTime>10649</TotalTime>
  <Words>35</Words>
  <Application>Microsoft Office PowerPoint</Application>
  <PresentationFormat>如螢幕大小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Meiryo UI</vt:lpstr>
      <vt:lpstr>Yu Gothic</vt:lpstr>
      <vt:lpstr>Arial</vt:lpstr>
      <vt:lpstr>Arial Black</vt:lpstr>
      <vt:lpstr>Calibri</vt:lpstr>
      <vt:lpstr>Wingdings</vt:lpstr>
      <vt:lpstr>AGC_PPT_Internal_16-9</vt:lpstr>
      <vt:lpstr>PowerPoint 簡報</vt:lpstr>
    </vt:vector>
  </TitlesOfParts>
  <Company>AGC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jason5768</cp:lastModifiedBy>
  <cp:revision>503</cp:revision>
  <dcterms:created xsi:type="dcterms:W3CDTF">2018-06-22T07:01:47Z</dcterms:created>
  <dcterms:modified xsi:type="dcterms:W3CDTF">2024-09-28T02:12:37Z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0x010100B44FBDFE4CCACA4BA0E830CCF85F56BA</vt:lpwstr>
  </property>
  <property fmtid="{D5CDD505-2E9C-101B-9397-08002B2CF9AE}" pid="3" name="Order">
    <vt:r8>1100</vt:r8>
  </property>
  <property fmtid="{D5CDD505-2E9C-101B-9397-08002B2CF9AE}" pid="4" name="_dlc_DocIdItemGuid">
    <vt:lpwstr>aa65d3d7-3878-438d-9320-53687af45cdb</vt:lpwstr>
  </property>
  <property fmtid="{D5CDD505-2E9C-101B-9397-08002B2CF9AE}" pid="5" name="MediaServiceImageTags">
    <vt:lpwstr/>
  </property>
</Properties>
</file>