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147376383" r:id="rId2"/>
    <p:sldId id="2147376386" r:id="rId3"/>
    <p:sldId id="2147376384" r:id="rId4"/>
    <p:sldId id="2147376385" r:id="rId5"/>
    <p:sldId id="214737638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2B96"/>
    <a:srgbClr val="777777"/>
    <a:srgbClr val="4D4D4D"/>
    <a:srgbClr val="FF7858"/>
    <a:srgbClr val="514F52"/>
    <a:srgbClr val="FFFFFF"/>
    <a:srgbClr val="FF3E11"/>
    <a:srgbClr val="FF967D"/>
    <a:srgbClr val="FF86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0776" autoAdjust="0"/>
  </p:normalViewPr>
  <p:slideViewPr>
    <p:cSldViewPr snapToGrid="0" showGuides="1">
      <p:cViewPr varScale="1">
        <p:scale>
          <a:sx n="104" d="100"/>
          <a:sy n="104" d="100"/>
        </p:scale>
        <p:origin x="98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FC4EF-52AE-494E-A664-D9409703D5E5}" type="datetimeFigureOut">
              <a:rPr lang="zh-TW" altLang="en-US" smtClean="0"/>
              <a:t>2024/11/14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F3BFA-9F11-40EA-9F72-39AA77869DD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80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F3BFA-9F11-40EA-9F72-39AA77869DD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682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F3BFA-9F11-40EA-9F72-39AA77869DD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352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F3BFA-9F11-40EA-9F72-39AA77869DD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522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F3BFA-9F11-40EA-9F72-39AA77869DD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402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F3BFA-9F11-40EA-9F72-39AA77869DD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456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hyperlink" Target="http://www.agc.com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フリーフォーム 18"/>
          <p:cNvSpPr/>
          <p:nvPr userDrawn="1"/>
        </p:nvSpPr>
        <p:spPr>
          <a:xfrm>
            <a:off x="225580" y="170118"/>
            <a:ext cx="11741539" cy="6053379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1662">
              <a:ea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 userDrawn="1"/>
        </p:nvSpPr>
        <p:spPr>
          <a:xfrm>
            <a:off x="1118471" y="7182357"/>
            <a:ext cx="184731" cy="546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sz="2954" b="1" i="0">
              <a:solidFill>
                <a:schemeClr val="bg1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20" name="タイトル 1"/>
          <p:cNvSpPr>
            <a:spLocks noGrp="1"/>
          </p:cNvSpPr>
          <p:nvPr>
            <p:ph type="ctrTitle" hasCustomPrompt="1"/>
          </p:nvPr>
        </p:nvSpPr>
        <p:spPr bwMode="white">
          <a:xfrm>
            <a:off x="562708" y="1514286"/>
            <a:ext cx="8123736" cy="1512888"/>
          </a:xfrm>
        </p:spPr>
        <p:txBody>
          <a:bodyPr>
            <a:normAutofit/>
          </a:bodyPr>
          <a:lstStyle>
            <a:lvl1pPr>
              <a:defRPr sz="3692" b="1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sp>
        <p:nvSpPr>
          <p:cNvPr id="21" name="サブタイトル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562707" y="3125315"/>
            <a:ext cx="8123736" cy="486011"/>
          </a:xfrm>
        </p:spPr>
        <p:txBody>
          <a:bodyPr>
            <a:noAutofit/>
          </a:bodyPr>
          <a:lstStyle>
            <a:lvl1pPr marL="0" indent="0" algn="l">
              <a:buNone/>
              <a:defRPr sz="2215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marL="422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1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サブタイトル</a:t>
            </a:r>
            <a:endParaRPr lang="en-US" altLang="ja-JP"/>
          </a:p>
        </p:txBody>
      </p:sp>
      <p:pic>
        <p:nvPicPr>
          <p:cNvPr id="24" name="図 23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31235" y="6485316"/>
            <a:ext cx="3888000" cy="32400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0223" y="1555406"/>
            <a:ext cx="1773655" cy="1441094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978445A-8256-4A9F-982A-9870C72C7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31" y="6485316"/>
            <a:ext cx="778469" cy="372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12971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3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 7"/>
          <p:cNvSpPr/>
          <p:nvPr userDrawn="1"/>
        </p:nvSpPr>
        <p:spPr>
          <a:xfrm>
            <a:off x="225580" y="170118"/>
            <a:ext cx="11741539" cy="6053379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1662">
              <a:ea typeface="Meiryo UI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171" y="1557338"/>
            <a:ext cx="1236831" cy="35631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5990" y="5538737"/>
            <a:ext cx="3061129" cy="1170432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A703A9F-9895-4E42-B73B-131F342CE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4023" y="6537827"/>
            <a:ext cx="778469" cy="372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2768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3531" y="6484914"/>
            <a:ext cx="778469" cy="372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" name="フリーフォーム 4"/>
          <p:cNvSpPr/>
          <p:nvPr userDrawn="1"/>
        </p:nvSpPr>
        <p:spPr>
          <a:xfrm>
            <a:off x="225580" y="170118"/>
            <a:ext cx="11741539" cy="6053379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1662">
              <a:ea typeface="Meiryo UI" panose="020B0604030504040204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ctrTitle" hasCustomPrompt="1"/>
          </p:nvPr>
        </p:nvSpPr>
        <p:spPr bwMode="white">
          <a:xfrm>
            <a:off x="562708" y="1514286"/>
            <a:ext cx="8123736" cy="1512888"/>
          </a:xfrm>
        </p:spPr>
        <p:txBody>
          <a:bodyPr>
            <a:normAutofit/>
          </a:bodyPr>
          <a:lstStyle>
            <a:lvl1pPr>
              <a:defRPr sz="2954" b="1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4474" y="301146"/>
            <a:ext cx="1426239" cy="42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8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4023" y="6537827"/>
            <a:ext cx="778469" cy="372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タイトル 1"/>
          <p:cNvSpPr>
            <a:spLocks noGrp="1"/>
          </p:cNvSpPr>
          <p:nvPr>
            <p:ph type="ctrTitle" hasCustomPrompt="1"/>
          </p:nvPr>
        </p:nvSpPr>
        <p:spPr>
          <a:xfrm>
            <a:off x="562708" y="1514286"/>
            <a:ext cx="8123736" cy="1512888"/>
          </a:xfrm>
        </p:spPr>
        <p:txBody>
          <a:bodyPr>
            <a:normAutofit/>
          </a:bodyPr>
          <a:lstStyle>
            <a:lvl1pPr>
              <a:defRPr sz="2954" b="1" i="0" baseline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タイトル</a:t>
            </a:r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8262" y="177508"/>
            <a:ext cx="1753772" cy="67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2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225580" y="170117"/>
            <a:ext cx="11741539" cy="64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62">
              <a:ea typeface="Meiryo UI" panose="020B0604030504040204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4474" y="301146"/>
            <a:ext cx="1426239" cy="4290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white">
          <a:xfrm>
            <a:off x="293291" y="175265"/>
            <a:ext cx="9910804" cy="679203"/>
          </a:xfrm>
        </p:spPr>
        <p:txBody>
          <a:bodyPr anchor="ctr" anchorCtr="0">
            <a:noAutofit/>
          </a:bodyPr>
          <a:lstStyle>
            <a:lvl1pPr algn="l">
              <a:defRPr sz="2585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ヘッダータイトル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00" y="1008529"/>
            <a:ext cx="11520000" cy="5400000"/>
          </a:xfrm>
        </p:spPr>
        <p:txBody>
          <a:bodyPr/>
          <a:lstStyle>
            <a:lvl1pPr>
              <a:defRPr sz="221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sz="1846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66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477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29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21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097593" y="6499605"/>
            <a:ext cx="778469" cy="376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25580" y="6408529"/>
            <a:ext cx="11741539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sz="half" idx="1"/>
          </p:nvPr>
        </p:nvSpPr>
        <p:spPr>
          <a:xfrm>
            <a:off x="341170" y="1008529"/>
            <a:ext cx="5692289" cy="5400000"/>
          </a:xfrm>
        </p:spPr>
        <p:txBody>
          <a:bodyPr/>
          <a:lstStyle>
            <a:lvl1pPr>
              <a:defRPr sz="221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66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477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29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6167684" y="1008529"/>
            <a:ext cx="5693539" cy="5400000"/>
          </a:xfrm>
        </p:spPr>
        <p:txBody>
          <a:bodyPr/>
          <a:lstStyle>
            <a:lvl1pPr>
              <a:defRPr sz="221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66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477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29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19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382300" y="6549259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©AGC Inc.</a:t>
            </a:r>
            <a:endParaRPr lang="ja-JP" altLang="en-US"/>
          </a:p>
        </p:txBody>
      </p:sp>
      <p:sp>
        <p:nvSpPr>
          <p:cNvPr id="20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164023" y="6537829"/>
            <a:ext cx="778469" cy="376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225580" y="170117"/>
            <a:ext cx="11741539" cy="64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62">
              <a:ea typeface="Meiryo UI" panose="020B0604030504040204" pitchFamily="50" charset="-128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93291" y="175265"/>
            <a:ext cx="9910804" cy="679203"/>
          </a:xfrm>
        </p:spPr>
        <p:txBody>
          <a:bodyPr anchor="ctr" anchorCtr="0">
            <a:noAutofit/>
          </a:bodyPr>
          <a:lstStyle>
            <a:lvl1pPr algn="l">
              <a:defRPr sz="2585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ヘッダータイトル</a:t>
            </a:r>
            <a:endParaRPr lang="en-US"/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225580" y="6437630"/>
            <a:ext cx="11741539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4474" y="301146"/>
            <a:ext cx="1426239" cy="42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79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 - 2 Columns w/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337717" y="1016458"/>
            <a:ext cx="5671384" cy="792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15" b="1" baseline="0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ja-JP" altLang="en-US"/>
              <a:t>コラムタイトル</a:t>
            </a:r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337717" y="1908266"/>
            <a:ext cx="5671384" cy="4505000"/>
          </a:xfrm>
        </p:spPr>
        <p:txBody>
          <a:bodyPr/>
          <a:lstStyle>
            <a:lvl1pPr>
              <a:defRPr sz="221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66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477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29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3" hasCustomPrompt="1"/>
          </p:nvPr>
        </p:nvSpPr>
        <p:spPr>
          <a:xfrm>
            <a:off x="6194236" y="1016458"/>
            <a:ext cx="5671384" cy="792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215" b="1" baseline="0"/>
            </a:lvl1pPr>
            <a:lvl2pPr marL="422041" indent="0">
              <a:buNone/>
              <a:defRPr sz="1846" b="1"/>
            </a:lvl2pPr>
            <a:lvl3pPr marL="844083" indent="0">
              <a:buNone/>
              <a:defRPr sz="1662" b="1"/>
            </a:lvl3pPr>
            <a:lvl4pPr marL="1266124" indent="0">
              <a:buNone/>
              <a:defRPr sz="1477" b="1"/>
            </a:lvl4pPr>
            <a:lvl5pPr marL="1688165" indent="0">
              <a:buNone/>
              <a:defRPr sz="1477" b="1"/>
            </a:lvl5pPr>
            <a:lvl6pPr marL="2110207" indent="0">
              <a:buNone/>
              <a:defRPr sz="1477" b="1"/>
            </a:lvl6pPr>
            <a:lvl7pPr marL="2532248" indent="0">
              <a:buNone/>
              <a:defRPr sz="1477" b="1"/>
            </a:lvl7pPr>
            <a:lvl8pPr marL="2954289" indent="0">
              <a:buNone/>
              <a:defRPr sz="1477" b="1"/>
            </a:lvl8pPr>
            <a:lvl9pPr marL="3376331" indent="0">
              <a:buNone/>
              <a:defRPr sz="1477" b="1"/>
            </a:lvl9pPr>
          </a:lstStyle>
          <a:p>
            <a:pPr lvl="0"/>
            <a:r>
              <a:rPr lang="ja-JP" altLang="en-US"/>
              <a:t>コラムタイトル</a:t>
            </a:r>
          </a:p>
        </p:txBody>
      </p:sp>
      <p:sp>
        <p:nvSpPr>
          <p:cNvPr id="23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382300" y="6549259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©AGC Inc.</a:t>
            </a:r>
            <a:endParaRPr lang="ja-JP" altLang="en-US"/>
          </a:p>
        </p:txBody>
      </p:sp>
      <p:sp>
        <p:nvSpPr>
          <p:cNvPr id="24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1164023" y="6537829"/>
            <a:ext cx="778469" cy="3765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225580" y="170117"/>
            <a:ext cx="11741539" cy="64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62">
              <a:ea typeface="Meiryo UI" panose="020B0604030504040204" pitchFamily="50" charset="-128"/>
            </a:endParaRPr>
          </a:p>
        </p:txBody>
      </p:sp>
      <p:sp>
        <p:nvSpPr>
          <p:cNvPr id="33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93291" y="175265"/>
            <a:ext cx="9910804" cy="679203"/>
          </a:xfrm>
        </p:spPr>
        <p:txBody>
          <a:bodyPr anchor="ctr" anchorCtr="0">
            <a:noAutofit/>
          </a:bodyPr>
          <a:lstStyle>
            <a:lvl1pPr algn="l">
              <a:defRPr sz="2585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ヘッダータイトル</a:t>
            </a:r>
            <a:endParaRPr lang="en-US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225580" y="6422132"/>
            <a:ext cx="11741539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>
            <a:spLocks noGrp="1"/>
          </p:cNvSpPr>
          <p:nvPr>
            <p:ph sz="half" idx="13"/>
          </p:nvPr>
        </p:nvSpPr>
        <p:spPr>
          <a:xfrm>
            <a:off x="6194236" y="1896234"/>
            <a:ext cx="5671384" cy="4517032"/>
          </a:xfrm>
        </p:spPr>
        <p:txBody>
          <a:bodyPr/>
          <a:lstStyle>
            <a:lvl1pPr>
              <a:defRPr sz="221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66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477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29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4474" y="301146"/>
            <a:ext cx="1426239" cy="42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06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809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Contents - Title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945904" y="1007390"/>
            <a:ext cx="6910035" cy="5400000"/>
          </a:xfrm>
        </p:spPr>
        <p:txBody>
          <a:bodyPr/>
          <a:lstStyle>
            <a:lvl1pPr>
              <a:defRPr sz="2215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>
              <a:defRPr sz="1846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2pPr>
            <a:lvl3pPr>
              <a:defRPr sz="166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3pPr>
            <a:lvl4pPr>
              <a:defRPr sz="1477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4pPr>
            <a:lvl5pPr>
              <a:defRPr sz="1292" b="0" i="0" baseline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5pPr>
            <a:lvl6pPr>
              <a:defRPr sz="1846"/>
            </a:lvl6pPr>
            <a:lvl7pPr>
              <a:defRPr sz="1846"/>
            </a:lvl7pPr>
            <a:lvl8pPr>
              <a:defRPr sz="1846"/>
            </a:lvl8pPr>
            <a:lvl9pPr>
              <a:defRPr sz="1846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sz="half" idx="2" hasCustomPrompt="1"/>
          </p:nvPr>
        </p:nvSpPr>
        <p:spPr>
          <a:xfrm>
            <a:off x="341170" y="1007390"/>
            <a:ext cx="4430769" cy="5400000"/>
          </a:xfrm>
        </p:spPr>
        <p:txBody>
          <a:bodyPr>
            <a:normAutofit/>
          </a:bodyPr>
          <a:lstStyle>
            <a:lvl1pPr marL="0" indent="0">
              <a:buNone/>
              <a:defRPr sz="2215" b="1" baseline="0"/>
            </a:lvl1pPr>
            <a:lvl2pPr marL="422041" indent="0">
              <a:buNone/>
              <a:defRPr sz="1292"/>
            </a:lvl2pPr>
            <a:lvl3pPr marL="844083" indent="0">
              <a:buNone/>
              <a:defRPr sz="1108"/>
            </a:lvl3pPr>
            <a:lvl4pPr marL="1266124" indent="0">
              <a:buNone/>
              <a:defRPr sz="923"/>
            </a:lvl4pPr>
            <a:lvl5pPr marL="1688165" indent="0">
              <a:buNone/>
              <a:defRPr sz="923"/>
            </a:lvl5pPr>
            <a:lvl6pPr marL="2110207" indent="0">
              <a:buNone/>
              <a:defRPr sz="923"/>
            </a:lvl6pPr>
            <a:lvl7pPr marL="2532248" indent="0">
              <a:buNone/>
              <a:defRPr sz="923"/>
            </a:lvl7pPr>
            <a:lvl8pPr marL="2954289" indent="0">
              <a:buNone/>
              <a:defRPr sz="923"/>
            </a:lvl8pPr>
            <a:lvl9pPr marL="3376331" indent="0">
              <a:buNone/>
              <a:defRPr sz="923"/>
            </a:lvl9pPr>
          </a:lstStyle>
          <a:p>
            <a:pPr lvl="0"/>
            <a:r>
              <a:rPr lang="ja-JP" altLang="en-US"/>
              <a:t>コラムタイトル</a:t>
            </a:r>
          </a:p>
        </p:txBody>
      </p:sp>
      <p:sp>
        <p:nvSpPr>
          <p:cNvPr id="20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4382300" y="6548538"/>
            <a:ext cx="6781723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en-US" altLang="ja-JP"/>
              <a:t>©AGC Inc.</a:t>
            </a:r>
            <a:endParaRPr lang="ja-JP" altLang="en-US"/>
          </a:p>
        </p:txBody>
      </p:sp>
      <p:sp>
        <p:nvSpPr>
          <p:cNvPr id="21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1164023" y="6537830"/>
            <a:ext cx="778469" cy="375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225580" y="170117"/>
            <a:ext cx="11741539" cy="648000"/>
          </a:xfrm>
          <a:prstGeom prst="rect">
            <a:avLst/>
          </a:prstGeom>
          <a:solidFill>
            <a:srgbClr val="001F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62">
              <a:ea typeface="Meiryo UI" panose="020B0604030504040204" pitchFamily="50" charset="-128"/>
            </a:endParaRPr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93291" y="175265"/>
            <a:ext cx="9910804" cy="679203"/>
          </a:xfrm>
        </p:spPr>
        <p:txBody>
          <a:bodyPr anchor="ctr" anchorCtr="0">
            <a:noAutofit/>
          </a:bodyPr>
          <a:lstStyle>
            <a:lvl1pPr algn="l">
              <a:defRPr sz="2585" b="1" i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r>
              <a:rPr lang="ja-JP" altLang="en-US"/>
              <a:t>ヘッダータイトル</a:t>
            </a:r>
            <a:endParaRPr lang="en-US"/>
          </a:p>
        </p:txBody>
      </p:sp>
      <p:cxnSp>
        <p:nvCxnSpPr>
          <p:cNvPr id="11" name="直線コネクタ 10"/>
          <p:cNvCxnSpPr/>
          <p:nvPr userDrawn="1"/>
        </p:nvCxnSpPr>
        <p:spPr>
          <a:xfrm>
            <a:off x="225580" y="6437629"/>
            <a:ext cx="11741539" cy="0"/>
          </a:xfrm>
          <a:prstGeom prst="line">
            <a:avLst/>
          </a:prstGeom>
          <a:ln w="19050">
            <a:solidFill>
              <a:schemeClr val="accent5"/>
            </a:solidFill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図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4474" y="301146"/>
            <a:ext cx="1426239" cy="429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34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809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d / Contact pag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 userDrawn="1"/>
        </p:nvSpPr>
        <p:spPr>
          <a:xfrm>
            <a:off x="630915" y="3806200"/>
            <a:ext cx="1083951" cy="6036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323" b="1" i="0" baseline="0">
                <a:solidFill>
                  <a:srgbClr val="465A64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END</a:t>
            </a:r>
            <a:endParaRPr kumimoji="1" lang="ja-JP" altLang="en-US" sz="3323" b="1" i="0" baseline="0">
              <a:solidFill>
                <a:srgbClr val="465A64"/>
              </a:solidFill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705" y="1295426"/>
            <a:ext cx="3651972" cy="1395658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636406B-B9EE-45EA-A0B1-1F35A74C62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4023" y="6537827"/>
            <a:ext cx="778469" cy="372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6389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/ Contact pag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リーフォーム 11"/>
          <p:cNvSpPr/>
          <p:nvPr userDrawn="1"/>
        </p:nvSpPr>
        <p:spPr>
          <a:xfrm>
            <a:off x="225580" y="170118"/>
            <a:ext cx="11741539" cy="6053379"/>
          </a:xfrm>
          <a:custGeom>
            <a:avLst/>
            <a:gdLst>
              <a:gd name="connsiteX0" fmla="*/ 8884023 w 8884023"/>
              <a:gd name="connsiteY0" fmla="*/ 3675529 h 4455459"/>
              <a:gd name="connsiteX1" fmla="*/ 8884023 w 8884023"/>
              <a:gd name="connsiteY1" fmla="*/ 0 h 4455459"/>
              <a:gd name="connsiteX2" fmla="*/ 0 w 8884023"/>
              <a:gd name="connsiteY2" fmla="*/ 0 h 4455459"/>
              <a:gd name="connsiteX3" fmla="*/ 0 w 8884023"/>
              <a:gd name="connsiteY3" fmla="*/ 4455459 h 4455459"/>
              <a:gd name="connsiteX4" fmla="*/ 8884023 w 8884023"/>
              <a:gd name="connsiteY4" fmla="*/ 3675529 h 445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84023" h="4455459">
                <a:moveTo>
                  <a:pt x="8884023" y="3675529"/>
                </a:moveTo>
                <a:lnTo>
                  <a:pt x="8884023" y="0"/>
                </a:lnTo>
                <a:lnTo>
                  <a:pt x="0" y="0"/>
                </a:lnTo>
                <a:lnTo>
                  <a:pt x="0" y="4455459"/>
                </a:lnTo>
                <a:lnTo>
                  <a:pt x="8884023" y="3675529"/>
                </a:lnTo>
                <a:close/>
              </a:path>
            </a:pathLst>
          </a:custGeom>
          <a:solidFill>
            <a:srgbClr val="001F6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406" tIns="42203" rIns="84406" bIns="4220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kumimoji="1" lang="ja-JP" altLang="en-US" sz="1662">
              <a:ea typeface="Meiryo UI" panose="020B0604030504040204" pitchFamily="50" charset="-128"/>
            </a:endParaRP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2147816" y="2638773"/>
            <a:ext cx="2984755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108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/>
              <a:t>部課名</a:t>
            </a:r>
            <a:endParaRPr lang="en-US"/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147816" y="2890746"/>
            <a:ext cx="2984755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108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/>
              <a:t>メールアドレス</a:t>
            </a:r>
            <a:endParaRPr lang="en-US"/>
          </a:p>
        </p:txBody>
      </p:sp>
      <p:sp>
        <p:nvSpPr>
          <p:cNvPr id="18" name="Text Placeholder 13"/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2149412" y="3151801"/>
            <a:ext cx="2984755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108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en-US"/>
              <a:t>Tel #</a:t>
            </a:r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27" hasCustomPrompt="1"/>
          </p:nvPr>
        </p:nvSpPr>
        <p:spPr bwMode="white">
          <a:xfrm>
            <a:off x="643899" y="1916810"/>
            <a:ext cx="5908261" cy="532041"/>
          </a:xfrm>
        </p:spPr>
        <p:txBody>
          <a:bodyPr lIns="90000" anchor="t" anchorCtr="0">
            <a:noAutofit/>
          </a:bodyPr>
          <a:lstStyle>
            <a:lvl1pPr marL="0" indent="0">
              <a:buFontTx/>
              <a:buNone/>
              <a:defRPr sz="1108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ja-JP" altLang="en-US" noProof="0"/>
              <a:t>住所</a:t>
            </a:r>
            <a:endParaRPr lang="en-US" noProof="0"/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29" hasCustomPrompt="1"/>
          </p:nvPr>
        </p:nvSpPr>
        <p:spPr bwMode="white">
          <a:xfrm>
            <a:off x="2149412" y="3409607"/>
            <a:ext cx="2984755" cy="150734"/>
          </a:xfrm>
        </p:spPr>
        <p:txBody>
          <a:bodyPr lIns="0" tIns="0" rIns="0" bIns="0" anchor="ctr" anchorCtr="0">
            <a:noAutofit/>
          </a:bodyPr>
          <a:lstStyle>
            <a:lvl1pPr marL="0" indent="0">
              <a:buFontTx/>
              <a:buNone/>
              <a:defRPr sz="1108" b="0" i="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pPr lvl="0"/>
            <a:r>
              <a:rPr lang="en-US"/>
              <a:t>Fax #</a:t>
            </a:r>
          </a:p>
        </p:txBody>
      </p:sp>
      <p:pic>
        <p:nvPicPr>
          <p:cNvPr id="21" name="図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027" y="1557340"/>
            <a:ext cx="1562376" cy="185877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027" y="2643188"/>
            <a:ext cx="1259339" cy="853135"/>
          </a:xfrm>
          <a:prstGeom prst="rect">
            <a:avLst/>
          </a:prstGeom>
        </p:spPr>
      </p:pic>
      <p:pic>
        <p:nvPicPr>
          <p:cNvPr id="29" name="図 28">
            <a:hlinkClick r:id="rId4"/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025" y="3823380"/>
            <a:ext cx="1755648" cy="169164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5990" y="5538737"/>
            <a:ext cx="3061129" cy="117043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C51C45F-5FF1-40C3-8828-225C0B53D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4023" y="6537827"/>
            <a:ext cx="778469" cy="3726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61737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8722" y="102206"/>
            <a:ext cx="10272941" cy="89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ja-JP" altLang="en-US"/>
              <a:t>ヘッダータイトル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682" y="1223513"/>
            <a:ext cx="11697231" cy="522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13531" y="6492875"/>
            <a:ext cx="7784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 b="0" i="0">
                <a:solidFill>
                  <a:srgbClr val="32465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</a:lstStyle>
          <a:p>
            <a:fld id="{35EE95E1-C791-3D47-8544-3405A1C8C8DB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D114AF-1A85-4C3F-AE3C-D2B8D74BD613}"/>
              </a:ext>
            </a:extLst>
          </p:cNvPr>
          <p:cNvSpPr txBox="1"/>
          <p:nvPr userDrawn="1"/>
        </p:nvSpPr>
        <p:spPr>
          <a:xfrm>
            <a:off x="263682" y="6468626"/>
            <a:ext cx="4370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800" b="1" i="0">
                <a:solidFill>
                  <a:srgbClr val="00519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" charset="-128"/>
              </a:rPr>
              <a:t>STAY in FRONT </a:t>
            </a:r>
            <a:r>
              <a:rPr kumimoji="1" lang="en-US" altLang="ja-JP" sz="1800" b="1" i="0">
                <a:solidFill>
                  <a:srgbClr val="22A668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" charset="-128"/>
              </a:rPr>
              <a:t>with SDGs</a:t>
            </a:r>
            <a:endParaRPr kumimoji="1" lang="ja-JP" altLang="en-US" sz="1800" b="1" i="0">
              <a:solidFill>
                <a:srgbClr val="22A668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0204CB-2F56-4970-9550-EA19371390BD}"/>
              </a:ext>
            </a:extLst>
          </p:cNvPr>
          <p:cNvSpPr txBox="1"/>
          <p:nvPr userDrawn="1"/>
        </p:nvSpPr>
        <p:spPr>
          <a:xfrm>
            <a:off x="5453072" y="6529920"/>
            <a:ext cx="1651090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i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Internal Use Only</a:t>
            </a:r>
            <a:endParaRPr kumimoji="1" lang="ja-JP" altLang="en-US" sz="1200" b="1" i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8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</p:sldLayoutIdLst>
  <p:hf hdr="0"/>
  <p:txStyles>
    <p:titleStyle>
      <a:lvl1pPr algn="l" defTabSz="844083" rtl="0" eaLnBrk="1" latinLnBrk="0" hangingPunct="1">
        <a:lnSpc>
          <a:spcPct val="90000"/>
        </a:lnSpc>
        <a:spcBef>
          <a:spcPct val="0"/>
        </a:spcBef>
        <a:buNone/>
        <a:defRPr kumimoji="1" sz="2585" b="1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</p:titleStyle>
    <p:bodyStyle>
      <a:lvl1pPr marL="211021" indent="-211021" algn="l" defTabSz="844083" rtl="0" eaLnBrk="1" latinLnBrk="0" hangingPunct="1">
        <a:lnSpc>
          <a:spcPct val="90000"/>
        </a:lnSpc>
        <a:spcBef>
          <a:spcPts val="923"/>
        </a:spcBef>
        <a:buFont typeface="Arial" panose="020B0604020202020204" pitchFamily="34" charset="0"/>
        <a:buChar char="•"/>
        <a:defRPr kumimoji="1" sz="2215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1pPr>
      <a:lvl2pPr marL="633062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846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2pPr>
      <a:lvl3pPr marL="1055103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3pPr>
      <a:lvl4pPr marL="1477145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477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4pPr>
      <a:lvl5pPr marL="1899186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292" b="0" i="0" kern="1200" baseline="0">
          <a:solidFill>
            <a:srgbClr val="324650"/>
          </a:solidFill>
          <a:latin typeface="Meiryo UI" panose="020B0604030504040204" pitchFamily="50" charset="-128"/>
          <a:ea typeface="Meiryo UI" panose="020B0604030504040204" pitchFamily="50" charset="-128"/>
          <a:cs typeface="Meiryo UI" panose="020B0604030504040204" pitchFamily="50" charset="-128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kumimoji="1"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microsoft.com/office/2017/06/relationships/model3d" Target="../media/model3d1.glb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CB6B69-09D7-41DB-3AFB-0DF51D184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EE95E1-C791-3D47-8544-3405A1C8C8DB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93BCA0-9614-7DB8-B306-A1450E31FB8F}"/>
              </a:ext>
            </a:extLst>
          </p:cNvPr>
          <p:cNvSpPr/>
          <p:nvPr/>
        </p:nvSpPr>
        <p:spPr>
          <a:xfrm>
            <a:off x="219315" y="178346"/>
            <a:ext cx="4257897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</a:rPr>
              <a:t>巨大泡対応</a:t>
            </a:r>
            <a:r>
              <a:rPr lang="ja-JP" altLang="en-US" sz="3200" b="1" dirty="0">
                <a:solidFill>
                  <a:schemeClr val="bg1"/>
                </a:solidFill>
              </a:rPr>
              <a:t>の</a:t>
            </a:r>
            <a:r>
              <a:rPr lang="zh-TW" altLang="en-US" sz="3200" b="1" dirty="0">
                <a:solidFill>
                  <a:schemeClr val="bg1"/>
                </a:solidFill>
              </a:rPr>
              <a:t>事例 </a:t>
            </a:r>
            <a:r>
              <a:rPr lang="en-US" altLang="zh-TW" sz="3200" b="1" dirty="0">
                <a:solidFill>
                  <a:schemeClr val="bg1"/>
                </a:solidFill>
              </a:rPr>
              <a:t>1</a:t>
            </a:r>
            <a:r>
              <a:rPr lang="zh-TW" altLang="en-US" sz="3200" b="1" dirty="0">
                <a:solidFill>
                  <a:schemeClr val="bg1"/>
                </a:solidFill>
              </a:rPr>
              <a:t>：</a:t>
            </a:r>
            <a:endParaRPr lang="en-US" altLang="zh-TW" sz="3200" b="1" dirty="0">
              <a:solidFill>
                <a:schemeClr val="bg1"/>
              </a:solidFill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66A7C08E-888E-6BEB-6DA2-6DF38C63B0AD}"/>
              </a:ext>
            </a:extLst>
          </p:cNvPr>
          <p:cNvGrpSpPr/>
          <p:nvPr/>
        </p:nvGrpSpPr>
        <p:grpSpPr>
          <a:xfrm>
            <a:off x="801394" y="1613366"/>
            <a:ext cx="10198593" cy="4163929"/>
            <a:chOff x="1163000" y="2057249"/>
            <a:chExt cx="10198593" cy="416392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C30058-75CD-D818-4D34-7CD552089646}"/>
                </a:ext>
              </a:extLst>
            </p:cNvPr>
            <p:cNvSpPr/>
            <p:nvPr/>
          </p:nvSpPr>
          <p:spPr>
            <a:xfrm>
              <a:off x="1163000" y="3580085"/>
              <a:ext cx="430887" cy="1118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rtlCol="0" anchor="ctr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rgbClr val="000000"/>
                  </a:solidFill>
                </a:rPr>
                <a:t>巨大泡個数</a:t>
              </a:r>
              <a:endParaRPr lang="en-US" altLang="zh-TW" sz="16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35BA6C0E-DEA2-470E-9A27-7942997C2C79}"/>
                </a:ext>
              </a:extLst>
            </p:cNvPr>
            <p:cNvGrpSpPr/>
            <p:nvPr/>
          </p:nvGrpSpPr>
          <p:grpSpPr>
            <a:xfrm>
              <a:off x="1558375" y="2057249"/>
              <a:ext cx="9803218" cy="4163929"/>
              <a:chOff x="1558375" y="2057249"/>
              <a:chExt cx="9803218" cy="4163929"/>
            </a:xfrm>
          </p:grpSpPr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2700BAA3-8EA8-31C1-7D7B-D58DF57A8E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8375" y="2057249"/>
                <a:ext cx="9803218" cy="4163929"/>
              </a:xfrm>
              <a:prstGeom prst="rect">
                <a:avLst/>
              </a:prstGeom>
            </p:spPr>
          </p:pic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8878BDC-B0B4-D7E5-31DE-CFD41CBD96E6}"/>
                  </a:ext>
                </a:extLst>
              </p:cNvPr>
              <p:cNvSpPr/>
              <p:nvPr/>
            </p:nvSpPr>
            <p:spPr>
              <a:xfrm>
                <a:off x="4833976" y="2057249"/>
                <a:ext cx="2790379" cy="40011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none" rtlCol="0" anchor="ctr">
                <a:spAutoFit/>
              </a:bodyPr>
              <a:lstStyle/>
              <a:p>
                <a:pPr algn="ctr"/>
                <a:r>
                  <a:rPr lang="en-US" altLang="zh-TW" sz="2000" b="1" dirty="0">
                    <a:solidFill>
                      <a:srgbClr val="000000"/>
                    </a:solidFill>
                    <a:latin typeface="+mj-lt"/>
                  </a:rPr>
                  <a:t>ADT</a:t>
                </a:r>
                <a:r>
                  <a:rPr lang="zh-TW" altLang="en-US" sz="2000" b="1" dirty="0">
                    <a:solidFill>
                      <a:srgbClr val="000000"/>
                    </a:solidFill>
                    <a:latin typeface="+mj-lt"/>
                  </a:rPr>
                  <a:t> </a:t>
                </a:r>
                <a:r>
                  <a:rPr lang="en-US" altLang="zh-TW" sz="2000" b="1" dirty="0">
                    <a:solidFill>
                      <a:srgbClr val="000000"/>
                    </a:solidFill>
                    <a:latin typeface="+mj-lt"/>
                  </a:rPr>
                  <a:t>3</a:t>
                </a:r>
                <a:r>
                  <a:rPr lang="zh-TW" altLang="en-US" sz="2000" b="1" dirty="0">
                    <a:solidFill>
                      <a:srgbClr val="000000"/>
                    </a:solidFill>
                    <a:latin typeface="+mj-lt"/>
                  </a:rPr>
                  <a:t>号窯巨大泡対応</a:t>
                </a:r>
                <a:endParaRPr lang="en-US" altLang="zh-TW" sz="2000" b="1" dirty="0">
                  <a:solidFill>
                    <a:srgbClr val="000000"/>
                  </a:solidFill>
                  <a:latin typeface="+mj-lt"/>
                </a:endParaRPr>
              </a:p>
            </p:txBody>
          </p:sp>
        </p:grp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C284065-12A0-7F15-0D94-CEFD37E7AFA6}"/>
              </a:ext>
            </a:extLst>
          </p:cNvPr>
          <p:cNvGrpSpPr/>
          <p:nvPr/>
        </p:nvGrpSpPr>
        <p:grpSpPr>
          <a:xfrm>
            <a:off x="4184377" y="5577239"/>
            <a:ext cx="5433954" cy="400110"/>
            <a:chOff x="4184377" y="5577239"/>
            <a:chExt cx="5433954" cy="400110"/>
          </a:xfrm>
        </p:grpSpPr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3737CA5A-50F8-D14D-CCCB-A5E154435A39}"/>
                </a:ext>
              </a:extLst>
            </p:cNvPr>
            <p:cNvSpPr/>
            <p:nvPr/>
          </p:nvSpPr>
          <p:spPr>
            <a:xfrm>
              <a:off x="4184377" y="5664640"/>
              <a:ext cx="261359" cy="225309"/>
            </a:xfrm>
            <a:prstGeom prst="triangle">
              <a:avLst/>
            </a:prstGeom>
            <a:solidFill>
              <a:srgbClr val="002B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6548E32-6692-42E3-9279-8367021F0F94}"/>
                </a:ext>
              </a:extLst>
            </p:cNvPr>
            <p:cNvSpPr/>
            <p:nvPr/>
          </p:nvSpPr>
          <p:spPr>
            <a:xfrm>
              <a:off x="4472370" y="5577239"/>
              <a:ext cx="5145961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>
              <a:spAutoFit/>
            </a:bodyPr>
            <a:lstStyle/>
            <a:p>
              <a:r>
                <a:rPr lang="en-US" altLang="zh-TW" sz="2000" b="1" dirty="0">
                  <a:solidFill>
                    <a:srgbClr val="000000"/>
                  </a:solidFill>
                  <a:latin typeface="+mj-lt"/>
                </a:rPr>
                <a:t>9/30 3</a:t>
              </a:r>
              <a:r>
                <a:rPr lang="zh-TW" altLang="en-US" sz="2000" b="1" dirty="0">
                  <a:solidFill>
                    <a:srgbClr val="000000"/>
                  </a:solidFill>
                  <a:latin typeface="+mj-lt"/>
                </a:rPr>
                <a:t>号窯 巨大泡可視化</a:t>
              </a:r>
              <a:r>
                <a:rPr lang="ja-JP" altLang="en-US" sz="2000" b="1" dirty="0">
                  <a:solidFill>
                    <a:srgbClr val="000000"/>
                  </a:solidFill>
                  <a:latin typeface="+mj-lt"/>
                </a:rPr>
                <a:t>の運用を開始する</a:t>
              </a:r>
              <a:endParaRPr lang="en-US" altLang="zh-TW" sz="2000" b="1" dirty="0">
                <a:solidFill>
                  <a:srgbClr val="00000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777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8CB6B69-09D7-41DB-3AFB-0DF51D184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EE95E1-C791-3D47-8544-3405A1C8C8DB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693BCA0-9614-7DB8-B306-A1450E31FB8F}"/>
              </a:ext>
            </a:extLst>
          </p:cNvPr>
          <p:cNvSpPr/>
          <p:nvPr/>
        </p:nvSpPr>
        <p:spPr>
          <a:xfrm>
            <a:off x="219315" y="178346"/>
            <a:ext cx="4257897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</a:rPr>
              <a:t>巨大泡対応</a:t>
            </a:r>
            <a:r>
              <a:rPr lang="ja-JP" altLang="en-US" sz="3200" b="1" dirty="0">
                <a:solidFill>
                  <a:schemeClr val="bg1"/>
                </a:solidFill>
              </a:rPr>
              <a:t>の</a:t>
            </a:r>
            <a:r>
              <a:rPr lang="zh-TW" altLang="en-US" sz="3200" b="1" dirty="0">
                <a:solidFill>
                  <a:schemeClr val="bg1"/>
                </a:solidFill>
              </a:rPr>
              <a:t>事例 </a:t>
            </a:r>
            <a:r>
              <a:rPr lang="en-US" altLang="zh-TW" sz="3200" b="1" dirty="0">
                <a:solidFill>
                  <a:schemeClr val="bg1"/>
                </a:solidFill>
              </a:rPr>
              <a:t>2</a:t>
            </a:r>
            <a:r>
              <a:rPr lang="zh-TW" altLang="en-US" sz="3200" b="1" dirty="0">
                <a:solidFill>
                  <a:schemeClr val="bg1"/>
                </a:solidFill>
              </a:rPr>
              <a:t>：</a:t>
            </a:r>
            <a:endParaRPr lang="en-US" altLang="zh-TW" sz="3200" b="1" dirty="0">
              <a:solidFill>
                <a:schemeClr val="bg1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7D00454-764F-07C5-D0DD-3E247787E99C}"/>
              </a:ext>
            </a:extLst>
          </p:cNvPr>
          <p:cNvGrpSpPr/>
          <p:nvPr/>
        </p:nvGrpSpPr>
        <p:grpSpPr>
          <a:xfrm>
            <a:off x="0" y="1476885"/>
            <a:ext cx="7890808" cy="4480464"/>
            <a:chOff x="2771828" y="1601171"/>
            <a:chExt cx="7890808" cy="448046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61B3E237-CA05-93CF-29C2-A61A2BC43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0265" y="1601171"/>
              <a:ext cx="7602371" cy="4188315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C30058-75CD-D818-4D34-7CD552089646}"/>
                </a:ext>
              </a:extLst>
            </p:cNvPr>
            <p:cNvSpPr/>
            <p:nvPr/>
          </p:nvSpPr>
          <p:spPr>
            <a:xfrm>
              <a:off x="2771828" y="3136202"/>
              <a:ext cx="430887" cy="1118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rtlCol="0" anchor="ctr">
              <a:spAutoFit/>
            </a:bodyPr>
            <a:lstStyle/>
            <a:p>
              <a:pPr algn="ctr"/>
              <a:r>
                <a:rPr lang="zh-TW" altLang="en-US" sz="1600" b="1" dirty="0">
                  <a:solidFill>
                    <a:srgbClr val="000000"/>
                  </a:solidFill>
                </a:rPr>
                <a:t>巨大泡個数</a:t>
              </a:r>
              <a:endParaRPr lang="en-US" altLang="zh-TW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8878BDC-B0B4-D7E5-31DE-CFD41CBD96E6}"/>
                </a:ext>
              </a:extLst>
            </p:cNvPr>
            <p:cNvSpPr/>
            <p:nvPr/>
          </p:nvSpPr>
          <p:spPr>
            <a:xfrm>
              <a:off x="4254971" y="1613366"/>
              <a:ext cx="2790379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>
              <a:spAutoFit/>
            </a:bodyPr>
            <a:lstStyle/>
            <a:p>
              <a:pPr algn="ctr"/>
              <a:r>
                <a:rPr lang="en-US" altLang="zh-TW" sz="2000" b="1" dirty="0">
                  <a:solidFill>
                    <a:srgbClr val="000000"/>
                  </a:solidFill>
                  <a:latin typeface="+mj-lt"/>
                </a:rPr>
                <a:t>ADT</a:t>
              </a:r>
              <a:r>
                <a:rPr lang="zh-TW" altLang="en-US" sz="2000" b="1" dirty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US" altLang="zh-TW" sz="2000" b="1" dirty="0">
                  <a:solidFill>
                    <a:srgbClr val="000000"/>
                  </a:solidFill>
                  <a:latin typeface="+mj-lt"/>
                </a:rPr>
                <a:t>1</a:t>
              </a:r>
              <a:r>
                <a:rPr lang="zh-TW" altLang="en-US" sz="2000" b="1" dirty="0">
                  <a:solidFill>
                    <a:srgbClr val="000000"/>
                  </a:solidFill>
                  <a:latin typeface="+mj-lt"/>
                </a:rPr>
                <a:t>号窯巨大泡対応</a:t>
              </a:r>
              <a:endParaRPr lang="en-US" altLang="zh-TW" sz="20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6548E32-6692-42E3-9279-8367021F0F94}"/>
                </a:ext>
              </a:extLst>
            </p:cNvPr>
            <p:cNvSpPr/>
            <p:nvPr/>
          </p:nvSpPr>
          <p:spPr>
            <a:xfrm>
              <a:off x="3213085" y="5681525"/>
              <a:ext cx="5138586" cy="4001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>
              <a:spAutoFit/>
            </a:bodyPr>
            <a:lstStyle/>
            <a:p>
              <a:r>
                <a:rPr lang="en-US" altLang="zh-TW" sz="2000" b="1" dirty="0">
                  <a:solidFill>
                    <a:srgbClr val="000000"/>
                  </a:solidFill>
                  <a:latin typeface="+mj-lt"/>
                </a:rPr>
                <a:t>7/15 1</a:t>
              </a:r>
              <a:r>
                <a:rPr lang="zh-TW" altLang="en-US" sz="2000" b="1" dirty="0">
                  <a:solidFill>
                    <a:srgbClr val="000000"/>
                  </a:solidFill>
                  <a:latin typeface="+mj-lt"/>
                </a:rPr>
                <a:t>号窯 巨大泡可視化</a:t>
              </a:r>
              <a:r>
                <a:rPr lang="ja-JP" altLang="en-US" sz="2000" b="1" dirty="0">
                  <a:solidFill>
                    <a:srgbClr val="000000"/>
                  </a:solidFill>
                  <a:latin typeface="+mj-lt"/>
                </a:rPr>
                <a:t>の運用を開始する</a:t>
              </a:r>
              <a:endParaRPr lang="en-US" altLang="zh-TW" sz="2000" b="1" dirty="0">
                <a:solidFill>
                  <a:srgbClr val="000000"/>
                </a:solidFill>
                <a:latin typeface="+mj-lt"/>
              </a:endParaRP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52E92D3A-F2B3-CA60-7B65-E58C18928B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761" y="841818"/>
            <a:ext cx="3648981" cy="184638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209C2BB-D8B3-EC19-E94D-0C5003272F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378" y="2697310"/>
            <a:ext cx="3654308" cy="18463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D6951A76-216C-3154-BBD1-AB47B5CA6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6435" y="4552802"/>
            <a:ext cx="3654308" cy="184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56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0ED64-7CD9-38EA-0620-B862A06F9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4EBFDF-1CF9-C7DF-A0A3-0849B68A27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EE95E1-C791-3D47-8544-3405A1C8C8DB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0BE89B7-EDBA-60A5-2BD3-BE22B84B0B32}"/>
              </a:ext>
            </a:extLst>
          </p:cNvPr>
          <p:cNvSpPr/>
          <p:nvPr/>
        </p:nvSpPr>
        <p:spPr>
          <a:xfrm>
            <a:off x="219315" y="178346"/>
            <a:ext cx="3467616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TW" altLang="en-US" sz="3200" b="1" dirty="0">
                <a:solidFill>
                  <a:schemeClr val="bg1"/>
                </a:solidFill>
              </a:rPr>
              <a:t>板質確認的差異：</a:t>
            </a:r>
            <a:endParaRPr lang="en-US" altLang="zh-TW" sz="3200" b="1" dirty="0">
              <a:solidFill>
                <a:schemeClr val="bg1"/>
              </a:solidFill>
            </a:endParaRPr>
          </a:p>
        </p:txBody>
      </p:sp>
      <p:sp>
        <p:nvSpPr>
          <p:cNvPr id="6" name="TextBox 15">
            <a:extLst>
              <a:ext uri="{FF2B5EF4-FFF2-40B4-BE49-F238E27FC236}">
                <a16:creationId xmlns:a16="http://schemas.microsoft.com/office/drawing/2014/main" id="{BD02461C-6A8D-A83F-4792-A4A3FACF6A05}"/>
              </a:ext>
            </a:extLst>
          </p:cNvPr>
          <p:cNvSpPr txBox="1"/>
          <p:nvPr/>
        </p:nvSpPr>
        <p:spPr>
          <a:xfrm>
            <a:off x="168019" y="95913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+mj-ea"/>
                <a:ea typeface="+mj-ea"/>
              </a:rPr>
              <a:t>従来</a:t>
            </a:r>
            <a:endParaRPr lang="ja-JP" altLang="en-US" sz="24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B3090DB9-8CF7-1A33-E227-E239E948CBCD}"/>
              </a:ext>
            </a:extLst>
          </p:cNvPr>
          <p:cNvSpPr txBox="1"/>
          <p:nvPr/>
        </p:nvSpPr>
        <p:spPr>
          <a:xfrm>
            <a:off x="6264019" y="95913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000000"/>
                </a:solidFill>
                <a:latin typeface="+mj-ea"/>
                <a:ea typeface="+mj-ea"/>
              </a:rPr>
              <a:t>現在</a:t>
            </a:r>
            <a:endParaRPr lang="ja-JP" altLang="en-US" sz="2400" b="1" dirty="0">
              <a:solidFill>
                <a:srgbClr val="00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283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5346-6698-D817-01E8-86EC459F4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0AA6AF-4921-8617-41A9-9CC089EF0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EE95E1-C791-3D47-8544-3405A1C8C8DB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F628261-8BA4-90B5-3C2C-31AA51BE553E}"/>
              </a:ext>
            </a:extLst>
          </p:cNvPr>
          <p:cNvSpPr/>
          <p:nvPr/>
        </p:nvSpPr>
        <p:spPr>
          <a:xfrm>
            <a:off x="3531038" y="3763105"/>
            <a:ext cx="5129929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000000"/>
                </a:solidFill>
              </a:rPr>
              <a:t>切折</a:t>
            </a:r>
            <a:r>
              <a:rPr lang="en-US" altLang="zh-TW" sz="2400" b="1" dirty="0">
                <a:solidFill>
                  <a:srgbClr val="000000"/>
                </a:solidFill>
              </a:rPr>
              <a:t>LOSS</a:t>
            </a:r>
          </a:p>
          <a:p>
            <a:pPr algn="ctr"/>
            <a:r>
              <a:rPr lang="zh-TW" altLang="en-US" sz="2400" b="1" dirty="0">
                <a:solidFill>
                  <a:srgbClr val="000000"/>
                </a:solidFill>
              </a:rPr>
              <a:t>間斷性視覺判斷 </a:t>
            </a:r>
            <a:r>
              <a:rPr lang="en-US" altLang="zh-TW" sz="2400" b="1" dirty="0">
                <a:solidFill>
                  <a:srgbClr val="000000"/>
                </a:solidFill>
              </a:rPr>
              <a:t>VS</a:t>
            </a:r>
            <a:r>
              <a:rPr lang="zh-TW" altLang="en-US" sz="2400" b="1" dirty="0">
                <a:solidFill>
                  <a:srgbClr val="000000"/>
                </a:solidFill>
              </a:rPr>
              <a:t> 連續性數據判斷</a:t>
            </a:r>
            <a:endParaRPr lang="en-US" altLang="zh-TW" sz="2400" b="1" dirty="0">
              <a:solidFill>
                <a:srgbClr val="00000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FA334914-8AD6-EC07-F4EF-D7E0B7171F1D}"/>
              </a:ext>
            </a:extLst>
          </p:cNvPr>
          <p:cNvGrpSpPr/>
          <p:nvPr/>
        </p:nvGrpSpPr>
        <p:grpSpPr>
          <a:xfrm>
            <a:off x="2054853" y="898170"/>
            <a:ext cx="8082293" cy="2864936"/>
            <a:chOff x="2663695" y="1030055"/>
            <a:chExt cx="8082293" cy="286493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EB6878D-612A-DD6D-6C09-70E25E1FE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3695" y="1030056"/>
              <a:ext cx="6864610" cy="2864935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BE8D7E8C-5616-1F29-3DE2-D88DDF681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74428" y="1030055"/>
              <a:ext cx="1071560" cy="2864935"/>
            </a:xfrm>
            <a:prstGeom prst="rect">
              <a:avLst/>
            </a:prstGeom>
          </p:spPr>
        </p:pic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10625538-8182-C807-FDB2-8A94A584C647}"/>
              </a:ext>
            </a:extLst>
          </p:cNvPr>
          <p:cNvPicPr/>
          <p:nvPr/>
        </p:nvPicPr>
        <p:blipFill rotWithShape="1">
          <a:blip r:embed="rId5"/>
          <a:srcRect l="16662" t="25288" r="13290" b="1893"/>
          <a:stretch/>
        </p:blipFill>
        <p:spPr>
          <a:xfrm>
            <a:off x="2737854" y="4663085"/>
            <a:ext cx="6716292" cy="1638301"/>
          </a:xfrm>
          <a:prstGeom prst="roundRect">
            <a:avLst>
              <a:gd name="adj" fmla="val 6279"/>
            </a:avLst>
          </a:prstGeom>
          <a:solidFill>
            <a:srgbClr val="FFFFFF">
              <a:shade val="85000"/>
            </a:srgbClr>
          </a:solidFill>
          <a:ln w="28575">
            <a:solidFill>
              <a:schemeClr val="accent5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606700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17FC86E1-BFF3-EF16-37C2-D0BF6D7EFFF1}"/>
              </a:ext>
            </a:extLst>
          </p:cNvPr>
          <p:cNvCxnSpPr/>
          <p:nvPr/>
        </p:nvCxnSpPr>
        <p:spPr>
          <a:xfrm>
            <a:off x="5371739" y="5559865"/>
            <a:ext cx="0" cy="7666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32DE323E-15B7-376B-6C43-4DC183D43381}"/>
              </a:ext>
            </a:extLst>
          </p:cNvPr>
          <p:cNvCxnSpPr/>
          <p:nvPr/>
        </p:nvCxnSpPr>
        <p:spPr>
          <a:xfrm>
            <a:off x="6821848" y="5559865"/>
            <a:ext cx="0" cy="7666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D6464F81-42C7-90F0-59BB-12E5891EA877}"/>
              </a:ext>
            </a:extLst>
          </p:cNvPr>
          <p:cNvGrpSpPr/>
          <p:nvPr/>
        </p:nvGrpSpPr>
        <p:grpSpPr>
          <a:xfrm>
            <a:off x="5038980" y="3467170"/>
            <a:ext cx="8175646" cy="2112951"/>
            <a:chOff x="4256481" y="2817159"/>
            <a:chExt cx="8175646" cy="2112951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5" name="3D 模型 24">
                  <a:extLst>
                    <a:ext uri="{FF2B5EF4-FFF2-40B4-BE49-F238E27FC236}">
                      <a16:creationId xmlns:a16="http://schemas.microsoft.com/office/drawing/2014/main" id="{2A6EAA99-1FB4-4BAA-438B-D83D802ADDE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01804845"/>
                    </p:ext>
                  </p:extLst>
                </p:nvPr>
              </p:nvGraphicFramePr>
              <p:xfrm flipH="1">
                <a:off x="4256481" y="2817159"/>
                <a:ext cx="1959556" cy="2112951"/>
              </p:xfrm>
              <a:graphic>
                <a:graphicData uri="http://schemas.microsoft.com/office/drawing/2017/model3d">
                  <am3d:model3d r:embed="rId3">
                    <am3d:spPr>
                      <a:xfrm flipH="1">
                        <a:off x="0" y="0"/>
                        <a:ext cx="1959556" cy="2112951"/>
                      </a:xfrm>
                      <a:prstGeom prst="rect">
                        <a:avLst/>
                      </a:prstGeom>
                    </am3d:spPr>
                    <am3d:camera>
                      <am3d:pos x="0" y="0" z="4769886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254470014" d="1000000"/>
                      <am3d:preTrans dx="10451548" dy="-1387706" dz="-1832895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3914447" ay="-1413570" az="2154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331637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5" name="3D 模型 24">
                  <a:extLst>
                    <a:ext uri="{FF2B5EF4-FFF2-40B4-BE49-F238E27FC236}">
                      <a16:creationId xmlns:a16="http://schemas.microsoft.com/office/drawing/2014/main" id="{2A6EAA99-1FB4-4BAA-438B-D83D802ADDE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5038980" y="3467170"/>
                  <a:ext cx="1959556" cy="21129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6" name="3D 模型 25">
                  <a:extLst>
                    <a:ext uri="{FF2B5EF4-FFF2-40B4-BE49-F238E27FC236}">
                      <a16:creationId xmlns:a16="http://schemas.microsoft.com/office/drawing/2014/main" id="{E623F269-AD51-89EE-9D72-E510086379B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7217334"/>
                    </p:ext>
                  </p:extLst>
                </p:nvPr>
              </p:nvGraphicFramePr>
              <p:xfrm flipH="1">
                <a:off x="4881676" y="2817159"/>
                <a:ext cx="1959556" cy="2112951"/>
              </p:xfrm>
              <a:graphic>
                <a:graphicData uri="http://schemas.microsoft.com/office/drawing/2017/model3d">
                  <am3d:model3d r:embed="rId3">
                    <am3d:spPr>
                      <a:xfrm flipH="1">
                        <a:off x="0" y="0"/>
                        <a:ext cx="1959556" cy="2112951"/>
                      </a:xfrm>
                      <a:prstGeom prst="rect">
                        <a:avLst/>
                      </a:prstGeom>
                    </am3d:spPr>
                    <am3d:camera>
                      <am3d:pos x="0" y="0" z="4769886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254470014" d="1000000"/>
                      <am3d:preTrans dx="10451548" dy="-1387706" dz="-1832895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3914447" ay="-1413570" az="2154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331637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6" name="3D 模型 25">
                  <a:extLst>
                    <a:ext uri="{FF2B5EF4-FFF2-40B4-BE49-F238E27FC236}">
                      <a16:creationId xmlns:a16="http://schemas.microsoft.com/office/drawing/2014/main" id="{E623F269-AD51-89EE-9D72-E510086379B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5664175" y="3467170"/>
                  <a:ext cx="1959556" cy="21129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7" name="3D 模型 26">
                  <a:extLst>
                    <a:ext uri="{FF2B5EF4-FFF2-40B4-BE49-F238E27FC236}">
                      <a16:creationId xmlns:a16="http://schemas.microsoft.com/office/drawing/2014/main" id="{503FED59-4BD7-5B68-C12A-CB2EE6B3986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835834896"/>
                    </p:ext>
                  </p:extLst>
                </p:nvPr>
              </p:nvGraphicFramePr>
              <p:xfrm flipH="1">
                <a:off x="5500521" y="2817159"/>
                <a:ext cx="1959556" cy="2112951"/>
              </p:xfrm>
              <a:graphic>
                <a:graphicData uri="http://schemas.microsoft.com/office/drawing/2017/model3d">
                  <am3d:model3d r:embed="rId3">
                    <am3d:spPr>
                      <a:xfrm flipH="1">
                        <a:off x="0" y="0"/>
                        <a:ext cx="1959556" cy="2112951"/>
                      </a:xfrm>
                      <a:prstGeom prst="rect">
                        <a:avLst/>
                      </a:prstGeom>
                    </am3d:spPr>
                    <am3d:camera>
                      <am3d:pos x="0" y="0" z="4769886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254470014" d="1000000"/>
                      <am3d:preTrans dx="10451548" dy="-1387706" dz="-1832895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3914447" ay="-1413570" az="2154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331637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7" name="3D 模型 26">
                  <a:extLst>
                    <a:ext uri="{FF2B5EF4-FFF2-40B4-BE49-F238E27FC236}">
                      <a16:creationId xmlns:a16="http://schemas.microsoft.com/office/drawing/2014/main" id="{503FED59-4BD7-5B68-C12A-CB2EE6B3986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6283020" y="3467170"/>
                  <a:ext cx="1959556" cy="21129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8" name="3D 模型 27">
                  <a:extLst>
                    <a:ext uri="{FF2B5EF4-FFF2-40B4-BE49-F238E27FC236}">
                      <a16:creationId xmlns:a16="http://schemas.microsoft.com/office/drawing/2014/main" id="{325CDB6D-4A74-B5F1-054E-F6AB0AB37E6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78958331"/>
                    </p:ext>
                  </p:extLst>
                </p:nvPr>
              </p:nvGraphicFramePr>
              <p:xfrm flipH="1">
                <a:off x="6121036" y="2817159"/>
                <a:ext cx="1959556" cy="2112951"/>
              </p:xfrm>
              <a:graphic>
                <a:graphicData uri="http://schemas.microsoft.com/office/drawing/2017/model3d">
                  <am3d:model3d r:embed="rId3">
                    <am3d:spPr>
                      <a:xfrm flipH="1">
                        <a:off x="0" y="0"/>
                        <a:ext cx="1959556" cy="2112951"/>
                      </a:xfrm>
                      <a:prstGeom prst="rect">
                        <a:avLst/>
                      </a:prstGeom>
                    </am3d:spPr>
                    <am3d:camera>
                      <am3d:pos x="0" y="0" z="4769886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254470014" d="1000000"/>
                      <am3d:preTrans dx="10451548" dy="-1387706" dz="-1832895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3914447" ay="-1413570" az="2154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331637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8" name="3D 模型 27">
                  <a:extLst>
                    <a:ext uri="{FF2B5EF4-FFF2-40B4-BE49-F238E27FC236}">
                      <a16:creationId xmlns:a16="http://schemas.microsoft.com/office/drawing/2014/main" id="{325CDB6D-4A74-B5F1-054E-F6AB0AB37E6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6903535" y="3467170"/>
                  <a:ext cx="1959556" cy="21129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9" name="3D 模型 28">
                  <a:extLst>
                    <a:ext uri="{FF2B5EF4-FFF2-40B4-BE49-F238E27FC236}">
                      <a16:creationId xmlns:a16="http://schemas.microsoft.com/office/drawing/2014/main" id="{58971EA1-D8F8-CDD6-F8E8-E59A85C85CE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67717110"/>
                    </p:ext>
                  </p:extLst>
                </p:nvPr>
              </p:nvGraphicFramePr>
              <p:xfrm flipH="1">
                <a:off x="6745681" y="2817159"/>
                <a:ext cx="1959556" cy="2112951"/>
              </p:xfrm>
              <a:graphic>
                <a:graphicData uri="http://schemas.microsoft.com/office/drawing/2017/model3d">
                  <am3d:model3d r:embed="rId3">
                    <am3d:spPr>
                      <a:xfrm flipH="1">
                        <a:off x="0" y="0"/>
                        <a:ext cx="1959556" cy="2112951"/>
                      </a:xfrm>
                      <a:prstGeom prst="rect">
                        <a:avLst/>
                      </a:prstGeom>
                    </am3d:spPr>
                    <am3d:camera>
                      <am3d:pos x="0" y="0" z="4769886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254470014" d="1000000"/>
                      <am3d:preTrans dx="10451548" dy="-1387706" dz="-1832895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3914447" ay="-1413570" az="2154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331637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9" name="3D 模型 28">
                  <a:extLst>
                    <a:ext uri="{FF2B5EF4-FFF2-40B4-BE49-F238E27FC236}">
                      <a16:creationId xmlns:a16="http://schemas.microsoft.com/office/drawing/2014/main" id="{58971EA1-D8F8-CDD6-F8E8-E59A85C85CE0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7528180" y="3467170"/>
                  <a:ext cx="1959556" cy="21129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30" name="3D 模型 29">
                  <a:extLst>
                    <a:ext uri="{FF2B5EF4-FFF2-40B4-BE49-F238E27FC236}">
                      <a16:creationId xmlns:a16="http://schemas.microsoft.com/office/drawing/2014/main" id="{5E52FD1A-3273-6F2C-C1D7-59278E0B581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279874798"/>
                    </p:ext>
                  </p:extLst>
                </p:nvPr>
              </p:nvGraphicFramePr>
              <p:xfrm flipH="1">
                <a:off x="7370876" y="2817159"/>
                <a:ext cx="1959556" cy="2112951"/>
              </p:xfrm>
              <a:graphic>
                <a:graphicData uri="http://schemas.microsoft.com/office/drawing/2017/model3d">
                  <am3d:model3d r:embed="rId3">
                    <am3d:spPr>
                      <a:xfrm flipH="1">
                        <a:off x="0" y="0"/>
                        <a:ext cx="1959556" cy="2112951"/>
                      </a:xfrm>
                      <a:prstGeom prst="rect">
                        <a:avLst/>
                      </a:prstGeom>
                    </am3d:spPr>
                    <am3d:camera>
                      <am3d:pos x="0" y="0" z="4769886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254470014" d="1000000"/>
                      <am3d:preTrans dx="10451548" dy="-1387706" dz="-1832895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3914447" ay="-1413570" az="2154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331637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30" name="3D 模型 29">
                  <a:extLst>
                    <a:ext uri="{FF2B5EF4-FFF2-40B4-BE49-F238E27FC236}">
                      <a16:creationId xmlns:a16="http://schemas.microsoft.com/office/drawing/2014/main" id="{5E52FD1A-3273-6F2C-C1D7-59278E0B581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8153375" y="3467170"/>
                  <a:ext cx="1959556" cy="21129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31" name="3D 模型 30">
                  <a:extLst>
                    <a:ext uri="{FF2B5EF4-FFF2-40B4-BE49-F238E27FC236}">
                      <a16:creationId xmlns:a16="http://schemas.microsoft.com/office/drawing/2014/main" id="{DF07A69D-30AF-228F-553A-70D6F8E8D0D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82439828"/>
                    </p:ext>
                  </p:extLst>
                </p:nvPr>
              </p:nvGraphicFramePr>
              <p:xfrm flipH="1">
                <a:off x="7989721" y="2817159"/>
                <a:ext cx="1959556" cy="2112951"/>
              </p:xfrm>
              <a:graphic>
                <a:graphicData uri="http://schemas.microsoft.com/office/drawing/2017/model3d">
                  <am3d:model3d r:embed="rId3">
                    <am3d:spPr>
                      <a:xfrm flipH="1">
                        <a:off x="0" y="0"/>
                        <a:ext cx="1959556" cy="2112951"/>
                      </a:xfrm>
                      <a:prstGeom prst="rect">
                        <a:avLst/>
                      </a:prstGeom>
                    </am3d:spPr>
                    <am3d:camera>
                      <am3d:pos x="0" y="0" z="4769886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254470014" d="1000000"/>
                      <am3d:preTrans dx="10451548" dy="-1387706" dz="-1832895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3914447" ay="-1413570" az="2154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331637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31" name="3D 模型 30">
                  <a:extLst>
                    <a:ext uri="{FF2B5EF4-FFF2-40B4-BE49-F238E27FC236}">
                      <a16:creationId xmlns:a16="http://schemas.microsoft.com/office/drawing/2014/main" id="{DF07A69D-30AF-228F-553A-70D6F8E8D0D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8772220" y="3467170"/>
                  <a:ext cx="1959556" cy="21129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32" name="3D 模型 31">
                  <a:extLst>
                    <a:ext uri="{FF2B5EF4-FFF2-40B4-BE49-F238E27FC236}">
                      <a16:creationId xmlns:a16="http://schemas.microsoft.com/office/drawing/2014/main" id="{40350237-FAA8-3599-314E-03A01E0E9A3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97193340"/>
                    </p:ext>
                  </p:extLst>
                </p:nvPr>
              </p:nvGraphicFramePr>
              <p:xfrm flipH="1">
                <a:off x="8610236" y="2817159"/>
                <a:ext cx="1959556" cy="2112951"/>
              </p:xfrm>
              <a:graphic>
                <a:graphicData uri="http://schemas.microsoft.com/office/drawing/2017/model3d">
                  <am3d:model3d r:embed="rId3">
                    <am3d:spPr>
                      <a:xfrm flipH="1">
                        <a:off x="0" y="0"/>
                        <a:ext cx="1959556" cy="2112951"/>
                      </a:xfrm>
                      <a:prstGeom prst="rect">
                        <a:avLst/>
                      </a:prstGeom>
                    </am3d:spPr>
                    <am3d:camera>
                      <am3d:pos x="0" y="0" z="4769886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254470014" d="1000000"/>
                      <am3d:preTrans dx="10451548" dy="-1387706" dz="-1832895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3914447" ay="-1413570" az="2154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331637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32" name="3D 模型 31">
                  <a:extLst>
                    <a:ext uri="{FF2B5EF4-FFF2-40B4-BE49-F238E27FC236}">
                      <a16:creationId xmlns:a16="http://schemas.microsoft.com/office/drawing/2014/main" id="{40350237-FAA8-3599-314E-03A01E0E9A3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9392735" y="3467170"/>
                  <a:ext cx="1959556" cy="21129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33" name="3D 模型 32">
                  <a:extLst>
                    <a:ext uri="{FF2B5EF4-FFF2-40B4-BE49-F238E27FC236}">
                      <a16:creationId xmlns:a16="http://schemas.microsoft.com/office/drawing/2014/main" id="{B17C376F-B144-2BFB-B83D-ECE966514BE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94378865"/>
                    </p:ext>
                  </p:extLst>
                </p:nvPr>
              </p:nvGraphicFramePr>
              <p:xfrm flipH="1">
                <a:off x="9228531" y="2817159"/>
                <a:ext cx="1959556" cy="2112951"/>
              </p:xfrm>
              <a:graphic>
                <a:graphicData uri="http://schemas.microsoft.com/office/drawing/2017/model3d">
                  <am3d:model3d r:embed="rId3">
                    <am3d:spPr>
                      <a:xfrm flipH="1">
                        <a:off x="0" y="0"/>
                        <a:ext cx="1959556" cy="2112951"/>
                      </a:xfrm>
                      <a:prstGeom prst="rect">
                        <a:avLst/>
                      </a:prstGeom>
                    </am3d:spPr>
                    <am3d:camera>
                      <am3d:pos x="0" y="0" z="4769886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254470014" d="1000000"/>
                      <am3d:preTrans dx="10451548" dy="-1387706" dz="-1832895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3914447" ay="-1413570" az="2154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331637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33" name="3D 模型 32">
                  <a:extLst>
                    <a:ext uri="{FF2B5EF4-FFF2-40B4-BE49-F238E27FC236}">
                      <a16:creationId xmlns:a16="http://schemas.microsoft.com/office/drawing/2014/main" id="{B17C376F-B144-2BFB-B83D-ECE966514BE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10011030" y="3467170"/>
                  <a:ext cx="1959556" cy="21129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34" name="3D 模型 33">
                  <a:extLst>
                    <a:ext uri="{FF2B5EF4-FFF2-40B4-BE49-F238E27FC236}">
                      <a16:creationId xmlns:a16="http://schemas.microsoft.com/office/drawing/2014/main" id="{9AEAC56C-CF4F-F16F-A6B2-1C095D37DB3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48406605"/>
                    </p:ext>
                  </p:extLst>
                </p:nvPr>
              </p:nvGraphicFramePr>
              <p:xfrm flipH="1">
                <a:off x="9853726" y="2817159"/>
                <a:ext cx="1959556" cy="2112951"/>
              </p:xfrm>
              <a:graphic>
                <a:graphicData uri="http://schemas.microsoft.com/office/drawing/2017/model3d">
                  <am3d:model3d r:embed="rId3">
                    <am3d:spPr>
                      <a:xfrm flipH="1">
                        <a:off x="0" y="0"/>
                        <a:ext cx="1959556" cy="2112951"/>
                      </a:xfrm>
                      <a:prstGeom prst="rect">
                        <a:avLst/>
                      </a:prstGeom>
                    </am3d:spPr>
                    <am3d:camera>
                      <am3d:pos x="0" y="0" z="4769886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254470014" d="1000000"/>
                      <am3d:preTrans dx="10451548" dy="-1387706" dz="-1832895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3914447" ay="-1413570" az="2154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331637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34" name="3D 模型 33">
                  <a:extLst>
                    <a:ext uri="{FF2B5EF4-FFF2-40B4-BE49-F238E27FC236}">
                      <a16:creationId xmlns:a16="http://schemas.microsoft.com/office/drawing/2014/main" id="{9AEAC56C-CF4F-F16F-A6B2-1C095D37DB34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10636225" y="3467170"/>
                  <a:ext cx="1959556" cy="21129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35" name="3D 模型 34">
                  <a:extLst>
                    <a:ext uri="{FF2B5EF4-FFF2-40B4-BE49-F238E27FC236}">
                      <a16:creationId xmlns:a16="http://schemas.microsoft.com/office/drawing/2014/main" id="{0528EC85-336F-C264-707A-EF33D570787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17277998"/>
                    </p:ext>
                  </p:extLst>
                </p:nvPr>
              </p:nvGraphicFramePr>
              <p:xfrm flipH="1">
                <a:off x="10472571" y="2817159"/>
                <a:ext cx="1959556" cy="2112951"/>
              </p:xfrm>
              <a:graphic>
                <a:graphicData uri="http://schemas.microsoft.com/office/drawing/2017/model3d">
                  <am3d:model3d r:embed="rId3">
                    <am3d:spPr>
                      <a:xfrm flipH="1">
                        <a:off x="0" y="0"/>
                        <a:ext cx="1959556" cy="2112951"/>
                      </a:xfrm>
                      <a:prstGeom prst="rect">
                        <a:avLst/>
                      </a:prstGeom>
                    </am3d:spPr>
                    <am3d:camera>
                      <am3d:pos x="0" y="0" z="47698864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254470014" d="1000000"/>
                      <am3d:preTrans dx="10451548" dy="-1387706" dz="-18328954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-3914447" ay="-1413570" az="21540000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3316379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35" name="3D 模型 34">
                  <a:extLst>
                    <a:ext uri="{FF2B5EF4-FFF2-40B4-BE49-F238E27FC236}">
                      <a16:creationId xmlns:a16="http://schemas.microsoft.com/office/drawing/2014/main" id="{0528EC85-336F-C264-707A-EF33D570787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flipH="1">
                  <a:off x="11255070" y="3467170"/>
                  <a:ext cx="1959556" cy="211295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23A94EFC-8ECA-22FB-F096-350B8505E9F4}"/>
              </a:ext>
            </a:extLst>
          </p:cNvPr>
          <p:cNvGrpSpPr/>
          <p:nvPr/>
        </p:nvGrpSpPr>
        <p:grpSpPr>
          <a:xfrm>
            <a:off x="-3161671" y="4129073"/>
            <a:ext cx="9158998" cy="1292248"/>
            <a:chOff x="180501" y="3587909"/>
            <a:chExt cx="9158998" cy="1292248"/>
          </a:xfrm>
        </p:grpSpPr>
        <p:sp>
          <p:nvSpPr>
            <p:cNvPr id="2" name="梯形 1">
              <a:extLst>
                <a:ext uri="{FF2B5EF4-FFF2-40B4-BE49-F238E27FC236}">
                  <a16:creationId xmlns:a16="http://schemas.microsoft.com/office/drawing/2014/main" id="{0D5D4F2B-0485-BD96-499A-0D19239C7B80}"/>
                </a:ext>
              </a:extLst>
            </p:cNvPr>
            <p:cNvSpPr>
              <a:spLocks/>
            </p:cNvSpPr>
            <p:nvPr/>
          </p:nvSpPr>
          <p:spPr>
            <a:xfrm flipV="1">
              <a:off x="190918" y="4408993"/>
              <a:ext cx="9141437" cy="471164"/>
            </a:xfrm>
            <a:custGeom>
              <a:avLst/>
              <a:gdLst>
                <a:gd name="connsiteX0" fmla="*/ 0 w 9158016"/>
                <a:gd name="connsiteY0" fmla="*/ 648395 h 648395"/>
                <a:gd name="connsiteX1" fmla="*/ 66850 w 9158016"/>
                <a:gd name="connsiteY1" fmla="*/ 0 h 648395"/>
                <a:gd name="connsiteX2" fmla="*/ 9091166 w 9158016"/>
                <a:gd name="connsiteY2" fmla="*/ 0 h 648395"/>
                <a:gd name="connsiteX3" fmla="*/ 9158016 w 9158016"/>
                <a:gd name="connsiteY3" fmla="*/ 648395 h 648395"/>
                <a:gd name="connsiteX4" fmla="*/ 0 w 9158016"/>
                <a:gd name="connsiteY4" fmla="*/ 648395 h 648395"/>
                <a:gd name="connsiteX0" fmla="*/ 0 w 9158016"/>
                <a:gd name="connsiteY0" fmla="*/ 648395 h 648395"/>
                <a:gd name="connsiteX1" fmla="*/ 66850 w 9158016"/>
                <a:gd name="connsiteY1" fmla="*/ 0 h 648395"/>
                <a:gd name="connsiteX2" fmla="*/ 9091166 w 9158016"/>
                <a:gd name="connsiteY2" fmla="*/ 0 h 648395"/>
                <a:gd name="connsiteX3" fmla="*/ 9158016 w 9158016"/>
                <a:gd name="connsiteY3" fmla="*/ 648395 h 648395"/>
                <a:gd name="connsiteX4" fmla="*/ 5884591 w 9158016"/>
                <a:gd name="connsiteY4" fmla="*/ 648391 h 648395"/>
                <a:gd name="connsiteX5" fmla="*/ 0 w 9158016"/>
                <a:gd name="connsiteY5" fmla="*/ 648395 h 648395"/>
                <a:gd name="connsiteX0" fmla="*/ 0 w 9158016"/>
                <a:gd name="connsiteY0" fmla="*/ 648395 h 648395"/>
                <a:gd name="connsiteX1" fmla="*/ 66850 w 9158016"/>
                <a:gd name="connsiteY1" fmla="*/ 0 h 648395"/>
                <a:gd name="connsiteX2" fmla="*/ 5856016 w 9158016"/>
                <a:gd name="connsiteY2" fmla="*/ 3866 h 648395"/>
                <a:gd name="connsiteX3" fmla="*/ 9091166 w 9158016"/>
                <a:gd name="connsiteY3" fmla="*/ 0 h 648395"/>
                <a:gd name="connsiteX4" fmla="*/ 9158016 w 9158016"/>
                <a:gd name="connsiteY4" fmla="*/ 648395 h 648395"/>
                <a:gd name="connsiteX5" fmla="*/ 5884591 w 9158016"/>
                <a:gd name="connsiteY5" fmla="*/ 648391 h 648395"/>
                <a:gd name="connsiteX6" fmla="*/ 0 w 9158016"/>
                <a:gd name="connsiteY6" fmla="*/ 648395 h 648395"/>
                <a:gd name="connsiteX0" fmla="*/ 0 w 9158016"/>
                <a:gd name="connsiteY0" fmla="*/ 648395 h 648395"/>
                <a:gd name="connsiteX1" fmla="*/ 66850 w 9158016"/>
                <a:gd name="connsiteY1" fmla="*/ 0 h 648395"/>
                <a:gd name="connsiteX2" fmla="*/ 5856016 w 9158016"/>
                <a:gd name="connsiteY2" fmla="*/ 18154 h 648395"/>
                <a:gd name="connsiteX3" fmla="*/ 9091166 w 9158016"/>
                <a:gd name="connsiteY3" fmla="*/ 0 h 648395"/>
                <a:gd name="connsiteX4" fmla="*/ 9158016 w 9158016"/>
                <a:gd name="connsiteY4" fmla="*/ 648395 h 648395"/>
                <a:gd name="connsiteX5" fmla="*/ 5884591 w 9158016"/>
                <a:gd name="connsiteY5" fmla="*/ 648391 h 648395"/>
                <a:gd name="connsiteX6" fmla="*/ 0 w 9158016"/>
                <a:gd name="connsiteY6" fmla="*/ 648395 h 648395"/>
                <a:gd name="connsiteX0" fmla="*/ 0 w 9158016"/>
                <a:gd name="connsiteY0" fmla="*/ 648395 h 648395"/>
                <a:gd name="connsiteX1" fmla="*/ 66850 w 9158016"/>
                <a:gd name="connsiteY1" fmla="*/ 0 h 648395"/>
                <a:gd name="connsiteX2" fmla="*/ 5856016 w 9158016"/>
                <a:gd name="connsiteY2" fmla="*/ 18154 h 648395"/>
                <a:gd name="connsiteX3" fmla="*/ 6171135 w 9158016"/>
                <a:gd name="connsiteY3" fmla="*/ 18153 h 648395"/>
                <a:gd name="connsiteX4" fmla="*/ 9091166 w 9158016"/>
                <a:gd name="connsiteY4" fmla="*/ 0 h 648395"/>
                <a:gd name="connsiteX5" fmla="*/ 9158016 w 9158016"/>
                <a:gd name="connsiteY5" fmla="*/ 648395 h 648395"/>
                <a:gd name="connsiteX6" fmla="*/ 5884591 w 9158016"/>
                <a:gd name="connsiteY6" fmla="*/ 648391 h 648395"/>
                <a:gd name="connsiteX7" fmla="*/ 0 w 9158016"/>
                <a:gd name="connsiteY7" fmla="*/ 648395 h 648395"/>
                <a:gd name="connsiteX0" fmla="*/ 0 w 9158016"/>
                <a:gd name="connsiteY0" fmla="*/ 648395 h 648395"/>
                <a:gd name="connsiteX1" fmla="*/ 66850 w 9158016"/>
                <a:gd name="connsiteY1" fmla="*/ 0 h 648395"/>
                <a:gd name="connsiteX2" fmla="*/ 5856016 w 9158016"/>
                <a:gd name="connsiteY2" fmla="*/ 18154 h 648395"/>
                <a:gd name="connsiteX3" fmla="*/ 6173516 w 9158016"/>
                <a:gd name="connsiteY3" fmla="*/ 130071 h 648395"/>
                <a:gd name="connsiteX4" fmla="*/ 9091166 w 9158016"/>
                <a:gd name="connsiteY4" fmla="*/ 0 h 648395"/>
                <a:gd name="connsiteX5" fmla="*/ 9158016 w 9158016"/>
                <a:gd name="connsiteY5" fmla="*/ 648395 h 648395"/>
                <a:gd name="connsiteX6" fmla="*/ 5884591 w 9158016"/>
                <a:gd name="connsiteY6" fmla="*/ 648391 h 648395"/>
                <a:gd name="connsiteX7" fmla="*/ 0 w 9158016"/>
                <a:gd name="connsiteY7" fmla="*/ 648395 h 648395"/>
                <a:gd name="connsiteX0" fmla="*/ 0 w 9158016"/>
                <a:gd name="connsiteY0" fmla="*/ 648395 h 651566"/>
                <a:gd name="connsiteX1" fmla="*/ 66850 w 9158016"/>
                <a:gd name="connsiteY1" fmla="*/ 0 h 651566"/>
                <a:gd name="connsiteX2" fmla="*/ 5856016 w 9158016"/>
                <a:gd name="connsiteY2" fmla="*/ 18154 h 651566"/>
                <a:gd name="connsiteX3" fmla="*/ 6173516 w 9158016"/>
                <a:gd name="connsiteY3" fmla="*/ 130071 h 651566"/>
                <a:gd name="connsiteX4" fmla="*/ 9091166 w 9158016"/>
                <a:gd name="connsiteY4" fmla="*/ 0 h 651566"/>
                <a:gd name="connsiteX5" fmla="*/ 9158016 w 9158016"/>
                <a:gd name="connsiteY5" fmla="*/ 648395 h 651566"/>
                <a:gd name="connsiteX6" fmla="*/ 6194947 w 9158016"/>
                <a:gd name="connsiteY6" fmla="*/ 651566 h 651566"/>
                <a:gd name="connsiteX7" fmla="*/ 5884591 w 9158016"/>
                <a:gd name="connsiteY7" fmla="*/ 648391 h 651566"/>
                <a:gd name="connsiteX8" fmla="*/ 0 w 9158016"/>
                <a:gd name="connsiteY8" fmla="*/ 648395 h 651566"/>
                <a:gd name="connsiteX0" fmla="*/ 0 w 9158016"/>
                <a:gd name="connsiteY0" fmla="*/ 648395 h 749197"/>
                <a:gd name="connsiteX1" fmla="*/ 66850 w 9158016"/>
                <a:gd name="connsiteY1" fmla="*/ 0 h 749197"/>
                <a:gd name="connsiteX2" fmla="*/ 5856016 w 9158016"/>
                <a:gd name="connsiteY2" fmla="*/ 18154 h 749197"/>
                <a:gd name="connsiteX3" fmla="*/ 6173516 w 9158016"/>
                <a:gd name="connsiteY3" fmla="*/ 130071 h 749197"/>
                <a:gd name="connsiteX4" fmla="*/ 9091166 w 9158016"/>
                <a:gd name="connsiteY4" fmla="*/ 0 h 749197"/>
                <a:gd name="connsiteX5" fmla="*/ 9158016 w 9158016"/>
                <a:gd name="connsiteY5" fmla="*/ 648395 h 749197"/>
                <a:gd name="connsiteX6" fmla="*/ 6197329 w 9158016"/>
                <a:gd name="connsiteY6" fmla="*/ 749197 h 749197"/>
                <a:gd name="connsiteX7" fmla="*/ 5884591 w 9158016"/>
                <a:gd name="connsiteY7" fmla="*/ 648391 h 749197"/>
                <a:gd name="connsiteX8" fmla="*/ 0 w 9158016"/>
                <a:gd name="connsiteY8" fmla="*/ 648395 h 749197"/>
                <a:gd name="connsiteX0" fmla="*/ 0 w 9158016"/>
                <a:gd name="connsiteY0" fmla="*/ 648395 h 749197"/>
                <a:gd name="connsiteX1" fmla="*/ 66850 w 9158016"/>
                <a:gd name="connsiteY1" fmla="*/ 0 h 749197"/>
                <a:gd name="connsiteX2" fmla="*/ 5856016 w 9158016"/>
                <a:gd name="connsiteY2" fmla="*/ 18154 h 749197"/>
                <a:gd name="connsiteX3" fmla="*/ 6173516 w 9158016"/>
                <a:gd name="connsiteY3" fmla="*/ 130071 h 749197"/>
                <a:gd name="connsiteX4" fmla="*/ 9091166 w 9158016"/>
                <a:gd name="connsiteY4" fmla="*/ 0 h 749197"/>
                <a:gd name="connsiteX5" fmla="*/ 9158016 w 9158016"/>
                <a:gd name="connsiteY5" fmla="*/ 648395 h 749197"/>
                <a:gd name="connsiteX6" fmla="*/ 6197329 w 9158016"/>
                <a:gd name="connsiteY6" fmla="*/ 749197 h 749197"/>
                <a:gd name="connsiteX7" fmla="*/ 5886973 w 9158016"/>
                <a:gd name="connsiteY7" fmla="*/ 655535 h 749197"/>
                <a:gd name="connsiteX8" fmla="*/ 0 w 9158016"/>
                <a:gd name="connsiteY8" fmla="*/ 648395 h 749197"/>
                <a:gd name="connsiteX0" fmla="*/ 0 w 9158016"/>
                <a:gd name="connsiteY0" fmla="*/ 648395 h 749197"/>
                <a:gd name="connsiteX1" fmla="*/ 78756 w 9158016"/>
                <a:gd name="connsiteY1" fmla="*/ 2381 h 749197"/>
                <a:gd name="connsiteX2" fmla="*/ 5856016 w 9158016"/>
                <a:gd name="connsiteY2" fmla="*/ 18154 h 749197"/>
                <a:gd name="connsiteX3" fmla="*/ 6173516 w 9158016"/>
                <a:gd name="connsiteY3" fmla="*/ 130071 h 749197"/>
                <a:gd name="connsiteX4" fmla="*/ 9091166 w 9158016"/>
                <a:gd name="connsiteY4" fmla="*/ 0 h 749197"/>
                <a:gd name="connsiteX5" fmla="*/ 9158016 w 9158016"/>
                <a:gd name="connsiteY5" fmla="*/ 648395 h 749197"/>
                <a:gd name="connsiteX6" fmla="*/ 6197329 w 9158016"/>
                <a:gd name="connsiteY6" fmla="*/ 749197 h 749197"/>
                <a:gd name="connsiteX7" fmla="*/ 5886973 w 9158016"/>
                <a:gd name="connsiteY7" fmla="*/ 655535 h 749197"/>
                <a:gd name="connsiteX8" fmla="*/ 0 w 9158016"/>
                <a:gd name="connsiteY8" fmla="*/ 648395 h 749197"/>
                <a:gd name="connsiteX0" fmla="*/ 0 w 9158016"/>
                <a:gd name="connsiteY0" fmla="*/ 648395 h 749197"/>
                <a:gd name="connsiteX1" fmla="*/ 78756 w 9158016"/>
                <a:gd name="connsiteY1" fmla="*/ 2381 h 749197"/>
                <a:gd name="connsiteX2" fmla="*/ 5858397 w 9158016"/>
                <a:gd name="connsiteY2" fmla="*/ 18154 h 749197"/>
                <a:gd name="connsiteX3" fmla="*/ 6173516 w 9158016"/>
                <a:gd name="connsiteY3" fmla="*/ 130071 h 749197"/>
                <a:gd name="connsiteX4" fmla="*/ 9091166 w 9158016"/>
                <a:gd name="connsiteY4" fmla="*/ 0 h 749197"/>
                <a:gd name="connsiteX5" fmla="*/ 9158016 w 9158016"/>
                <a:gd name="connsiteY5" fmla="*/ 648395 h 749197"/>
                <a:gd name="connsiteX6" fmla="*/ 6197329 w 9158016"/>
                <a:gd name="connsiteY6" fmla="*/ 749197 h 749197"/>
                <a:gd name="connsiteX7" fmla="*/ 5886973 w 9158016"/>
                <a:gd name="connsiteY7" fmla="*/ 655535 h 749197"/>
                <a:gd name="connsiteX8" fmla="*/ 0 w 9158016"/>
                <a:gd name="connsiteY8" fmla="*/ 648395 h 749197"/>
                <a:gd name="connsiteX0" fmla="*/ 0 w 9158016"/>
                <a:gd name="connsiteY0" fmla="*/ 648395 h 753170"/>
                <a:gd name="connsiteX1" fmla="*/ 78756 w 9158016"/>
                <a:gd name="connsiteY1" fmla="*/ 2381 h 753170"/>
                <a:gd name="connsiteX2" fmla="*/ 5858397 w 9158016"/>
                <a:gd name="connsiteY2" fmla="*/ 18154 h 753170"/>
                <a:gd name="connsiteX3" fmla="*/ 6173516 w 9158016"/>
                <a:gd name="connsiteY3" fmla="*/ 130071 h 753170"/>
                <a:gd name="connsiteX4" fmla="*/ 9091166 w 9158016"/>
                <a:gd name="connsiteY4" fmla="*/ 0 h 753170"/>
                <a:gd name="connsiteX5" fmla="*/ 9158016 w 9158016"/>
                <a:gd name="connsiteY5" fmla="*/ 753170 h 753170"/>
                <a:gd name="connsiteX6" fmla="*/ 6197329 w 9158016"/>
                <a:gd name="connsiteY6" fmla="*/ 749197 h 753170"/>
                <a:gd name="connsiteX7" fmla="*/ 5886973 w 9158016"/>
                <a:gd name="connsiteY7" fmla="*/ 655535 h 753170"/>
                <a:gd name="connsiteX8" fmla="*/ 0 w 9158016"/>
                <a:gd name="connsiteY8" fmla="*/ 648395 h 753170"/>
                <a:gd name="connsiteX0" fmla="*/ 0 w 9158016"/>
                <a:gd name="connsiteY0" fmla="*/ 646014 h 750789"/>
                <a:gd name="connsiteX1" fmla="*/ 78756 w 9158016"/>
                <a:gd name="connsiteY1" fmla="*/ 0 h 750789"/>
                <a:gd name="connsiteX2" fmla="*/ 5858397 w 9158016"/>
                <a:gd name="connsiteY2" fmla="*/ 15773 h 750789"/>
                <a:gd name="connsiteX3" fmla="*/ 6173516 w 9158016"/>
                <a:gd name="connsiteY3" fmla="*/ 127690 h 750789"/>
                <a:gd name="connsiteX4" fmla="*/ 9074498 w 9158016"/>
                <a:gd name="connsiteY4" fmla="*/ 128588 h 750789"/>
                <a:gd name="connsiteX5" fmla="*/ 9158016 w 9158016"/>
                <a:gd name="connsiteY5" fmla="*/ 750789 h 750789"/>
                <a:gd name="connsiteX6" fmla="*/ 6197329 w 9158016"/>
                <a:gd name="connsiteY6" fmla="*/ 746816 h 750789"/>
                <a:gd name="connsiteX7" fmla="*/ 5886973 w 9158016"/>
                <a:gd name="connsiteY7" fmla="*/ 653154 h 750789"/>
                <a:gd name="connsiteX8" fmla="*/ 0 w 9158016"/>
                <a:gd name="connsiteY8" fmla="*/ 646014 h 750789"/>
                <a:gd name="connsiteX0" fmla="*/ 0 w 9148491"/>
                <a:gd name="connsiteY0" fmla="*/ 642334 h 750789"/>
                <a:gd name="connsiteX1" fmla="*/ 69231 w 9148491"/>
                <a:gd name="connsiteY1" fmla="*/ 0 h 750789"/>
                <a:gd name="connsiteX2" fmla="*/ 5848872 w 9148491"/>
                <a:gd name="connsiteY2" fmla="*/ 15773 h 750789"/>
                <a:gd name="connsiteX3" fmla="*/ 6163991 w 9148491"/>
                <a:gd name="connsiteY3" fmla="*/ 127690 h 750789"/>
                <a:gd name="connsiteX4" fmla="*/ 9064973 w 9148491"/>
                <a:gd name="connsiteY4" fmla="*/ 128588 h 750789"/>
                <a:gd name="connsiteX5" fmla="*/ 9148491 w 9148491"/>
                <a:gd name="connsiteY5" fmla="*/ 750789 h 750789"/>
                <a:gd name="connsiteX6" fmla="*/ 6187804 w 9148491"/>
                <a:gd name="connsiteY6" fmla="*/ 746816 h 750789"/>
                <a:gd name="connsiteX7" fmla="*/ 5877448 w 9148491"/>
                <a:gd name="connsiteY7" fmla="*/ 653154 h 750789"/>
                <a:gd name="connsiteX8" fmla="*/ 0 w 9148491"/>
                <a:gd name="connsiteY8" fmla="*/ 642334 h 750789"/>
                <a:gd name="connsiteX0" fmla="*/ 0 w 9148491"/>
                <a:gd name="connsiteY0" fmla="*/ 642334 h 750789"/>
                <a:gd name="connsiteX1" fmla="*/ 69231 w 9148491"/>
                <a:gd name="connsiteY1" fmla="*/ 0 h 750789"/>
                <a:gd name="connsiteX2" fmla="*/ 5870303 w 9148491"/>
                <a:gd name="connsiteY2" fmla="*/ 15773 h 750789"/>
                <a:gd name="connsiteX3" fmla="*/ 6163991 w 9148491"/>
                <a:gd name="connsiteY3" fmla="*/ 127690 h 750789"/>
                <a:gd name="connsiteX4" fmla="*/ 9064973 w 9148491"/>
                <a:gd name="connsiteY4" fmla="*/ 128588 h 750789"/>
                <a:gd name="connsiteX5" fmla="*/ 9148491 w 9148491"/>
                <a:gd name="connsiteY5" fmla="*/ 750789 h 750789"/>
                <a:gd name="connsiteX6" fmla="*/ 6187804 w 9148491"/>
                <a:gd name="connsiteY6" fmla="*/ 746816 h 750789"/>
                <a:gd name="connsiteX7" fmla="*/ 5877448 w 9148491"/>
                <a:gd name="connsiteY7" fmla="*/ 653154 h 750789"/>
                <a:gd name="connsiteX8" fmla="*/ 0 w 9148491"/>
                <a:gd name="connsiteY8" fmla="*/ 642334 h 750789"/>
                <a:gd name="connsiteX0" fmla="*/ 0 w 9148491"/>
                <a:gd name="connsiteY0" fmla="*/ 642334 h 750789"/>
                <a:gd name="connsiteX1" fmla="*/ 69231 w 9148491"/>
                <a:gd name="connsiteY1" fmla="*/ 0 h 750789"/>
                <a:gd name="connsiteX2" fmla="*/ 5870303 w 9148491"/>
                <a:gd name="connsiteY2" fmla="*/ 15773 h 750789"/>
                <a:gd name="connsiteX3" fmla="*/ 6187803 w 9148491"/>
                <a:gd name="connsiteY3" fmla="*/ 167656 h 750789"/>
                <a:gd name="connsiteX4" fmla="*/ 9064973 w 9148491"/>
                <a:gd name="connsiteY4" fmla="*/ 128588 h 750789"/>
                <a:gd name="connsiteX5" fmla="*/ 9148491 w 9148491"/>
                <a:gd name="connsiteY5" fmla="*/ 750789 h 750789"/>
                <a:gd name="connsiteX6" fmla="*/ 6187804 w 9148491"/>
                <a:gd name="connsiteY6" fmla="*/ 746816 h 750789"/>
                <a:gd name="connsiteX7" fmla="*/ 5877448 w 9148491"/>
                <a:gd name="connsiteY7" fmla="*/ 653154 h 750789"/>
                <a:gd name="connsiteX8" fmla="*/ 0 w 9148491"/>
                <a:gd name="connsiteY8" fmla="*/ 642334 h 750789"/>
                <a:gd name="connsiteX0" fmla="*/ 0 w 9148491"/>
                <a:gd name="connsiteY0" fmla="*/ 642334 h 790779"/>
                <a:gd name="connsiteX1" fmla="*/ 69231 w 9148491"/>
                <a:gd name="connsiteY1" fmla="*/ 0 h 790779"/>
                <a:gd name="connsiteX2" fmla="*/ 5870303 w 9148491"/>
                <a:gd name="connsiteY2" fmla="*/ 15773 h 790779"/>
                <a:gd name="connsiteX3" fmla="*/ 6187803 w 9148491"/>
                <a:gd name="connsiteY3" fmla="*/ 167656 h 790779"/>
                <a:gd name="connsiteX4" fmla="*/ 9064973 w 9148491"/>
                <a:gd name="connsiteY4" fmla="*/ 128588 h 790779"/>
                <a:gd name="connsiteX5" fmla="*/ 9148491 w 9148491"/>
                <a:gd name="connsiteY5" fmla="*/ 750789 h 790779"/>
                <a:gd name="connsiteX6" fmla="*/ 6190185 w 9148491"/>
                <a:gd name="connsiteY6" fmla="*/ 790779 h 790779"/>
                <a:gd name="connsiteX7" fmla="*/ 5877448 w 9148491"/>
                <a:gd name="connsiteY7" fmla="*/ 653154 h 790779"/>
                <a:gd name="connsiteX8" fmla="*/ 0 w 9148491"/>
                <a:gd name="connsiteY8" fmla="*/ 642334 h 790779"/>
                <a:gd name="connsiteX0" fmla="*/ 0 w 9146110"/>
                <a:gd name="connsiteY0" fmla="*/ 642334 h 794750"/>
                <a:gd name="connsiteX1" fmla="*/ 69231 w 9146110"/>
                <a:gd name="connsiteY1" fmla="*/ 0 h 794750"/>
                <a:gd name="connsiteX2" fmla="*/ 5870303 w 9146110"/>
                <a:gd name="connsiteY2" fmla="*/ 15773 h 794750"/>
                <a:gd name="connsiteX3" fmla="*/ 6187803 w 9146110"/>
                <a:gd name="connsiteY3" fmla="*/ 167656 h 794750"/>
                <a:gd name="connsiteX4" fmla="*/ 9064973 w 9146110"/>
                <a:gd name="connsiteY4" fmla="*/ 128588 h 794750"/>
                <a:gd name="connsiteX5" fmla="*/ 9146110 w 9146110"/>
                <a:gd name="connsiteY5" fmla="*/ 794750 h 794750"/>
                <a:gd name="connsiteX6" fmla="*/ 6190185 w 9146110"/>
                <a:gd name="connsiteY6" fmla="*/ 790779 h 794750"/>
                <a:gd name="connsiteX7" fmla="*/ 5877448 w 9146110"/>
                <a:gd name="connsiteY7" fmla="*/ 653154 h 794750"/>
                <a:gd name="connsiteX8" fmla="*/ 0 w 9146110"/>
                <a:gd name="connsiteY8" fmla="*/ 642334 h 794750"/>
                <a:gd name="connsiteX0" fmla="*/ 0 w 9146110"/>
                <a:gd name="connsiteY0" fmla="*/ 642334 h 794750"/>
                <a:gd name="connsiteX1" fmla="*/ 69231 w 9146110"/>
                <a:gd name="connsiteY1" fmla="*/ 0 h 794750"/>
                <a:gd name="connsiteX2" fmla="*/ 5870303 w 9146110"/>
                <a:gd name="connsiteY2" fmla="*/ 15773 h 794750"/>
                <a:gd name="connsiteX3" fmla="*/ 6187803 w 9146110"/>
                <a:gd name="connsiteY3" fmla="*/ 167656 h 794750"/>
                <a:gd name="connsiteX4" fmla="*/ 9064973 w 9146110"/>
                <a:gd name="connsiteY4" fmla="*/ 168554 h 794750"/>
                <a:gd name="connsiteX5" fmla="*/ 9146110 w 9146110"/>
                <a:gd name="connsiteY5" fmla="*/ 794750 h 794750"/>
                <a:gd name="connsiteX6" fmla="*/ 6190185 w 9146110"/>
                <a:gd name="connsiteY6" fmla="*/ 790779 h 794750"/>
                <a:gd name="connsiteX7" fmla="*/ 5877448 w 9146110"/>
                <a:gd name="connsiteY7" fmla="*/ 653154 h 794750"/>
                <a:gd name="connsiteX8" fmla="*/ 0 w 9146110"/>
                <a:gd name="connsiteY8" fmla="*/ 642334 h 794750"/>
                <a:gd name="connsiteX0" fmla="*/ 0 w 9141348"/>
                <a:gd name="connsiteY0" fmla="*/ 642334 h 790779"/>
                <a:gd name="connsiteX1" fmla="*/ 69231 w 9141348"/>
                <a:gd name="connsiteY1" fmla="*/ 0 h 790779"/>
                <a:gd name="connsiteX2" fmla="*/ 5870303 w 9141348"/>
                <a:gd name="connsiteY2" fmla="*/ 15773 h 790779"/>
                <a:gd name="connsiteX3" fmla="*/ 6187803 w 9141348"/>
                <a:gd name="connsiteY3" fmla="*/ 167656 h 790779"/>
                <a:gd name="connsiteX4" fmla="*/ 9064973 w 9141348"/>
                <a:gd name="connsiteY4" fmla="*/ 168554 h 790779"/>
                <a:gd name="connsiteX5" fmla="*/ 9141348 w 9141348"/>
                <a:gd name="connsiteY5" fmla="*/ 786758 h 790779"/>
                <a:gd name="connsiteX6" fmla="*/ 6190185 w 9141348"/>
                <a:gd name="connsiteY6" fmla="*/ 790779 h 790779"/>
                <a:gd name="connsiteX7" fmla="*/ 5877448 w 9141348"/>
                <a:gd name="connsiteY7" fmla="*/ 653154 h 790779"/>
                <a:gd name="connsiteX8" fmla="*/ 0 w 9141348"/>
                <a:gd name="connsiteY8" fmla="*/ 642334 h 79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41348" h="790779">
                  <a:moveTo>
                    <a:pt x="0" y="642334"/>
                  </a:moveTo>
                  <a:lnTo>
                    <a:pt x="69231" y="0"/>
                  </a:lnTo>
                  <a:lnTo>
                    <a:pt x="5870303" y="15773"/>
                  </a:lnTo>
                  <a:lnTo>
                    <a:pt x="6187803" y="167656"/>
                  </a:lnTo>
                  <a:lnTo>
                    <a:pt x="9064973" y="168554"/>
                  </a:lnTo>
                  <a:lnTo>
                    <a:pt x="9141348" y="786758"/>
                  </a:lnTo>
                  <a:lnTo>
                    <a:pt x="6190185" y="790779"/>
                  </a:lnTo>
                  <a:lnTo>
                    <a:pt x="5877448" y="653154"/>
                  </a:lnTo>
                  <a:lnTo>
                    <a:pt x="0" y="642334"/>
                  </a:lnTo>
                  <a:close/>
                </a:path>
              </a:pathLst>
            </a:custGeom>
            <a:gradFill flip="none" rotWithShape="1">
              <a:gsLst>
                <a:gs pos="44000">
                  <a:srgbClr val="4C4B4D"/>
                </a:gs>
                <a:gs pos="37000">
                  <a:srgbClr val="333233"/>
                </a:gs>
                <a:gs pos="27000">
                  <a:srgbClr val="4B4A4C"/>
                </a:gs>
                <a:gs pos="34000">
                  <a:srgbClr val="1F1F1F"/>
                </a:gs>
                <a:gs pos="2000">
                  <a:srgbClr val="918E92">
                    <a:shade val="30000"/>
                    <a:satMod val="115000"/>
                  </a:srgbClr>
                </a:gs>
                <a:gs pos="78000">
                  <a:srgbClr val="545255">
                    <a:lumMod val="90000"/>
                    <a:lumOff val="10000"/>
                  </a:srgbClr>
                </a:gs>
                <a:gs pos="100000">
                  <a:srgbClr val="535154">
                    <a:lumMod val="70000"/>
                    <a:lumOff val="30000"/>
                  </a:srgb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梯形 19">
              <a:extLst>
                <a:ext uri="{FF2B5EF4-FFF2-40B4-BE49-F238E27FC236}">
                  <a16:creationId xmlns:a16="http://schemas.microsoft.com/office/drawing/2014/main" id="{5A2943F1-9ADA-62B9-7601-1DA0FCC140F3}"/>
                </a:ext>
              </a:extLst>
            </p:cNvPr>
            <p:cNvSpPr>
              <a:spLocks/>
            </p:cNvSpPr>
            <p:nvPr/>
          </p:nvSpPr>
          <p:spPr>
            <a:xfrm>
              <a:off x="180501" y="3587909"/>
              <a:ext cx="9158998" cy="915472"/>
            </a:xfrm>
            <a:custGeom>
              <a:avLst/>
              <a:gdLst>
                <a:gd name="connsiteX0" fmla="*/ 0 w 9154236"/>
                <a:gd name="connsiteY0" fmla="*/ 915472 h 915472"/>
                <a:gd name="connsiteX1" fmla="*/ 819219 w 9154236"/>
                <a:gd name="connsiteY1" fmla="*/ 0 h 915472"/>
                <a:gd name="connsiteX2" fmla="*/ 8335017 w 9154236"/>
                <a:gd name="connsiteY2" fmla="*/ 0 h 915472"/>
                <a:gd name="connsiteX3" fmla="*/ 9154236 w 9154236"/>
                <a:gd name="connsiteY3" fmla="*/ 915472 h 915472"/>
                <a:gd name="connsiteX4" fmla="*/ 0 w 9154236"/>
                <a:gd name="connsiteY4" fmla="*/ 915472 h 915472"/>
                <a:gd name="connsiteX0" fmla="*/ 0 w 9154236"/>
                <a:gd name="connsiteY0" fmla="*/ 915472 h 916268"/>
                <a:gd name="connsiteX1" fmla="*/ 819219 w 9154236"/>
                <a:gd name="connsiteY1" fmla="*/ 0 h 916268"/>
                <a:gd name="connsiteX2" fmla="*/ 8335017 w 9154236"/>
                <a:gd name="connsiteY2" fmla="*/ 0 h 916268"/>
                <a:gd name="connsiteX3" fmla="*/ 9154236 w 9154236"/>
                <a:gd name="connsiteY3" fmla="*/ 915472 h 916268"/>
                <a:gd name="connsiteX4" fmla="*/ 5886278 w 9154236"/>
                <a:gd name="connsiteY4" fmla="*/ 916268 h 916268"/>
                <a:gd name="connsiteX5" fmla="*/ 0 w 9154236"/>
                <a:gd name="connsiteY5" fmla="*/ 915472 h 916268"/>
                <a:gd name="connsiteX0" fmla="*/ 0 w 9154236"/>
                <a:gd name="connsiteY0" fmla="*/ 915472 h 916268"/>
                <a:gd name="connsiteX1" fmla="*/ 819219 w 9154236"/>
                <a:gd name="connsiteY1" fmla="*/ 0 h 916268"/>
                <a:gd name="connsiteX2" fmla="*/ 8335017 w 9154236"/>
                <a:gd name="connsiteY2" fmla="*/ 0 h 916268"/>
                <a:gd name="connsiteX3" fmla="*/ 9154236 w 9154236"/>
                <a:gd name="connsiteY3" fmla="*/ 915472 h 916268"/>
                <a:gd name="connsiteX4" fmla="*/ 6205365 w 9154236"/>
                <a:gd name="connsiteY4" fmla="*/ 913887 h 916268"/>
                <a:gd name="connsiteX5" fmla="*/ 5886278 w 9154236"/>
                <a:gd name="connsiteY5" fmla="*/ 916268 h 916268"/>
                <a:gd name="connsiteX6" fmla="*/ 0 w 9154236"/>
                <a:gd name="connsiteY6" fmla="*/ 915472 h 916268"/>
                <a:gd name="connsiteX0" fmla="*/ 0 w 9154236"/>
                <a:gd name="connsiteY0" fmla="*/ 915985 h 916781"/>
                <a:gd name="connsiteX1" fmla="*/ 819219 w 9154236"/>
                <a:gd name="connsiteY1" fmla="*/ 513 h 916781"/>
                <a:gd name="connsiteX2" fmla="*/ 5548140 w 9154236"/>
                <a:gd name="connsiteY2" fmla="*/ 0 h 916781"/>
                <a:gd name="connsiteX3" fmla="*/ 8335017 w 9154236"/>
                <a:gd name="connsiteY3" fmla="*/ 513 h 916781"/>
                <a:gd name="connsiteX4" fmla="*/ 9154236 w 9154236"/>
                <a:gd name="connsiteY4" fmla="*/ 915985 h 916781"/>
                <a:gd name="connsiteX5" fmla="*/ 6205365 w 9154236"/>
                <a:gd name="connsiteY5" fmla="*/ 914400 h 916781"/>
                <a:gd name="connsiteX6" fmla="*/ 5886278 w 9154236"/>
                <a:gd name="connsiteY6" fmla="*/ 916781 h 916781"/>
                <a:gd name="connsiteX7" fmla="*/ 0 w 9154236"/>
                <a:gd name="connsiteY7" fmla="*/ 915985 h 916781"/>
                <a:gd name="connsiteX0" fmla="*/ 0 w 9154236"/>
                <a:gd name="connsiteY0" fmla="*/ 915985 h 916781"/>
                <a:gd name="connsiteX1" fmla="*/ 819219 w 9154236"/>
                <a:gd name="connsiteY1" fmla="*/ 513 h 916781"/>
                <a:gd name="connsiteX2" fmla="*/ 5548140 w 9154236"/>
                <a:gd name="connsiteY2" fmla="*/ 0 h 916781"/>
                <a:gd name="connsiteX3" fmla="*/ 5857703 w 9154236"/>
                <a:gd name="connsiteY3" fmla="*/ 1 h 916781"/>
                <a:gd name="connsiteX4" fmla="*/ 8335017 w 9154236"/>
                <a:gd name="connsiteY4" fmla="*/ 513 h 916781"/>
                <a:gd name="connsiteX5" fmla="*/ 9154236 w 9154236"/>
                <a:gd name="connsiteY5" fmla="*/ 915985 h 916781"/>
                <a:gd name="connsiteX6" fmla="*/ 6205365 w 9154236"/>
                <a:gd name="connsiteY6" fmla="*/ 914400 h 916781"/>
                <a:gd name="connsiteX7" fmla="*/ 5886278 w 9154236"/>
                <a:gd name="connsiteY7" fmla="*/ 916781 h 916781"/>
                <a:gd name="connsiteX8" fmla="*/ 0 w 9154236"/>
                <a:gd name="connsiteY8" fmla="*/ 915985 h 916781"/>
                <a:gd name="connsiteX0" fmla="*/ 0 w 9154236"/>
                <a:gd name="connsiteY0" fmla="*/ 915984 h 916780"/>
                <a:gd name="connsiteX1" fmla="*/ 819219 w 9154236"/>
                <a:gd name="connsiteY1" fmla="*/ 512 h 916780"/>
                <a:gd name="connsiteX2" fmla="*/ 5545759 w 9154236"/>
                <a:gd name="connsiteY2" fmla="*/ 7143 h 916780"/>
                <a:gd name="connsiteX3" fmla="*/ 5857703 w 9154236"/>
                <a:gd name="connsiteY3" fmla="*/ 0 h 916780"/>
                <a:gd name="connsiteX4" fmla="*/ 8335017 w 9154236"/>
                <a:gd name="connsiteY4" fmla="*/ 512 h 916780"/>
                <a:gd name="connsiteX5" fmla="*/ 9154236 w 9154236"/>
                <a:gd name="connsiteY5" fmla="*/ 915984 h 916780"/>
                <a:gd name="connsiteX6" fmla="*/ 6205365 w 9154236"/>
                <a:gd name="connsiteY6" fmla="*/ 914399 h 916780"/>
                <a:gd name="connsiteX7" fmla="*/ 5886278 w 9154236"/>
                <a:gd name="connsiteY7" fmla="*/ 916780 h 916780"/>
                <a:gd name="connsiteX8" fmla="*/ 0 w 9154236"/>
                <a:gd name="connsiteY8" fmla="*/ 915984 h 916780"/>
                <a:gd name="connsiteX0" fmla="*/ 0 w 9154236"/>
                <a:gd name="connsiteY0" fmla="*/ 915472 h 916268"/>
                <a:gd name="connsiteX1" fmla="*/ 819219 w 9154236"/>
                <a:gd name="connsiteY1" fmla="*/ 0 h 916268"/>
                <a:gd name="connsiteX2" fmla="*/ 5545759 w 9154236"/>
                <a:gd name="connsiteY2" fmla="*/ 6631 h 916268"/>
                <a:gd name="connsiteX3" fmla="*/ 5855322 w 9154236"/>
                <a:gd name="connsiteY3" fmla="*/ 66163 h 916268"/>
                <a:gd name="connsiteX4" fmla="*/ 8335017 w 9154236"/>
                <a:gd name="connsiteY4" fmla="*/ 0 h 916268"/>
                <a:gd name="connsiteX5" fmla="*/ 9154236 w 9154236"/>
                <a:gd name="connsiteY5" fmla="*/ 915472 h 916268"/>
                <a:gd name="connsiteX6" fmla="*/ 6205365 w 9154236"/>
                <a:gd name="connsiteY6" fmla="*/ 913887 h 916268"/>
                <a:gd name="connsiteX7" fmla="*/ 5886278 w 9154236"/>
                <a:gd name="connsiteY7" fmla="*/ 916268 h 916268"/>
                <a:gd name="connsiteX8" fmla="*/ 0 w 9154236"/>
                <a:gd name="connsiteY8" fmla="*/ 915472 h 916268"/>
                <a:gd name="connsiteX0" fmla="*/ 0 w 9154236"/>
                <a:gd name="connsiteY0" fmla="*/ 915472 h 915472"/>
                <a:gd name="connsiteX1" fmla="*/ 819219 w 9154236"/>
                <a:gd name="connsiteY1" fmla="*/ 0 h 915472"/>
                <a:gd name="connsiteX2" fmla="*/ 5545759 w 9154236"/>
                <a:gd name="connsiteY2" fmla="*/ 6631 h 915472"/>
                <a:gd name="connsiteX3" fmla="*/ 5855322 w 9154236"/>
                <a:gd name="connsiteY3" fmla="*/ 66163 h 915472"/>
                <a:gd name="connsiteX4" fmla="*/ 8335017 w 9154236"/>
                <a:gd name="connsiteY4" fmla="*/ 0 h 915472"/>
                <a:gd name="connsiteX5" fmla="*/ 9154236 w 9154236"/>
                <a:gd name="connsiteY5" fmla="*/ 915472 h 915472"/>
                <a:gd name="connsiteX6" fmla="*/ 6205365 w 9154236"/>
                <a:gd name="connsiteY6" fmla="*/ 913887 h 915472"/>
                <a:gd name="connsiteX7" fmla="*/ 5888659 w 9154236"/>
                <a:gd name="connsiteY7" fmla="*/ 906743 h 915472"/>
                <a:gd name="connsiteX8" fmla="*/ 0 w 9154236"/>
                <a:gd name="connsiteY8" fmla="*/ 915472 h 915472"/>
                <a:gd name="connsiteX0" fmla="*/ 0 w 9154236"/>
                <a:gd name="connsiteY0" fmla="*/ 915472 h 915472"/>
                <a:gd name="connsiteX1" fmla="*/ 819219 w 9154236"/>
                <a:gd name="connsiteY1" fmla="*/ 0 h 915472"/>
                <a:gd name="connsiteX2" fmla="*/ 5545759 w 9154236"/>
                <a:gd name="connsiteY2" fmla="*/ 6631 h 915472"/>
                <a:gd name="connsiteX3" fmla="*/ 5855322 w 9154236"/>
                <a:gd name="connsiteY3" fmla="*/ 66163 h 915472"/>
                <a:gd name="connsiteX4" fmla="*/ 8335017 w 9154236"/>
                <a:gd name="connsiteY4" fmla="*/ 0 h 915472"/>
                <a:gd name="connsiteX5" fmla="*/ 9154236 w 9154236"/>
                <a:gd name="connsiteY5" fmla="*/ 915472 h 915472"/>
                <a:gd name="connsiteX6" fmla="*/ 6205365 w 9154236"/>
                <a:gd name="connsiteY6" fmla="*/ 809112 h 915472"/>
                <a:gd name="connsiteX7" fmla="*/ 5888659 w 9154236"/>
                <a:gd name="connsiteY7" fmla="*/ 906743 h 915472"/>
                <a:gd name="connsiteX8" fmla="*/ 0 w 9154236"/>
                <a:gd name="connsiteY8" fmla="*/ 915472 h 915472"/>
                <a:gd name="connsiteX0" fmla="*/ 0 w 9154236"/>
                <a:gd name="connsiteY0" fmla="*/ 915472 h 915472"/>
                <a:gd name="connsiteX1" fmla="*/ 819219 w 9154236"/>
                <a:gd name="connsiteY1" fmla="*/ 0 h 915472"/>
                <a:gd name="connsiteX2" fmla="*/ 5545759 w 9154236"/>
                <a:gd name="connsiteY2" fmla="*/ 6631 h 915472"/>
                <a:gd name="connsiteX3" fmla="*/ 5855322 w 9154236"/>
                <a:gd name="connsiteY3" fmla="*/ 66163 h 915472"/>
                <a:gd name="connsiteX4" fmla="*/ 8335017 w 9154236"/>
                <a:gd name="connsiteY4" fmla="*/ 0 h 915472"/>
                <a:gd name="connsiteX5" fmla="*/ 9154236 w 9154236"/>
                <a:gd name="connsiteY5" fmla="*/ 915472 h 915472"/>
                <a:gd name="connsiteX6" fmla="*/ 6205365 w 9154236"/>
                <a:gd name="connsiteY6" fmla="*/ 813874 h 915472"/>
                <a:gd name="connsiteX7" fmla="*/ 5888659 w 9154236"/>
                <a:gd name="connsiteY7" fmla="*/ 906743 h 915472"/>
                <a:gd name="connsiteX8" fmla="*/ 0 w 9154236"/>
                <a:gd name="connsiteY8" fmla="*/ 915472 h 915472"/>
                <a:gd name="connsiteX0" fmla="*/ 0 w 9154236"/>
                <a:gd name="connsiteY0" fmla="*/ 915472 h 915472"/>
                <a:gd name="connsiteX1" fmla="*/ 819219 w 9154236"/>
                <a:gd name="connsiteY1" fmla="*/ 0 h 915472"/>
                <a:gd name="connsiteX2" fmla="*/ 5545759 w 9154236"/>
                <a:gd name="connsiteY2" fmla="*/ 6631 h 915472"/>
                <a:gd name="connsiteX3" fmla="*/ 5855322 w 9154236"/>
                <a:gd name="connsiteY3" fmla="*/ 66163 h 915472"/>
                <a:gd name="connsiteX4" fmla="*/ 8335017 w 9154236"/>
                <a:gd name="connsiteY4" fmla="*/ 0 h 915472"/>
                <a:gd name="connsiteX5" fmla="*/ 9154236 w 9154236"/>
                <a:gd name="connsiteY5" fmla="*/ 915472 h 915472"/>
                <a:gd name="connsiteX6" fmla="*/ 6207746 w 9154236"/>
                <a:gd name="connsiteY6" fmla="*/ 809112 h 915472"/>
                <a:gd name="connsiteX7" fmla="*/ 5888659 w 9154236"/>
                <a:gd name="connsiteY7" fmla="*/ 906743 h 915472"/>
                <a:gd name="connsiteX8" fmla="*/ 0 w 9154236"/>
                <a:gd name="connsiteY8" fmla="*/ 915472 h 915472"/>
                <a:gd name="connsiteX0" fmla="*/ 0 w 9154236"/>
                <a:gd name="connsiteY0" fmla="*/ 915472 h 915472"/>
                <a:gd name="connsiteX1" fmla="*/ 819219 w 9154236"/>
                <a:gd name="connsiteY1" fmla="*/ 0 h 915472"/>
                <a:gd name="connsiteX2" fmla="*/ 5545759 w 9154236"/>
                <a:gd name="connsiteY2" fmla="*/ 6631 h 915472"/>
                <a:gd name="connsiteX3" fmla="*/ 5855322 w 9154236"/>
                <a:gd name="connsiteY3" fmla="*/ 66163 h 915472"/>
                <a:gd name="connsiteX4" fmla="*/ 8335017 w 9154236"/>
                <a:gd name="connsiteY4" fmla="*/ 0 h 915472"/>
                <a:gd name="connsiteX5" fmla="*/ 9154236 w 9154236"/>
                <a:gd name="connsiteY5" fmla="*/ 915472 h 915472"/>
                <a:gd name="connsiteX6" fmla="*/ 6205365 w 9154236"/>
                <a:gd name="connsiteY6" fmla="*/ 811493 h 915472"/>
                <a:gd name="connsiteX7" fmla="*/ 5888659 w 9154236"/>
                <a:gd name="connsiteY7" fmla="*/ 906743 h 915472"/>
                <a:gd name="connsiteX8" fmla="*/ 0 w 9154236"/>
                <a:gd name="connsiteY8" fmla="*/ 915472 h 915472"/>
                <a:gd name="connsiteX0" fmla="*/ 0 w 9156617"/>
                <a:gd name="connsiteY0" fmla="*/ 915472 h 915472"/>
                <a:gd name="connsiteX1" fmla="*/ 819219 w 9156617"/>
                <a:gd name="connsiteY1" fmla="*/ 0 h 915472"/>
                <a:gd name="connsiteX2" fmla="*/ 5545759 w 9156617"/>
                <a:gd name="connsiteY2" fmla="*/ 6631 h 915472"/>
                <a:gd name="connsiteX3" fmla="*/ 5855322 w 9156617"/>
                <a:gd name="connsiteY3" fmla="*/ 66163 h 915472"/>
                <a:gd name="connsiteX4" fmla="*/ 8335017 w 9156617"/>
                <a:gd name="connsiteY4" fmla="*/ 0 h 915472"/>
                <a:gd name="connsiteX5" fmla="*/ 9156617 w 9156617"/>
                <a:gd name="connsiteY5" fmla="*/ 813079 h 915472"/>
                <a:gd name="connsiteX6" fmla="*/ 6205365 w 9156617"/>
                <a:gd name="connsiteY6" fmla="*/ 811493 h 915472"/>
                <a:gd name="connsiteX7" fmla="*/ 5888659 w 9156617"/>
                <a:gd name="connsiteY7" fmla="*/ 906743 h 915472"/>
                <a:gd name="connsiteX8" fmla="*/ 0 w 9156617"/>
                <a:gd name="connsiteY8" fmla="*/ 915472 h 915472"/>
                <a:gd name="connsiteX0" fmla="*/ 0 w 9154236"/>
                <a:gd name="connsiteY0" fmla="*/ 915472 h 915472"/>
                <a:gd name="connsiteX1" fmla="*/ 819219 w 9154236"/>
                <a:gd name="connsiteY1" fmla="*/ 0 h 915472"/>
                <a:gd name="connsiteX2" fmla="*/ 5545759 w 9154236"/>
                <a:gd name="connsiteY2" fmla="*/ 6631 h 915472"/>
                <a:gd name="connsiteX3" fmla="*/ 5855322 w 9154236"/>
                <a:gd name="connsiteY3" fmla="*/ 66163 h 915472"/>
                <a:gd name="connsiteX4" fmla="*/ 8335017 w 9154236"/>
                <a:gd name="connsiteY4" fmla="*/ 0 h 915472"/>
                <a:gd name="connsiteX5" fmla="*/ 9154236 w 9154236"/>
                <a:gd name="connsiteY5" fmla="*/ 810698 h 915472"/>
                <a:gd name="connsiteX6" fmla="*/ 6205365 w 9154236"/>
                <a:gd name="connsiteY6" fmla="*/ 811493 h 915472"/>
                <a:gd name="connsiteX7" fmla="*/ 5888659 w 9154236"/>
                <a:gd name="connsiteY7" fmla="*/ 906743 h 915472"/>
                <a:gd name="connsiteX8" fmla="*/ 0 w 9154236"/>
                <a:gd name="connsiteY8" fmla="*/ 915472 h 915472"/>
                <a:gd name="connsiteX0" fmla="*/ 0 w 9154236"/>
                <a:gd name="connsiteY0" fmla="*/ 915472 h 915472"/>
                <a:gd name="connsiteX1" fmla="*/ 819219 w 9154236"/>
                <a:gd name="connsiteY1" fmla="*/ 0 h 915472"/>
                <a:gd name="connsiteX2" fmla="*/ 5545759 w 9154236"/>
                <a:gd name="connsiteY2" fmla="*/ 6631 h 915472"/>
                <a:gd name="connsiteX3" fmla="*/ 5855322 w 9154236"/>
                <a:gd name="connsiteY3" fmla="*/ 66163 h 915472"/>
                <a:gd name="connsiteX4" fmla="*/ 8432648 w 9154236"/>
                <a:gd name="connsiteY4" fmla="*/ 66675 h 915472"/>
                <a:gd name="connsiteX5" fmla="*/ 9154236 w 9154236"/>
                <a:gd name="connsiteY5" fmla="*/ 810698 h 915472"/>
                <a:gd name="connsiteX6" fmla="*/ 6205365 w 9154236"/>
                <a:gd name="connsiteY6" fmla="*/ 811493 h 915472"/>
                <a:gd name="connsiteX7" fmla="*/ 5888659 w 9154236"/>
                <a:gd name="connsiteY7" fmla="*/ 906743 h 915472"/>
                <a:gd name="connsiteX8" fmla="*/ 0 w 9154236"/>
                <a:gd name="connsiteY8" fmla="*/ 915472 h 915472"/>
                <a:gd name="connsiteX0" fmla="*/ 0 w 9154236"/>
                <a:gd name="connsiteY0" fmla="*/ 915472 h 915472"/>
                <a:gd name="connsiteX1" fmla="*/ 819219 w 9154236"/>
                <a:gd name="connsiteY1" fmla="*/ 0 h 915472"/>
                <a:gd name="connsiteX2" fmla="*/ 5545759 w 9154236"/>
                <a:gd name="connsiteY2" fmla="*/ 6631 h 915472"/>
                <a:gd name="connsiteX3" fmla="*/ 5855322 w 9154236"/>
                <a:gd name="connsiteY3" fmla="*/ 66163 h 915472"/>
                <a:gd name="connsiteX4" fmla="*/ 8432648 w 9154236"/>
                <a:gd name="connsiteY4" fmla="*/ 69056 h 915472"/>
                <a:gd name="connsiteX5" fmla="*/ 9154236 w 9154236"/>
                <a:gd name="connsiteY5" fmla="*/ 810698 h 915472"/>
                <a:gd name="connsiteX6" fmla="*/ 6205365 w 9154236"/>
                <a:gd name="connsiteY6" fmla="*/ 811493 h 915472"/>
                <a:gd name="connsiteX7" fmla="*/ 5888659 w 9154236"/>
                <a:gd name="connsiteY7" fmla="*/ 906743 h 915472"/>
                <a:gd name="connsiteX8" fmla="*/ 0 w 9154236"/>
                <a:gd name="connsiteY8" fmla="*/ 915472 h 915472"/>
                <a:gd name="connsiteX0" fmla="*/ 0 w 9154236"/>
                <a:gd name="connsiteY0" fmla="*/ 915472 h 915472"/>
                <a:gd name="connsiteX1" fmla="*/ 819219 w 9154236"/>
                <a:gd name="connsiteY1" fmla="*/ 0 h 915472"/>
                <a:gd name="connsiteX2" fmla="*/ 5545759 w 9154236"/>
                <a:gd name="connsiteY2" fmla="*/ 6631 h 915472"/>
                <a:gd name="connsiteX3" fmla="*/ 5855322 w 9154236"/>
                <a:gd name="connsiteY3" fmla="*/ 66163 h 915472"/>
                <a:gd name="connsiteX4" fmla="*/ 8432648 w 9154236"/>
                <a:gd name="connsiteY4" fmla="*/ 66675 h 915472"/>
                <a:gd name="connsiteX5" fmla="*/ 9154236 w 9154236"/>
                <a:gd name="connsiteY5" fmla="*/ 810698 h 915472"/>
                <a:gd name="connsiteX6" fmla="*/ 6205365 w 9154236"/>
                <a:gd name="connsiteY6" fmla="*/ 811493 h 915472"/>
                <a:gd name="connsiteX7" fmla="*/ 5888659 w 9154236"/>
                <a:gd name="connsiteY7" fmla="*/ 906743 h 915472"/>
                <a:gd name="connsiteX8" fmla="*/ 0 w 9154236"/>
                <a:gd name="connsiteY8" fmla="*/ 915472 h 915472"/>
                <a:gd name="connsiteX0" fmla="*/ 0 w 9154236"/>
                <a:gd name="connsiteY0" fmla="*/ 915472 h 915472"/>
                <a:gd name="connsiteX1" fmla="*/ 819219 w 9154236"/>
                <a:gd name="connsiteY1" fmla="*/ 0 h 915472"/>
                <a:gd name="connsiteX2" fmla="*/ 5545759 w 9154236"/>
                <a:gd name="connsiteY2" fmla="*/ 6631 h 915472"/>
                <a:gd name="connsiteX3" fmla="*/ 5855322 w 9154236"/>
                <a:gd name="connsiteY3" fmla="*/ 66163 h 915472"/>
                <a:gd name="connsiteX4" fmla="*/ 8432648 w 9154236"/>
                <a:gd name="connsiteY4" fmla="*/ 66675 h 915472"/>
                <a:gd name="connsiteX5" fmla="*/ 9154236 w 9154236"/>
                <a:gd name="connsiteY5" fmla="*/ 810698 h 915472"/>
                <a:gd name="connsiteX6" fmla="*/ 6205365 w 9154236"/>
                <a:gd name="connsiteY6" fmla="*/ 828161 h 915472"/>
                <a:gd name="connsiteX7" fmla="*/ 5888659 w 9154236"/>
                <a:gd name="connsiteY7" fmla="*/ 906743 h 915472"/>
                <a:gd name="connsiteX8" fmla="*/ 0 w 9154236"/>
                <a:gd name="connsiteY8" fmla="*/ 915472 h 915472"/>
                <a:gd name="connsiteX0" fmla="*/ 0 w 9154236"/>
                <a:gd name="connsiteY0" fmla="*/ 915472 h 915472"/>
                <a:gd name="connsiteX1" fmla="*/ 819219 w 9154236"/>
                <a:gd name="connsiteY1" fmla="*/ 0 h 915472"/>
                <a:gd name="connsiteX2" fmla="*/ 5545759 w 9154236"/>
                <a:gd name="connsiteY2" fmla="*/ 6631 h 915472"/>
                <a:gd name="connsiteX3" fmla="*/ 5855322 w 9154236"/>
                <a:gd name="connsiteY3" fmla="*/ 66163 h 915472"/>
                <a:gd name="connsiteX4" fmla="*/ 8432648 w 9154236"/>
                <a:gd name="connsiteY4" fmla="*/ 66675 h 915472"/>
                <a:gd name="connsiteX5" fmla="*/ 9154236 w 9154236"/>
                <a:gd name="connsiteY5" fmla="*/ 810698 h 915472"/>
                <a:gd name="connsiteX6" fmla="*/ 6205365 w 9154236"/>
                <a:gd name="connsiteY6" fmla="*/ 828161 h 915472"/>
                <a:gd name="connsiteX7" fmla="*/ 5883897 w 9154236"/>
                <a:gd name="connsiteY7" fmla="*/ 909124 h 915472"/>
                <a:gd name="connsiteX8" fmla="*/ 0 w 9154236"/>
                <a:gd name="connsiteY8" fmla="*/ 915472 h 915472"/>
                <a:gd name="connsiteX0" fmla="*/ 0 w 9154236"/>
                <a:gd name="connsiteY0" fmla="*/ 915472 h 915472"/>
                <a:gd name="connsiteX1" fmla="*/ 819219 w 9154236"/>
                <a:gd name="connsiteY1" fmla="*/ 0 h 915472"/>
                <a:gd name="connsiteX2" fmla="*/ 5545759 w 9154236"/>
                <a:gd name="connsiteY2" fmla="*/ 6631 h 915472"/>
                <a:gd name="connsiteX3" fmla="*/ 5855322 w 9154236"/>
                <a:gd name="connsiteY3" fmla="*/ 66163 h 915472"/>
                <a:gd name="connsiteX4" fmla="*/ 8432648 w 9154236"/>
                <a:gd name="connsiteY4" fmla="*/ 66675 h 915472"/>
                <a:gd name="connsiteX5" fmla="*/ 9154236 w 9154236"/>
                <a:gd name="connsiteY5" fmla="*/ 824985 h 915472"/>
                <a:gd name="connsiteX6" fmla="*/ 6205365 w 9154236"/>
                <a:gd name="connsiteY6" fmla="*/ 828161 h 915472"/>
                <a:gd name="connsiteX7" fmla="*/ 5883897 w 9154236"/>
                <a:gd name="connsiteY7" fmla="*/ 909124 h 915472"/>
                <a:gd name="connsiteX8" fmla="*/ 0 w 9154236"/>
                <a:gd name="connsiteY8" fmla="*/ 915472 h 915472"/>
                <a:gd name="connsiteX0" fmla="*/ 0 w 9158998"/>
                <a:gd name="connsiteY0" fmla="*/ 915472 h 915472"/>
                <a:gd name="connsiteX1" fmla="*/ 819219 w 9158998"/>
                <a:gd name="connsiteY1" fmla="*/ 0 h 915472"/>
                <a:gd name="connsiteX2" fmla="*/ 5545759 w 9158998"/>
                <a:gd name="connsiteY2" fmla="*/ 6631 h 915472"/>
                <a:gd name="connsiteX3" fmla="*/ 5855322 w 9158998"/>
                <a:gd name="connsiteY3" fmla="*/ 66163 h 915472"/>
                <a:gd name="connsiteX4" fmla="*/ 8432648 w 9158998"/>
                <a:gd name="connsiteY4" fmla="*/ 66675 h 915472"/>
                <a:gd name="connsiteX5" fmla="*/ 9158998 w 9158998"/>
                <a:gd name="connsiteY5" fmla="*/ 827367 h 915472"/>
                <a:gd name="connsiteX6" fmla="*/ 6205365 w 9158998"/>
                <a:gd name="connsiteY6" fmla="*/ 828161 h 915472"/>
                <a:gd name="connsiteX7" fmla="*/ 5883897 w 9158998"/>
                <a:gd name="connsiteY7" fmla="*/ 909124 h 915472"/>
                <a:gd name="connsiteX8" fmla="*/ 0 w 9158998"/>
                <a:gd name="connsiteY8" fmla="*/ 915472 h 915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8998" h="915472">
                  <a:moveTo>
                    <a:pt x="0" y="915472"/>
                  </a:moveTo>
                  <a:lnTo>
                    <a:pt x="819219" y="0"/>
                  </a:lnTo>
                  <a:lnTo>
                    <a:pt x="5545759" y="6631"/>
                  </a:lnTo>
                  <a:lnTo>
                    <a:pt x="5855322" y="66163"/>
                  </a:lnTo>
                  <a:lnTo>
                    <a:pt x="8432648" y="66675"/>
                  </a:lnTo>
                  <a:lnTo>
                    <a:pt x="9158998" y="827367"/>
                  </a:lnTo>
                  <a:lnTo>
                    <a:pt x="6205365" y="828161"/>
                  </a:lnTo>
                  <a:lnTo>
                    <a:pt x="5883897" y="909124"/>
                  </a:lnTo>
                  <a:lnTo>
                    <a:pt x="0" y="915472"/>
                  </a:lnTo>
                  <a:close/>
                </a:path>
              </a:pathLst>
            </a:custGeom>
            <a:gradFill flip="none" rotWithShape="1">
              <a:gsLst>
                <a:gs pos="16000">
                  <a:srgbClr val="756F6D"/>
                </a:gs>
                <a:gs pos="66000">
                  <a:srgbClr val="756F6D">
                    <a:lumMod val="90000"/>
                    <a:lumOff val="10000"/>
                  </a:srgbClr>
                </a:gs>
                <a:gs pos="88000">
                  <a:srgbClr val="756F6D">
                    <a:lumMod val="75000"/>
                    <a:lumOff val="2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標題 1">
              <a:extLst>
                <a:ext uri="{FF2B5EF4-FFF2-40B4-BE49-F238E27FC236}">
                  <a16:creationId xmlns:a16="http://schemas.microsoft.com/office/drawing/2014/main" id="{9A9746F2-F761-34A7-9FD3-7E85AA31AED2}"/>
                </a:ext>
              </a:extLst>
            </p:cNvPr>
            <p:cNvSpPr txBox="1">
              <a:spLocks/>
            </p:cNvSpPr>
            <p:nvPr/>
          </p:nvSpPr>
          <p:spPr bwMode="white">
            <a:xfrm>
              <a:off x="6432184" y="4420221"/>
              <a:ext cx="1136850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 anchorCtr="0">
              <a:spAutoFit/>
            </a:bodyPr>
            <a:lstStyle>
              <a:lvl1pPr algn="l" defTabSz="84408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2585" b="1" i="0" kern="1200" baseline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defRPr>
              </a:lvl1pPr>
            </a:lstStyle>
            <a:p>
              <a:pPr marL="0" marR="0" lvl="0" indent="0" algn="l" defTabSz="844083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rPr>
                <a:t>溶融</a:t>
              </a:r>
              <a:r>
                <a:rPr kumimoji="1" lang="ja-JP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rPr>
                <a:t>スズ</a:t>
              </a:r>
              <a:endParaRPr kumimoji="1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A06D20-FFA8-C01F-FAD5-16D803717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5EE95E1-C791-3D47-8544-3405A1C8C8DB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10" name="平行四邊形 9">
            <a:extLst>
              <a:ext uri="{FF2B5EF4-FFF2-40B4-BE49-F238E27FC236}">
                <a16:creationId xmlns:a16="http://schemas.microsoft.com/office/drawing/2014/main" id="{251E3E18-2259-495A-9664-677C760D1D75}"/>
              </a:ext>
            </a:extLst>
          </p:cNvPr>
          <p:cNvSpPr/>
          <p:nvPr/>
        </p:nvSpPr>
        <p:spPr>
          <a:xfrm flipV="1">
            <a:off x="-2856511" y="4223786"/>
            <a:ext cx="9389557" cy="655038"/>
          </a:xfrm>
          <a:custGeom>
            <a:avLst/>
            <a:gdLst>
              <a:gd name="connsiteX0" fmla="*/ 0 w 7539207"/>
              <a:gd name="connsiteY0" fmla="*/ 647895 h 647895"/>
              <a:gd name="connsiteX1" fmla="*/ 628633 w 7539207"/>
              <a:gd name="connsiteY1" fmla="*/ 0 h 647895"/>
              <a:gd name="connsiteX2" fmla="*/ 7539207 w 7539207"/>
              <a:gd name="connsiteY2" fmla="*/ 0 h 647895"/>
              <a:gd name="connsiteX3" fmla="*/ 6910574 w 7539207"/>
              <a:gd name="connsiteY3" fmla="*/ 647895 h 647895"/>
              <a:gd name="connsiteX4" fmla="*/ 0 w 7539207"/>
              <a:gd name="connsiteY4" fmla="*/ 647895 h 647895"/>
              <a:gd name="connsiteX0" fmla="*/ 0 w 7539207"/>
              <a:gd name="connsiteY0" fmla="*/ 647895 h 647895"/>
              <a:gd name="connsiteX1" fmla="*/ 615933 w 7539207"/>
              <a:gd name="connsiteY1" fmla="*/ 0 h 647895"/>
              <a:gd name="connsiteX2" fmla="*/ 7539207 w 7539207"/>
              <a:gd name="connsiteY2" fmla="*/ 0 h 647895"/>
              <a:gd name="connsiteX3" fmla="*/ 6910574 w 7539207"/>
              <a:gd name="connsiteY3" fmla="*/ 647895 h 647895"/>
              <a:gd name="connsiteX4" fmla="*/ 0 w 7539207"/>
              <a:gd name="connsiteY4" fmla="*/ 647895 h 647895"/>
              <a:gd name="connsiteX0" fmla="*/ 0 w 7539207"/>
              <a:gd name="connsiteY0" fmla="*/ 654245 h 654245"/>
              <a:gd name="connsiteX1" fmla="*/ 498724 w 7539207"/>
              <a:gd name="connsiteY1" fmla="*/ 0 h 654245"/>
              <a:gd name="connsiteX2" fmla="*/ 7539207 w 7539207"/>
              <a:gd name="connsiteY2" fmla="*/ 6350 h 654245"/>
              <a:gd name="connsiteX3" fmla="*/ 6910574 w 7539207"/>
              <a:gd name="connsiteY3" fmla="*/ 654245 h 654245"/>
              <a:gd name="connsiteX4" fmla="*/ 0 w 7539207"/>
              <a:gd name="connsiteY4" fmla="*/ 654245 h 654245"/>
              <a:gd name="connsiteX0" fmla="*/ 0 w 7539207"/>
              <a:gd name="connsiteY0" fmla="*/ 654245 h 654245"/>
              <a:gd name="connsiteX1" fmla="*/ 498724 w 7539207"/>
              <a:gd name="connsiteY1" fmla="*/ 0 h 654245"/>
              <a:gd name="connsiteX2" fmla="*/ 7539207 w 7539207"/>
              <a:gd name="connsiteY2" fmla="*/ 6350 h 654245"/>
              <a:gd name="connsiteX3" fmla="*/ 7026764 w 7539207"/>
              <a:gd name="connsiteY3" fmla="*/ 654245 h 654245"/>
              <a:gd name="connsiteX4" fmla="*/ 0 w 7539207"/>
              <a:gd name="connsiteY4" fmla="*/ 654245 h 654245"/>
              <a:gd name="connsiteX0" fmla="*/ 0 w 7533474"/>
              <a:gd name="connsiteY0" fmla="*/ 655038 h 655038"/>
              <a:gd name="connsiteX1" fmla="*/ 498724 w 7533474"/>
              <a:gd name="connsiteY1" fmla="*/ 793 h 655038"/>
              <a:gd name="connsiteX2" fmla="*/ 7533474 w 7533474"/>
              <a:gd name="connsiteY2" fmla="*/ 0 h 655038"/>
              <a:gd name="connsiteX3" fmla="*/ 7026764 w 7533474"/>
              <a:gd name="connsiteY3" fmla="*/ 655038 h 655038"/>
              <a:gd name="connsiteX4" fmla="*/ 0 w 7533474"/>
              <a:gd name="connsiteY4" fmla="*/ 655038 h 655038"/>
              <a:gd name="connsiteX0" fmla="*/ 0 w 7535385"/>
              <a:gd name="connsiteY0" fmla="*/ 655038 h 655038"/>
              <a:gd name="connsiteX1" fmla="*/ 498724 w 7535385"/>
              <a:gd name="connsiteY1" fmla="*/ 793 h 655038"/>
              <a:gd name="connsiteX2" fmla="*/ 7535385 w 7535385"/>
              <a:gd name="connsiteY2" fmla="*/ 0 h 655038"/>
              <a:gd name="connsiteX3" fmla="*/ 7026764 w 7535385"/>
              <a:gd name="connsiteY3" fmla="*/ 655038 h 655038"/>
              <a:gd name="connsiteX4" fmla="*/ 0 w 7535385"/>
              <a:gd name="connsiteY4" fmla="*/ 655038 h 655038"/>
              <a:gd name="connsiteX0" fmla="*/ 0 w 7535385"/>
              <a:gd name="connsiteY0" fmla="*/ 655038 h 655038"/>
              <a:gd name="connsiteX1" fmla="*/ 498724 w 7535385"/>
              <a:gd name="connsiteY1" fmla="*/ 793 h 655038"/>
              <a:gd name="connsiteX2" fmla="*/ 7535385 w 7535385"/>
              <a:gd name="connsiteY2" fmla="*/ 0 h 655038"/>
              <a:gd name="connsiteX3" fmla="*/ 7070707 w 7535385"/>
              <a:gd name="connsiteY3" fmla="*/ 592574 h 655038"/>
              <a:gd name="connsiteX4" fmla="*/ 7026764 w 7535385"/>
              <a:gd name="connsiteY4" fmla="*/ 655038 h 655038"/>
              <a:gd name="connsiteX5" fmla="*/ 0 w 7535385"/>
              <a:gd name="connsiteY5" fmla="*/ 655038 h 655038"/>
              <a:gd name="connsiteX0" fmla="*/ 0 w 7535385"/>
              <a:gd name="connsiteY0" fmla="*/ 655038 h 655038"/>
              <a:gd name="connsiteX1" fmla="*/ 498724 w 7535385"/>
              <a:gd name="connsiteY1" fmla="*/ 793 h 655038"/>
              <a:gd name="connsiteX2" fmla="*/ 7535385 w 7535385"/>
              <a:gd name="connsiteY2" fmla="*/ 0 h 655038"/>
              <a:gd name="connsiteX3" fmla="*/ 7150970 w 7535385"/>
              <a:gd name="connsiteY3" fmla="*/ 494943 h 655038"/>
              <a:gd name="connsiteX4" fmla="*/ 7070707 w 7535385"/>
              <a:gd name="connsiteY4" fmla="*/ 592574 h 655038"/>
              <a:gd name="connsiteX5" fmla="*/ 7026764 w 7535385"/>
              <a:gd name="connsiteY5" fmla="*/ 655038 h 655038"/>
              <a:gd name="connsiteX6" fmla="*/ 0 w 7535385"/>
              <a:gd name="connsiteY6" fmla="*/ 655038 h 655038"/>
              <a:gd name="connsiteX0" fmla="*/ 0 w 7535385"/>
              <a:gd name="connsiteY0" fmla="*/ 655038 h 655038"/>
              <a:gd name="connsiteX1" fmla="*/ 498724 w 7535385"/>
              <a:gd name="connsiteY1" fmla="*/ 793 h 655038"/>
              <a:gd name="connsiteX2" fmla="*/ 7535385 w 7535385"/>
              <a:gd name="connsiteY2" fmla="*/ 0 h 655038"/>
              <a:gd name="connsiteX3" fmla="*/ 7439534 w 7535385"/>
              <a:gd name="connsiteY3" fmla="*/ 121086 h 655038"/>
              <a:gd name="connsiteX4" fmla="*/ 7150970 w 7535385"/>
              <a:gd name="connsiteY4" fmla="*/ 494943 h 655038"/>
              <a:gd name="connsiteX5" fmla="*/ 7070707 w 7535385"/>
              <a:gd name="connsiteY5" fmla="*/ 592574 h 655038"/>
              <a:gd name="connsiteX6" fmla="*/ 7026764 w 7535385"/>
              <a:gd name="connsiteY6" fmla="*/ 655038 h 655038"/>
              <a:gd name="connsiteX7" fmla="*/ 0 w 7535385"/>
              <a:gd name="connsiteY7" fmla="*/ 655038 h 655038"/>
              <a:gd name="connsiteX0" fmla="*/ 0 w 7535385"/>
              <a:gd name="connsiteY0" fmla="*/ 655038 h 655038"/>
              <a:gd name="connsiteX1" fmla="*/ 498724 w 7535385"/>
              <a:gd name="connsiteY1" fmla="*/ 793 h 655038"/>
              <a:gd name="connsiteX2" fmla="*/ 7535385 w 7535385"/>
              <a:gd name="connsiteY2" fmla="*/ 0 h 655038"/>
              <a:gd name="connsiteX3" fmla="*/ 7439534 w 7535385"/>
              <a:gd name="connsiteY3" fmla="*/ 121086 h 655038"/>
              <a:gd name="connsiteX4" fmla="*/ 7150970 w 7535385"/>
              <a:gd name="connsiteY4" fmla="*/ 494943 h 655038"/>
              <a:gd name="connsiteX5" fmla="*/ 7011465 w 7535385"/>
              <a:gd name="connsiteY5" fmla="*/ 544949 h 655038"/>
              <a:gd name="connsiteX6" fmla="*/ 7026764 w 7535385"/>
              <a:gd name="connsiteY6" fmla="*/ 655038 h 655038"/>
              <a:gd name="connsiteX7" fmla="*/ 0 w 7535385"/>
              <a:gd name="connsiteY7" fmla="*/ 655038 h 655038"/>
              <a:gd name="connsiteX0" fmla="*/ 0 w 7535385"/>
              <a:gd name="connsiteY0" fmla="*/ 655038 h 655038"/>
              <a:gd name="connsiteX1" fmla="*/ 498724 w 7535385"/>
              <a:gd name="connsiteY1" fmla="*/ 793 h 655038"/>
              <a:gd name="connsiteX2" fmla="*/ 7535385 w 7535385"/>
              <a:gd name="connsiteY2" fmla="*/ 0 h 655038"/>
              <a:gd name="connsiteX3" fmla="*/ 7439534 w 7535385"/>
              <a:gd name="connsiteY3" fmla="*/ 121086 h 655038"/>
              <a:gd name="connsiteX4" fmla="*/ 7141415 w 7535385"/>
              <a:gd name="connsiteY4" fmla="*/ 509230 h 655038"/>
              <a:gd name="connsiteX5" fmla="*/ 7011465 w 7535385"/>
              <a:gd name="connsiteY5" fmla="*/ 544949 h 655038"/>
              <a:gd name="connsiteX6" fmla="*/ 7026764 w 7535385"/>
              <a:gd name="connsiteY6" fmla="*/ 655038 h 655038"/>
              <a:gd name="connsiteX7" fmla="*/ 0 w 7535385"/>
              <a:gd name="connsiteY7" fmla="*/ 655038 h 655038"/>
              <a:gd name="connsiteX0" fmla="*/ 0 w 7535385"/>
              <a:gd name="connsiteY0" fmla="*/ 655038 h 655038"/>
              <a:gd name="connsiteX1" fmla="*/ 498724 w 7535385"/>
              <a:gd name="connsiteY1" fmla="*/ 793 h 655038"/>
              <a:gd name="connsiteX2" fmla="*/ 7535385 w 7535385"/>
              <a:gd name="connsiteY2" fmla="*/ 0 h 655038"/>
              <a:gd name="connsiteX3" fmla="*/ 7439534 w 7535385"/>
              <a:gd name="connsiteY3" fmla="*/ 121086 h 655038"/>
              <a:gd name="connsiteX4" fmla="*/ 7181546 w 7535385"/>
              <a:gd name="connsiteY4" fmla="*/ 456843 h 655038"/>
              <a:gd name="connsiteX5" fmla="*/ 7141415 w 7535385"/>
              <a:gd name="connsiteY5" fmla="*/ 509230 h 655038"/>
              <a:gd name="connsiteX6" fmla="*/ 7011465 w 7535385"/>
              <a:gd name="connsiteY6" fmla="*/ 544949 h 655038"/>
              <a:gd name="connsiteX7" fmla="*/ 7026764 w 7535385"/>
              <a:gd name="connsiteY7" fmla="*/ 655038 h 655038"/>
              <a:gd name="connsiteX8" fmla="*/ 0 w 7535385"/>
              <a:gd name="connsiteY8" fmla="*/ 655038 h 655038"/>
              <a:gd name="connsiteX0" fmla="*/ 0 w 7535385"/>
              <a:gd name="connsiteY0" fmla="*/ 655038 h 655038"/>
              <a:gd name="connsiteX1" fmla="*/ 498724 w 7535385"/>
              <a:gd name="connsiteY1" fmla="*/ 793 h 655038"/>
              <a:gd name="connsiteX2" fmla="*/ 7535385 w 7535385"/>
              <a:gd name="connsiteY2" fmla="*/ 0 h 655038"/>
              <a:gd name="connsiteX3" fmla="*/ 7439534 w 7535385"/>
              <a:gd name="connsiteY3" fmla="*/ 121086 h 655038"/>
              <a:gd name="connsiteX4" fmla="*/ 7135682 w 7535385"/>
              <a:gd name="connsiteY4" fmla="*/ 411599 h 655038"/>
              <a:gd name="connsiteX5" fmla="*/ 7141415 w 7535385"/>
              <a:gd name="connsiteY5" fmla="*/ 509230 h 655038"/>
              <a:gd name="connsiteX6" fmla="*/ 7011465 w 7535385"/>
              <a:gd name="connsiteY6" fmla="*/ 544949 h 655038"/>
              <a:gd name="connsiteX7" fmla="*/ 7026764 w 7535385"/>
              <a:gd name="connsiteY7" fmla="*/ 655038 h 655038"/>
              <a:gd name="connsiteX8" fmla="*/ 0 w 7535385"/>
              <a:gd name="connsiteY8" fmla="*/ 655038 h 655038"/>
              <a:gd name="connsiteX0" fmla="*/ 0 w 7535385"/>
              <a:gd name="connsiteY0" fmla="*/ 655038 h 655038"/>
              <a:gd name="connsiteX1" fmla="*/ 498724 w 7535385"/>
              <a:gd name="connsiteY1" fmla="*/ 793 h 655038"/>
              <a:gd name="connsiteX2" fmla="*/ 7535385 w 7535385"/>
              <a:gd name="connsiteY2" fmla="*/ 0 h 655038"/>
              <a:gd name="connsiteX3" fmla="*/ 7439534 w 7535385"/>
              <a:gd name="connsiteY3" fmla="*/ 121086 h 655038"/>
              <a:gd name="connsiteX4" fmla="*/ 7175813 w 7535385"/>
              <a:gd name="connsiteY4" fmla="*/ 375880 h 655038"/>
              <a:gd name="connsiteX5" fmla="*/ 7135682 w 7535385"/>
              <a:gd name="connsiteY5" fmla="*/ 411599 h 655038"/>
              <a:gd name="connsiteX6" fmla="*/ 7141415 w 7535385"/>
              <a:gd name="connsiteY6" fmla="*/ 509230 h 655038"/>
              <a:gd name="connsiteX7" fmla="*/ 7011465 w 7535385"/>
              <a:gd name="connsiteY7" fmla="*/ 544949 h 655038"/>
              <a:gd name="connsiteX8" fmla="*/ 7026764 w 7535385"/>
              <a:gd name="connsiteY8" fmla="*/ 655038 h 655038"/>
              <a:gd name="connsiteX9" fmla="*/ 0 w 7535385"/>
              <a:gd name="connsiteY9" fmla="*/ 655038 h 655038"/>
              <a:gd name="connsiteX0" fmla="*/ 0 w 7535385"/>
              <a:gd name="connsiteY0" fmla="*/ 655038 h 655038"/>
              <a:gd name="connsiteX1" fmla="*/ 498724 w 7535385"/>
              <a:gd name="connsiteY1" fmla="*/ 793 h 655038"/>
              <a:gd name="connsiteX2" fmla="*/ 7535385 w 7535385"/>
              <a:gd name="connsiteY2" fmla="*/ 0 h 655038"/>
              <a:gd name="connsiteX3" fmla="*/ 7439534 w 7535385"/>
              <a:gd name="connsiteY3" fmla="*/ 121086 h 655038"/>
              <a:gd name="connsiteX4" fmla="*/ 7244610 w 7535385"/>
              <a:gd name="connsiteY4" fmla="*/ 342543 h 655038"/>
              <a:gd name="connsiteX5" fmla="*/ 7135682 w 7535385"/>
              <a:gd name="connsiteY5" fmla="*/ 411599 h 655038"/>
              <a:gd name="connsiteX6" fmla="*/ 7141415 w 7535385"/>
              <a:gd name="connsiteY6" fmla="*/ 509230 h 655038"/>
              <a:gd name="connsiteX7" fmla="*/ 7011465 w 7535385"/>
              <a:gd name="connsiteY7" fmla="*/ 544949 h 655038"/>
              <a:gd name="connsiteX8" fmla="*/ 7026764 w 7535385"/>
              <a:gd name="connsiteY8" fmla="*/ 655038 h 655038"/>
              <a:gd name="connsiteX9" fmla="*/ 0 w 7535385"/>
              <a:gd name="connsiteY9" fmla="*/ 655038 h 655038"/>
              <a:gd name="connsiteX0" fmla="*/ 0 w 7535385"/>
              <a:gd name="connsiteY0" fmla="*/ 655038 h 655038"/>
              <a:gd name="connsiteX1" fmla="*/ 498724 w 7535385"/>
              <a:gd name="connsiteY1" fmla="*/ 793 h 655038"/>
              <a:gd name="connsiteX2" fmla="*/ 7535385 w 7535385"/>
              <a:gd name="connsiteY2" fmla="*/ 0 h 655038"/>
              <a:gd name="connsiteX3" fmla="*/ 7439534 w 7535385"/>
              <a:gd name="connsiteY3" fmla="*/ 121086 h 655038"/>
              <a:gd name="connsiteX4" fmla="*/ 7330605 w 7535385"/>
              <a:gd name="connsiteY4" fmla="*/ 247293 h 655038"/>
              <a:gd name="connsiteX5" fmla="*/ 7244610 w 7535385"/>
              <a:gd name="connsiteY5" fmla="*/ 342543 h 655038"/>
              <a:gd name="connsiteX6" fmla="*/ 7135682 w 7535385"/>
              <a:gd name="connsiteY6" fmla="*/ 411599 h 655038"/>
              <a:gd name="connsiteX7" fmla="*/ 7141415 w 7535385"/>
              <a:gd name="connsiteY7" fmla="*/ 509230 h 655038"/>
              <a:gd name="connsiteX8" fmla="*/ 7011465 w 7535385"/>
              <a:gd name="connsiteY8" fmla="*/ 544949 h 655038"/>
              <a:gd name="connsiteX9" fmla="*/ 7026764 w 7535385"/>
              <a:gd name="connsiteY9" fmla="*/ 655038 h 655038"/>
              <a:gd name="connsiteX10" fmla="*/ 0 w 7535385"/>
              <a:gd name="connsiteY10" fmla="*/ 655038 h 655038"/>
              <a:gd name="connsiteX0" fmla="*/ 0 w 7535385"/>
              <a:gd name="connsiteY0" fmla="*/ 655038 h 655038"/>
              <a:gd name="connsiteX1" fmla="*/ 498724 w 7535385"/>
              <a:gd name="connsiteY1" fmla="*/ 793 h 655038"/>
              <a:gd name="connsiteX2" fmla="*/ 7535385 w 7535385"/>
              <a:gd name="connsiteY2" fmla="*/ 0 h 655038"/>
              <a:gd name="connsiteX3" fmla="*/ 7439534 w 7535385"/>
              <a:gd name="connsiteY3" fmla="*/ 121086 h 655038"/>
              <a:gd name="connsiteX4" fmla="*/ 7168167 w 7535385"/>
              <a:gd name="connsiteY4" fmla="*/ 190143 h 655038"/>
              <a:gd name="connsiteX5" fmla="*/ 7244610 w 7535385"/>
              <a:gd name="connsiteY5" fmla="*/ 342543 h 655038"/>
              <a:gd name="connsiteX6" fmla="*/ 7135682 w 7535385"/>
              <a:gd name="connsiteY6" fmla="*/ 411599 h 655038"/>
              <a:gd name="connsiteX7" fmla="*/ 7141415 w 7535385"/>
              <a:gd name="connsiteY7" fmla="*/ 509230 h 655038"/>
              <a:gd name="connsiteX8" fmla="*/ 7011465 w 7535385"/>
              <a:gd name="connsiteY8" fmla="*/ 544949 h 655038"/>
              <a:gd name="connsiteX9" fmla="*/ 7026764 w 7535385"/>
              <a:gd name="connsiteY9" fmla="*/ 655038 h 655038"/>
              <a:gd name="connsiteX10" fmla="*/ 0 w 7535385"/>
              <a:gd name="connsiteY10" fmla="*/ 655038 h 655038"/>
              <a:gd name="connsiteX0" fmla="*/ 0 w 7535385"/>
              <a:gd name="connsiteY0" fmla="*/ 655038 h 655038"/>
              <a:gd name="connsiteX1" fmla="*/ 498724 w 7535385"/>
              <a:gd name="connsiteY1" fmla="*/ 793 h 655038"/>
              <a:gd name="connsiteX2" fmla="*/ 7535385 w 7535385"/>
              <a:gd name="connsiteY2" fmla="*/ 0 h 655038"/>
              <a:gd name="connsiteX3" fmla="*/ 7328695 w 7535385"/>
              <a:gd name="connsiteY3" fmla="*/ 163949 h 655038"/>
              <a:gd name="connsiteX4" fmla="*/ 7168167 w 7535385"/>
              <a:gd name="connsiteY4" fmla="*/ 190143 h 655038"/>
              <a:gd name="connsiteX5" fmla="*/ 7244610 w 7535385"/>
              <a:gd name="connsiteY5" fmla="*/ 342543 h 655038"/>
              <a:gd name="connsiteX6" fmla="*/ 7135682 w 7535385"/>
              <a:gd name="connsiteY6" fmla="*/ 411599 h 655038"/>
              <a:gd name="connsiteX7" fmla="*/ 7141415 w 7535385"/>
              <a:gd name="connsiteY7" fmla="*/ 509230 h 655038"/>
              <a:gd name="connsiteX8" fmla="*/ 7011465 w 7535385"/>
              <a:gd name="connsiteY8" fmla="*/ 544949 h 655038"/>
              <a:gd name="connsiteX9" fmla="*/ 7026764 w 7535385"/>
              <a:gd name="connsiteY9" fmla="*/ 655038 h 655038"/>
              <a:gd name="connsiteX10" fmla="*/ 0 w 7535385"/>
              <a:gd name="connsiteY10" fmla="*/ 655038 h 655038"/>
              <a:gd name="connsiteX0" fmla="*/ 0 w 7535385"/>
              <a:gd name="connsiteY0" fmla="*/ 655038 h 655038"/>
              <a:gd name="connsiteX1" fmla="*/ 498724 w 7535385"/>
              <a:gd name="connsiteY1" fmla="*/ 793 h 655038"/>
              <a:gd name="connsiteX2" fmla="*/ 7535385 w 7535385"/>
              <a:gd name="connsiteY2" fmla="*/ 0 h 655038"/>
              <a:gd name="connsiteX3" fmla="*/ 7420424 w 7535385"/>
              <a:gd name="connsiteY3" fmla="*/ 92511 h 655038"/>
              <a:gd name="connsiteX4" fmla="*/ 7328695 w 7535385"/>
              <a:gd name="connsiteY4" fmla="*/ 163949 h 655038"/>
              <a:gd name="connsiteX5" fmla="*/ 7168167 w 7535385"/>
              <a:gd name="connsiteY5" fmla="*/ 190143 h 655038"/>
              <a:gd name="connsiteX6" fmla="*/ 7244610 w 7535385"/>
              <a:gd name="connsiteY6" fmla="*/ 342543 h 655038"/>
              <a:gd name="connsiteX7" fmla="*/ 7135682 w 7535385"/>
              <a:gd name="connsiteY7" fmla="*/ 411599 h 655038"/>
              <a:gd name="connsiteX8" fmla="*/ 7141415 w 7535385"/>
              <a:gd name="connsiteY8" fmla="*/ 509230 h 655038"/>
              <a:gd name="connsiteX9" fmla="*/ 7011465 w 7535385"/>
              <a:gd name="connsiteY9" fmla="*/ 544949 h 655038"/>
              <a:gd name="connsiteX10" fmla="*/ 7026764 w 7535385"/>
              <a:gd name="connsiteY10" fmla="*/ 655038 h 655038"/>
              <a:gd name="connsiteX11" fmla="*/ 0 w 7535385"/>
              <a:gd name="connsiteY11" fmla="*/ 655038 h 655038"/>
              <a:gd name="connsiteX0" fmla="*/ 0 w 7535385"/>
              <a:gd name="connsiteY0" fmla="*/ 655038 h 655038"/>
              <a:gd name="connsiteX1" fmla="*/ 498724 w 7535385"/>
              <a:gd name="connsiteY1" fmla="*/ 793 h 655038"/>
              <a:gd name="connsiteX2" fmla="*/ 7535385 w 7535385"/>
              <a:gd name="connsiteY2" fmla="*/ 0 h 655038"/>
              <a:gd name="connsiteX3" fmla="*/ 7324873 w 7535385"/>
              <a:gd name="connsiteY3" fmla="*/ 80605 h 655038"/>
              <a:gd name="connsiteX4" fmla="*/ 7328695 w 7535385"/>
              <a:gd name="connsiteY4" fmla="*/ 163949 h 655038"/>
              <a:gd name="connsiteX5" fmla="*/ 7168167 w 7535385"/>
              <a:gd name="connsiteY5" fmla="*/ 190143 h 655038"/>
              <a:gd name="connsiteX6" fmla="*/ 7244610 w 7535385"/>
              <a:gd name="connsiteY6" fmla="*/ 342543 h 655038"/>
              <a:gd name="connsiteX7" fmla="*/ 7135682 w 7535385"/>
              <a:gd name="connsiteY7" fmla="*/ 411599 h 655038"/>
              <a:gd name="connsiteX8" fmla="*/ 7141415 w 7535385"/>
              <a:gd name="connsiteY8" fmla="*/ 509230 h 655038"/>
              <a:gd name="connsiteX9" fmla="*/ 7011465 w 7535385"/>
              <a:gd name="connsiteY9" fmla="*/ 544949 h 655038"/>
              <a:gd name="connsiteX10" fmla="*/ 7026764 w 7535385"/>
              <a:gd name="connsiteY10" fmla="*/ 655038 h 655038"/>
              <a:gd name="connsiteX11" fmla="*/ 0 w 7535385"/>
              <a:gd name="connsiteY11" fmla="*/ 655038 h 655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35385" h="655038">
                <a:moveTo>
                  <a:pt x="0" y="655038"/>
                </a:moveTo>
                <a:lnTo>
                  <a:pt x="498724" y="793"/>
                </a:lnTo>
                <a:lnTo>
                  <a:pt x="7535385" y="0"/>
                </a:lnTo>
                <a:lnTo>
                  <a:pt x="7324873" y="80605"/>
                </a:lnTo>
                <a:lnTo>
                  <a:pt x="7328695" y="163949"/>
                </a:lnTo>
                <a:lnTo>
                  <a:pt x="7168167" y="190143"/>
                </a:lnTo>
                <a:lnTo>
                  <a:pt x="7244610" y="342543"/>
                </a:lnTo>
                <a:lnTo>
                  <a:pt x="7135682" y="411599"/>
                </a:lnTo>
                <a:lnTo>
                  <a:pt x="7141415" y="509230"/>
                </a:lnTo>
                <a:lnTo>
                  <a:pt x="7011465" y="544949"/>
                </a:lnTo>
                <a:lnTo>
                  <a:pt x="7026764" y="655038"/>
                </a:lnTo>
                <a:lnTo>
                  <a:pt x="0" y="655038"/>
                </a:lnTo>
                <a:close/>
              </a:path>
            </a:pathLst>
          </a:custGeom>
          <a:gradFill flip="none" rotWithShape="1">
            <a:gsLst>
              <a:gs pos="6000">
                <a:srgbClr val="FF7858">
                  <a:alpha val="90000"/>
                </a:srgbClr>
              </a:gs>
              <a:gs pos="35000">
                <a:srgbClr val="FF3E11">
                  <a:lumMod val="80000"/>
                  <a:lumOff val="20000"/>
                  <a:alpha val="95000"/>
                </a:srgbClr>
              </a:gs>
              <a:gs pos="66000">
                <a:srgbClr val="FF3300"/>
              </a:gs>
            </a:gsLst>
            <a:lin ang="13200000" scaled="0"/>
            <a:tileRect/>
          </a:gradFill>
          <a:ln>
            <a:noFill/>
          </a:ln>
          <a:scene3d>
            <a:camera prst="orthographicFront"/>
            <a:lightRig rig="sunset" dir="t">
              <a:rot lat="0" lon="0" rev="7800000"/>
            </a:lightRig>
          </a:scene3d>
          <a:sp3d prstMaterial="flat">
            <a:bevelB w="0" h="0"/>
            <a:extrusionClr>
              <a:srgbClr val="C00000"/>
            </a:extrusionClr>
            <a:contourClr>
              <a:schemeClr val="accent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22" name="平行四邊形 9">
            <a:extLst>
              <a:ext uri="{FF2B5EF4-FFF2-40B4-BE49-F238E27FC236}">
                <a16:creationId xmlns:a16="http://schemas.microsoft.com/office/drawing/2014/main" id="{B3D5E1E7-27AF-AB30-77EE-4B726A621723}"/>
              </a:ext>
            </a:extLst>
          </p:cNvPr>
          <p:cNvSpPr/>
          <p:nvPr/>
        </p:nvSpPr>
        <p:spPr>
          <a:xfrm flipV="1">
            <a:off x="5813785" y="4223786"/>
            <a:ext cx="9406226" cy="656626"/>
          </a:xfrm>
          <a:custGeom>
            <a:avLst/>
            <a:gdLst>
              <a:gd name="connsiteX0" fmla="*/ 0 w 7539207"/>
              <a:gd name="connsiteY0" fmla="*/ 647895 h 647895"/>
              <a:gd name="connsiteX1" fmla="*/ 628633 w 7539207"/>
              <a:gd name="connsiteY1" fmla="*/ 0 h 647895"/>
              <a:gd name="connsiteX2" fmla="*/ 7539207 w 7539207"/>
              <a:gd name="connsiteY2" fmla="*/ 0 h 647895"/>
              <a:gd name="connsiteX3" fmla="*/ 6910574 w 7539207"/>
              <a:gd name="connsiteY3" fmla="*/ 647895 h 647895"/>
              <a:gd name="connsiteX4" fmla="*/ 0 w 7539207"/>
              <a:gd name="connsiteY4" fmla="*/ 647895 h 647895"/>
              <a:gd name="connsiteX0" fmla="*/ 0 w 7539207"/>
              <a:gd name="connsiteY0" fmla="*/ 647895 h 647895"/>
              <a:gd name="connsiteX1" fmla="*/ 615933 w 7539207"/>
              <a:gd name="connsiteY1" fmla="*/ 0 h 647895"/>
              <a:gd name="connsiteX2" fmla="*/ 7539207 w 7539207"/>
              <a:gd name="connsiteY2" fmla="*/ 0 h 647895"/>
              <a:gd name="connsiteX3" fmla="*/ 6910574 w 7539207"/>
              <a:gd name="connsiteY3" fmla="*/ 647895 h 647895"/>
              <a:gd name="connsiteX4" fmla="*/ 0 w 7539207"/>
              <a:gd name="connsiteY4" fmla="*/ 647895 h 647895"/>
              <a:gd name="connsiteX0" fmla="*/ 0 w 7539207"/>
              <a:gd name="connsiteY0" fmla="*/ 654245 h 654245"/>
              <a:gd name="connsiteX1" fmla="*/ 498724 w 7539207"/>
              <a:gd name="connsiteY1" fmla="*/ 0 h 654245"/>
              <a:gd name="connsiteX2" fmla="*/ 7539207 w 7539207"/>
              <a:gd name="connsiteY2" fmla="*/ 6350 h 654245"/>
              <a:gd name="connsiteX3" fmla="*/ 6910574 w 7539207"/>
              <a:gd name="connsiteY3" fmla="*/ 654245 h 654245"/>
              <a:gd name="connsiteX4" fmla="*/ 0 w 7539207"/>
              <a:gd name="connsiteY4" fmla="*/ 654245 h 654245"/>
              <a:gd name="connsiteX0" fmla="*/ 0 w 7539207"/>
              <a:gd name="connsiteY0" fmla="*/ 654245 h 654245"/>
              <a:gd name="connsiteX1" fmla="*/ 498724 w 7539207"/>
              <a:gd name="connsiteY1" fmla="*/ 0 h 654245"/>
              <a:gd name="connsiteX2" fmla="*/ 7539207 w 7539207"/>
              <a:gd name="connsiteY2" fmla="*/ 6350 h 654245"/>
              <a:gd name="connsiteX3" fmla="*/ 7026764 w 7539207"/>
              <a:gd name="connsiteY3" fmla="*/ 654245 h 654245"/>
              <a:gd name="connsiteX4" fmla="*/ 0 w 7539207"/>
              <a:gd name="connsiteY4" fmla="*/ 654245 h 654245"/>
              <a:gd name="connsiteX0" fmla="*/ 0 w 7548762"/>
              <a:gd name="connsiteY0" fmla="*/ 656626 h 656626"/>
              <a:gd name="connsiteX1" fmla="*/ 508279 w 7548762"/>
              <a:gd name="connsiteY1" fmla="*/ 0 h 656626"/>
              <a:gd name="connsiteX2" fmla="*/ 7548762 w 7548762"/>
              <a:gd name="connsiteY2" fmla="*/ 6350 h 656626"/>
              <a:gd name="connsiteX3" fmla="*/ 7036319 w 7548762"/>
              <a:gd name="connsiteY3" fmla="*/ 654245 h 656626"/>
              <a:gd name="connsiteX4" fmla="*/ 0 w 7548762"/>
              <a:gd name="connsiteY4" fmla="*/ 656626 h 656626"/>
              <a:gd name="connsiteX0" fmla="*/ 0 w 7548762"/>
              <a:gd name="connsiteY0" fmla="*/ 656626 h 656626"/>
              <a:gd name="connsiteX1" fmla="*/ 77356 w 7548762"/>
              <a:gd name="connsiteY1" fmla="*/ 556062 h 656626"/>
              <a:gd name="connsiteX2" fmla="*/ 508279 w 7548762"/>
              <a:gd name="connsiteY2" fmla="*/ 0 h 656626"/>
              <a:gd name="connsiteX3" fmla="*/ 7548762 w 7548762"/>
              <a:gd name="connsiteY3" fmla="*/ 6350 h 656626"/>
              <a:gd name="connsiteX4" fmla="*/ 7036319 w 7548762"/>
              <a:gd name="connsiteY4" fmla="*/ 654245 h 656626"/>
              <a:gd name="connsiteX5" fmla="*/ 0 w 7548762"/>
              <a:gd name="connsiteY5" fmla="*/ 656626 h 656626"/>
              <a:gd name="connsiteX0" fmla="*/ 0 w 7548762"/>
              <a:gd name="connsiteY0" fmla="*/ 656626 h 656626"/>
              <a:gd name="connsiteX1" fmla="*/ 77356 w 7548762"/>
              <a:gd name="connsiteY1" fmla="*/ 556062 h 656626"/>
              <a:gd name="connsiteX2" fmla="*/ 136598 w 7548762"/>
              <a:gd name="connsiteY2" fmla="*/ 487006 h 656626"/>
              <a:gd name="connsiteX3" fmla="*/ 508279 w 7548762"/>
              <a:gd name="connsiteY3" fmla="*/ 0 h 656626"/>
              <a:gd name="connsiteX4" fmla="*/ 7548762 w 7548762"/>
              <a:gd name="connsiteY4" fmla="*/ 6350 h 656626"/>
              <a:gd name="connsiteX5" fmla="*/ 7036319 w 7548762"/>
              <a:gd name="connsiteY5" fmla="*/ 654245 h 656626"/>
              <a:gd name="connsiteX6" fmla="*/ 0 w 7548762"/>
              <a:gd name="connsiteY6" fmla="*/ 656626 h 656626"/>
              <a:gd name="connsiteX0" fmla="*/ 0 w 7548762"/>
              <a:gd name="connsiteY0" fmla="*/ 656626 h 656626"/>
              <a:gd name="connsiteX1" fmla="*/ 77356 w 7548762"/>
              <a:gd name="connsiteY1" fmla="*/ 556062 h 656626"/>
              <a:gd name="connsiteX2" fmla="*/ 136598 w 7548762"/>
              <a:gd name="connsiteY2" fmla="*/ 487006 h 656626"/>
              <a:gd name="connsiteX3" fmla="*/ 209216 w 7548762"/>
              <a:gd name="connsiteY3" fmla="*/ 396518 h 656626"/>
              <a:gd name="connsiteX4" fmla="*/ 508279 w 7548762"/>
              <a:gd name="connsiteY4" fmla="*/ 0 h 656626"/>
              <a:gd name="connsiteX5" fmla="*/ 7548762 w 7548762"/>
              <a:gd name="connsiteY5" fmla="*/ 6350 h 656626"/>
              <a:gd name="connsiteX6" fmla="*/ 7036319 w 7548762"/>
              <a:gd name="connsiteY6" fmla="*/ 654245 h 656626"/>
              <a:gd name="connsiteX7" fmla="*/ 0 w 7548762"/>
              <a:gd name="connsiteY7" fmla="*/ 656626 h 656626"/>
              <a:gd name="connsiteX0" fmla="*/ 0 w 7548762"/>
              <a:gd name="connsiteY0" fmla="*/ 656626 h 656626"/>
              <a:gd name="connsiteX1" fmla="*/ 77356 w 7548762"/>
              <a:gd name="connsiteY1" fmla="*/ 556062 h 656626"/>
              <a:gd name="connsiteX2" fmla="*/ 136598 w 7548762"/>
              <a:gd name="connsiteY2" fmla="*/ 487006 h 656626"/>
              <a:gd name="connsiteX3" fmla="*/ 209216 w 7548762"/>
              <a:gd name="connsiteY3" fmla="*/ 396518 h 656626"/>
              <a:gd name="connsiteX4" fmla="*/ 283746 w 7548762"/>
              <a:gd name="connsiteY4" fmla="*/ 303649 h 656626"/>
              <a:gd name="connsiteX5" fmla="*/ 508279 w 7548762"/>
              <a:gd name="connsiteY5" fmla="*/ 0 h 656626"/>
              <a:gd name="connsiteX6" fmla="*/ 7548762 w 7548762"/>
              <a:gd name="connsiteY6" fmla="*/ 6350 h 656626"/>
              <a:gd name="connsiteX7" fmla="*/ 7036319 w 7548762"/>
              <a:gd name="connsiteY7" fmla="*/ 654245 h 656626"/>
              <a:gd name="connsiteX8" fmla="*/ 0 w 7548762"/>
              <a:gd name="connsiteY8" fmla="*/ 656626 h 656626"/>
              <a:gd name="connsiteX0" fmla="*/ 0 w 7548762"/>
              <a:gd name="connsiteY0" fmla="*/ 656626 h 656626"/>
              <a:gd name="connsiteX1" fmla="*/ 77356 w 7548762"/>
              <a:gd name="connsiteY1" fmla="*/ 556062 h 656626"/>
              <a:gd name="connsiteX2" fmla="*/ 136598 w 7548762"/>
              <a:gd name="connsiteY2" fmla="*/ 487006 h 656626"/>
              <a:gd name="connsiteX3" fmla="*/ 209216 w 7548762"/>
              <a:gd name="connsiteY3" fmla="*/ 396518 h 656626"/>
              <a:gd name="connsiteX4" fmla="*/ 283746 w 7548762"/>
              <a:gd name="connsiteY4" fmla="*/ 303649 h 656626"/>
              <a:gd name="connsiteX5" fmla="*/ 327700 w 7548762"/>
              <a:gd name="connsiteY5" fmla="*/ 246499 h 656626"/>
              <a:gd name="connsiteX6" fmla="*/ 508279 w 7548762"/>
              <a:gd name="connsiteY6" fmla="*/ 0 h 656626"/>
              <a:gd name="connsiteX7" fmla="*/ 7548762 w 7548762"/>
              <a:gd name="connsiteY7" fmla="*/ 6350 h 656626"/>
              <a:gd name="connsiteX8" fmla="*/ 7036319 w 7548762"/>
              <a:gd name="connsiteY8" fmla="*/ 654245 h 656626"/>
              <a:gd name="connsiteX9" fmla="*/ 0 w 7548762"/>
              <a:gd name="connsiteY9" fmla="*/ 656626 h 656626"/>
              <a:gd name="connsiteX0" fmla="*/ 0 w 7548762"/>
              <a:gd name="connsiteY0" fmla="*/ 656626 h 656626"/>
              <a:gd name="connsiteX1" fmla="*/ 77356 w 7548762"/>
              <a:gd name="connsiteY1" fmla="*/ 556062 h 656626"/>
              <a:gd name="connsiteX2" fmla="*/ 136598 w 7548762"/>
              <a:gd name="connsiteY2" fmla="*/ 487006 h 656626"/>
              <a:gd name="connsiteX3" fmla="*/ 209216 w 7548762"/>
              <a:gd name="connsiteY3" fmla="*/ 396518 h 656626"/>
              <a:gd name="connsiteX4" fmla="*/ 283746 w 7548762"/>
              <a:gd name="connsiteY4" fmla="*/ 303649 h 656626"/>
              <a:gd name="connsiteX5" fmla="*/ 327700 w 7548762"/>
              <a:gd name="connsiteY5" fmla="*/ 246499 h 656626"/>
              <a:gd name="connsiteX6" fmla="*/ 409874 w 7548762"/>
              <a:gd name="connsiteY6" fmla="*/ 139343 h 656626"/>
              <a:gd name="connsiteX7" fmla="*/ 508279 w 7548762"/>
              <a:gd name="connsiteY7" fmla="*/ 0 h 656626"/>
              <a:gd name="connsiteX8" fmla="*/ 7548762 w 7548762"/>
              <a:gd name="connsiteY8" fmla="*/ 6350 h 656626"/>
              <a:gd name="connsiteX9" fmla="*/ 7036319 w 7548762"/>
              <a:gd name="connsiteY9" fmla="*/ 654245 h 656626"/>
              <a:gd name="connsiteX10" fmla="*/ 0 w 7548762"/>
              <a:gd name="connsiteY10" fmla="*/ 656626 h 656626"/>
              <a:gd name="connsiteX0" fmla="*/ 0 w 7548762"/>
              <a:gd name="connsiteY0" fmla="*/ 656626 h 656626"/>
              <a:gd name="connsiteX1" fmla="*/ 77356 w 7548762"/>
              <a:gd name="connsiteY1" fmla="*/ 556062 h 656626"/>
              <a:gd name="connsiteX2" fmla="*/ 136598 w 7548762"/>
              <a:gd name="connsiteY2" fmla="*/ 487006 h 656626"/>
              <a:gd name="connsiteX3" fmla="*/ 209216 w 7548762"/>
              <a:gd name="connsiteY3" fmla="*/ 396518 h 656626"/>
              <a:gd name="connsiteX4" fmla="*/ 283746 w 7548762"/>
              <a:gd name="connsiteY4" fmla="*/ 303649 h 656626"/>
              <a:gd name="connsiteX5" fmla="*/ 327700 w 7548762"/>
              <a:gd name="connsiteY5" fmla="*/ 246499 h 656626"/>
              <a:gd name="connsiteX6" fmla="*/ 503513 w 7548762"/>
              <a:gd name="connsiteY6" fmla="*/ 179824 h 656626"/>
              <a:gd name="connsiteX7" fmla="*/ 508279 w 7548762"/>
              <a:gd name="connsiteY7" fmla="*/ 0 h 656626"/>
              <a:gd name="connsiteX8" fmla="*/ 7548762 w 7548762"/>
              <a:gd name="connsiteY8" fmla="*/ 6350 h 656626"/>
              <a:gd name="connsiteX9" fmla="*/ 7036319 w 7548762"/>
              <a:gd name="connsiteY9" fmla="*/ 654245 h 656626"/>
              <a:gd name="connsiteX10" fmla="*/ 0 w 7548762"/>
              <a:gd name="connsiteY10" fmla="*/ 656626 h 656626"/>
              <a:gd name="connsiteX0" fmla="*/ 0 w 7548762"/>
              <a:gd name="connsiteY0" fmla="*/ 656626 h 656626"/>
              <a:gd name="connsiteX1" fmla="*/ 77356 w 7548762"/>
              <a:gd name="connsiteY1" fmla="*/ 556062 h 656626"/>
              <a:gd name="connsiteX2" fmla="*/ 136598 w 7548762"/>
              <a:gd name="connsiteY2" fmla="*/ 487006 h 656626"/>
              <a:gd name="connsiteX3" fmla="*/ 209216 w 7548762"/>
              <a:gd name="connsiteY3" fmla="*/ 396518 h 656626"/>
              <a:gd name="connsiteX4" fmla="*/ 283746 w 7548762"/>
              <a:gd name="connsiteY4" fmla="*/ 303649 h 656626"/>
              <a:gd name="connsiteX5" fmla="*/ 297124 w 7548762"/>
              <a:gd name="connsiteY5" fmla="*/ 217924 h 656626"/>
              <a:gd name="connsiteX6" fmla="*/ 503513 w 7548762"/>
              <a:gd name="connsiteY6" fmla="*/ 179824 h 656626"/>
              <a:gd name="connsiteX7" fmla="*/ 508279 w 7548762"/>
              <a:gd name="connsiteY7" fmla="*/ 0 h 656626"/>
              <a:gd name="connsiteX8" fmla="*/ 7548762 w 7548762"/>
              <a:gd name="connsiteY8" fmla="*/ 6350 h 656626"/>
              <a:gd name="connsiteX9" fmla="*/ 7036319 w 7548762"/>
              <a:gd name="connsiteY9" fmla="*/ 654245 h 656626"/>
              <a:gd name="connsiteX10" fmla="*/ 0 w 7548762"/>
              <a:gd name="connsiteY10" fmla="*/ 656626 h 656626"/>
              <a:gd name="connsiteX0" fmla="*/ 0 w 7548762"/>
              <a:gd name="connsiteY0" fmla="*/ 656626 h 656626"/>
              <a:gd name="connsiteX1" fmla="*/ 77356 w 7548762"/>
              <a:gd name="connsiteY1" fmla="*/ 556062 h 656626"/>
              <a:gd name="connsiteX2" fmla="*/ 136598 w 7548762"/>
              <a:gd name="connsiteY2" fmla="*/ 487006 h 656626"/>
              <a:gd name="connsiteX3" fmla="*/ 209216 w 7548762"/>
              <a:gd name="connsiteY3" fmla="*/ 396518 h 656626"/>
              <a:gd name="connsiteX4" fmla="*/ 354453 w 7548762"/>
              <a:gd name="connsiteY4" fmla="*/ 325080 h 656626"/>
              <a:gd name="connsiteX5" fmla="*/ 297124 w 7548762"/>
              <a:gd name="connsiteY5" fmla="*/ 217924 h 656626"/>
              <a:gd name="connsiteX6" fmla="*/ 503513 w 7548762"/>
              <a:gd name="connsiteY6" fmla="*/ 179824 h 656626"/>
              <a:gd name="connsiteX7" fmla="*/ 508279 w 7548762"/>
              <a:gd name="connsiteY7" fmla="*/ 0 h 656626"/>
              <a:gd name="connsiteX8" fmla="*/ 7548762 w 7548762"/>
              <a:gd name="connsiteY8" fmla="*/ 6350 h 656626"/>
              <a:gd name="connsiteX9" fmla="*/ 7036319 w 7548762"/>
              <a:gd name="connsiteY9" fmla="*/ 654245 h 656626"/>
              <a:gd name="connsiteX10" fmla="*/ 0 w 7548762"/>
              <a:gd name="connsiteY10" fmla="*/ 656626 h 656626"/>
              <a:gd name="connsiteX0" fmla="*/ 0 w 7548762"/>
              <a:gd name="connsiteY0" fmla="*/ 656626 h 656626"/>
              <a:gd name="connsiteX1" fmla="*/ 77356 w 7548762"/>
              <a:gd name="connsiteY1" fmla="*/ 556062 h 656626"/>
              <a:gd name="connsiteX2" fmla="*/ 136598 w 7548762"/>
              <a:gd name="connsiteY2" fmla="*/ 487006 h 656626"/>
              <a:gd name="connsiteX3" fmla="*/ 213038 w 7548762"/>
              <a:gd name="connsiteY3" fmla="*/ 365562 h 656626"/>
              <a:gd name="connsiteX4" fmla="*/ 354453 w 7548762"/>
              <a:gd name="connsiteY4" fmla="*/ 325080 h 656626"/>
              <a:gd name="connsiteX5" fmla="*/ 297124 w 7548762"/>
              <a:gd name="connsiteY5" fmla="*/ 217924 h 656626"/>
              <a:gd name="connsiteX6" fmla="*/ 503513 w 7548762"/>
              <a:gd name="connsiteY6" fmla="*/ 179824 h 656626"/>
              <a:gd name="connsiteX7" fmla="*/ 508279 w 7548762"/>
              <a:gd name="connsiteY7" fmla="*/ 0 h 656626"/>
              <a:gd name="connsiteX8" fmla="*/ 7548762 w 7548762"/>
              <a:gd name="connsiteY8" fmla="*/ 6350 h 656626"/>
              <a:gd name="connsiteX9" fmla="*/ 7036319 w 7548762"/>
              <a:gd name="connsiteY9" fmla="*/ 654245 h 656626"/>
              <a:gd name="connsiteX10" fmla="*/ 0 w 7548762"/>
              <a:gd name="connsiteY10" fmla="*/ 656626 h 656626"/>
              <a:gd name="connsiteX0" fmla="*/ 0 w 7548762"/>
              <a:gd name="connsiteY0" fmla="*/ 656626 h 656626"/>
              <a:gd name="connsiteX1" fmla="*/ 77356 w 7548762"/>
              <a:gd name="connsiteY1" fmla="*/ 556062 h 656626"/>
              <a:gd name="connsiteX2" fmla="*/ 237882 w 7548762"/>
              <a:gd name="connsiteY2" fmla="*/ 491769 h 656626"/>
              <a:gd name="connsiteX3" fmla="*/ 213038 w 7548762"/>
              <a:gd name="connsiteY3" fmla="*/ 365562 h 656626"/>
              <a:gd name="connsiteX4" fmla="*/ 354453 w 7548762"/>
              <a:gd name="connsiteY4" fmla="*/ 325080 h 656626"/>
              <a:gd name="connsiteX5" fmla="*/ 297124 w 7548762"/>
              <a:gd name="connsiteY5" fmla="*/ 217924 h 656626"/>
              <a:gd name="connsiteX6" fmla="*/ 503513 w 7548762"/>
              <a:gd name="connsiteY6" fmla="*/ 179824 h 656626"/>
              <a:gd name="connsiteX7" fmla="*/ 508279 w 7548762"/>
              <a:gd name="connsiteY7" fmla="*/ 0 h 656626"/>
              <a:gd name="connsiteX8" fmla="*/ 7548762 w 7548762"/>
              <a:gd name="connsiteY8" fmla="*/ 6350 h 656626"/>
              <a:gd name="connsiteX9" fmla="*/ 7036319 w 7548762"/>
              <a:gd name="connsiteY9" fmla="*/ 654245 h 656626"/>
              <a:gd name="connsiteX10" fmla="*/ 0 w 7548762"/>
              <a:gd name="connsiteY10" fmla="*/ 656626 h 656626"/>
              <a:gd name="connsiteX0" fmla="*/ 0 w 7548762"/>
              <a:gd name="connsiteY0" fmla="*/ 656626 h 656626"/>
              <a:gd name="connsiteX1" fmla="*/ 88822 w 7548762"/>
              <a:gd name="connsiteY1" fmla="*/ 529868 h 656626"/>
              <a:gd name="connsiteX2" fmla="*/ 237882 w 7548762"/>
              <a:gd name="connsiteY2" fmla="*/ 491769 h 656626"/>
              <a:gd name="connsiteX3" fmla="*/ 213038 w 7548762"/>
              <a:gd name="connsiteY3" fmla="*/ 365562 h 656626"/>
              <a:gd name="connsiteX4" fmla="*/ 354453 w 7548762"/>
              <a:gd name="connsiteY4" fmla="*/ 325080 h 656626"/>
              <a:gd name="connsiteX5" fmla="*/ 297124 w 7548762"/>
              <a:gd name="connsiteY5" fmla="*/ 217924 h 656626"/>
              <a:gd name="connsiteX6" fmla="*/ 503513 w 7548762"/>
              <a:gd name="connsiteY6" fmla="*/ 179824 h 656626"/>
              <a:gd name="connsiteX7" fmla="*/ 508279 w 7548762"/>
              <a:gd name="connsiteY7" fmla="*/ 0 h 656626"/>
              <a:gd name="connsiteX8" fmla="*/ 7548762 w 7548762"/>
              <a:gd name="connsiteY8" fmla="*/ 6350 h 656626"/>
              <a:gd name="connsiteX9" fmla="*/ 7036319 w 7548762"/>
              <a:gd name="connsiteY9" fmla="*/ 654245 h 656626"/>
              <a:gd name="connsiteX10" fmla="*/ 0 w 7548762"/>
              <a:gd name="connsiteY10" fmla="*/ 656626 h 656626"/>
              <a:gd name="connsiteX0" fmla="*/ 0 w 7548762"/>
              <a:gd name="connsiteY0" fmla="*/ 656626 h 656626"/>
              <a:gd name="connsiteX1" fmla="*/ 35314 w 7548762"/>
              <a:gd name="connsiteY1" fmla="*/ 598924 h 656626"/>
              <a:gd name="connsiteX2" fmla="*/ 88822 w 7548762"/>
              <a:gd name="connsiteY2" fmla="*/ 529868 h 656626"/>
              <a:gd name="connsiteX3" fmla="*/ 237882 w 7548762"/>
              <a:gd name="connsiteY3" fmla="*/ 491769 h 656626"/>
              <a:gd name="connsiteX4" fmla="*/ 213038 w 7548762"/>
              <a:gd name="connsiteY4" fmla="*/ 365562 h 656626"/>
              <a:gd name="connsiteX5" fmla="*/ 354453 w 7548762"/>
              <a:gd name="connsiteY5" fmla="*/ 325080 h 656626"/>
              <a:gd name="connsiteX6" fmla="*/ 297124 w 7548762"/>
              <a:gd name="connsiteY6" fmla="*/ 217924 h 656626"/>
              <a:gd name="connsiteX7" fmla="*/ 503513 w 7548762"/>
              <a:gd name="connsiteY7" fmla="*/ 179824 h 656626"/>
              <a:gd name="connsiteX8" fmla="*/ 508279 w 7548762"/>
              <a:gd name="connsiteY8" fmla="*/ 0 h 656626"/>
              <a:gd name="connsiteX9" fmla="*/ 7548762 w 7548762"/>
              <a:gd name="connsiteY9" fmla="*/ 6350 h 656626"/>
              <a:gd name="connsiteX10" fmla="*/ 7036319 w 7548762"/>
              <a:gd name="connsiteY10" fmla="*/ 654245 h 656626"/>
              <a:gd name="connsiteX11" fmla="*/ 0 w 7548762"/>
              <a:gd name="connsiteY11" fmla="*/ 656626 h 656626"/>
              <a:gd name="connsiteX0" fmla="*/ 0 w 7548762"/>
              <a:gd name="connsiteY0" fmla="*/ 656626 h 656626"/>
              <a:gd name="connsiteX1" fmla="*/ 79267 w 7548762"/>
              <a:gd name="connsiteY1" fmla="*/ 606067 h 656626"/>
              <a:gd name="connsiteX2" fmla="*/ 88822 w 7548762"/>
              <a:gd name="connsiteY2" fmla="*/ 529868 h 656626"/>
              <a:gd name="connsiteX3" fmla="*/ 237882 w 7548762"/>
              <a:gd name="connsiteY3" fmla="*/ 491769 h 656626"/>
              <a:gd name="connsiteX4" fmla="*/ 213038 w 7548762"/>
              <a:gd name="connsiteY4" fmla="*/ 365562 h 656626"/>
              <a:gd name="connsiteX5" fmla="*/ 354453 w 7548762"/>
              <a:gd name="connsiteY5" fmla="*/ 325080 h 656626"/>
              <a:gd name="connsiteX6" fmla="*/ 297124 w 7548762"/>
              <a:gd name="connsiteY6" fmla="*/ 217924 h 656626"/>
              <a:gd name="connsiteX7" fmla="*/ 503513 w 7548762"/>
              <a:gd name="connsiteY7" fmla="*/ 179824 h 656626"/>
              <a:gd name="connsiteX8" fmla="*/ 508279 w 7548762"/>
              <a:gd name="connsiteY8" fmla="*/ 0 h 656626"/>
              <a:gd name="connsiteX9" fmla="*/ 7548762 w 7548762"/>
              <a:gd name="connsiteY9" fmla="*/ 6350 h 656626"/>
              <a:gd name="connsiteX10" fmla="*/ 7036319 w 7548762"/>
              <a:gd name="connsiteY10" fmla="*/ 654245 h 656626"/>
              <a:gd name="connsiteX11" fmla="*/ 0 w 7548762"/>
              <a:gd name="connsiteY11" fmla="*/ 656626 h 656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548762" h="656626">
                <a:moveTo>
                  <a:pt x="0" y="656626"/>
                </a:moveTo>
                <a:lnTo>
                  <a:pt x="79267" y="606067"/>
                </a:lnTo>
                <a:lnTo>
                  <a:pt x="88822" y="529868"/>
                </a:lnTo>
                <a:lnTo>
                  <a:pt x="237882" y="491769"/>
                </a:lnTo>
                <a:lnTo>
                  <a:pt x="213038" y="365562"/>
                </a:lnTo>
                <a:lnTo>
                  <a:pt x="354453" y="325080"/>
                </a:lnTo>
                <a:lnTo>
                  <a:pt x="297124" y="217924"/>
                </a:lnTo>
                <a:lnTo>
                  <a:pt x="503513" y="179824"/>
                </a:lnTo>
                <a:lnTo>
                  <a:pt x="508279" y="0"/>
                </a:lnTo>
                <a:lnTo>
                  <a:pt x="7548762" y="6350"/>
                </a:lnTo>
                <a:lnTo>
                  <a:pt x="7036319" y="654245"/>
                </a:lnTo>
                <a:lnTo>
                  <a:pt x="0" y="656626"/>
                </a:lnTo>
                <a:close/>
              </a:path>
            </a:pathLst>
          </a:custGeom>
          <a:solidFill>
            <a:srgbClr val="FF7858">
              <a:alpha val="90000"/>
            </a:srgbClr>
          </a:solidFill>
          <a:ln>
            <a:noFill/>
          </a:ln>
          <a:scene3d>
            <a:camera prst="orthographicFront"/>
            <a:lightRig rig="sunset" dir="t">
              <a:rot lat="0" lon="0" rev="7800000"/>
            </a:lightRig>
          </a:scene3d>
          <a:sp3d prstMaterial="flat">
            <a:bevelB w="0" h="0"/>
            <a:extrusionClr>
              <a:srgbClr val="C00000"/>
            </a:extrusionClr>
            <a:contourClr>
              <a:schemeClr val="accent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B68EFCA-BB7C-AB62-628C-B168D16228F0}"/>
              </a:ext>
            </a:extLst>
          </p:cNvPr>
          <p:cNvSpPr/>
          <p:nvPr/>
        </p:nvSpPr>
        <p:spPr>
          <a:xfrm>
            <a:off x="5544824" y="5628793"/>
            <a:ext cx="112082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zh-TW" sz="3600" b="1" dirty="0">
                <a:solidFill>
                  <a:srgbClr val="FF0000"/>
                </a:solidFill>
              </a:rPr>
              <a:t>Exit</a:t>
            </a:r>
            <a:endParaRPr lang="zh-TW" altLang="en-US" sz="3600" b="1" dirty="0">
              <a:solidFill>
                <a:srgbClr val="FF0000"/>
              </a:solidFill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14FFB2CE-15DB-B146-F0F2-C0DEEA533F7B}"/>
              </a:ext>
            </a:extLst>
          </p:cNvPr>
          <p:cNvGrpSpPr/>
          <p:nvPr/>
        </p:nvGrpSpPr>
        <p:grpSpPr>
          <a:xfrm>
            <a:off x="-444484" y="4440567"/>
            <a:ext cx="4610391" cy="207620"/>
            <a:chOff x="-704850" y="4440567"/>
            <a:chExt cx="4610391" cy="207620"/>
          </a:xfrm>
        </p:grpSpPr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42FB2B53-0BAD-52B9-0242-E5072B8A966D}"/>
                </a:ext>
              </a:extLst>
            </p:cNvPr>
            <p:cNvCxnSpPr>
              <a:cxnSpLocks/>
            </p:cNvCxnSpPr>
            <p:nvPr/>
          </p:nvCxnSpPr>
          <p:spPr>
            <a:xfrm>
              <a:off x="-704850" y="4543445"/>
              <a:ext cx="4393884" cy="0"/>
            </a:xfrm>
            <a:prstGeom prst="line">
              <a:avLst/>
            </a:prstGeom>
            <a:ln w="28575" cap="rnd">
              <a:solidFill>
                <a:srgbClr val="FFFF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箭號: ＞形 50">
              <a:extLst>
                <a:ext uri="{FF2B5EF4-FFF2-40B4-BE49-F238E27FC236}">
                  <a16:creationId xmlns:a16="http://schemas.microsoft.com/office/drawing/2014/main" id="{00C7D485-1B74-B6A4-17FE-5E0E7D1900AF}"/>
                </a:ext>
              </a:extLst>
            </p:cNvPr>
            <p:cNvSpPr/>
            <p:nvPr/>
          </p:nvSpPr>
          <p:spPr>
            <a:xfrm>
              <a:off x="3599474" y="4440567"/>
              <a:ext cx="172931" cy="207620"/>
            </a:xfrm>
            <a:prstGeom prst="chevro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52" name="箭號: ＞形 51">
              <a:extLst>
                <a:ext uri="{FF2B5EF4-FFF2-40B4-BE49-F238E27FC236}">
                  <a16:creationId xmlns:a16="http://schemas.microsoft.com/office/drawing/2014/main" id="{FD450FDC-9BBB-F1DB-0901-51C0FC3739B9}"/>
                </a:ext>
              </a:extLst>
            </p:cNvPr>
            <p:cNvSpPr/>
            <p:nvPr/>
          </p:nvSpPr>
          <p:spPr>
            <a:xfrm>
              <a:off x="3732610" y="4440567"/>
              <a:ext cx="172931" cy="207620"/>
            </a:xfrm>
            <a:prstGeom prst="chevron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3" name="矩形 52">
            <a:extLst>
              <a:ext uri="{FF2B5EF4-FFF2-40B4-BE49-F238E27FC236}">
                <a16:creationId xmlns:a16="http://schemas.microsoft.com/office/drawing/2014/main" id="{5E22BBB8-F96A-A911-A9E8-28F68AA92F04}"/>
              </a:ext>
            </a:extLst>
          </p:cNvPr>
          <p:cNvSpPr/>
          <p:nvPr/>
        </p:nvSpPr>
        <p:spPr>
          <a:xfrm>
            <a:off x="3946306" y="2559009"/>
            <a:ext cx="1985828" cy="157018"/>
          </a:xfrm>
          <a:custGeom>
            <a:avLst/>
            <a:gdLst>
              <a:gd name="connsiteX0" fmla="*/ 0 w 1602430"/>
              <a:gd name="connsiteY0" fmla="*/ 0 h 157018"/>
              <a:gd name="connsiteX1" fmla="*/ 1602430 w 1602430"/>
              <a:gd name="connsiteY1" fmla="*/ 0 h 157018"/>
              <a:gd name="connsiteX2" fmla="*/ 1602430 w 1602430"/>
              <a:gd name="connsiteY2" fmla="*/ 157018 h 157018"/>
              <a:gd name="connsiteX3" fmla="*/ 0 w 1602430"/>
              <a:gd name="connsiteY3" fmla="*/ 157018 h 157018"/>
              <a:gd name="connsiteX4" fmla="*/ 0 w 1602430"/>
              <a:gd name="connsiteY4" fmla="*/ 0 h 157018"/>
              <a:gd name="connsiteX0" fmla="*/ 0 w 1602430"/>
              <a:gd name="connsiteY0" fmla="*/ 0 h 157018"/>
              <a:gd name="connsiteX1" fmla="*/ 1602430 w 1602430"/>
              <a:gd name="connsiteY1" fmla="*/ 0 h 157018"/>
              <a:gd name="connsiteX2" fmla="*/ 1602289 w 1602430"/>
              <a:gd name="connsiteY2" fmla="*/ 39037 h 157018"/>
              <a:gd name="connsiteX3" fmla="*/ 1602430 w 1602430"/>
              <a:gd name="connsiteY3" fmla="*/ 157018 h 157018"/>
              <a:gd name="connsiteX4" fmla="*/ 0 w 1602430"/>
              <a:gd name="connsiteY4" fmla="*/ 157018 h 157018"/>
              <a:gd name="connsiteX5" fmla="*/ 0 w 1602430"/>
              <a:gd name="connsiteY5" fmla="*/ 0 h 157018"/>
              <a:gd name="connsiteX0" fmla="*/ 0 w 1602430"/>
              <a:gd name="connsiteY0" fmla="*/ 0 h 157018"/>
              <a:gd name="connsiteX1" fmla="*/ 1602430 w 1602430"/>
              <a:gd name="connsiteY1" fmla="*/ 0 h 157018"/>
              <a:gd name="connsiteX2" fmla="*/ 1602289 w 1602430"/>
              <a:gd name="connsiteY2" fmla="*/ 39037 h 157018"/>
              <a:gd name="connsiteX3" fmla="*/ 1602289 w 1602430"/>
              <a:gd name="connsiteY3" fmla="*/ 98569 h 157018"/>
              <a:gd name="connsiteX4" fmla="*/ 1602430 w 1602430"/>
              <a:gd name="connsiteY4" fmla="*/ 157018 h 157018"/>
              <a:gd name="connsiteX5" fmla="*/ 0 w 1602430"/>
              <a:gd name="connsiteY5" fmla="*/ 157018 h 157018"/>
              <a:gd name="connsiteX6" fmla="*/ 0 w 1602430"/>
              <a:gd name="connsiteY6" fmla="*/ 0 h 157018"/>
              <a:gd name="connsiteX0" fmla="*/ 0 w 1635626"/>
              <a:gd name="connsiteY0" fmla="*/ 0 h 157018"/>
              <a:gd name="connsiteX1" fmla="*/ 1602430 w 1635626"/>
              <a:gd name="connsiteY1" fmla="*/ 0 h 157018"/>
              <a:gd name="connsiteX2" fmla="*/ 1635626 w 1635626"/>
              <a:gd name="connsiteY2" fmla="*/ 60468 h 157018"/>
              <a:gd name="connsiteX3" fmla="*/ 1602289 w 1635626"/>
              <a:gd name="connsiteY3" fmla="*/ 98569 h 157018"/>
              <a:gd name="connsiteX4" fmla="*/ 1602430 w 1635626"/>
              <a:gd name="connsiteY4" fmla="*/ 157018 h 157018"/>
              <a:gd name="connsiteX5" fmla="*/ 0 w 1635626"/>
              <a:gd name="connsiteY5" fmla="*/ 157018 h 157018"/>
              <a:gd name="connsiteX6" fmla="*/ 0 w 1635626"/>
              <a:gd name="connsiteY6" fmla="*/ 0 h 157018"/>
              <a:gd name="connsiteX0" fmla="*/ 0 w 1635626"/>
              <a:gd name="connsiteY0" fmla="*/ 0 h 157018"/>
              <a:gd name="connsiteX1" fmla="*/ 1602430 w 1635626"/>
              <a:gd name="connsiteY1" fmla="*/ 0 h 157018"/>
              <a:gd name="connsiteX2" fmla="*/ 1635626 w 1635626"/>
              <a:gd name="connsiteY2" fmla="*/ 60468 h 157018"/>
              <a:gd name="connsiteX3" fmla="*/ 1583239 w 1635626"/>
              <a:gd name="connsiteY3" fmla="*/ 110475 h 157018"/>
              <a:gd name="connsiteX4" fmla="*/ 1602430 w 1635626"/>
              <a:gd name="connsiteY4" fmla="*/ 157018 h 157018"/>
              <a:gd name="connsiteX5" fmla="*/ 0 w 1635626"/>
              <a:gd name="connsiteY5" fmla="*/ 157018 h 157018"/>
              <a:gd name="connsiteX6" fmla="*/ 0 w 1635626"/>
              <a:gd name="connsiteY6" fmla="*/ 0 h 15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35626" h="157018">
                <a:moveTo>
                  <a:pt x="0" y="0"/>
                </a:moveTo>
                <a:lnTo>
                  <a:pt x="1602430" y="0"/>
                </a:lnTo>
                <a:lnTo>
                  <a:pt x="1635626" y="60468"/>
                </a:lnTo>
                <a:lnTo>
                  <a:pt x="1583239" y="110475"/>
                </a:lnTo>
                <a:lnTo>
                  <a:pt x="1602430" y="157018"/>
                </a:lnTo>
                <a:lnTo>
                  <a:pt x="0" y="15701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F3E11"/>
              </a:gs>
              <a:gs pos="98621">
                <a:schemeClr val="bg1"/>
              </a:gs>
              <a:gs pos="45000">
                <a:srgbClr val="FF8669"/>
              </a:gs>
              <a:gs pos="80000">
                <a:srgbClr val="FF967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93C8BC75-C823-6F9D-E3A4-AFC8C274CA26}"/>
              </a:ext>
            </a:extLst>
          </p:cNvPr>
          <p:cNvGrpSpPr/>
          <p:nvPr/>
        </p:nvGrpSpPr>
        <p:grpSpPr>
          <a:xfrm>
            <a:off x="3908989" y="2714920"/>
            <a:ext cx="1705058" cy="379541"/>
            <a:chOff x="4054668" y="2662729"/>
            <a:chExt cx="1705058" cy="37954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729DB46-EF74-D4D0-BCC8-B30335FDD2E9}"/>
                </a:ext>
              </a:extLst>
            </p:cNvPr>
            <p:cNvSpPr/>
            <p:nvPr/>
          </p:nvSpPr>
          <p:spPr>
            <a:xfrm>
              <a:off x="4085029" y="2662729"/>
              <a:ext cx="1674697" cy="379415"/>
            </a:xfrm>
            <a:prstGeom prst="rect">
              <a:avLst/>
            </a:prstGeom>
            <a:solidFill>
              <a:srgbClr val="514F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標題 1">
              <a:extLst>
                <a:ext uri="{FF2B5EF4-FFF2-40B4-BE49-F238E27FC236}">
                  <a16:creationId xmlns:a16="http://schemas.microsoft.com/office/drawing/2014/main" id="{9B1574A4-0E4F-1445-E9A9-DC682F94A4F6}"/>
                </a:ext>
              </a:extLst>
            </p:cNvPr>
            <p:cNvSpPr txBox="1">
              <a:spLocks/>
            </p:cNvSpPr>
            <p:nvPr/>
          </p:nvSpPr>
          <p:spPr bwMode="white">
            <a:xfrm>
              <a:off x="4054668" y="2672938"/>
              <a:ext cx="1136850" cy="369332"/>
            </a:xfrm>
            <a:prstGeom prst="rect">
              <a:avLst/>
            </a:prstGeom>
          </p:spPr>
          <p:txBody>
            <a:bodyPr vert="horz" wrap="none" lIns="91440" tIns="45720" rIns="91440" bIns="45720" rtlCol="0" anchor="ctr" anchorCtr="0">
              <a:spAutoFit/>
            </a:bodyPr>
            <a:lstStyle>
              <a:lvl1pPr algn="l" defTabSz="844083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kumimoji="1" sz="2585" b="1" i="0" kern="1200" baseline="0">
                  <a:solidFill>
                    <a:schemeClr val="bg1"/>
                  </a:solidFill>
                  <a:latin typeface="Meiryo UI" panose="020B0604030504040204" pitchFamily="50" charset="-128"/>
                  <a:ea typeface="Meiryo UI" panose="020B0604030504040204" pitchFamily="50" charset="-128"/>
                  <a:cs typeface="Meiryo UI" panose="020B0604030504040204" pitchFamily="50" charset="-128"/>
                </a:defRPr>
              </a:lvl1pPr>
            </a:lstStyle>
            <a:p>
              <a:pPr marL="0" marR="0" lvl="0" indent="0" algn="l" defTabSz="844083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rPr>
                <a:t>溶融</a:t>
              </a:r>
              <a:r>
                <a:rPr kumimoji="1" lang="ja-JP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</a:rPr>
                <a:t>スズ</a:t>
              </a:r>
              <a:endParaRPr kumimoji="1" lang="zh-TW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C35E02B1-0383-7337-6AD5-A42B0B7450A4}"/>
              </a:ext>
            </a:extLst>
          </p:cNvPr>
          <p:cNvSpPr/>
          <p:nvPr/>
        </p:nvSpPr>
        <p:spPr>
          <a:xfrm>
            <a:off x="5732286" y="2559899"/>
            <a:ext cx="614737" cy="158400"/>
          </a:xfrm>
          <a:prstGeom prst="rect">
            <a:avLst/>
          </a:prstGeom>
          <a:gradFill flip="none" rotWithShape="1">
            <a:gsLst>
              <a:gs pos="0">
                <a:srgbClr val="FF3E11"/>
              </a:gs>
              <a:gs pos="98621">
                <a:schemeClr val="bg1"/>
              </a:gs>
              <a:gs pos="45000">
                <a:srgbClr val="FF8669"/>
              </a:gs>
              <a:gs pos="80000">
                <a:srgbClr val="FF967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52">
            <a:extLst>
              <a:ext uri="{FF2B5EF4-FFF2-40B4-BE49-F238E27FC236}">
                <a16:creationId xmlns:a16="http://schemas.microsoft.com/office/drawing/2014/main" id="{A26E803E-CAAD-3981-3882-F64DFFFB98B8}"/>
              </a:ext>
            </a:extLst>
          </p:cNvPr>
          <p:cNvSpPr/>
          <p:nvPr/>
        </p:nvSpPr>
        <p:spPr>
          <a:xfrm flipH="1">
            <a:off x="6170378" y="2559009"/>
            <a:ext cx="1411521" cy="157018"/>
          </a:xfrm>
          <a:custGeom>
            <a:avLst/>
            <a:gdLst>
              <a:gd name="connsiteX0" fmla="*/ 0 w 1602430"/>
              <a:gd name="connsiteY0" fmla="*/ 0 h 157018"/>
              <a:gd name="connsiteX1" fmla="*/ 1602430 w 1602430"/>
              <a:gd name="connsiteY1" fmla="*/ 0 h 157018"/>
              <a:gd name="connsiteX2" fmla="*/ 1602430 w 1602430"/>
              <a:gd name="connsiteY2" fmla="*/ 157018 h 157018"/>
              <a:gd name="connsiteX3" fmla="*/ 0 w 1602430"/>
              <a:gd name="connsiteY3" fmla="*/ 157018 h 157018"/>
              <a:gd name="connsiteX4" fmla="*/ 0 w 1602430"/>
              <a:gd name="connsiteY4" fmla="*/ 0 h 157018"/>
              <a:gd name="connsiteX0" fmla="*/ 0 w 1602430"/>
              <a:gd name="connsiteY0" fmla="*/ 0 h 157018"/>
              <a:gd name="connsiteX1" fmla="*/ 1602430 w 1602430"/>
              <a:gd name="connsiteY1" fmla="*/ 0 h 157018"/>
              <a:gd name="connsiteX2" fmla="*/ 1602289 w 1602430"/>
              <a:gd name="connsiteY2" fmla="*/ 39037 h 157018"/>
              <a:gd name="connsiteX3" fmla="*/ 1602430 w 1602430"/>
              <a:gd name="connsiteY3" fmla="*/ 157018 h 157018"/>
              <a:gd name="connsiteX4" fmla="*/ 0 w 1602430"/>
              <a:gd name="connsiteY4" fmla="*/ 157018 h 157018"/>
              <a:gd name="connsiteX5" fmla="*/ 0 w 1602430"/>
              <a:gd name="connsiteY5" fmla="*/ 0 h 157018"/>
              <a:gd name="connsiteX0" fmla="*/ 0 w 1602430"/>
              <a:gd name="connsiteY0" fmla="*/ 0 h 157018"/>
              <a:gd name="connsiteX1" fmla="*/ 1602430 w 1602430"/>
              <a:gd name="connsiteY1" fmla="*/ 0 h 157018"/>
              <a:gd name="connsiteX2" fmla="*/ 1602289 w 1602430"/>
              <a:gd name="connsiteY2" fmla="*/ 39037 h 157018"/>
              <a:gd name="connsiteX3" fmla="*/ 1602289 w 1602430"/>
              <a:gd name="connsiteY3" fmla="*/ 98569 h 157018"/>
              <a:gd name="connsiteX4" fmla="*/ 1602430 w 1602430"/>
              <a:gd name="connsiteY4" fmla="*/ 157018 h 157018"/>
              <a:gd name="connsiteX5" fmla="*/ 0 w 1602430"/>
              <a:gd name="connsiteY5" fmla="*/ 157018 h 157018"/>
              <a:gd name="connsiteX6" fmla="*/ 0 w 1602430"/>
              <a:gd name="connsiteY6" fmla="*/ 0 h 157018"/>
              <a:gd name="connsiteX0" fmla="*/ 0 w 1635626"/>
              <a:gd name="connsiteY0" fmla="*/ 0 h 157018"/>
              <a:gd name="connsiteX1" fmla="*/ 1602430 w 1635626"/>
              <a:gd name="connsiteY1" fmla="*/ 0 h 157018"/>
              <a:gd name="connsiteX2" fmla="*/ 1635626 w 1635626"/>
              <a:gd name="connsiteY2" fmla="*/ 60468 h 157018"/>
              <a:gd name="connsiteX3" fmla="*/ 1602289 w 1635626"/>
              <a:gd name="connsiteY3" fmla="*/ 98569 h 157018"/>
              <a:gd name="connsiteX4" fmla="*/ 1602430 w 1635626"/>
              <a:gd name="connsiteY4" fmla="*/ 157018 h 157018"/>
              <a:gd name="connsiteX5" fmla="*/ 0 w 1635626"/>
              <a:gd name="connsiteY5" fmla="*/ 157018 h 157018"/>
              <a:gd name="connsiteX6" fmla="*/ 0 w 1635626"/>
              <a:gd name="connsiteY6" fmla="*/ 0 h 157018"/>
              <a:gd name="connsiteX0" fmla="*/ 0 w 1635626"/>
              <a:gd name="connsiteY0" fmla="*/ 0 h 157018"/>
              <a:gd name="connsiteX1" fmla="*/ 1602430 w 1635626"/>
              <a:gd name="connsiteY1" fmla="*/ 0 h 157018"/>
              <a:gd name="connsiteX2" fmla="*/ 1635626 w 1635626"/>
              <a:gd name="connsiteY2" fmla="*/ 60468 h 157018"/>
              <a:gd name="connsiteX3" fmla="*/ 1583239 w 1635626"/>
              <a:gd name="connsiteY3" fmla="*/ 110475 h 157018"/>
              <a:gd name="connsiteX4" fmla="*/ 1602430 w 1635626"/>
              <a:gd name="connsiteY4" fmla="*/ 157018 h 157018"/>
              <a:gd name="connsiteX5" fmla="*/ 0 w 1635626"/>
              <a:gd name="connsiteY5" fmla="*/ 157018 h 157018"/>
              <a:gd name="connsiteX6" fmla="*/ 0 w 1635626"/>
              <a:gd name="connsiteY6" fmla="*/ 0 h 157018"/>
              <a:gd name="connsiteX0" fmla="*/ 0 w 1659438"/>
              <a:gd name="connsiteY0" fmla="*/ 0 h 157018"/>
              <a:gd name="connsiteX1" fmla="*/ 1602430 w 1659438"/>
              <a:gd name="connsiteY1" fmla="*/ 0 h 157018"/>
              <a:gd name="connsiteX2" fmla="*/ 1659438 w 1659438"/>
              <a:gd name="connsiteY2" fmla="*/ 89043 h 157018"/>
              <a:gd name="connsiteX3" fmla="*/ 1583239 w 1659438"/>
              <a:gd name="connsiteY3" fmla="*/ 110475 h 157018"/>
              <a:gd name="connsiteX4" fmla="*/ 1602430 w 1659438"/>
              <a:gd name="connsiteY4" fmla="*/ 157018 h 157018"/>
              <a:gd name="connsiteX5" fmla="*/ 0 w 1659438"/>
              <a:gd name="connsiteY5" fmla="*/ 157018 h 157018"/>
              <a:gd name="connsiteX6" fmla="*/ 0 w 1659438"/>
              <a:gd name="connsiteY6" fmla="*/ 0 h 157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9438" h="157018">
                <a:moveTo>
                  <a:pt x="0" y="0"/>
                </a:moveTo>
                <a:lnTo>
                  <a:pt x="1602430" y="0"/>
                </a:lnTo>
                <a:lnTo>
                  <a:pt x="1659438" y="89043"/>
                </a:lnTo>
                <a:lnTo>
                  <a:pt x="1583239" y="110475"/>
                </a:lnTo>
                <a:lnTo>
                  <a:pt x="1602430" y="157018"/>
                </a:lnTo>
                <a:lnTo>
                  <a:pt x="0" y="15701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F3E11"/>
              </a:gs>
              <a:gs pos="98621">
                <a:schemeClr val="bg1"/>
              </a:gs>
              <a:gs pos="45000">
                <a:srgbClr val="FF8669"/>
              </a:gs>
              <a:gs pos="80000">
                <a:srgbClr val="FF967D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0C15A897-4EF4-4F59-DB62-AD2C30BA47EF}"/>
              </a:ext>
            </a:extLst>
          </p:cNvPr>
          <p:cNvGrpSpPr/>
          <p:nvPr/>
        </p:nvGrpSpPr>
        <p:grpSpPr>
          <a:xfrm>
            <a:off x="5813785" y="2675758"/>
            <a:ext cx="1727095" cy="579894"/>
            <a:chOff x="5813785" y="2508968"/>
            <a:chExt cx="1727095" cy="579894"/>
          </a:xfrm>
        </p:grpSpPr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BAA76A63-FCFB-878E-FFBB-4DE99C996915}"/>
                </a:ext>
              </a:extLst>
            </p:cNvPr>
            <p:cNvGrpSpPr/>
            <p:nvPr/>
          </p:nvGrpSpPr>
          <p:grpSpPr>
            <a:xfrm>
              <a:off x="5813785" y="2508968"/>
              <a:ext cx="564430" cy="579894"/>
              <a:chOff x="5813785" y="2508968"/>
              <a:chExt cx="564430" cy="579894"/>
            </a:xfrm>
          </p:grpSpPr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03B17325-C82D-28DC-BEE8-149AFBEB409C}"/>
                  </a:ext>
                </a:extLst>
              </p:cNvPr>
              <p:cNvGrpSpPr/>
              <p:nvPr/>
            </p:nvGrpSpPr>
            <p:grpSpPr>
              <a:xfrm>
                <a:off x="5813785" y="2508968"/>
                <a:ext cx="564430" cy="579894"/>
                <a:chOff x="5531570" y="4061854"/>
                <a:chExt cx="564430" cy="579894"/>
              </a:xfrm>
            </p:grpSpPr>
            <p:pic>
              <p:nvPicPr>
                <p:cNvPr id="8" name="圖片 7">
                  <a:extLst>
                    <a:ext uri="{FF2B5EF4-FFF2-40B4-BE49-F238E27FC236}">
                      <a16:creationId xmlns:a16="http://schemas.microsoft.com/office/drawing/2014/main" id="{8C75FD06-0C61-5C1E-DE5D-E57185B57D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31570" y="4061854"/>
                  <a:ext cx="564430" cy="579894"/>
                </a:xfrm>
                <a:prstGeom prst="rect">
                  <a:avLst/>
                </a:prstGeom>
              </p:spPr>
            </p:pic>
            <p:sp>
              <p:nvSpPr>
                <p:cNvPr id="9" name="橢圓 8">
                  <a:extLst>
                    <a:ext uri="{FF2B5EF4-FFF2-40B4-BE49-F238E27FC236}">
                      <a16:creationId xmlns:a16="http://schemas.microsoft.com/office/drawing/2014/main" id="{A3084CED-AE97-6A53-01B2-62F8AFBECDF0}"/>
                    </a:ext>
                  </a:extLst>
                </p:cNvPr>
                <p:cNvSpPr/>
                <p:nvPr/>
              </p:nvSpPr>
              <p:spPr>
                <a:xfrm>
                  <a:off x="5566135" y="4104151"/>
                  <a:ext cx="500062" cy="50006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64" name="群組 63">
                <a:extLst>
                  <a:ext uri="{FF2B5EF4-FFF2-40B4-BE49-F238E27FC236}">
                    <a16:creationId xmlns:a16="http://schemas.microsoft.com/office/drawing/2014/main" id="{0C803244-C960-3BC4-D9CF-2954D40321F6}"/>
                  </a:ext>
                </a:extLst>
              </p:cNvPr>
              <p:cNvGrpSpPr/>
              <p:nvPr/>
            </p:nvGrpSpPr>
            <p:grpSpPr>
              <a:xfrm>
                <a:off x="5879434" y="2597432"/>
                <a:ext cx="432000" cy="421392"/>
                <a:chOff x="5879434" y="2597432"/>
                <a:chExt cx="432000" cy="421392"/>
              </a:xfrm>
            </p:grpSpPr>
            <p:sp>
              <p:nvSpPr>
                <p:cNvPr id="62" name="弧形 61">
                  <a:extLst>
                    <a:ext uri="{FF2B5EF4-FFF2-40B4-BE49-F238E27FC236}">
                      <a16:creationId xmlns:a16="http://schemas.microsoft.com/office/drawing/2014/main" id="{82143605-A4D7-08C8-D1AB-1B00E4A56653}"/>
                    </a:ext>
                  </a:extLst>
                </p:cNvPr>
                <p:cNvSpPr/>
                <p:nvPr/>
              </p:nvSpPr>
              <p:spPr>
                <a:xfrm>
                  <a:off x="5879434" y="2597432"/>
                  <a:ext cx="432000" cy="411314"/>
                </a:xfrm>
                <a:prstGeom prst="arc">
                  <a:avLst>
                    <a:gd name="adj1" fmla="val 16200000"/>
                    <a:gd name="adj2" fmla="val 2449023"/>
                  </a:avLst>
                </a:prstGeom>
                <a:ln w="19050" cap="rnd">
                  <a:solidFill>
                    <a:schemeClr val="bg1"/>
                  </a:solidFill>
                  <a:headEnd type="none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3" name="弧形 62">
                  <a:extLst>
                    <a:ext uri="{FF2B5EF4-FFF2-40B4-BE49-F238E27FC236}">
                      <a16:creationId xmlns:a16="http://schemas.microsoft.com/office/drawing/2014/main" id="{19AE352B-32D2-F97F-5D30-D177BE3C109E}"/>
                    </a:ext>
                  </a:extLst>
                </p:cNvPr>
                <p:cNvSpPr/>
                <p:nvPr/>
              </p:nvSpPr>
              <p:spPr>
                <a:xfrm flipH="1" flipV="1">
                  <a:off x="5879434" y="2607510"/>
                  <a:ext cx="432000" cy="411314"/>
                </a:xfrm>
                <a:prstGeom prst="arc">
                  <a:avLst>
                    <a:gd name="adj1" fmla="val 16200000"/>
                    <a:gd name="adj2" fmla="val 2449023"/>
                  </a:avLst>
                </a:prstGeom>
                <a:ln w="19050" cap="rnd">
                  <a:solidFill>
                    <a:schemeClr val="bg1"/>
                  </a:solidFill>
                  <a:headEnd type="none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EF188CBC-9F48-7A7C-77A1-3C87F4A64190}"/>
                </a:ext>
              </a:extLst>
            </p:cNvPr>
            <p:cNvGrpSpPr/>
            <p:nvPr/>
          </p:nvGrpSpPr>
          <p:grpSpPr>
            <a:xfrm>
              <a:off x="6395268" y="2508968"/>
              <a:ext cx="564430" cy="579894"/>
              <a:chOff x="6395268" y="2508968"/>
              <a:chExt cx="564430" cy="579894"/>
            </a:xfrm>
          </p:grpSpPr>
          <p:grpSp>
            <p:nvGrpSpPr>
              <p:cNvPr id="12" name="群組 11">
                <a:extLst>
                  <a:ext uri="{FF2B5EF4-FFF2-40B4-BE49-F238E27FC236}">
                    <a16:creationId xmlns:a16="http://schemas.microsoft.com/office/drawing/2014/main" id="{95C9E591-C25E-DA78-7720-82CF746CBF9E}"/>
                  </a:ext>
                </a:extLst>
              </p:cNvPr>
              <p:cNvGrpSpPr/>
              <p:nvPr/>
            </p:nvGrpSpPr>
            <p:grpSpPr>
              <a:xfrm>
                <a:off x="6395268" y="2508968"/>
                <a:ext cx="564430" cy="579894"/>
                <a:chOff x="5531570" y="4061854"/>
                <a:chExt cx="564430" cy="579894"/>
              </a:xfrm>
            </p:grpSpPr>
            <p:pic>
              <p:nvPicPr>
                <p:cNvPr id="13" name="圖片 12">
                  <a:extLst>
                    <a:ext uri="{FF2B5EF4-FFF2-40B4-BE49-F238E27FC236}">
                      <a16:creationId xmlns:a16="http://schemas.microsoft.com/office/drawing/2014/main" id="{1D7CA551-FE0D-E18F-FD35-6397748EB9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31570" y="4061854"/>
                  <a:ext cx="564430" cy="579894"/>
                </a:xfrm>
                <a:prstGeom prst="rect">
                  <a:avLst/>
                </a:prstGeom>
              </p:spPr>
            </p:pic>
            <p:sp>
              <p:nvSpPr>
                <p:cNvPr id="14" name="橢圓 13">
                  <a:extLst>
                    <a:ext uri="{FF2B5EF4-FFF2-40B4-BE49-F238E27FC236}">
                      <a16:creationId xmlns:a16="http://schemas.microsoft.com/office/drawing/2014/main" id="{D5FCA18E-9C02-DE55-C0F6-8BF711CFEE96}"/>
                    </a:ext>
                  </a:extLst>
                </p:cNvPr>
                <p:cNvSpPr/>
                <p:nvPr/>
              </p:nvSpPr>
              <p:spPr>
                <a:xfrm>
                  <a:off x="5566135" y="4104151"/>
                  <a:ext cx="500062" cy="50006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65" name="群組 64">
                <a:extLst>
                  <a:ext uri="{FF2B5EF4-FFF2-40B4-BE49-F238E27FC236}">
                    <a16:creationId xmlns:a16="http://schemas.microsoft.com/office/drawing/2014/main" id="{33915716-B5E3-C210-52AB-39123D909D3A}"/>
                  </a:ext>
                </a:extLst>
              </p:cNvPr>
              <p:cNvGrpSpPr/>
              <p:nvPr/>
            </p:nvGrpSpPr>
            <p:grpSpPr>
              <a:xfrm>
                <a:off x="6467275" y="2597432"/>
                <a:ext cx="432000" cy="421392"/>
                <a:chOff x="5879434" y="2597432"/>
                <a:chExt cx="432000" cy="421392"/>
              </a:xfrm>
            </p:grpSpPr>
            <p:sp>
              <p:nvSpPr>
                <p:cNvPr id="66" name="弧形 65">
                  <a:extLst>
                    <a:ext uri="{FF2B5EF4-FFF2-40B4-BE49-F238E27FC236}">
                      <a16:creationId xmlns:a16="http://schemas.microsoft.com/office/drawing/2014/main" id="{FD324522-460C-C1EB-C3E9-65E984999CA9}"/>
                    </a:ext>
                  </a:extLst>
                </p:cNvPr>
                <p:cNvSpPr/>
                <p:nvPr/>
              </p:nvSpPr>
              <p:spPr>
                <a:xfrm>
                  <a:off x="5879434" y="2597432"/>
                  <a:ext cx="432000" cy="411314"/>
                </a:xfrm>
                <a:prstGeom prst="arc">
                  <a:avLst>
                    <a:gd name="adj1" fmla="val 16200000"/>
                    <a:gd name="adj2" fmla="val 2449023"/>
                  </a:avLst>
                </a:prstGeom>
                <a:ln w="19050" cap="rnd">
                  <a:solidFill>
                    <a:schemeClr val="bg1"/>
                  </a:solidFill>
                  <a:headEnd type="none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7" name="弧形 66">
                  <a:extLst>
                    <a:ext uri="{FF2B5EF4-FFF2-40B4-BE49-F238E27FC236}">
                      <a16:creationId xmlns:a16="http://schemas.microsoft.com/office/drawing/2014/main" id="{08B17876-0FE9-70C0-7517-0780DD80D0F0}"/>
                    </a:ext>
                  </a:extLst>
                </p:cNvPr>
                <p:cNvSpPr/>
                <p:nvPr/>
              </p:nvSpPr>
              <p:spPr>
                <a:xfrm flipH="1" flipV="1">
                  <a:off x="5879434" y="2607510"/>
                  <a:ext cx="432000" cy="411314"/>
                </a:xfrm>
                <a:prstGeom prst="arc">
                  <a:avLst>
                    <a:gd name="adj1" fmla="val 16200000"/>
                    <a:gd name="adj2" fmla="val 2449023"/>
                  </a:avLst>
                </a:prstGeom>
                <a:ln w="19050" cap="rnd">
                  <a:solidFill>
                    <a:schemeClr val="bg1"/>
                  </a:solidFill>
                  <a:headEnd type="none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B8FB436C-5A38-519D-C224-5D01D90B5167}"/>
                </a:ext>
              </a:extLst>
            </p:cNvPr>
            <p:cNvGrpSpPr/>
            <p:nvPr/>
          </p:nvGrpSpPr>
          <p:grpSpPr>
            <a:xfrm>
              <a:off x="6976450" y="2508968"/>
              <a:ext cx="564430" cy="579894"/>
              <a:chOff x="6976450" y="2508968"/>
              <a:chExt cx="564430" cy="579894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D93B6A7A-8B1C-D66A-9276-CE4400CAE494}"/>
                  </a:ext>
                </a:extLst>
              </p:cNvPr>
              <p:cNvGrpSpPr/>
              <p:nvPr/>
            </p:nvGrpSpPr>
            <p:grpSpPr>
              <a:xfrm>
                <a:off x="6976450" y="2508968"/>
                <a:ext cx="564430" cy="579894"/>
                <a:chOff x="5531570" y="4061854"/>
                <a:chExt cx="564430" cy="579894"/>
              </a:xfrm>
            </p:grpSpPr>
            <p:pic>
              <p:nvPicPr>
                <p:cNvPr id="17" name="圖片 16">
                  <a:extLst>
                    <a:ext uri="{FF2B5EF4-FFF2-40B4-BE49-F238E27FC236}">
                      <a16:creationId xmlns:a16="http://schemas.microsoft.com/office/drawing/2014/main" id="{AEC17E54-DBC1-9386-70D0-98AE5B6830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31570" y="4061854"/>
                  <a:ext cx="564430" cy="579894"/>
                </a:xfrm>
                <a:prstGeom prst="rect">
                  <a:avLst/>
                </a:prstGeom>
              </p:spPr>
            </p:pic>
            <p:sp>
              <p:nvSpPr>
                <p:cNvPr id="18" name="橢圓 17">
                  <a:extLst>
                    <a:ext uri="{FF2B5EF4-FFF2-40B4-BE49-F238E27FC236}">
                      <a16:creationId xmlns:a16="http://schemas.microsoft.com/office/drawing/2014/main" id="{67CD84F7-3A35-6C84-6CF7-58830FD7BF44}"/>
                    </a:ext>
                  </a:extLst>
                </p:cNvPr>
                <p:cNvSpPr/>
                <p:nvPr/>
              </p:nvSpPr>
              <p:spPr>
                <a:xfrm>
                  <a:off x="5566135" y="4104151"/>
                  <a:ext cx="500062" cy="50006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grpSp>
            <p:nvGrpSpPr>
              <p:cNvPr id="68" name="群組 67">
                <a:extLst>
                  <a:ext uri="{FF2B5EF4-FFF2-40B4-BE49-F238E27FC236}">
                    <a16:creationId xmlns:a16="http://schemas.microsoft.com/office/drawing/2014/main" id="{38CE426C-4475-915B-B140-934BDEECC1F8}"/>
                  </a:ext>
                </a:extLst>
              </p:cNvPr>
              <p:cNvGrpSpPr/>
              <p:nvPr/>
            </p:nvGrpSpPr>
            <p:grpSpPr>
              <a:xfrm>
                <a:off x="7045046" y="2597432"/>
                <a:ext cx="432000" cy="421392"/>
                <a:chOff x="5879434" y="2597432"/>
                <a:chExt cx="432000" cy="421392"/>
              </a:xfrm>
            </p:grpSpPr>
            <p:sp>
              <p:nvSpPr>
                <p:cNvPr id="69" name="弧形 68">
                  <a:extLst>
                    <a:ext uri="{FF2B5EF4-FFF2-40B4-BE49-F238E27FC236}">
                      <a16:creationId xmlns:a16="http://schemas.microsoft.com/office/drawing/2014/main" id="{9A87E33C-3749-DA09-0CE2-54352AB8E3FC}"/>
                    </a:ext>
                  </a:extLst>
                </p:cNvPr>
                <p:cNvSpPr/>
                <p:nvPr/>
              </p:nvSpPr>
              <p:spPr>
                <a:xfrm>
                  <a:off x="5879434" y="2597432"/>
                  <a:ext cx="432000" cy="411314"/>
                </a:xfrm>
                <a:prstGeom prst="arc">
                  <a:avLst>
                    <a:gd name="adj1" fmla="val 16200000"/>
                    <a:gd name="adj2" fmla="val 2449023"/>
                  </a:avLst>
                </a:prstGeom>
                <a:ln w="19050" cap="rnd">
                  <a:solidFill>
                    <a:schemeClr val="bg1"/>
                  </a:solidFill>
                  <a:headEnd type="none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0" name="弧形 69">
                  <a:extLst>
                    <a:ext uri="{FF2B5EF4-FFF2-40B4-BE49-F238E27FC236}">
                      <a16:creationId xmlns:a16="http://schemas.microsoft.com/office/drawing/2014/main" id="{43718C6F-BC14-EBF6-D14B-44215E957558}"/>
                    </a:ext>
                  </a:extLst>
                </p:cNvPr>
                <p:cNvSpPr/>
                <p:nvPr/>
              </p:nvSpPr>
              <p:spPr>
                <a:xfrm flipH="1" flipV="1">
                  <a:off x="5879434" y="2607510"/>
                  <a:ext cx="432000" cy="411314"/>
                </a:xfrm>
                <a:prstGeom prst="arc">
                  <a:avLst>
                    <a:gd name="adj1" fmla="val 16200000"/>
                    <a:gd name="adj2" fmla="val 2449023"/>
                  </a:avLst>
                </a:prstGeom>
                <a:ln w="19050" cap="rnd">
                  <a:solidFill>
                    <a:schemeClr val="bg1"/>
                  </a:solidFill>
                  <a:headEnd type="none"/>
                  <a:tailEnd type="triangle" w="med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</p:grpSp>
      </p:grpSp>
      <p:pic>
        <p:nvPicPr>
          <p:cNvPr id="42" name="圖片 41">
            <a:extLst>
              <a:ext uri="{FF2B5EF4-FFF2-40B4-BE49-F238E27FC236}">
                <a16:creationId xmlns:a16="http://schemas.microsoft.com/office/drawing/2014/main" id="{5C851D0F-2DE4-2A8F-A3A2-036E6509C97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5357" r="71568" b="15362"/>
          <a:stretch>
            <a:fillRect/>
          </a:stretch>
        </p:blipFill>
        <p:spPr>
          <a:xfrm>
            <a:off x="5790200" y="2508073"/>
            <a:ext cx="206270" cy="168950"/>
          </a:xfrm>
          <a:custGeom>
            <a:avLst/>
            <a:gdLst>
              <a:gd name="connsiteX0" fmla="*/ 67550 w 206270"/>
              <a:gd name="connsiteY0" fmla="*/ 0 h 168950"/>
              <a:gd name="connsiteX1" fmla="*/ 206270 w 206270"/>
              <a:gd name="connsiteY1" fmla="*/ 168950 h 168950"/>
              <a:gd name="connsiteX2" fmla="*/ 0 w 206270"/>
              <a:gd name="connsiteY2" fmla="*/ 112426 h 168950"/>
              <a:gd name="connsiteX3" fmla="*/ 0 w 206270"/>
              <a:gd name="connsiteY3" fmla="*/ 99904 h 16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270" h="168950">
                <a:moveTo>
                  <a:pt x="67550" y="0"/>
                </a:moveTo>
                <a:lnTo>
                  <a:pt x="206270" y="168950"/>
                </a:lnTo>
                <a:lnTo>
                  <a:pt x="0" y="112426"/>
                </a:lnTo>
                <a:lnTo>
                  <a:pt x="0" y="99904"/>
                </a:lnTo>
                <a:close/>
              </a:path>
            </a:pathLst>
          </a:custGeom>
        </p:spPr>
      </p:pic>
      <p:pic>
        <p:nvPicPr>
          <p:cNvPr id="75" name="圖片 74">
            <a:extLst>
              <a:ext uri="{FF2B5EF4-FFF2-40B4-BE49-F238E27FC236}">
                <a16:creationId xmlns:a16="http://schemas.microsoft.com/office/drawing/2014/main" id="{9B4CB1BF-ECDE-F2CE-03FF-7E2BCC3571A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1398" r="76380" b="35106"/>
          <a:stretch>
            <a:fillRect/>
          </a:stretch>
        </p:blipFill>
        <p:spPr>
          <a:xfrm>
            <a:off x="5861744" y="2477760"/>
            <a:ext cx="88667" cy="158251"/>
          </a:xfrm>
          <a:custGeom>
            <a:avLst/>
            <a:gdLst>
              <a:gd name="connsiteX0" fmla="*/ 69697 w 88667"/>
              <a:gd name="connsiteY0" fmla="*/ 0 h 158251"/>
              <a:gd name="connsiteX1" fmla="*/ 79347 w 88667"/>
              <a:gd name="connsiteY1" fmla="*/ 0 h 158251"/>
              <a:gd name="connsiteX2" fmla="*/ 88667 w 88667"/>
              <a:gd name="connsiteY2" fmla="*/ 158251 h 158251"/>
              <a:gd name="connsiteX3" fmla="*/ 0 w 88667"/>
              <a:gd name="connsiteY3" fmla="*/ 35420 h 158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667" h="158251">
                <a:moveTo>
                  <a:pt x="69697" y="0"/>
                </a:moveTo>
                <a:lnTo>
                  <a:pt x="79347" y="0"/>
                </a:lnTo>
                <a:lnTo>
                  <a:pt x="88667" y="158251"/>
                </a:lnTo>
                <a:lnTo>
                  <a:pt x="0" y="35420"/>
                </a:lnTo>
                <a:close/>
              </a:path>
            </a:pathLst>
          </a:custGeom>
        </p:spPr>
      </p:pic>
      <p:pic>
        <p:nvPicPr>
          <p:cNvPr id="76" name="圖片 75">
            <a:extLst>
              <a:ext uri="{FF2B5EF4-FFF2-40B4-BE49-F238E27FC236}">
                <a16:creationId xmlns:a16="http://schemas.microsoft.com/office/drawing/2014/main" id="{96FD67AE-1641-6E6B-ADB3-167E2C49889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1099" r="62477" b="44548"/>
          <a:stretch>
            <a:fillRect/>
          </a:stretch>
        </p:blipFill>
        <p:spPr>
          <a:xfrm>
            <a:off x="5936896" y="2472813"/>
            <a:ext cx="119148" cy="135225"/>
          </a:xfrm>
          <a:custGeom>
            <a:avLst/>
            <a:gdLst>
              <a:gd name="connsiteX0" fmla="*/ 0 w 119148"/>
              <a:gd name="connsiteY0" fmla="*/ 0 h 135225"/>
              <a:gd name="connsiteX1" fmla="*/ 119148 w 119148"/>
              <a:gd name="connsiteY1" fmla="*/ 0 h 135225"/>
              <a:gd name="connsiteX2" fmla="*/ 52434 w 119148"/>
              <a:gd name="connsiteY2" fmla="*/ 135225 h 135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148" h="135225">
                <a:moveTo>
                  <a:pt x="0" y="0"/>
                </a:moveTo>
                <a:lnTo>
                  <a:pt x="119148" y="0"/>
                </a:lnTo>
                <a:lnTo>
                  <a:pt x="52434" y="135225"/>
                </a:lnTo>
                <a:close/>
              </a:path>
            </a:pathLst>
          </a:custGeom>
        </p:spPr>
      </p:pic>
      <p:pic>
        <p:nvPicPr>
          <p:cNvPr id="77" name="圖片 76">
            <a:extLst>
              <a:ext uri="{FF2B5EF4-FFF2-40B4-BE49-F238E27FC236}">
                <a16:creationId xmlns:a16="http://schemas.microsoft.com/office/drawing/2014/main" id="{B86974FE-473F-E04B-3309-6FE30535740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6028" r="48724" b="34938"/>
          <a:stretch>
            <a:fillRect/>
          </a:stretch>
        </p:blipFill>
        <p:spPr>
          <a:xfrm>
            <a:off x="6051580" y="2470618"/>
            <a:ext cx="110622" cy="158662"/>
          </a:xfrm>
          <a:custGeom>
            <a:avLst/>
            <a:gdLst>
              <a:gd name="connsiteX0" fmla="*/ 0 w 110622"/>
              <a:gd name="connsiteY0" fmla="*/ 0 h 158662"/>
              <a:gd name="connsiteX1" fmla="*/ 83492 w 110622"/>
              <a:gd name="connsiteY1" fmla="*/ 0 h 158662"/>
              <a:gd name="connsiteX2" fmla="*/ 110622 w 110622"/>
              <a:gd name="connsiteY2" fmla="*/ 3037 h 158662"/>
              <a:gd name="connsiteX3" fmla="*/ 36090 w 110622"/>
              <a:gd name="connsiteY3" fmla="*/ 158662 h 158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622" h="158662">
                <a:moveTo>
                  <a:pt x="0" y="0"/>
                </a:moveTo>
                <a:lnTo>
                  <a:pt x="83492" y="0"/>
                </a:lnTo>
                <a:lnTo>
                  <a:pt x="110622" y="3037"/>
                </a:lnTo>
                <a:lnTo>
                  <a:pt x="36090" y="158662"/>
                </a:lnTo>
                <a:close/>
              </a:path>
            </a:pathLst>
          </a:custGeom>
        </p:spPr>
      </p:pic>
      <p:pic>
        <p:nvPicPr>
          <p:cNvPr id="78" name="圖片 77">
            <a:extLst>
              <a:ext uri="{FF2B5EF4-FFF2-40B4-BE49-F238E27FC236}">
                <a16:creationId xmlns:a16="http://schemas.microsoft.com/office/drawing/2014/main" id="{543E9ED6-BA34-E25B-0D09-CCE23F7928A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0912" t="520" r="33065" b="45484"/>
          <a:stretch>
            <a:fillRect/>
          </a:stretch>
        </p:blipFill>
        <p:spPr>
          <a:xfrm>
            <a:off x="6159562" y="2470618"/>
            <a:ext cx="116245" cy="131675"/>
          </a:xfrm>
          <a:custGeom>
            <a:avLst/>
            <a:gdLst>
              <a:gd name="connsiteX0" fmla="*/ 17417 w 116245"/>
              <a:gd name="connsiteY0" fmla="*/ 0 h 131675"/>
              <a:gd name="connsiteX1" fmla="*/ 116245 w 116245"/>
              <a:gd name="connsiteY1" fmla="*/ 24790 h 131675"/>
              <a:gd name="connsiteX2" fmla="*/ 0 w 116245"/>
              <a:gd name="connsiteY2" fmla="*/ 131675 h 13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245" h="131675">
                <a:moveTo>
                  <a:pt x="17417" y="0"/>
                </a:moveTo>
                <a:lnTo>
                  <a:pt x="116245" y="24790"/>
                </a:lnTo>
                <a:lnTo>
                  <a:pt x="0" y="131675"/>
                </a:lnTo>
                <a:close/>
              </a:path>
            </a:pathLst>
          </a:custGeom>
        </p:spPr>
      </p:pic>
      <p:pic>
        <p:nvPicPr>
          <p:cNvPr id="79" name="圖片 78">
            <a:extLst>
              <a:ext uri="{FF2B5EF4-FFF2-40B4-BE49-F238E27FC236}">
                <a16:creationId xmlns:a16="http://schemas.microsoft.com/office/drawing/2014/main" id="{C1E0864C-F9E8-9A04-1D21-184B95A9C77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6052" t="9938" r="22822" b="43549"/>
          <a:stretch>
            <a:fillRect/>
          </a:stretch>
        </p:blipFill>
        <p:spPr>
          <a:xfrm>
            <a:off x="6269397" y="2493235"/>
            <a:ext cx="80720" cy="113428"/>
          </a:xfrm>
          <a:custGeom>
            <a:avLst/>
            <a:gdLst>
              <a:gd name="connsiteX0" fmla="*/ 0 w 80720"/>
              <a:gd name="connsiteY0" fmla="*/ 0 h 113428"/>
              <a:gd name="connsiteX1" fmla="*/ 80720 w 80720"/>
              <a:gd name="connsiteY1" fmla="*/ 28150 h 113428"/>
              <a:gd name="connsiteX2" fmla="*/ 3359 w 80720"/>
              <a:gd name="connsiteY2" fmla="*/ 113428 h 11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720" h="113428">
                <a:moveTo>
                  <a:pt x="0" y="0"/>
                </a:moveTo>
                <a:lnTo>
                  <a:pt x="80720" y="28150"/>
                </a:lnTo>
                <a:lnTo>
                  <a:pt x="3359" y="113428"/>
                </a:lnTo>
                <a:close/>
              </a:path>
            </a:pathLst>
          </a:custGeom>
        </p:spPr>
      </p:pic>
      <p:pic>
        <p:nvPicPr>
          <p:cNvPr id="80" name="圖片 79">
            <a:extLst>
              <a:ext uri="{FF2B5EF4-FFF2-40B4-BE49-F238E27FC236}">
                <a16:creationId xmlns:a16="http://schemas.microsoft.com/office/drawing/2014/main" id="{98219B35-F85C-7847-B9CE-E5F2D4028EB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7305" t="20575" r="11272" b="22357"/>
          <a:stretch>
            <a:fillRect/>
          </a:stretch>
        </p:blipFill>
        <p:spPr>
          <a:xfrm>
            <a:off x="6351036" y="2521404"/>
            <a:ext cx="82876" cy="139167"/>
          </a:xfrm>
          <a:custGeom>
            <a:avLst/>
            <a:gdLst>
              <a:gd name="connsiteX0" fmla="*/ 0 w 82876"/>
              <a:gd name="connsiteY0" fmla="*/ 0 h 139167"/>
              <a:gd name="connsiteX1" fmla="*/ 82876 w 82876"/>
              <a:gd name="connsiteY1" fmla="*/ 36970 h 139167"/>
              <a:gd name="connsiteX2" fmla="*/ 371 w 82876"/>
              <a:gd name="connsiteY2" fmla="*/ 139167 h 139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876" h="139167">
                <a:moveTo>
                  <a:pt x="0" y="0"/>
                </a:moveTo>
                <a:lnTo>
                  <a:pt x="82876" y="36970"/>
                </a:lnTo>
                <a:lnTo>
                  <a:pt x="371" y="139167"/>
                </a:lnTo>
                <a:close/>
              </a:path>
            </a:pathLst>
          </a:custGeom>
        </p:spPr>
      </p:pic>
      <p:pic>
        <p:nvPicPr>
          <p:cNvPr id="81" name="圖片 80">
            <a:extLst>
              <a:ext uri="{FF2B5EF4-FFF2-40B4-BE49-F238E27FC236}">
                <a16:creationId xmlns:a16="http://schemas.microsoft.com/office/drawing/2014/main" id="{DD4E24D7-6D6A-C9EF-3634-713AD254BA1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2618" t="34808" r="2301" b="19659"/>
          <a:stretch>
            <a:fillRect/>
          </a:stretch>
        </p:blipFill>
        <p:spPr>
          <a:xfrm>
            <a:off x="6389582" y="2549156"/>
            <a:ext cx="109414" cy="111036"/>
          </a:xfrm>
          <a:custGeom>
            <a:avLst/>
            <a:gdLst>
              <a:gd name="connsiteX0" fmla="*/ 39579 w 109414"/>
              <a:gd name="connsiteY0" fmla="*/ 0 h 111036"/>
              <a:gd name="connsiteX1" fmla="*/ 109414 w 109414"/>
              <a:gd name="connsiteY1" fmla="*/ 56326 h 111036"/>
              <a:gd name="connsiteX2" fmla="*/ 0 w 109414"/>
              <a:gd name="connsiteY2" fmla="*/ 111036 h 111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414" h="111036">
                <a:moveTo>
                  <a:pt x="39579" y="0"/>
                </a:moveTo>
                <a:lnTo>
                  <a:pt x="109414" y="56326"/>
                </a:lnTo>
                <a:lnTo>
                  <a:pt x="0" y="111036"/>
                </a:lnTo>
                <a:close/>
              </a:path>
            </a:pathLst>
          </a:custGeom>
        </p:spPr>
      </p:pic>
      <p:pic>
        <p:nvPicPr>
          <p:cNvPr id="82" name="圖片 81">
            <a:extLst>
              <a:ext uri="{FF2B5EF4-FFF2-40B4-BE49-F238E27FC236}">
                <a16:creationId xmlns:a16="http://schemas.microsoft.com/office/drawing/2014/main" id="{A105A92C-F4F3-626D-4CCF-F961AFC7904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" r="77001" b="33794"/>
          <a:stretch/>
        </p:blipFill>
        <p:spPr>
          <a:xfrm>
            <a:off x="5858505" y="2429444"/>
            <a:ext cx="133203" cy="205846"/>
          </a:xfrm>
          <a:prstGeom prst="rect">
            <a:avLst/>
          </a:prstGeom>
        </p:spPr>
      </p:pic>
      <p:pic>
        <p:nvPicPr>
          <p:cNvPr id="83" name="圖片 82">
            <a:extLst>
              <a:ext uri="{FF2B5EF4-FFF2-40B4-BE49-F238E27FC236}">
                <a16:creationId xmlns:a16="http://schemas.microsoft.com/office/drawing/2014/main" id="{E17C86AC-F04A-730A-AD09-42E5CC87900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6518" t="16623" r="59297" b="39886"/>
          <a:stretch/>
        </p:blipFill>
        <p:spPr>
          <a:xfrm>
            <a:off x="5954068" y="2477760"/>
            <a:ext cx="140073" cy="135225"/>
          </a:xfrm>
          <a:prstGeom prst="rect">
            <a:avLst/>
          </a:prstGeom>
        </p:spPr>
      </p:pic>
      <p:pic>
        <p:nvPicPr>
          <p:cNvPr id="84" name="圖片 83">
            <a:extLst>
              <a:ext uri="{FF2B5EF4-FFF2-40B4-BE49-F238E27FC236}">
                <a16:creationId xmlns:a16="http://schemas.microsoft.com/office/drawing/2014/main" id="{4755CBBE-9BFC-8D8C-32B6-C3073AC780AF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38680" t="16529" r="25550" b="32442"/>
          <a:stretch/>
        </p:blipFill>
        <p:spPr>
          <a:xfrm>
            <a:off x="6083324" y="2477760"/>
            <a:ext cx="207169" cy="158662"/>
          </a:xfrm>
          <a:prstGeom prst="rect">
            <a:avLst/>
          </a:prstGeom>
        </p:spPr>
      </p:pic>
      <p:pic>
        <p:nvPicPr>
          <p:cNvPr id="85" name="圖片 84">
            <a:extLst>
              <a:ext uri="{FF2B5EF4-FFF2-40B4-BE49-F238E27FC236}">
                <a16:creationId xmlns:a16="http://schemas.microsoft.com/office/drawing/2014/main" id="{D6381712-8B5C-3EFC-0700-908B69915D6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69505" t="32381" b="31907"/>
          <a:stretch/>
        </p:blipFill>
        <p:spPr>
          <a:xfrm>
            <a:off x="6258714" y="2532297"/>
            <a:ext cx="176619" cy="111037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CF6C5093-9A7C-4C27-C3DC-9231EC3DCBA1}"/>
              </a:ext>
            </a:extLst>
          </p:cNvPr>
          <p:cNvGrpSpPr/>
          <p:nvPr/>
        </p:nvGrpSpPr>
        <p:grpSpPr>
          <a:xfrm>
            <a:off x="4063837" y="2469465"/>
            <a:ext cx="722731" cy="242064"/>
            <a:chOff x="4087649" y="2308255"/>
            <a:chExt cx="722731" cy="242064"/>
          </a:xfrm>
        </p:grpSpPr>
        <p:sp>
          <p:nvSpPr>
            <p:cNvPr id="56" name="橢圓 55">
              <a:extLst>
                <a:ext uri="{FF2B5EF4-FFF2-40B4-BE49-F238E27FC236}">
                  <a16:creationId xmlns:a16="http://schemas.microsoft.com/office/drawing/2014/main" id="{DDED4265-A822-F6BA-D4B3-2A10F4068663}"/>
                </a:ext>
              </a:extLst>
            </p:cNvPr>
            <p:cNvSpPr/>
            <p:nvPr/>
          </p:nvSpPr>
          <p:spPr>
            <a:xfrm>
              <a:off x="4087649" y="2308255"/>
              <a:ext cx="722731" cy="242064"/>
            </a:xfrm>
            <a:custGeom>
              <a:avLst/>
              <a:gdLst>
                <a:gd name="connsiteX0" fmla="*/ 0 w 592898"/>
                <a:gd name="connsiteY0" fmla="*/ 133739 h 267477"/>
                <a:gd name="connsiteX1" fmla="*/ 296449 w 592898"/>
                <a:gd name="connsiteY1" fmla="*/ 0 h 267477"/>
                <a:gd name="connsiteX2" fmla="*/ 592898 w 592898"/>
                <a:gd name="connsiteY2" fmla="*/ 133739 h 267477"/>
                <a:gd name="connsiteX3" fmla="*/ 296449 w 592898"/>
                <a:gd name="connsiteY3" fmla="*/ 267478 h 267477"/>
                <a:gd name="connsiteX4" fmla="*/ 0 w 592898"/>
                <a:gd name="connsiteY4" fmla="*/ 133739 h 267477"/>
                <a:gd name="connsiteX0" fmla="*/ 0 w 643698"/>
                <a:gd name="connsiteY0" fmla="*/ 134618 h 271155"/>
                <a:gd name="connsiteX1" fmla="*/ 296449 w 643698"/>
                <a:gd name="connsiteY1" fmla="*/ 879 h 271155"/>
                <a:gd name="connsiteX2" fmla="*/ 643698 w 643698"/>
                <a:gd name="connsiteY2" fmla="*/ 191768 h 271155"/>
                <a:gd name="connsiteX3" fmla="*/ 296449 w 643698"/>
                <a:gd name="connsiteY3" fmla="*/ 268357 h 271155"/>
                <a:gd name="connsiteX4" fmla="*/ 0 w 643698"/>
                <a:gd name="connsiteY4" fmla="*/ 134618 h 271155"/>
                <a:gd name="connsiteX0" fmla="*/ 0 w 669098"/>
                <a:gd name="connsiteY0" fmla="*/ 134618 h 271155"/>
                <a:gd name="connsiteX1" fmla="*/ 296449 w 669098"/>
                <a:gd name="connsiteY1" fmla="*/ 879 h 271155"/>
                <a:gd name="connsiteX2" fmla="*/ 669098 w 669098"/>
                <a:gd name="connsiteY2" fmla="*/ 191768 h 271155"/>
                <a:gd name="connsiteX3" fmla="*/ 296449 w 669098"/>
                <a:gd name="connsiteY3" fmla="*/ 268357 h 271155"/>
                <a:gd name="connsiteX4" fmla="*/ 0 w 669098"/>
                <a:gd name="connsiteY4" fmla="*/ 134618 h 271155"/>
                <a:gd name="connsiteX0" fmla="*/ 0 w 669098"/>
                <a:gd name="connsiteY0" fmla="*/ 134618 h 271155"/>
                <a:gd name="connsiteX1" fmla="*/ 296449 w 669098"/>
                <a:gd name="connsiteY1" fmla="*/ 879 h 271155"/>
                <a:gd name="connsiteX2" fmla="*/ 669098 w 669098"/>
                <a:gd name="connsiteY2" fmla="*/ 191768 h 271155"/>
                <a:gd name="connsiteX3" fmla="*/ 296449 w 669098"/>
                <a:gd name="connsiteY3" fmla="*/ 268357 h 271155"/>
                <a:gd name="connsiteX4" fmla="*/ 0 w 669098"/>
                <a:gd name="connsiteY4" fmla="*/ 134618 h 271155"/>
                <a:gd name="connsiteX0" fmla="*/ 0 w 704023"/>
                <a:gd name="connsiteY0" fmla="*/ 203655 h 268852"/>
                <a:gd name="connsiteX1" fmla="*/ 331374 w 704023"/>
                <a:gd name="connsiteY1" fmla="*/ 66 h 268852"/>
                <a:gd name="connsiteX2" fmla="*/ 704023 w 704023"/>
                <a:gd name="connsiteY2" fmla="*/ 190955 h 268852"/>
                <a:gd name="connsiteX3" fmla="*/ 331374 w 704023"/>
                <a:gd name="connsiteY3" fmla="*/ 267544 h 268852"/>
                <a:gd name="connsiteX4" fmla="*/ 0 w 704023"/>
                <a:gd name="connsiteY4" fmla="*/ 203655 h 268852"/>
                <a:gd name="connsiteX0" fmla="*/ 3326 w 707349"/>
                <a:gd name="connsiteY0" fmla="*/ 203655 h 268852"/>
                <a:gd name="connsiteX1" fmla="*/ 334700 w 707349"/>
                <a:gd name="connsiteY1" fmla="*/ 66 h 268852"/>
                <a:gd name="connsiteX2" fmla="*/ 707349 w 707349"/>
                <a:gd name="connsiteY2" fmla="*/ 190955 h 268852"/>
                <a:gd name="connsiteX3" fmla="*/ 334700 w 707349"/>
                <a:gd name="connsiteY3" fmla="*/ 267544 h 268852"/>
                <a:gd name="connsiteX4" fmla="*/ 3326 w 707349"/>
                <a:gd name="connsiteY4" fmla="*/ 203655 h 268852"/>
                <a:gd name="connsiteX0" fmla="*/ 3326 w 707349"/>
                <a:gd name="connsiteY0" fmla="*/ 204511 h 269708"/>
                <a:gd name="connsiteX1" fmla="*/ 334700 w 707349"/>
                <a:gd name="connsiteY1" fmla="*/ 922 h 269708"/>
                <a:gd name="connsiteX2" fmla="*/ 707349 w 707349"/>
                <a:gd name="connsiteY2" fmla="*/ 191811 h 269708"/>
                <a:gd name="connsiteX3" fmla="*/ 334700 w 707349"/>
                <a:gd name="connsiteY3" fmla="*/ 268400 h 269708"/>
                <a:gd name="connsiteX4" fmla="*/ 3326 w 707349"/>
                <a:gd name="connsiteY4" fmla="*/ 204511 h 269708"/>
                <a:gd name="connsiteX0" fmla="*/ 3332 w 710530"/>
                <a:gd name="connsiteY0" fmla="*/ 203593 h 268143"/>
                <a:gd name="connsiteX1" fmla="*/ 334706 w 710530"/>
                <a:gd name="connsiteY1" fmla="*/ 4 h 268143"/>
                <a:gd name="connsiteX2" fmla="*/ 710530 w 710530"/>
                <a:gd name="connsiteY2" fmla="*/ 200418 h 268143"/>
                <a:gd name="connsiteX3" fmla="*/ 334706 w 710530"/>
                <a:gd name="connsiteY3" fmla="*/ 267482 h 268143"/>
                <a:gd name="connsiteX4" fmla="*/ 3332 w 710530"/>
                <a:gd name="connsiteY4" fmla="*/ 203593 h 268143"/>
                <a:gd name="connsiteX0" fmla="*/ 3332 w 710530"/>
                <a:gd name="connsiteY0" fmla="*/ 203592 h 268142"/>
                <a:gd name="connsiteX1" fmla="*/ 334706 w 710530"/>
                <a:gd name="connsiteY1" fmla="*/ 3 h 268142"/>
                <a:gd name="connsiteX2" fmla="*/ 710530 w 710530"/>
                <a:gd name="connsiteY2" fmla="*/ 200417 h 268142"/>
                <a:gd name="connsiteX3" fmla="*/ 334706 w 710530"/>
                <a:gd name="connsiteY3" fmla="*/ 267481 h 268142"/>
                <a:gd name="connsiteX4" fmla="*/ 3332 w 710530"/>
                <a:gd name="connsiteY4" fmla="*/ 203592 h 268142"/>
                <a:gd name="connsiteX0" fmla="*/ 3357 w 723255"/>
                <a:gd name="connsiteY0" fmla="*/ 203595 h 269485"/>
                <a:gd name="connsiteX1" fmla="*/ 334731 w 723255"/>
                <a:gd name="connsiteY1" fmla="*/ 6 h 269485"/>
                <a:gd name="connsiteX2" fmla="*/ 723255 w 723255"/>
                <a:gd name="connsiteY2" fmla="*/ 209945 h 269485"/>
                <a:gd name="connsiteX3" fmla="*/ 334731 w 723255"/>
                <a:gd name="connsiteY3" fmla="*/ 267484 h 269485"/>
                <a:gd name="connsiteX4" fmla="*/ 3357 w 723255"/>
                <a:gd name="connsiteY4" fmla="*/ 203595 h 269485"/>
                <a:gd name="connsiteX0" fmla="*/ 1414 w 721312"/>
                <a:gd name="connsiteY0" fmla="*/ 194070 h 259960"/>
                <a:gd name="connsiteX1" fmla="*/ 234363 w 721312"/>
                <a:gd name="connsiteY1" fmla="*/ 6 h 259960"/>
                <a:gd name="connsiteX2" fmla="*/ 721312 w 721312"/>
                <a:gd name="connsiteY2" fmla="*/ 200420 h 259960"/>
                <a:gd name="connsiteX3" fmla="*/ 332788 w 721312"/>
                <a:gd name="connsiteY3" fmla="*/ 257959 h 259960"/>
                <a:gd name="connsiteX4" fmla="*/ 1414 w 721312"/>
                <a:gd name="connsiteY4" fmla="*/ 194070 h 259960"/>
                <a:gd name="connsiteX0" fmla="*/ 1388 w 724461"/>
                <a:gd name="connsiteY0" fmla="*/ 209960 h 258806"/>
                <a:gd name="connsiteX1" fmla="*/ 237512 w 724461"/>
                <a:gd name="connsiteY1" fmla="*/ 21 h 258806"/>
                <a:gd name="connsiteX2" fmla="*/ 724461 w 724461"/>
                <a:gd name="connsiteY2" fmla="*/ 200435 h 258806"/>
                <a:gd name="connsiteX3" fmla="*/ 335937 w 724461"/>
                <a:gd name="connsiteY3" fmla="*/ 257974 h 258806"/>
                <a:gd name="connsiteX4" fmla="*/ 1388 w 724461"/>
                <a:gd name="connsiteY4" fmla="*/ 209960 h 258806"/>
                <a:gd name="connsiteX0" fmla="*/ 566 w 723639"/>
                <a:gd name="connsiteY0" fmla="*/ 209960 h 263297"/>
                <a:gd name="connsiteX1" fmla="*/ 236690 w 723639"/>
                <a:gd name="connsiteY1" fmla="*/ 21 h 263297"/>
                <a:gd name="connsiteX2" fmla="*/ 723639 w 723639"/>
                <a:gd name="connsiteY2" fmla="*/ 200435 h 263297"/>
                <a:gd name="connsiteX3" fmla="*/ 335115 w 723639"/>
                <a:gd name="connsiteY3" fmla="*/ 257974 h 263297"/>
                <a:gd name="connsiteX4" fmla="*/ 566 w 723639"/>
                <a:gd name="connsiteY4" fmla="*/ 209960 h 263297"/>
                <a:gd name="connsiteX0" fmla="*/ 544 w 729967"/>
                <a:gd name="connsiteY0" fmla="*/ 194071 h 259961"/>
                <a:gd name="connsiteX1" fmla="*/ 243018 w 729967"/>
                <a:gd name="connsiteY1" fmla="*/ 7 h 259961"/>
                <a:gd name="connsiteX2" fmla="*/ 729967 w 729967"/>
                <a:gd name="connsiteY2" fmla="*/ 200421 h 259961"/>
                <a:gd name="connsiteX3" fmla="*/ 341443 w 729967"/>
                <a:gd name="connsiteY3" fmla="*/ 257960 h 259961"/>
                <a:gd name="connsiteX4" fmla="*/ 544 w 729967"/>
                <a:gd name="connsiteY4" fmla="*/ 194071 h 259961"/>
                <a:gd name="connsiteX0" fmla="*/ 544 w 729967"/>
                <a:gd name="connsiteY0" fmla="*/ 194071 h 259961"/>
                <a:gd name="connsiteX1" fmla="*/ 243018 w 729967"/>
                <a:gd name="connsiteY1" fmla="*/ 7 h 259961"/>
                <a:gd name="connsiteX2" fmla="*/ 729967 w 729967"/>
                <a:gd name="connsiteY2" fmla="*/ 200421 h 259961"/>
                <a:gd name="connsiteX3" fmla="*/ 341443 w 729967"/>
                <a:gd name="connsiteY3" fmla="*/ 257960 h 259961"/>
                <a:gd name="connsiteX4" fmla="*/ 544 w 729967"/>
                <a:gd name="connsiteY4" fmla="*/ 194071 h 259961"/>
                <a:gd name="connsiteX0" fmla="*/ 680 w 730103"/>
                <a:gd name="connsiteY0" fmla="*/ 194595 h 260485"/>
                <a:gd name="connsiteX1" fmla="*/ 243154 w 730103"/>
                <a:gd name="connsiteY1" fmla="*/ 531 h 260485"/>
                <a:gd name="connsiteX2" fmla="*/ 730103 w 730103"/>
                <a:gd name="connsiteY2" fmla="*/ 200945 h 260485"/>
                <a:gd name="connsiteX3" fmla="*/ 341579 w 730103"/>
                <a:gd name="connsiteY3" fmla="*/ 258484 h 260485"/>
                <a:gd name="connsiteX4" fmla="*/ 680 w 730103"/>
                <a:gd name="connsiteY4" fmla="*/ 194595 h 260485"/>
                <a:gd name="connsiteX0" fmla="*/ 787 w 730210"/>
                <a:gd name="connsiteY0" fmla="*/ 195014 h 260904"/>
                <a:gd name="connsiteX1" fmla="*/ 243261 w 730210"/>
                <a:gd name="connsiteY1" fmla="*/ 950 h 260904"/>
                <a:gd name="connsiteX2" fmla="*/ 730210 w 730210"/>
                <a:gd name="connsiteY2" fmla="*/ 201364 h 260904"/>
                <a:gd name="connsiteX3" fmla="*/ 341686 w 730210"/>
                <a:gd name="connsiteY3" fmla="*/ 258903 h 260904"/>
                <a:gd name="connsiteX4" fmla="*/ 787 w 730210"/>
                <a:gd name="connsiteY4" fmla="*/ 195014 h 260904"/>
                <a:gd name="connsiteX0" fmla="*/ 1862 w 731285"/>
                <a:gd name="connsiteY0" fmla="*/ 195014 h 264764"/>
                <a:gd name="connsiteX1" fmla="*/ 244336 w 731285"/>
                <a:gd name="connsiteY1" fmla="*/ 950 h 264764"/>
                <a:gd name="connsiteX2" fmla="*/ 731285 w 731285"/>
                <a:gd name="connsiteY2" fmla="*/ 201364 h 264764"/>
                <a:gd name="connsiteX3" fmla="*/ 342761 w 731285"/>
                <a:gd name="connsiteY3" fmla="*/ 263666 h 264764"/>
                <a:gd name="connsiteX4" fmla="*/ 1862 w 731285"/>
                <a:gd name="connsiteY4" fmla="*/ 195014 h 264764"/>
                <a:gd name="connsiteX0" fmla="*/ 3351 w 732774"/>
                <a:gd name="connsiteY0" fmla="*/ 195014 h 265049"/>
                <a:gd name="connsiteX1" fmla="*/ 245825 w 732774"/>
                <a:gd name="connsiteY1" fmla="*/ 950 h 265049"/>
                <a:gd name="connsiteX2" fmla="*/ 732774 w 732774"/>
                <a:gd name="connsiteY2" fmla="*/ 201364 h 265049"/>
                <a:gd name="connsiteX3" fmla="*/ 344250 w 732774"/>
                <a:gd name="connsiteY3" fmla="*/ 263666 h 265049"/>
                <a:gd name="connsiteX4" fmla="*/ 120539 w 732774"/>
                <a:gd name="connsiteY4" fmla="*/ 240610 h 265049"/>
                <a:gd name="connsiteX5" fmla="*/ 3351 w 732774"/>
                <a:gd name="connsiteY5" fmla="*/ 195014 h 265049"/>
                <a:gd name="connsiteX0" fmla="*/ 2839 w 732262"/>
                <a:gd name="connsiteY0" fmla="*/ 195014 h 270953"/>
                <a:gd name="connsiteX1" fmla="*/ 245313 w 732262"/>
                <a:gd name="connsiteY1" fmla="*/ 950 h 270953"/>
                <a:gd name="connsiteX2" fmla="*/ 732262 w 732262"/>
                <a:gd name="connsiteY2" fmla="*/ 201364 h 270953"/>
                <a:gd name="connsiteX3" fmla="*/ 343738 w 732262"/>
                <a:gd name="connsiteY3" fmla="*/ 263666 h 270953"/>
                <a:gd name="connsiteX4" fmla="*/ 127171 w 732262"/>
                <a:gd name="connsiteY4" fmla="*/ 262042 h 270953"/>
                <a:gd name="connsiteX5" fmla="*/ 2839 w 732262"/>
                <a:gd name="connsiteY5" fmla="*/ 195014 h 270953"/>
                <a:gd name="connsiteX0" fmla="*/ 2839 w 732262"/>
                <a:gd name="connsiteY0" fmla="*/ 195014 h 268166"/>
                <a:gd name="connsiteX1" fmla="*/ 245313 w 732262"/>
                <a:gd name="connsiteY1" fmla="*/ 950 h 268166"/>
                <a:gd name="connsiteX2" fmla="*/ 732262 w 732262"/>
                <a:gd name="connsiteY2" fmla="*/ 201364 h 268166"/>
                <a:gd name="connsiteX3" fmla="*/ 343738 w 732262"/>
                <a:gd name="connsiteY3" fmla="*/ 263666 h 268166"/>
                <a:gd name="connsiteX4" fmla="*/ 127171 w 732262"/>
                <a:gd name="connsiteY4" fmla="*/ 262042 h 268166"/>
                <a:gd name="connsiteX5" fmla="*/ 2839 w 732262"/>
                <a:gd name="connsiteY5" fmla="*/ 195014 h 268166"/>
                <a:gd name="connsiteX0" fmla="*/ 2839 w 732262"/>
                <a:gd name="connsiteY0" fmla="*/ 195014 h 267688"/>
                <a:gd name="connsiteX1" fmla="*/ 245313 w 732262"/>
                <a:gd name="connsiteY1" fmla="*/ 950 h 267688"/>
                <a:gd name="connsiteX2" fmla="*/ 732262 w 732262"/>
                <a:gd name="connsiteY2" fmla="*/ 201364 h 267688"/>
                <a:gd name="connsiteX3" fmla="*/ 343738 w 732262"/>
                <a:gd name="connsiteY3" fmla="*/ 263666 h 267688"/>
                <a:gd name="connsiteX4" fmla="*/ 127171 w 732262"/>
                <a:gd name="connsiteY4" fmla="*/ 262042 h 267688"/>
                <a:gd name="connsiteX5" fmla="*/ 2839 w 732262"/>
                <a:gd name="connsiteY5" fmla="*/ 195014 h 267688"/>
                <a:gd name="connsiteX0" fmla="*/ 2839 w 732262"/>
                <a:gd name="connsiteY0" fmla="*/ 195014 h 265074"/>
                <a:gd name="connsiteX1" fmla="*/ 245313 w 732262"/>
                <a:gd name="connsiteY1" fmla="*/ 950 h 265074"/>
                <a:gd name="connsiteX2" fmla="*/ 732262 w 732262"/>
                <a:gd name="connsiteY2" fmla="*/ 201364 h 265074"/>
                <a:gd name="connsiteX3" fmla="*/ 343738 w 732262"/>
                <a:gd name="connsiteY3" fmla="*/ 263666 h 265074"/>
                <a:gd name="connsiteX4" fmla="*/ 127171 w 732262"/>
                <a:gd name="connsiteY4" fmla="*/ 262042 h 265074"/>
                <a:gd name="connsiteX5" fmla="*/ 2839 w 732262"/>
                <a:gd name="connsiteY5" fmla="*/ 195014 h 265074"/>
                <a:gd name="connsiteX0" fmla="*/ 2839 w 732262"/>
                <a:gd name="connsiteY0" fmla="*/ 195014 h 268482"/>
                <a:gd name="connsiteX1" fmla="*/ 245313 w 732262"/>
                <a:gd name="connsiteY1" fmla="*/ 950 h 268482"/>
                <a:gd name="connsiteX2" fmla="*/ 732262 w 732262"/>
                <a:gd name="connsiteY2" fmla="*/ 201364 h 268482"/>
                <a:gd name="connsiteX3" fmla="*/ 343738 w 732262"/>
                <a:gd name="connsiteY3" fmla="*/ 263666 h 268482"/>
                <a:gd name="connsiteX4" fmla="*/ 127171 w 732262"/>
                <a:gd name="connsiteY4" fmla="*/ 264423 h 268482"/>
                <a:gd name="connsiteX5" fmla="*/ 2839 w 732262"/>
                <a:gd name="connsiteY5" fmla="*/ 195014 h 268482"/>
                <a:gd name="connsiteX0" fmla="*/ 2839 w 732262"/>
                <a:gd name="connsiteY0" fmla="*/ 195014 h 268482"/>
                <a:gd name="connsiteX1" fmla="*/ 245313 w 732262"/>
                <a:gd name="connsiteY1" fmla="*/ 950 h 268482"/>
                <a:gd name="connsiteX2" fmla="*/ 732262 w 732262"/>
                <a:gd name="connsiteY2" fmla="*/ 201364 h 268482"/>
                <a:gd name="connsiteX3" fmla="*/ 343738 w 732262"/>
                <a:gd name="connsiteY3" fmla="*/ 263666 h 268482"/>
                <a:gd name="connsiteX4" fmla="*/ 127171 w 732262"/>
                <a:gd name="connsiteY4" fmla="*/ 264423 h 268482"/>
                <a:gd name="connsiteX5" fmla="*/ 2839 w 732262"/>
                <a:gd name="connsiteY5" fmla="*/ 195014 h 268482"/>
                <a:gd name="connsiteX0" fmla="*/ 2839 w 732262"/>
                <a:gd name="connsiteY0" fmla="*/ 195014 h 264423"/>
                <a:gd name="connsiteX1" fmla="*/ 245313 w 732262"/>
                <a:gd name="connsiteY1" fmla="*/ 950 h 264423"/>
                <a:gd name="connsiteX2" fmla="*/ 732262 w 732262"/>
                <a:gd name="connsiteY2" fmla="*/ 201364 h 264423"/>
                <a:gd name="connsiteX3" fmla="*/ 343738 w 732262"/>
                <a:gd name="connsiteY3" fmla="*/ 263666 h 264423"/>
                <a:gd name="connsiteX4" fmla="*/ 127171 w 732262"/>
                <a:gd name="connsiteY4" fmla="*/ 264423 h 264423"/>
                <a:gd name="connsiteX5" fmla="*/ 2839 w 732262"/>
                <a:gd name="connsiteY5" fmla="*/ 195014 h 264423"/>
                <a:gd name="connsiteX0" fmla="*/ 2839 w 732262"/>
                <a:gd name="connsiteY0" fmla="*/ 195014 h 264423"/>
                <a:gd name="connsiteX1" fmla="*/ 245313 w 732262"/>
                <a:gd name="connsiteY1" fmla="*/ 950 h 264423"/>
                <a:gd name="connsiteX2" fmla="*/ 732262 w 732262"/>
                <a:gd name="connsiteY2" fmla="*/ 201364 h 264423"/>
                <a:gd name="connsiteX3" fmla="*/ 343738 w 732262"/>
                <a:gd name="connsiteY3" fmla="*/ 263666 h 264423"/>
                <a:gd name="connsiteX4" fmla="*/ 127171 w 732262"/>
                <a:gd name="connsiteY4" fmla="*/ 264423 h 264423"/>
                <a:gd name="connsiteX5" fmla="*/ 2839 w 732262"/>
                <a:gd name="connsiteY5" fmla="*/ 195014 h 264423"/>
                <a:gd name="connsiteX0" fmla="*/ 558 w 729981"/>
                <a:gd name="connsiteY0" fmla="*/ 195014 h 264423"/>
                <a:gd name="connsiteX1" fmla="*/ 243032 w 729981"/>
                <a:gd name="connsiteY1" fmla="*/ 950 h 264423"/>
                <a:gd name="connsiteX2" fmla="*/ 729981 w 729981"/>
                <a:gd name="connsiteY2" fmla="*/ 201364 h 264423"/>
                <a:gd name="connsiteX3" fmla="*/ 341457 w 729981"/>
                <a:gd name="connsiteY3" fmla="*/ 263666 h 264423"/>
                <a:gd name="connsiteX4" fmla="*/ 124890 w 729981"/>
                <a:gd name="connsiteY4" fmla="*/ 264423 h 264423"/>
                <a:gd name="connsiteX5" fmla="*/ 558 w 729981"/>
                <a:gd name="connsiteY5" fmla="*/ 195014 h 264423"/>
                <a:gd name="connsiteX0" fmla="*/ 611 w 722890"/>
                <a:gd name="connsiteY0" fmla="*/ 179841 h 263538"/>
                <a:gd name="connsiteX1" fmla="*/ 235941 w 722890"/>
                <a:gd name="connsiteY1" fmla="*/ 65 h 263538"/>
                <a:gd name="connsiteX2" fmla="*/ 722890 w 722890"/>
                <a:gd name="connsiteY2" fmla="*/ 200479 h 263538"/>
                <a:gd name="connsiteX3" fmla="*/ 334366 w 722890"/>
                <a:gd name="connsiteY3" fmla="*/ 262781 h 263538"/>
                <a:gd name="connsiteX4" fmla="*/ 117799 w 722890"/>
                <a:gd name="connsiteY4" fmla="*/ 263538 h 263538"/>
                <a:gd name="connsiteX5" fmla="*/ 611 w 722890"/>
                <a:gd name="connsiteY5" fmla="*/ 179841 h 263538"/>
                <a:gd name="connsiteX0" fmla="*/ 20 w 722299"/>
                <a:gd name="connsiteY0" fmla="*/ 179854 h 263551"/>
                <a:gd name="connsiteX1" fmla="*/ 235350 w 722299"/>
                <a:gd name="connsiteY1" fmla="*/ 78 h 263551"/>
                <a:gd name="connsiteX2" fmla="*/ 722299 w 722299"/>
                <a:gd name="connsiteY2" fmla="*/ 200492 h 263551"/>
                <a:gd name="connsiteX3" fmla="*/ 333775 w 722299"/>
                <a:gd name="connsiteY3" fmla="*/ 262794 h 263551"/>
                <a:gd name="connsiteX4" fmla="*/ 117208 w 722299"/>
                <a:gd name="connsiteY4" fmla="*/ 263551 h 263551"/>
                <a:gd name="connsiteX5" fmla="*/ 20 w 722299"/>
                <a:gd name="connsiteY5" fmla="*/ 179854 h 263551"/>
                <a:gd name="connsiteX0" fmla="*/ 2748 w 725027"/>
                <a:gd name="connsiteY0" fmla="*/ 151277 h 234974"/>
                <a:gd name="connsiteX1" fmla="*/ 230934 w 725027"/>
                <a:gd name="connsiteY1" fmla="*/ 76 h 234974"/>
                <a:gd name="connsiteX2" fmla="*/ 725027 w 725027"/>
                <a:gd name="connsiteY2" fmla="*/ 171915 h 234974"/>
                <a:gd name="connsiteX3" fmla="*/ 336503 w 725027"/>
                <a:gd name="connsiteY3" fmla="*/ 234217 h 234974"/>
                <a:gd name="connsiteX4" fmla="*/ 119936 w 725027"/>
                <a:gd name="connsiteY4" fmla="*/ 234974 h 234974"/>
                <a:gd name="connsiteX5" fmla="*/ 2748 w 725027"/>
                <a:gd name="connsiteY5" fmla="*/ 151277 h 234974"/>
                <a:gd name="connsiteX0" fmla="*/ 2748 w 725027"/>
                <a:gd name="connsiteY0" fmla="*/ 158416 h 242113"/>
                <a:gd name="connsiteX1" fmla="*/ 230934 w 725027"/>
                <a:gd name="connsiteY1" fmla="*/ 71 h 242113"/>
                <a:gd name="connsiteX2" fmla="*/ 725027 w 725027"/>
                <a:gd name="connsiteY2" fmla="*/ 179054 h 242113"/>
                <a:gd name="connsiteX3" fmla="*/ 336503 w 725027"/>
                <a:gd name="connsiteY3" fmla="*/ 241356 h 242113"/>
                <a:gd name="connsiteX4" fmla="*/ 119936 w 725027"/>
                <a:gd name="connsiteY4" fmla="*/ 242113 h 242113"/>
                <a:gd name="connsiteX5" fmla="*/ 2748 w 725027"/>
                <a:gd name="connsiteY5" fmla="*/ 158416 h 242113"/>
                <a:gd name="connsiteX0" fmla="*/ 452 w 722731"/>
                <a:gd name="connsiteY0" fmla="*/ 158422 h 242119"/>
                <a:gd name="connsiteX1" fmla="*/ 228638 w 722731"/>
                <a:gd name="connsiteY1" fmla="*/ 77 h 242119"/>
                <a:gd name="connsiteX2" fmla="*/ 722731 w 722731"/>
                <a:gd name="connsiteY2" fmla="*/ 179060 h 242119"/>
                <a:gd name="connsiteX3" fmla="*/ 334207 w 722731"/>
                <a:gd name="connsiteY3" fmla="*/ 241362 h 242119"/>
                <a:gd name="connsiteX4" fmla="*/ 117640 w 722731"/>
                <a:gd name="connsiteY4" fmla="*/ 242119 h 242119"/>
                <a:gd name="connsiteX5" fmla="*/ 452 w 722731"/>
                <a:gd name="connsiteY5" fmla="*/ 158422 h 242119"/>
                <a:gd name="connsiteX0" fmla="*/ 452 w 722731"/>
                <a:gd name="connsiteY0" fmla="*/ 158422 h 242119"/>
                <a:gd name="connsiteX1" fmla="*/ 228638 w 722731"/>
                <a:gd name="connsiteY1" fmla="*/ 77 h 242119"/>
                <a:gd name="connsiteX2" fmla="*/ 722731 w 722731"/>
                <a:gd name="connsiteY2" fmla="*/ 179060 h 242119"/>
                <a:gd name="connsiteX3" fmla="*/ 334207 w 722731"/>
                <a:gd name="connsiteY3" fmla="*/ 241362 h 242119"/>
                <a:gd name="connsiteX4" fmla="*/ 117640 w 722731"/>
                <a:gd name="connsiteY4" fmla="*/ 242119 h 242119"/>
                <a:gd name="connsiteX5" fmla="*/ 452 w 722731"/>
                <a:gd name="connsiteY5" fmla="*/ 158422 h 242119"/>
                <a:gd name="connsiteX0" fmla="*/ 452 w 722731"/>
                <a:gd name="connsiteY0" fmla="*/ 158367 h 242064"/>
                <a:gd name="connsiteX1" fmla="*/ 228638 w 722731"/>
                <a:gd name="connsiteY1" fmla="*/ 22 h 242064"/>
                <a:gd name="connsiteX2" fmla="*/ 722731 w 722731"/>
                <a:gd name="connsiteY2" fmla="*/ 179005 h 242064"/>
                <a:gd name="connsiteX3" fmla="*/ 334207 w 722731"/>
                <a:gd name="connsiteY3" fmla="*/ 241307 h 242064"/>
                <a:gd name="connsiteX4" fmla="*/ 117640 w 722731"/>
                <a:gd name="connsiteY4" fmla="*/ 242064 h 242064"/>
                <a:gd name="connsiteX5" fmla="*/ 452 w 722731"/>
                <a:gd name="connsiteY5" fmla="*/ 158367 h 24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731" h="242064">
                  <a:moveTo>
                    <a:pt x="452" y="158367"/>
                  </a:moveTo>
                  <a:cubicBezTo>
                    <a:pt x="7046" y="108502"/>
                    <a:pt x="84445" y="1345"/>
                    <a:pt x="228638" y="22"/>
                  </a:cubicBezTo>
                  <a:cubicBezTo>
                    <a:pt x="372831" y="-1301"/>
                    <a:pt x="663994" y="59106"/>
                    <a:pt x="722731" y="179005"/>
                  </a:cubicBezTo>
                  <a:cubicBezTo>
                    <a:pt x="722731" y="252867"/>
                    <a:pt x="458869" y="240322"/>
                    <a:pt x="334207" y="241307"/>
                  </a:cubicBezTo>
                  <a:lnTo>
                    <a:pt x="117640" y="242064"/>
                  </a:lnTo>
                  <a:cubicBezTo>
                    <a:pt x="60824" y="230622"/>
                    <a:pt x="-6142" y="208232"/>
                    <a:pt x="452" y="158367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3E11">
                    <a:lumMod val="80000"/>
                    <a:lumOff val="20000"/>
                  </a:srgbClr>
                </a:gs>
                <a:gs pos="50000">
                  <a:srgbClr val="FF3E11">
                    <a:lumMod val="60000"/>
                    <a:lumOff val="40000"/>
                  </a:srgbClr>
                </a:gs>
                <a:gs pos="100000">
                  <a:srgbClr val="FF3E11">
                    <a:lumMod val="40000"/>
                    <a:lumOff val="6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橢圓 55">
              <a:extLst>
                <a:ext uri="{FF2B5EF4-FFF2-40B4-BE49-F238E27FC236}">
                  <a16:creationId xmlns:a16="http://schemas.microsoft.com/office/drawing/2014/main" id="{4BB28812-1024-D836-53B7-3615DBF2487F}"/>
                </a:ext>
              </a:extLst>
            </p:cNvPr>
            <p:cNvSpPr/>
            <p:nvPr/>
          </p:nvSpPr>
          <p:spPr>
            <a:xfrm>
              <a:off x="4099492" y="2324061"/>
              <a:ext cx="696467" cy="212842"/>
            </a:xfrm>
            <a:custGeom>
              <a:avLst/>
              <a:gdLst>
                <a:gd name="connsiteX0" fmla="*/ 0 w 592898"/>
                <a:gd name="connsiteY0" fmla="*/ 133739 h 267477"/>
                <a:gd name="connsiteX1" fmla="*/ 296449 w 592898"/>
                <a:gd name="connsiteY1" fmla="*/ 0 h 267477"/>
                <a:gd name="connsiteX2" fmla="*/ 592898 w 592898"/>
                <a:gd name="connsiteY2" fmla="*/ 133739 h 267477"/>
                <a:gd name="connsiteX3" fmla="*/ 296449 w 592898"/>
                <a:gd name="connsiteY3" fmla="*/ 267478 h 267477"/>
                <a:gd name="connsiteX4" fmla="*/ 0 w 592898"/>
                <a:gd name="connsiteY4" fmla="*/ 133739 h 267477"/>
                <a:gd name="connsiteX0" fmla="*/ 0 w 643698"/>
                <a:gd name="connsiteY0" fmla="*/ 134618 h 271155"/>
                <a:gd name="connsiteX1" fmla="*/ 296449 w 643698"/>
                <a:gd name="connsiteY1" fmla="*/ 879 h 271155"/>
                <a:gd name="connsiteX2" fmla="*/ 643698 w 643698"/>
                <a:gd name="connsiteY2" fmla="*/ 191768 h 271155"/>
                <a:gd name="connsiteX3" fmla="*/ 296449 w 643698"/>
                <a:gd name="connsiteY3" fmla="*/ 268357 h 271155"/>
                <a:gd name="connsiteX4" fmla="*/ 0 w 643698"/>
                <a:gd name="connsiteY4" fmla="*/ 134618 h 271155"/>
                <a:gd name="connsiteX0" fmla="*/ 0 w 669098"/>
                <a:gd name="connsiteY0" fmla="*/ 134618 h 271155"/>
                <a:gd name="connsiteX1" fmla="*/ 296449 w 669098"/>
                <a:gd name="connsiteY1" fmla="*/ 879 h 271155"/>
                <a:gd name="connsiteX2" fmla="*/ 669098 w 669098"/>
                <a:gd name="connsiteY2" fmla="*/ 191768 h 271155"/>
                <a:gd name="connsiteX3" fmla="*/ 296449 w 669098"/>
                <a:gd name="connsiteY3" fmla="*/ 268357 h 271155"/>
                <a:gd name="connsiteX4" fmla="*/ 0 w 669098"/>
                <a:gd name="connsiteY4" fmla="*/ 134618 h 271155"/>
                <a:gd name="connsiteX0" fmla="*/ 0 w 669098"/>
                <a:gd name="connsiteY0" fmla="*/ 134618 h 271155"/>
                <a:gd name="connsiteX1" fmla="*/ 296449 w 669098"/>
                <a:gd name="connsiteY1" fmla="*/ 879 h 271155"/>
                <a:gd name="connsiteX2" fmla="*/ 669098 w 669098"/>
                <a:gd name="connsiteY2" fmla="*/ 191768 h 271155"/>
                <a:gd name="connsiteX3" fmla="*/ 296449 w 669098"/>
                <a:gd name="connsiteY3" fmla="*/ 268357 h 271155"/>
                <a:gd name="connsiteX4" fmla="*/ 0 w 669098"/>
                <a:gd name="connsiteY4" fmla="*/ 134618 h 271155"/>
                <a:gd name="connsiteX0" fmla="*/ 0 w 704023"/>
                <a:gd name="connsiteY0" fmla="*/ 203655 h 268852"/>
                <a:gd name="connsiteX1" fmla="*/ 331374 w 704023"/>
                <a:gd name="connsiteY1" fmla="*/ 66 h 268852"/>
                <a:gd name="connsiteX2" fmla="*/ 704023 w 704023"/>
                <a:gd name="connsiteY2" fmla="*/ 190955 h 268852"/>
                <a:gd name="connsiteX3" fmla="*/ 331374 w 704023"/>
                <a:gd name="connsiteY3" fmla="*/ 267544 h 268852"/>
                <a:gd name="connsiteX4" fmla="*/ 0 w 704023"/>
                <a:gd name="connsiteY4" fmla="*/ 203655 h 268852"/>
                <a:gd name="connsiteX0" fmla="*/ 3326 w 707349"/>
                <a:gd name="connsiteY0" fmla="*/ 203655 h 268852"/>
                <a:gd name="connsiteX1" fmla="*/ 334700 w 707349"/>
                <a:gd name="connsiteY1" fmla="*/ 66 h 268852"/>
                <a:gd name="connsiteX2" fmla="*/ 707349 w 707349"/>
                <a:gd name="connsiteY2" fmla="*/ 190955 h 268852"/>
                <a:gd name="connsiteX3" fmla="*/ 334700 w 707349"/>
                <a:gd name="connsiteY3" fmla="*/ 267544 h 268852"/>
                <a:gd name="connsiteX4" fmla="*/ 3326 w 707349"/>
                <a:gd name="connsiteY4" fmla="*/ 203655 h 268852"/>
                <a:gd name="connsiteX0" fmla="*/ 3326 w 707349"/>
                <a:gd name="connsiteY0" fmla="*/ 204511 h 269708"/>
                <a:gd name="connsiteX1" fmla="*/ 334700 w 707349"/>
                <a:gd name="connsiteY1" fmla="*/ 922 h 269708"/>
                <a:gd name="connsiteX2" fmla="*/ 707349 w 707349"/>
                <a:gd name="connsiteY2" fmla="*/ 191811 h 269708"/>
                <a:gd name="connsiteX3" fmla="*/ 334700 w 707349"/>
                <a:gd name="connsiteY3" fmla="*/ 268400 h 269708"/>
                <a:gd name="connsiteX4" fmla="*/ 3326 w 707349"/>
                <a:gd name="connsiteY4" fmla="*/ 204511 h 269708"/>
                <a:gd name="connsiteX0" fmla="*/ 3332 w 710530"/>
                <a:gd name="connsiteY0" fmla="*/ 203593 h 268143"/>
                <a:gd name="connsiteX1" fmla="*/ 334706 w 710530"/>
                <a:gd name="connsiteY1" fmla="*/ 4 h 268143"/>
                <a:gd name="connsiteX2" fmla="*/ 710530 w 710530"/>
                <a:gd name="connsiteY2" fmla="*/ 200418 h 268143"/>
                <a:gd name="connsiteX3" fmla="*/ 334706 w 710530"/>
                <a:gd name="connsiteY3" fmla="*/ 267482 h 268143"/>
                <a:gd name="connsiteX4" fmla="*/ 3332 w 710530"/>
                <a:gd name="connsiteY4" fmla="*/ 203593 h 268143"/>
                <a:gd name="connsiteX0" fmla="*/ 3332 w 710530"/>
                <a:gd name="connsiteY0" fmla="*/ 203592 h 268142"/>
                <a:gd name="connsiteX1" fmla="*/ 334706 w 710530"/>
                <a:gd name="connsiteY1" fmla="*/ 3 h 268142"/>
                <a:gd name="connsiteX2" fmla="*/ 710530 w 710530"/>
                <a:gd name="connsiteY2" fmla="*/ 200417 h 268142"/>
                <a:gd name="connsiteX3" fmla="*/ 334706 w 710530"/>
                <a:gd name="connsiteY3" fmla="*/ 267481 h 268142"/>
                <a:gd name="connsiteX4" fmla="*/ 3332 w 710530"/>
                <a:gd name="connsiteY4" fmla="*/ 203592 h 268142"/>
                <a:gd name="connsiteX0" fmla="*/ 3357 w 723255"/>
                <a:gd name="connsiteY0" fmla="*/ 203595 h 269485"/>
                <a:gd name="connsiteX1" fmla="*/ 334731 w 723255"/>
                <a:gd name="connsiteY1" fmla="*/ 6 h 269485"/>
                <a:gd name="connsiteX2" fmla="*/ 723255 w 723255"/>
                <a:gd name="connsiteY2" fmla="*/ 209945 h 269485"/>
                <a:gd name="connsiteX3" fmla="*/ 334731 w 723255"/>
                <a:gd name="connsiteY3" fmla="*/ 267484 h 269485"/>
                <a:gd name="connsiteX4" fmla="*/ 3357 w 723255"/>
                <a:gd name="connsiteY4" fmla="*/ 203595 h 269485"/>
                <a:gd name="connsiteX0" fmla="*/ 1414 w 721312"/>
                <a:gd name="connsiteY0" fmla="*/ 194070 h 259960"/>
                <a:gd name="connsiteX1" fmla="*/ 234363 w 721312"/>
                <a:gd name="connsiteY1" fmla="*/ 6 h 259960"/>
                <a:gd name="connsiteX2" fmla="*/ 721312 w 721312"/>
                <a:gd name="connsiteY2" fmla="*/ 200420 h 259960"/>
                <a:gd name="connsiteX3" fmla="*/ 332788 w 721312"/>
                <a:gd name="connsiteY3" fmla="*/ 257959 h 259960"/>
                <a:gd name="connsiteX4" fmla="*/ 1414 w 721312"/>
                <a:gd name="connsiteY4" fmla="*/ 194070 h 259960"/>
                <a:gd name="connsiteX0" fmla="*/ 1388 w 724461"/>
                <a:gd name="connsiteY0" fmla="*/ 209960 h 258806"/>
                <a:gd name="connsiteX1" fmla="*/ 237512 w 724461"/>
                <a:gd name="connsiteY1" fmla="*/ 21 h 258806"/>
                <a:gd name="connsiteX2" fmla="*/ 724461 w 724461"/>
                <a:gd name="connsiteY2" fmla="*/ 200435 h 258806"/>
                <a:gd name="connsiteX3" fmla="*/ 335937 w 724461"/>
                <a:gd name="connsiteY3" fmla="*/ 257974 h 258806"/>
                <a:gd name="connsiteX4" fmla="*/ 1388 w 724461"/>
                <a:gd name="connsiteY4" fmla="*/ 209960 h 258806"/>
                <a:gd name="connsiteX0" fmla="*/ 566 w 723639"/>
                <a:gd name="connsiteY0" fmla="*/ 209960 h 263297"/>
                <a:gd name="connsiteX1" fmla="*/ 236690 w 723639"/>
                <a:gd name="connsiteY1" fmla="*/ 21 h 263297"/>
                <a:gd name="connsiteX2" fmla="*/ 723639 w 723639"/>
                <a:gd name="connsiteY2" fmla="*/ 200435 h 263297"/>
                <a:gd name="connsiteX3" fmla="*/ 335115 w 723639"/>
                <a:gd name="connsiteY3" fmla="*/ 257974 h 263297"/>
                <a:gd name="connsiteX4" fmla="*/ 566 w 723639"/>
                <a:gd name="connsiteY4" fmla="*/ 209960 h 263297"/>
                <a:gd name="connsiteX0" fmla="*/ 544 w 729967"/>
                <a:gd name="connsiteY0" fmla="*/ 194071 h 259961"/>
                <a:gd name="connsiteX1" fmla="*/ 243018 w 729967"/>
                <a:gd name="connsiteY1" fmla="*/ 7 h 259961"/>
                <a:gd name="connsiteX2" fmla="*/ 729967 w 729967"/>
                <a:gd name="connsiteY2" fmla="*/ 200421 h 259961"/>
                <a:gd name="connsiteX3" fmla="*/ 341443 w 729967"/>
                <a:gd name="connsiteY3" fmla="*/ 257960 h 259961"/>
                <a:gd name="connsiteX4" fmla="*/ 544 w 729967"/>
                <a:gd name="connsiteY4" fmla="*/ 194071 h 259961"/>
                <a:gd name="connsiteX0" fmla="*/ 544 w 729967"/>
                <a:gd name="connsiteY0" fmla="*/ 194071 h 259961"/>
                <a:gd name="connsiteX1" fmla="*/ 243018 w 729967"/>
                <a:gd name="connsiteY1" fmla="*/ 7 h 259961"/>
                <a:gd name="connsiteX2" fmla="*/ 729967 w 729967"/>
                <a:gd name="connsiteY2" fmla="*/ 200421 h 259961"/>
                <a:gd name="connsiteX3" fmla="*/ 341443 w 729967"/>
                <a:gd name="connsiteY3" fmla="*/ 257960 h 259961"/>
                <a:gd name="connsiteX4" fmla="*/ 544 w 729967"/>
                <a:gd name="connsiteY4" fmla="*/ 194071 h 259961"/>
                <a:gd name="connsiteX0" fmla="*/ 680 w 730103"/>
                <a:gd name="connsiteY0" fmla="*/ 194595 h 260485"/>
                <a:gd name="connsiteX1" fmla="*/ 243154 w 730103"/>
                <a:gd name="connsiteY1" fmla="*/ 531 h 260485"/>
                <a:gd name="connsiteX2" fmla="*/ 730103 w 730103"/>
                <a:gd name="connsiteY2" fmla="*/ 200945 h 260485"/>
                <a:gd name="connsiteX3" fmla="*/ 341579 w 730103"/>
                <a:gd name="connsiteY3" fmla="*/ 258484 h 260485"/>
                <a:gd name="connsiteX4" fmla="*/ 680 w 730103"/>
                <a:gd name="connsiteY4" fmla="*/ 194595 h 260485"/>
                <a:gd name="connsiteX0" fmla="*/ 787 w 730210"/>
                <a:gd name="connsiteY0" fmla="*/ 195014 h 260904"/>
                <a:gd name="connsiteX1" fmla="*/ 243261 w 730210"/>
                <a:gd name="connsiteY1" fmla="*/ 950 h 260904"/>
                <a:gd name="connsiteX2" fmla="*/ 730210 w 730210"/>
                <a:gd name="connsiteY2" fmla="*/ 201364 h 260904"/>
                <a:gd name="connsiteX3" fmla="*/ 341686 w 730210"/>
                <a:gd name="connsiteY3" fmla="*/ 258903 h 260904"/>
                <a:gd name="connsiteX4" fmla="*/ 787 w 730210"/>
                <a:gd name="connsiteY4" fmla="*/ 195014 h 260904"/>
                <a:gd name="connsiteX0" fmla="*/ 1862 w 731285"/>
                <a:gd name="connsiteY0" fmla="*/ 195014 h 264764"/>
                <a:gd name="connsiteX1" fmla="*/ 244336 w 731285"/>
                <a:gd name="connsiteY1" fmla="*/ 950 h 264764"/>
                <a:gd name="connsiteX2" fmla="*/ 731285 w 731285"/>
                <a:gd name="connsiteY2" fmla="*/ 201364 h 264764"/>
                <a:gd name="connsiteX3" fmla="*/ 342761 w 731285"/>
                <a:gd name="connsiteY3" fmla="*/ 263666 h 264764"/>
                <a:gd name="connsiteX4" fmla="*/ 1862 w 731285"/>
                <a:gd name="connsiteY4" fmla="*/ 195014 h 264764"/>
                <a:gd name="connsiteX0" fmla="*/ 3351 w 732774"/>
                <a:gd name="connsiteY0" fmla="*/ 195014 h 265049"/>
                <a:gd name="connsiteX1" fmla="*/ 245825 w 732774"/>
                <a:gd name="connsiteY1" fmla="*/ 950 h 265049"/>
                <a:gd name="connsiteX2" fmla="*/ 732774 w 732774"/>
                <a:gd name="connsiteY2" fmla="*/ 201364 h 265049"/>
                <a:gd name="connsiteX3" fmla="*/ 344250 w 732774"/>
                <a:gd name="connsiteY3" fmla="*/ 263666 h 265049"/>
                <a:gd name="connsiteX4" fmla="*/ 120539 w 732774"/>
                <a:gd name="connsiteY4" fmla="*/ 240610 h 265049"/>
                <a:gd name="connsiteX5" fmla="*/ 3351 w 732774"/>
                <a:gd name="connsiteY5" fmla="*/ 195014 h 265049"/>
                <a:gd name="connsiteX0" fmla="*/ 2839 w 732262"/>
                <a:gd name="connsiteY0" fmla="*/ 195014 h 270953"/>
                <a:gd name="connsiteX1" fmla="*/ 245313 w 732262"/>
                <a:gd name="connsiteY1" fmla="*/ 950 h 270953"/>
                <a:gd name="connsiteX2" fmla="*/ 732262 w 732262"/>
                <a:gd name="connsiteY2" fmla="*/ 201364 h 270953"/>
                <a:gd name="connsiteX3" fmla="*/ 343738 w 732262"/>
                <a:gd name="connsiteY3" fmla="*/ 263666 h 270953"/>
                <a:gd name="connsiteX4" fmla="*/ 127171 w 732262"/>
                <a:gd name="connsiteY4" fmla="*/ 262042 h 270953"/>
                <a:gd name="connsiteX5" fmla="*/ 2839 w 732262"/>
                <a:gd name="connsiteY5" fmla="*/ 195014 h 270953"/>
                <a:gd name="connsiteX0" fmla="*/ 2839 w 732262"/>
                <a:gd name="connsiteY0" fmla="*/ 195014 h 268166"/>
                <a:gd name="connsiteX1" fmla="*/ 245313 w 732262"/>
                <a:gd name="connsiteY1" fmla="*/ 950 h 268166"/>
                <a:gd name="connsiteX2" fmla="*/ 732262 w 732262"/>
                <a:gd name="connsiteY2" fmla="*/ 201364 h 268166"/>
                <a:gd name="connsiteX3" fmla="*/ 343738 w 732262"/>
                <a:gd name="connsiteY3" fmla="*/ 263666 h 268166"/>
                <a:gd name="connsiteX4" fmla="*/ 127171 w 732262"/>
                <a:gd name="connsiteY4" fmla="*/ 262042 h 268166"/>
                <a:gd name="connsiteX5" fmla="*/ 2839 w 732262"/>
                <a:gd name="connsiteY5" fmla="*/ 195014 h 268166"/>
                <a:gd name="connsiteX0" fmla="*/ 2839 w 732262"/>
                <a:gd name="connsiteY0" fmla="*/ 195014 h 267688"/>
                <a:gd name="connsiteX1" fmla="*/ 245313 w 732262"/>
                <a:gd name="connsiteY1" fmla="*/ 950 h 267688"/>
                <a:gd name="connsiteX2" fmla="*/ 732262 w 732262"/>
                <a:gd name="connsiteY2" fmla="*/ 201364 h 267688"/>
                <a:gd name="connsiteX3" fmla="*/ 343738 w 732262"/>
                <a:gd name="connsiteY3" fmla="*/ 263666 h 267688"/>
                <a:gd name="connsiteX4" fmla="*/ 127171 w 732262"/>
                <a:gd name="connsiteY4" fmla="*/ 262042 h 267688"/>
                <a:gd name="connsiteX5" fmla="*/ 2839 w 732262"/>
                <a:gd name="connsiteY5" fmla="*/ 195014 h 267688"/>
                <a:gd name="connsiteX0" fmla="*/ 2839 w 732262"/>
                <a:gd name="connsiteY0" fmla="*/ 195014 h 265074"/>
                <a:gd name="connsiteX1" fmla="*/ 245313 w 732262"/>
                <a:gd name="connsiteY1" fmla="*/ 950 h 265074"/>
                <a:gd name="connsiteX2" fmla="*/ 732262 w 732262"/>
                <a:gd name="connsiteY2" fmla="*/ 201364 h 265074"/>
                <a:gd name="connsiteX3" fmla="*/ 343738 w 732262"/>
                <a:gd name="connsiteY3" fmla="*/ 263666 h 265074"/>
                <a:gd name="connsiteX4" fmla="*/ 127171 w 732262"/>
                <a:gd name="connsiteY4" fmla="*/ 262042 h 265074"/>
                <a:gd name="connsiteX5" fmla="*/ 2839 w 732262"/>
                <a:gd name="connsiteY5" fmla="*/ 195014 h 265074"/>
                <a:gd name="connsiteX0" fmla="*/ 2839 w 732262"/>
                <a:gd name="connsiteY0" fmla="*/ 195014 h 268482"/>
                <a:gd name="connsiteX1" fmla="*/ 245313 w 732262"/>
                <a:gd name="connsiteY1" fmla="*/ 950 h 268482"/>
                <a:gd name="connsiteX2" fmla="*/ 732262 w 732262"/>
                <a:gd name="connsiteY2" fmla="*/ 201364 h 268482"/>
                <a:gd name="connsiteX3" fmla="*/ 343738 w 732262"/>
                <a:gd name="connsiteY3" fmla="*/ 263666 h 268482"/>
                <a:gd name="connsiteX4" fmla="*/ 127171 w 732262"/>
                <a:gd name="connsiteY4" fmla="*/ 264423 h 268482"/>
                <a:gd name="connsiteX5" fmla="*/ 2839 w 732262"/>
                <a:gd name="connsiteY5" fmla="*/ 195014 h 268482"/>
                <a:gd name="connsiteX0" fmla="*/ 2839 w 732262"/>
                <a:gd name="connsiteY0" fmla="*/ 195014 h 268482"/>
                <a:gd name="connsiteX1" fmla="*/ 245313 w 732262"/>
                <a:gd name="connsiteY1" fmla="*/ 950 h 268482"/>
                <a:gd name="connsiteX2" fmla="*/ 732262 w 732262"/>
                <a:gd name="connsiteY2" fmla="*/ 201364 h 268482"/>
                <a:gd name="connsiteX3" fmla="*/ 343738 w 732262"/>
                <a:gd name="connsiteY3" fmla="*/ 263666 h 268482"/>
                <a:gd name="connsiteX4" fmla="*/ 127171 w 732262"/>
                <a:gd name="connsiteY4" fmla="*/ 264423 h 268482"/>
                <a:gd name="connsiteX5" fmla="*/ 2839 w 732262"/>
                <a:gd name="connsiteY5" fmla="*/ 195014 h 268482"/>
                <a:gd name="connsiteX0" fmla="*/ 2839 w 732262"/>
                <a:gd name="connsiteY0" fmla="*/ 195014 h 264423"/>
                <a:gd name="connsiteX1" fmla="*/ 245313 w 732262"/>
                <a:gd name="connsiteY1" fmla="*/ 950 h 264423"/>
                <a:gd name="connsiteX2" fmla="*/ 732262 w 732262"/>
                <a:gd name="connsiteY2" fmla="*/ 201364 h 264423"/>
                <a:gd name="connsiteX3" fmla="*/ 343738 w 732262"/>
                <a:gd name="connsiteY3" fmla="*/ 263666 h 264423"/>
                <a:gd name="connsiteX4" fmla="*/ 127171 w 732262"/>
                <a:gd name="connsiteY4" fmla="*/ 264423 h 264423"/>
                <a:gd name="connsiteX5" fmla="*/ 2839 w 732262"/>
                <a:gd name="connsiteY5" fmla="*/ 195014 h 264423"/>
                <a:gd name="connsiteX0" fmla="*/ 2839 w 732262"/>
                <a:gd name="connsiteY0" fmla="*/ 195014 h 264423"/>
                <a:gd name="connsiteX1" fmla="*/ 245313 w 732262"/>
                <a:gd name="connsiteY1" fmla="*/ 950 h 264423"/>
                <a:gd name="connsiteX2" fmla="*/ 732262 w 732262"/>
                <a:gd name="connsiteY2" fmla="*/ 201364 h 264423"/>
                <a:gd name="connsiteX3" fmla="*/ 343738 w 732262"/>
                <a:gd name="connsiteY3" fmla="*/ 263666 h 264423"/>
                <a:gd name="connsiteX4" fmla="*/ 127171 w 732262"/>
                <a:gd name="connsiteY4" fmla="*/ 264423 h 264423"/>
                <a:gd name="connsiteX5" fmla="*/ 2839 w 732262"/>
                <a:gd name="connsiteY5" fmla="*/ 195014 h 264423"/>
                <a:gd name="connsiteX0" fmla="*/ 558 w 729981"/>
                <a:gd name="connsiteY0" fmla="*/ 195014 h 264423"/>
                <a:gd name="connsiteX1" fmla="*/ 243032 w 729981"/>
                <a:gd name="connsiteY1" fmla="*/ 950 h 264423"/>
                <a:gd name="connsiteX2" fmla="*/ 729981 w 729981"/>
                <a:gd name="connsiteY2" fmla="*/ 201364 h 264423"/>
                <a:gd name="connsiteX3" fmla="*/ 341457 w 729981"/>
                <a:gd name="connsiteY3" fmla="*/ 263666 h 264423"/>
                <a:gd name="connsiteX4" fmla="*/ 124890 w 729981"/>
                <a:gd name="connsiteY4" fmla="*/ 264423 h 264423"/>
                <a:gd name="connsiteX5" fmla="*/ 558 w 729981"/>
                <a:gd name="connsiteY5" fmla="*/ 195014 h 264423"/>
                <a:gd name="connsiteX0" fmla="*/ 611 w 722890"/>
                <a:gd name="connsiteY0" fmla="*/ 179841 h 263538"/>
                <a:gd name="connsiteX1" fmla="*/ 235941 w 722890"/>
                <a:gd name="connsiteY1" fmla="*/ 65 h 263538"/>
                <a:gd name="connsiteX2" fmla="*/ 722890 w 722890"/>
                <a:gd name="connsiteY2" fmla="*/ 200479 h 263538"/>
                <a:gd name="connsiteX3" fmla="*/ 334366 w 722890"/>
                <a:gd name="connsiteY3" fmla="*/ 262781 h 263538"/>
                <a:gd name="connsiteX4" fmla="*/ 117799 w 722890"/>
                <a:gd name="connsiteY4" fmla="*/ 263538 h 263538"/>
                <a:gd name="connsiteX5" fmla="*/ 611 w 722890"/>
                <a:gd name="connsiteY5" fmla="*/ 179841 h 263538"/>
                <a:gd name="connsiteX0" fmla="*/ 20 w 722299"/>
                <a:gd name="connsiteY0" fmla="*/ 179854 h 263551"/>
                <a:gd name="connsiteX1" fmla="*/ 235350 w 722299"/>
                <a:gd name="connsiteY1" fmla="*/ 78 h 263551"/>
                <a:gd name="connsiteX2" fmla="*/ 722299 w 722299"/>
                <a:gd name="connsiteY2" fmla="*/ 200492 h 263551"/>
                <a:gd name="connsiteX3" fmla="*/ 333775 w 722299"/>
                <a:gd name="connsiteY3" fmla="*/ 262794 h 263551"/>
                <a:gd name="connsiteX4" fmla="*/ 117208 w 722299"/>
                <a:gd name="connsiteY4" fmla="*/ 263551 h 263551"/>
                <a:gd name="connsiteX5" fmla="*/ 20 w 722299"/>
                <a:gd name="connsiteY5" fmla="*/ 179854 h 263551"/>
                <a:gd name="connsiteX0" fmla="*/ 2748 w 725027"/>
                <a:gd name="connsiteY0" fmla="*/ 151277 h 234974"/>
                <a:gd name="connsiteX1" fmla="*/ 230934 w 725027"/>
                <a:gd name="connsiteY1" fmla="*/ 76 h 234974"/>
                <a:gd name="connsiteX2" fmla="*/ 725027 w 725027"/>
                <a:gd name="connsiteY2" fmla="*/ 171915 h 234974"/>
                <a:gd name="connsiteX3" fmla="*/ 336503 w 725027"/>
                <a:gd name="connsiteY3" fmla="*/ 234217 h 234974"/>
                <a:gd name="connsiteX4" fmla="*/ 119936 w 725027"/>
                <a:gd name="connsiteY4" fmla="*/ 234974 h 234974"/>
                <a:gd name="connsiteX5" fmla="*/ 2748 w 725027"/>
                <a:gd name="connsiteY5" fmla="*/ 151277 h 234974"/>
                <a:gd name="connsiteX0" fmla="*/ 2748 w 725027"/>
                <a:gd name="connsiteY0" fmla="*/ 158416 h 242113"/>
                <a:gd name="connsiteX1" fmla="*/ 230934 w 725027"/>
                <a:gd name="connsiteY1" fmla="*/ 71 h 242113"/>
                <a:gd name="connsiteX2" fmla="*/ 725027 w 725027"/>
                <a:gd name="connsiteY2" fmla="*/ 179054 h 242113"/>
                <a:gd name="connsiteX3" fmla="*/ 336503 w 725027"/>
                <a:gd name="connsiteY3" fmla="*/ 241356 h 242113"/>
                <a:gd name="connsiteX4" fmla="*/ 119936 w 725027"/>
                <a:gd name="connsiteY4" fmla="*/ 242113 h 242113"/>
                <a:gd name="connsiteX5" fmla="*/ 2748 w 725027"/>
                <a:gd name="connsiteY5" fmla="*/ 158416 h 242113"/>
                <a:gd name="connsiteX0" fmla="*/ 452 w 722731"/>
                <a:gd name="connsiteY0" fmla="*/ 158422 h 242119"/>
                <a:gd name="connsiteX1" fmla="*/ 228638 w 722731"/>
                <a:gd name="connsiteY1" fmla="*/ 77 h 242119"/>
                <a:gd name="connsiteX2" fmla="*/ 722731 w 722731"/>
                <a:gd name="connsiteY2" fmla="*/ 179060 h 242119"/>
                <a:gd name="connsiteX3" fmla="*/ 334207 w 722731"/>
                <a:gd name="connsiteY3" fmla="*/ 241362 h 242119"/>
                <a:gd name="connsiteX4" fmla="*/ 117640 w 722731"/>
                <a:gd name="connsiteY4" fmla="*/ 242119 h 242119"/>
                <a:gd name="connsiteX5" fmla="*/ 452 w 722731"/>
                <a:gd name="connsiteY5" fmla="*/ 158422 h 242119"/>
                <a:gd name="connsiteX0" fmla="*/ 452 w 722731"/>
                <a:gd name="connsiteY0" fmla="*/ 158422 h 242119"/>
                <a:gd name="connsiteX1" fmla="*/ 228638 w 722731"/>
                <a:gd name="connsiteY1" fmla="*/ 77 h 242119"/>
                <a:gd name="connsiteX2" fmla="*/ 722731 w 722731"/>
                <a:gd name="connsiteY2" fmla="*/ 179060 h 242119"/>
                <a:gd name="connsiteX3" fmla="*/ 334207 w 722731"/>
                <a:gd name="connsiteY3" fmla="*/ 241362 h 242119"/>
                <a:gd name="connsiteX4" fmla="*/ 117640 w 722731"/>
                <a:gd name="connsiteY4" fmla="*/ 242119 h 242119"/>
                <a:gd name="connsiteX5" fmla="*/ 452 w 722731"/>
                <a:gd name="connsiteY5" fmla="*/ 158422 h 242119"/>
                <a:gd name="connsiteX0" fmla="*/ 452 w 722731"/>
                <a:gd name="connsiteY0" fmla="*/ 158367 h 242064"/>
                <a:gd name="connsiteX1" fmla="*/ 228638 w 722731"/>
                <a:gd name="connsiteY1" fmla="*/ 22 h 242064"/>
                <a:gd name="connsiteX2" fmla="*/ 722731 w 722731"/>
                <a:gd name="connsiteY2" fmla="*/ 179005 h 242064"/>
                <a:gd name="connsiteX3" fmla="*/ 334207 w 722731"/>
                <a:gd name="connsiteY3" fmla="*/ 241307 h 242064"/>
                <a:gd name="connsiteX4" fmla="*/ 117640 w 722731"/>
                <a:gd name="connsiteY4" fmla="*/ 242064 h 242064"/>
                <a:gd name="connsiteX5" fmla="*/ 452 w 722731"/>
                <a:gd name="connsiteY5" fmla="*/ 158367 h 24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731" h="242064">
                  <a:moveTo>
                    <a:pt x="452" y="158367"/>
                  </a:moveTo>
                  <a:cubicBezTo>
                    <a:pt x="7046" y="108502"/>
                    <a:pt x="84445" y="1345"/>
                    <a:pt x="228638" y="22"/>
                  </a:cubicBezTo>
                  <a:cubicBezTo>
                    <a:pt x="372831" y="-1301"/>
                    <a:pt x="663994" y="59106"/>
                    <a:pt x="722731" y="179005"/>
                  </a:cubicBezTo>
                  <a:cubicBezTo>
                    <a:pt x="722731" y="252867"/>
                    <a:pt x="458869" y="240322"/>
                    <a:pt x="334207" y="241307"/>
                  </a:cubicBezTo>
                  <a:lnTo>
                    <a:pt x="117640" y="242064"/>
                  </a:lnTo>
                  <a:cubicBezTo>
                    <a:pt x="60824" y="230622"/>
                    <a:pt x="-6142" y="208232"/>
                    <a:pt x="452" y="158367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ffectLst/>
            <a:scene3d>
              <a:camera prst="orthographicFront"/>
              <a:lightRig rig="threePt" dir="t">
                <a:rot lat="0" lon="0" rev="17400000"/>
              </a:lightRig>
            </a:scene3d>
            <a:sp3d prstMaterial="softEdge">
              <a:bevelT w="254000" h="8255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橢圓 55">
              <a:extLst>
                <a:ext uri="{FF2B5EF4-FFF2-40B4-BE49-F238E27FC236}">
                  <a16:creationId xmlns:a16="http://schemas.microsoft.com/office/drawing/2014/main" id="{AE6BB384-C3D9-5704-DB3C-290F5B07F53E}"/>
                </a:ext>
              </a:extLst>
            </p:cNvPr>
            <p:cNvSpPr/>
            <p:nvPr/>
          </p:nvSpPr>
          <p:spPr>
            <a:xfrm>
              <a:off x="4104826" y="2333563"/>
              <a:ext cx="684000" cy="192867"/>
            </a:xfrm>
            <a:custGeom>
              <a:avLst/>
              <a:gdLst>
                <a:gd name="connsiteX0" fmla="*/ 0 w 592898"/>
                <a:gd name="connsiteY0" fmla="*/ 133739 h 267477"/>
                <a:gd name="connsiteX1" fmla="*/ 296449 w 592898"/>
                <a:gd name="connsiteY1" fmla="*/ 0 h 267477"/>
                <a:gd name="connsiteX2" fmla="*/ 592898 w 592898"/>
                <a:gd name="connsiteY2" fmla="*/ 133739 h 267477"/>
                <a:gd name="connsiteX3" fmla="*/ 296449 w 592898"/>
                <a:gd name="connsiteY3" fmla="*/ 267478 h 267477"/>
                <a:gd name="connsiteX4" fmla="*/ 0 w 592898"/>
                <a:gd name="connsiteY4" fmla="*/ 133739 h 267477"/>
                <a:gd name="connsiteX0" fmla="*/ 0 w 643698"/>
                <a:gd name="connsiteY0" fmla="*/ 134618 h 271155"/>
                <a:gd name="connsiteX1" fmla="*/ 296449 w 643698"/>
                <a:gd name="connsiteY1" fmla="*/ 879 h 271155"/>
                <a:gd name="connsiteX2" fmla="*/ 643698 w 643698"/>
                <a:gd name="connsiteY2" fmla="*/ 191768 h 271155"/>
                <a:gd name="connsiteX3" fmla="*/ 296449 w 643698"/>
                <a:gd name="connsiteY3" fmla="*/ 268357 h 271155"/>
                <a:gd name="connsiteX4" fmla="*/ 0 w 643698"/>
                <a:gd name="connsiteY4" fmla="*/ 134618 h 271155"/>
                <a:gd name="connsiteX0" fmla="*/ 0 w 669098"/>
                <a:gd name="connsiteY0" fmla="*/ 134618 h 271155"/>
                <a:gd name="connsiteX1" fmla="*/ 296449 w 669098"/>
                <a:gd name="connsiteY1" fmla="*/ 879 h 271155"/>
                <a:gd name="connsiteX2" fmla="*/ 669098 w 669098"/>
                <a:gd name="connsiteY2" fmla="*/ 191768 h 271155"/>
                <a:gd name="connsiteX3" fmla="*/ 296449 w 669098"/>
                <a:gd name="connsiteY3" fmla="*/ 268357 h 271155"/>
                <a:gd name="connsiteX4" fmla="*/ 0 w 669098"/>
                <a:gd name="connsiteY4" fmla="*/ 134618 h 271155"/>
                <a:gd name="connsiteX0" fmla="*/ 0 w 669098"/>
                <a:gd name="connsiteY0" fmla="*/ 134618 h 271155"/>
                <a:gd name="connsiteX1" fmla="*/ 296449 w 669098"/>
                <a:gd name="connsiteY1" fmla="*/ 879 h 271155"/>
                <a:gd name="connsiteX2" fmla="*/ 669098 w 669098"/>
                <a:gd name="connsiteY2" fmla="*/ 191768 h 271155"/>
                <a:gd name="connsiteX3" fmla="*/ 296449 w 669098"/>
                <a:gd name="connsiteY3" fmla="*/ 268357 h 271155"/>
                <a:gd name="connsiteX4" fmla="*/ 0 w 669098"/>
                <a:gd name="connsiteY4" fmla="*/ 134618 h 271155"/>
                <a:gd name="connsiteX0" fmla="*/ 0 w 704023"/>
                <a:gd name="connsiteY0" fmla="*/ 203655 h 268852"/>
                <a:gd name="connsiteX1" fmla="*/ 331374 w 704023"/>
                <a:gd name="connsiteY1" fmla="*/ 66 h 268852"/>
                <a:gd name="connsiteX2" fmla="*/ 704023 w 704023"/>
                <a:gd name="connsiteY2" fmla="*/ 190955 h 268852"/>
                <a:gd name="connsiteX3" fmla="*/ 331374 w 704023"/>
                <a:gd name="connsiteY3" fmla="*/ 267544 h 268852"/>
                <a:gd name="connsiteX4" fmla="*/ 0 w 704023"/>
                <a:gd name="connsiteY4" fmla="*/ 203655 h 268852"/>
                <a:gd name="connsiteX0" fmla="*/ 3326 w 707349"/>
                <a:gd name="connsiteY0" fmla="*/ 203655 h 268852"/>
                <a:gd name="connsiteX1" fmla="*/ 334700 w 707349"/>
                <a:gd name="connsiteY1" fmla="*/ 66 h 268852"/>
                <a:gd name="connsiteX2" fmla="*/ 707349 w 707349"/>
                <a:gd name="connsiteY2" fmla="*/ 190955 h 268852"/>
                <a:gd name="connsiteX3" fmla="*/ 334700 w 707349"/>
                <a:gd name="connsiteY3" fmla="*/ 267544 h 268852"/>
                <a:gd name="connsiteX4" fmla="*/ 3326 w 707349"/>
                <a:gd name="connsiteY4" fmla="*/ 203655 h 268852"/>
                <a:gd name="connsiteX0" fmla="*/ 3326 w 707349"/>
                <a:gd name="connsiteY0" fmla="*/ 204511 h 269708"/>
                <a:gd name="connsiteX1" fmla="*/ 334700 w 707349"/>
                <a:gd name="connsiteY1" fmla="*/ 922 h 269708"/>
                <a:gd name="connsiteX2" fmla="*/ 707349 w 707349"/>
                <a:gd name="connsiteY2" fmla="*/ 191811 h 269708"/>
                <a:gd name="connsiteX3" fmla="*/ 334700 w 707349"/>
                <a:gd name="connsiteY3" fmla="*/ 268400 h 269708"/>
                <a:gd name="connsiteX4" fmla="*/ 3326 w 707349"/>
                <a:gd name="connsiteY4" fmla="*/ 204511 h 269708"/>
                <a:gd name="connsiteX0" fmla="*/ 3332 w 710530"/>
                <a:gd name="connsiteY0" fmla="*/ 203593 h 268143"/>
                <a:gd name="connsiteX1" fmla="*/ 334706 w 710530"/>
                <a:gd name="connsiteY1" fmla="*/ 4 h 268143"/>
                <a:gd name="connsiteX2" fmla="*/ 710530 w 710530"/>
                <a:gd name="connsiteY2" fmla="*/ 200418 h 268143"/>
                <a:gd name="connsiteX3" fmla="*/ 334706 w 710530"/>
                <a:gd name="connsiteY3" fmla="*/ 267482 h 268143"/>
                <a:gd name="connsiteX4" fmla="*/ 3332 w 710530"/>
                <a:gd name="connsiteY4" fmla="*/ 203593 h 268143"/>
                <a:gd name="connsiteX0" fmla="*/ 3332 w 710530"/>
                <a:gd name="connsiteY0" fmla="*/ 203592 h 268142"/>
                <a:gd name="connsiteX1" fmla="*/ 334706 w 710530"/>
                <a:gd name="connsiteY1" fmla="*/ 3 h 268142"/>
                <a:gd name="connsiteX2" fmla="*/ 710530 w 710530"/>
                <a:gd name="connsiteY2" fmla="*/ 200417 h 268142"/>
                <a:gd name="connsiteX3" fmla="*/ 334706 w 710530"/>
                <a:gd name="connsiteY3" fmla="*/ 267481 h 268142"/>
                <a:gd name="connsiteX4" fmla="*/ 3332 w 710530"/>
                <a:gd name="connsiteY4" fmla="*/ 203592 h 268142"/>
                <a:gd name="connsiteX0" fmla="*/ 3357 w 723255"/>
                <a:gd name="connsiteY0" fmla="*/ 203595 h 269485"/>
                <a:gd name="connsiteX1" fmla="*/ 334731 w 723255"/>
                <a:gd name="connsiteY1" fmla="*/ 6 h 269485"/>
                <a:gd name="connsiteX2" fmla="*/ 723255 w 723255"/>
                <a:gd name="connsiteY2" fmla="*/ 209945 h 269485"/>
                <a:gd name="connsiteX3" fmla="*/ 334731 w 723255"/>
                <a:gd name="connsiteY3" fmla="*/ 267484 h 269485"/>
                <a:gd name="connsiteX4" fmla="*/ 3357 w 723255"/>
                <a:gd name="connsiteY4" fmla="*/ 203595 h 269485"/>
                <a:gd name="connsiteX0" fmla="*/ 1414 w 721312"/>
                <a:gd name="connsiteY0" fmla="*/ 194070 h 259960"/>
                <a:gd name="connsiteX1" fmla="*/ 234363 w 721312"/>
                <a:gd name="connsiteY1" fmla="*/ 6 h 259960"/>
                <a:gd name="connsiteX2" fmla="*/ 721312 w 721312"/>
                <a:gd name="connsiteY2" fmla="*/ 200420 h 259960"/>
                <a:gd name="connsiteX3" fmla="*/ 332788 w 721312"/>
                <a:gd name="connsiteY3" fmla="*/ 257959 h 259960"/>
                <a:gd name="connsiteX4" fmla="*/ 1414 w 721312"/>
                <a:gd name="connsiteY4" fmla="*/ 194070 h 259960"/>
                <a:gd name="connsiteX0" fmla="*/ 1388 w 724461"/>
                <a:gd name="connsiteY0" fmla="*/ 209960 h 258806"/>
                <a:gd name="connsiteX1" fmla="*/ 237512 w 724461"/>
                <a:gd name="connsiteY1" fmla="*/ 21 h 258806"/>
                <a:gd name="connsiteX2" fmla="*/ 724461 w 724461"/>
                <a:gd name="connsiteY2" fmla="*/ 200435 h 258806"/>
                <a:gd name="connsiteX3" fmla="*/ 335937 w 724461"/>
                <a:gd name="connsiteY3" fmla="*/ 257974 h 258806"/>
                <a:gd name="connsiteX4" fmla="*/ 1388 w 724461"/>
                <a:gd name="connsiteY4" fmla="*/ 209960 h 258806"/>
                <a:gd name="connsiteX0" fmla="*/ 566 w 723639"/>
                <a:gd name="connsiteY0" fmla="*/ 209960 h 263297"/>
                <a:gd name="connsiteX1" fmla="*/ 236690 w 723639"/>
                <a:gd name="connsiteY1" fmla="*/ 21 h 263297"/>
                <a:gd name="connsiteX2" fmla="*/ 723639 w 723639"/>
                <a:gd name="connsiteY2" fmla="*/ 200435 h 263297"/>
                <a:gd name="connsiteX3" fmla="*/ 335115 w 723639"/>
                <a:gd name="connsiteY3" fmla="*/ 257974 h 263297"/>
                <a:gd name="connsiteX4" fmla="*/ 566 w 723639"/>
                <a:gd name="connsiteY4" fmla="*/ 209960 h 263297"/>
                <a:gd name="connsiteX0" fmla="*/ 544 w 729967"/>
                <a:gd name="connsiteY0" fmla="*/ 194071 h 259961"/>
                <a:gd name="connsiteX1" fmla="*/ 243018 w 729967"/>
                <a:gd name="connsiteY1" fmla="*/ 7 h 259961"/>
                <a:gd name="connsiteX2" fmla="*/ 729967 w 729967"/>
                <a:gd name="connsiteY2" fmla="*/ 200421 h 259961"/>
                <a:gd name="connsiteX3" fmla="*/ 341443 w 729967"/>
                <a:gd name="connsiteY3" fmla="*/ 257960 h 259961"/>
                <a:gd name="connsiteX4" fmla="*/ 544 w 729967"/>
                <a:gd name="connsiteY4" fmla="*/ 194071 h 259961"/>
                <a:gd name="connsiteX0" fmla="*/ 544 w 729967"/>
                <a:gd name="connsiteY0" fmla="*/ 194071 h 259961"/>
                <a:gd name="connsiteX1" fmla="*/ 243018 w 729967"/>
                <a:gd name="connsiteY1" fmla="*/ 7 h 259961"/>
                <a:gd name="connsiteX2" fmla="*/ 729967 w 729967"/>
                <a:gd name="connsiteY2" fmla="*/ 200421 h 259961"/>
                <a:gd name="connsiteX3" fmla="*/ 341443 w 729967"/>
                <a:gd name="connsiteY3" fmla="*/ 257960 h 259961"/>
                <a:gd name="connsiteX4" fmla="*/ 544 w 729967"/>
                <a:gd name="connsiteY4" fmla="*/ 194071 h 259961"/>
                <a:gd name="connsiteX0" fmla="*/ 680 w 730103"/>
                <a:gd name="connsiteY0" fmla="*/ 194595 h 260485"/>
                <a:gd name="connsiteX1" fmla="*/ 243154 w 730103"/>
                <a:gd name="connsiteY1" fmla="*/ 531 h 260485"/>
                <a:gd name="connsiteX2" fmla="*/ 730103 w 730103"/>
                <a:gd name="connsiteY2" fmla="*/ 200945 h 260485"/>
                <a:gd name="connsiteX3" fmla="*/ 341579 w 730103"/>
                <a:gd name="connsiteY3" fmla="*/ 258484 h 260485"/>
                <a:gd name="connsiteX4" fmla="*/ 680 w 730103"/>
                <a:gd name="connsiteY4" fmla="*/ 194595 h 260485"/>
                <a:gd name="connsiteX0" fmla="*/ 787 w 730210"/>
                <a:gd name="connsiteY0" fmla="*/ 195014 h 260904"/>
                <a:gd name="connsiteX1" fmla="*/ 243261 w 730210"/>
                <a:gd name="connsiteY1" fmla="*/ 950 h 260904"/>
                <a:gd name="connsiteX2" fmla="*/ 730210 w 730210"/>
                <a:gd name="connsiteY2" fmla="*/ 201364 h 260904"/>
                <a:gd name="connsiteX3" fmla="*/ 341686 w 730210"/>
                <a:gd name="connsiteY3" fmla="*/ 258903 h 260904"/>
                <a:gd name="connsiteX4" fmla="*/ 787 w 730210"/>
                <a:gd name="connsiteY4" fmla="*/ 195014 h 260904"/>
                <a:gd name="connsiteX0" fmla="*/ 1862 w 731285"/>
                <a:gd name="connsiteY0" fmla="*/ 195014 h 264764"/>
                <a:gd name="connsiteX1" fmla="*/ 244336 w 731285"/>
                <a:gd name="connsiteY1" fmla="*/ 950 h 264764"/>
                <a:gd name="connsiteX2" fmla="*/ 731285 w 731285"/>
                <a:gd name="connsiteY2" fmla="*/ 201364 h 264764"/>
                <a:gd name="connsiteX3" fmla="*/ 342761 w 731285"/>
                <a:gd name="connsiteY3" fmla="*/ 263666 h 264764"/>
                <a:gd name="connsiteX4" fmla="*/ 1862 w 731285"/>
                <a:gd name="connsiteY4" fmla="*/ 195014 h 264764"/>
                <a:gd name="connsiteX0" fmla="*/ 3351 w 732774"/>
                <a:gd name="connsiteY0" fmla="*/ 195014 h 265049"/>
                <a:gd name="connsiteX1" fmla="*/ 245825 w 732774"/>
                <a:gd name="connsiteY1" fmla="*/ 950 h 265049"/>
                <a:gd name="connsiteX2" fmla="*/ 732774 w 732774"/>
                <a:gd name="connsiteY2" fmla="*/ 201364 h 265049"/>
                <a:gd name="connsiteX3" fmla="*/ 344250 w 732774"/>
                <a:gd name="connsiteY3" fmla="*/ 263666 h 265049"/>
                <a:gd name="connsiteX4" fmla="*/ 120539 w 732774"/>
                <a:gd name="connsiteY4" fmla="*/ 240610 h 265049"/>
                <a:gd name="connsiteX5" fmla="*/ 3351 w 732774"/>
                <a:gd name="connsiteY5" fmla="*/ 195014 h 265049"/>
                <a:gd name="connsiteX0" fmla="*/ 2839 w 732262"/>
                <a:gd name="connsiteY0" fmla="*/ 195014 h 270953"/>
                <a:gd name="connsiteX1" fmla="*/ 245313 w 732262"/>
                <a:gd name="connsiteY1" fmla="*/ 950 h 270953"/>
                <a:gd name="connsiteX2" fmla="*/ 732262 w 732262"/>
                <a:gd name="connsiteY2" fmla="*/ 201364 h 270953"/>
                <a:gd name="connsiteX3" fmla="*/ 343738 w 732262"/>
                <a:gd name="connsiteY3" fmla="*/ 263666 h 270953"/>
                <a:gd name="connsiteX4" fmla="*/ 127171 w 732262"/>
                <a:gd name="connsiteY4" fmla="*/ 262042 h 270953"/>
                <a:gd name="connsiteX5" fmla="*/ 2839 w 732262"/>
                <a:gd name="connsiteY5" fmla="*/ 195014 h 270953"/>
                <a:gd name="connsiteX0" fmla="*/ 2839 w 732262"/>
                <a:gd name="connsiteY0" fmla="*/ 195014 h 268166"/>
                <a:gd name="connsiteX1" fmla="*/ 245313 w 732262"/>
                <a:gd name="connsiteY1" fmla="*/ 950 h 268166"/>
                <a:gd name="connsiteX2" fmla="*/ 732262 w 732262"/>
                <a:gd name="connsiteY2" fmla="*/ 201364 h 268166"/>
                <a:gd name="connsiteX3" fmla="*/ 343738 w 732262"/>
                <a:gd name="connsiteY3" fmla="*/ 263666 h 268166"/>
                <a:gd name="connsiteX4" fmla="*/ 127171 w 732262"/>
                <a:gd name="connsiteY4" fmla="*/ 262042 h 268166"/>
                <a:gd name="connsiteX5" fmla="*/ 2839 w 732262"/>
                <a:gd name="connsiteY5" fmla="*/ 195014 h 268166"/>
                <a:gd name="connsiteX0" fmla="*/ 2839 w 732262"/>
                <a:gd name="connsiteY0" fmla="*/ 195014 h 267688"/>
                <a:gd name="connsiteX1" fmla="*/ 245313 w 732262"/>
                <a:gd name="connsiteY1" fmla="*/ 950 h 267688"/>
                <a:gd name="connsiteX2" fmla="*/ 732262 w 732262"/>
                <a:gd name="connsiteY2" fmla="*/ 201364 h 267688"/>
                <a:gd name="connsiteX3" fmla="*/ 343738 w 732262"/>
                <a:gd name="connsiteY3" fmla="*/ 263666 h 267688"/>
                <a:gd name="connsiteX4" fmla="*/ 127171 w 732262"/>
                <a:gd name="connsiteY4" fmla="*/ 262042 h 267688"/>
                <a:gd name="connsiteX5" fmla="*/ 2839 w 732262"/>
                <a:gd name="connsiteY5" fmla="*/ 195014 h 267688"/>
                <a:gd name="connsiteX0" fmla="*/ 2839 w 732262"/>
                <a:gd name="connsiteY0" fmla="*/ 195014 h 265074"/>
                <a:gd name="connsiteX1" fmla="*/ 245313 w 732262"/>
                <a:gd name="connsiteY1" fmla="*/ 950 h 265074"/>
                <a:gd name="connsiteX2" fmla="*/ 732262 w 732262"/>
                <a:gd name="connsiteY2" fmla="*/ 201364 h 265074"/>
                <a:gd name="connsiteX3" fmla="*/ 343738 w 732262"/>
                <a:gd name="connsiteY3" fmla="*/ 263666 h 265074"/>
                <a:gd name="connsiteX4" fmla="*/ 127171 w 732262"/>
                <a:gd name="connsiteY4" fmla="*/ 262042 h 265074"/>
                <a:gd name="connsiteX5" fmla="*/ 2839 w 732262"/>
                <a:gd name="connsiteY5" fmla="*/ 195014 h 265074"/>
                <a:gd name="connsiteX0" fmla="*/ 2839 w 732262"/>
                <a:gd name="connsiteY0" fmla="*/ 195014 h 268482"/>
                <a:gd name="connsiteX1" fmla="*/ 245313 w 732262"/>
                <a:gd name="connsiteY1" fmla="*/ 950 h 268482"/>
                <a:gd name="connsiteX2" fmla="*/ 732262 w 732262"/>
                <a:gd name="connsiteY2" fmla="*/ 201364 h 268482"/>
                <a:gd name="connsiteX3" fmla="*/ 343738 w 732262"/>
                <a:gd name="connsiteY3" fmla="*/ 263666 h 268482"/>
                <a:gd name="connsiteX4" fmla="*/ 127171 w 732262"/>
                <a:gd name="connsiteY4" fmla="*/ 264423 h 268482"/>
                <a:gd name="connsiteX5" fmla="*/ 2839 w 732262"/>
                <a:gd name="connsiteY5" fmla="*/ 195014 h 268482"/>
                <a:gd name="connsiteX0" fmla="*/ 2839 w 732262"/>
                <a:gd name="connsiteY0" fmla="*/ 195014 h 268482"/>
                <a:gd name="connsiteX1" fmla="*/ 245313 w 732262"/>
                <a:gd name="connsiteY1" fmla="*/ 950 h 268482"/>
                <a:gd name="connsiteX2" fmla="*/ 732262 w 732262"/>
                <a:gd name="connsiteY2" fmla="*/ 201364 h 268482"/>
                <a:gd name="connsiteX3" fmla="*/ 343738 w 732262"/>
                <a:gd name="connsiteY3" fmla="*/ 263666 h 268482"/>
                <a:gd name="connsiteX4" fmla="*/ 127171 w 732262"/>
                <a:gd name="connsiteY4" fmla="*/ 264423 h 268482"/>
                <a:gd name="connsiteX5" fmla="*/ 2839 w 732262"/>
                <a:gd name="connsiteY5" fmla="*/ 195014 h 268482"/>
                <a:gd name="connsiteX0" fmla="*/ 2839 w 732262"/>
                <a:gd name="connsiteY0" fmla="*/ 195014 h 264423"/>
                <a:gd name="connsiteX1" fmla="*/ 245313 w 732262"/>
                <a:gd name="connsiteY1" fmla="*/ 950 h 264423"/>
                <a:gd name="connsiteX2" fmla="*/ 732262 w 732262"/>
                <a:gd name="connsiteY2" fmla="*/ 201364 h 264423"/>
                <a:gd name="connsiteX3" fmla="*/ 343738 w 732262"/>
                <a:gd name="connsiteY3" fmla="*/ 263666 h 264423"/>
                <a:gd name="connsiteX4" fmla="*/ 127171 w 732262"/>
                <a:gd name="connsiteY4" fmla="*/ 264423 h 264423"/>
                <a:gd name="connsiteX5" fmla="*/ 2839 w 732262"/>
                <a:gd name="connsiteY5" fmla="*/ 195014 h 264423"/>
                <a:gd name="connsiteX0" fmla="*/ 2839 w 732262"/>
                <a:gd name="connsiteY0" fmla="*/ 195014 h 264423"/>
                <a:gd name="connsiteX1" fmla="*/ 245313 w 732262"/>
                <a:gd name="connsiteY1" fmla="*/ 950 h 264423"/>
                <a:gd name="connsiteX2" fmla="*/ 732262 w 732262"/>
                <a:gd name="connsiteY2" fmla="*/ 201364 h 264423"/>
                <a:gd name="connsiteX3" fmla="*/ 343738 w 732262"/>
                <a:gd name="connsiteY3" fmla="*/ 263666 h 264423"/>
                <a:gd name="connsiteX4" fmla="*/ 127171 w 732262"/>
                <a:gd name="connsiteY4" fmla="*/ 264423 h 264423"/>
                <a:gd name="connsiteX5" fmla="*/ 2839 w 732262"/>
                <a:gd name="connsiteY5" fmla="*/ 195014 h 264423"/>
                <a:gd name="connsiteX0" fmla="*/ 558 w 729981"/>
                <a:gd name="connsiteY0" fmla="*/ 195014 h 264423"/>
                <a:gd name="connsiteX1" fmla="*/ 243032 w 729981"/>
                <a:gd name="connsiteY1" fmla="*/ 950 h 264423"/>
                <a:gd name="connsiteX2" fmla="*/ 729981 w 729981"/>
                <a:gd name="connsiteY2" fmla="*/ 201364 h 264423"/>
                <a:gd name="connsiteX3" fmla="*/ 341457 w 729981"/>
                <a:gd name="connsiteY3" fmla="*/ 263666 h 264423"/>
                <a:gd name="connsiteX4" fmla="*/ 124890 w 729981"/>
                <a:gd name="connsiteY4" fmla="*/ 264423 h 264423"/>
                <a:gd name="connsiteX5" fmla="*/ 558 w 729981"/>
                <a:gd name="connsiteY5" fmla="*/ 195014 h 264423"/>
                <a:gd name="connsiteX0" fmla="*/ 611 w 722890"/>
                <a:gd name="connsiteY0" fmla="*/ 179841 h 263538"/>
                <a:gd name="connsiteX1" fmla="*/ 235941 w 722890"/>
                <a:gd name="connsiteY1" fmla="*/ 65 h 263538"/>
                <a:gd name="connsiteX2" fmla="*/ 722890 w 722890"/>
                <a:gd name="connsiteY2" fmla="*/ 200479 h 263538"/>
                <a:gd name="connsiteX3" fmla="*/ 334366 w 722890"/>
                <a:gd name="connsiteY3" fmla="*/ 262781 h 263538"/>
                <a:gd name="connsiteX4" fmla="*/ 117799 w 722890"/>
                <a:gd name="connsiteY4" fmla="*/ 263538 h 263538"/>
                <a:gd name="connsiteX5" fmla="*/ 611 w 722890"/>
                <a:gd name="connsiteY5" fmla="*/ 179841 h 263538"/>
                <a:gd name="connsiteX0" fmla="*/ 20 w 722299"/>
                <a:gd name="connsiteY0" fmla="*/ 179854 h 263551"/>
                <a:gd name="connsiteX1" fmla="*/ 235350 w 722299"/>
                <a:gd name="connsiteY1" fmla="*/ 78 h 263551"/>
                <a:gd name="connsiteX2" fmla="*/ 722299 w 722299"/>
                <a:gd name="connsiteY2" fmla="*/ 200492 h 263551"/>
                <a:gd name="connsiteX3" fmla="*/ 333775 w 722299"/>
                <a:gd name="connsiteY3" fmla="*/ 262794 h 263551"/>
                <a:gd name="connsiteX4" fmla="*/ 117208 w 722299"/>
                <a:gd name="connsiteY4" fmla="*/ 263551 h 263551"/>
                <a:gd name="connsiteX5" fmla="*/ 20 w 722299"/>
                <a:gd name="connsiteY5" fmla="*/ 179854 h 263551"/>
                <a:gd name="connsiteX0" fmla="*/ 2748 w 725027"/>
                <a:gd name="connsiteY0" fmla="*/ 151277 h 234974"/>
                <a:gd name="connsiteX1" fmla="*/ 230934 w 725027"/>
                <a:gd name="connsiteY1" fmla="*/ 76 h 234974"/>
                <a:gd name="connsiteX2" fmla="*/ 725027 w 725027"/>
                <a:gd name="connsiteY2" fmla="*/ 171915 h 234974"/>
                <a:gd name="connsiteX3" fmla="*/ 336503 w 725027"/>
                <a:gd name="connsiteY3" fmla="*/ 234217 h 234974"/>
                <a:gd name="connsiteX4" fmla="*/ 119936 w 725027"/>
                <a:gd name="connsiteY4" fmla="*/ 234974 h 234974"/>
                <a:gd name="connsiteX5" fmla="*/ 2748 w 725027"/>
                <a:gd name="connsiteY5" fmla="*/ 151277 h 234974"/>
                <a:gd name="connsiteX0" fmla="*/ 2748 w 725027"/>
                <a:gd name="connsiteY0" fmla="*/ 158416 h 242113"/>
                <a:gd name="connsiteX1" fmla="*/ 230934 w 725027"/>
                <a:gd name="connsiteY1" fmla="*/ 71 h 242113"/>
                <a:gd name="connsiteX2" fmla="*/ 725027 w 725027"/>
                <a:gd name="connsiteY2" fmla="*/ 179054 h 242113"/>
                <a:gd name="connsiteX3" fmla="*/ 336503 w 725027"/>
                <a:gd name="connsiteY3" fmla="*/ 241356 h 242113"/>
                <a:gd name="connsiteX4" fmla="*/ 119936 w 725027"/>
                <a:gd name="connsiteY4" fmla="*/ 242113 h 242113"/>
                <a:gd name="connsiteX5" fmla="*/ 2748 w 725027"/>
                <a:gd name="connsiteY5" fmla="*/ 158416 h 242113"/>
                <a:gd name="connsiteX0" fmla="*/ 452 w 722731"/>
                <a:gd name="connsiteY0" fmla="*/ 158422 h 242119"/>
                <a:gd name="connsiteX1" fmla="*/ 228638 w 722731"/>
                <a:gd name="connsiteY1" fmla="*/ 77 h 242119"/>
                <a:gd name="connsiteX2" fmla="*/ 722731 w 722731"/>
                <a:gd name="connsiteY2" fmla="*/ 179060 h 242119"/>
                <a:gd name="connsiteX3" fmla="*/ 334207 w 722731"/>
                <a:gd name="connsiteY3" fmla="*/ 241362 h 242119"/>
                <a:gd name="connsiteX4" fmla="*/ 117640 w 722731"/>
                <a:gd name="connsiteY4" fmla="*/ 242119 h 242119"/>
                <a:gd name="connsiteX5" fmla="*/ 452 w 722731"/>
                <a:gd name="connsiteY5" fmla="*/ 158422 h 242119"/>
                <a:gd name="connsiteX0" fmla="*/ 452 w 722731"/>
                <a:gd name="connsiteY0" fmla="*/ 158422 h 242119"/>
                <a:gd name="connsiteX1" fmla="*/ 228638 w 722731"/>
                <a:gd name="connsiteY1" fmla="*/ 77 h 242119"/>
                <a:gd name="connsiteX2" fmla="*/ 722731 w 722731"/>
                <a:gd name="connsiteY2" fmla="*/ 179060 h 242119"/>
                <a:gd name="connsiteX3" fmla="*/ 334207 w 722731"/>
                <a:gd name="connsiteY3" fmla="*/ 241362 h 242119"/>
                <a:gd name="connsiteX4" fmla="*/ 117640 w 722731"/>
                <a:gd name="connsiteY4" fmla="*/ 242119 h 242119"/>
                <a:gd name="connsiteX5" fmla="*/ 452 w 722731"/>
                <a:gd name="connsiteY5" fmla="*/ 158422 h 242119"/>
                <a:gd name="connsiteX0" fmla="*/ 452 w 722731"/>
                <a:gd name="connsiteY0" fmla="*/ 158367 h 242064"/>
                <a:gd name="connsiteX1" fmla="*/ 228638 w 722731"/>
                <a:gd name="connsiteY1" fmla="*/ 22 h 242064"/>
                <a:gd name="connsiteX2" fmla="*/ 722731 w 722731"/>
                <a:gd name="connsiteY2" fmla="*/ 179005 h 242064"/>
                <a:gd name="connsiteX3" fmla="*/ 334207 w 722731"/>
                <a:gd name="connsiteY3" fmla="*/ 241307 h 242064"/>
                <a:gd name="connsiteX4" fmla="*/ 117640 w 722731"/>
                <a:gd name="connsiteY4" fmla="*/ 242064 h 242064"/>
                <a:gd name="connsiteX5" fmla="*/ 452 w 722731"/>
                <a:gd name="connsiteY5" fmla="*/ 158367 h 242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22731" h="242064">
                  <a:moveTo>
                    <a:pt x="452" y="158367"/>
                  </a:moveTo>
                  <a:cubicBezTo>
                    <a:pt x="7046" y="108502"/>
                    <a:pt x="84445" y="1345"/>
                    <a:pt x="228638" y="22"/>
                  </a:cubicBezTo>
                  <a:cubicBezTo>
                    <a:pt x="372831" y="-1301"/>
                    <a:pt x="663994" y="59106"/>
                    <a:pt x="722731" y="179005"/>
                  </a:cubicBezTo>
                  <a:cubicBezTo>
                    <a:pt x="722731" y="252867"/>
                    <a:pt x="458869" y="240322"/>
                    <a:pt x="334207" y="241307"/>
                  </a:cubicBezTo>
                  <a:lnTo>
                    <a:pt x="117640" y="242064"/>
                  </a:lnTo>
                  <a:cubicBezTo>
                    <a:pt x="60824" y="230622"/>
                    <a:pt x="-6142" y="208232"/>
                    <a:pt x="452" y="158367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ffectLst/>
            <a:scene3d>
              <a:camera prst="orthographicFront"/>
              <a:lightRig rig="threePt" dir="t">
                <a:rot lat="0" lon="0" rev="12000000"/>
              </a:lightRig>
            </a:scene3d>
            <a:sp3d prstMaterial="softEdge">
              <a:bevelT w="749300" h="82550"/>
              <a:bevelB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92" name="平行四邊形 9">
            <a:extLst>
              <a:ext uri="{FF2B5EF4-FFF2-40B4-BE49-F238E27FC236}">
                <a16:creationId xmlns:a16="http://schemas.microsoft.com/office/drawing/2014/main" id="{B61B2280-A158-1A79-6432-4E638C5CFCC2}"/>
              </a:ext>
            </a:extLst>
          </p:cNvPr>
          <p:cNvSpPr/>
          <p:nvPr/>
        </p:nvSpPr>
        <p:spPr>
          <a:xfrm flipV="1">
            <a:off x="5744516" y="4222195"/>
            <a:ext cx="866417" cy="657419"/>
          </a:xfrm>
          <a:custGeom>
            <a:avLst/>
            <a:gdLst>
              <a:gd name="connsiteX0" fmla="*/ 0 w 7539207"/>
              <a:gd name="connsiteY0" fmla="*/ 647895 h 647895"/>
              <a:gd name="connsiteX1" fmla="*/ 628633 w 7539207"/>
              <a:gd name="connsiteY1" fmla="*/ 0 h 647895"/>
              <a:gd name="connsiteX2" fmla="*/ 7539207 w 7539207"/>
              <a:gd name="connsiteY2" fmla="*/ 0 h 647895"/>
              <a:gd name="connsiteX3" fmla="*/ 6910574 w 7539207"/>
              <a:gd name="connsiteY3" fmla="*/ 647895 h 647895"/>
              <a:gd name="connsiteX4" fmla="*/ 0 w 7539207"/>
              <a:gd name="connsiteY4" fmla="*/ 647895 h 647895"/>
              <a:gd name="connsiteX0" fmla="*/ 0 w 7539207"/>
              <a:gd name="connsiteY0" fmla="*/ 647895 h 647895"/>
              <a:gd name="connsiteX1" fmla="*/ 615933 w 7539207"/>
              <a:gd name="connsiteY1" fmla="*/ 0 h 647895"/>
              <a:gd name="connsiteX2" fmla="*/ 7539207 w 7539207"/>
              <a:gd name="connsiteY2" fmla="*/ 0 h 647895"/>
              <a:gd name="connsiteX3" fmla="*/ 6910574 w 7539207"/>
              <a:gd name="connsiteY3" fmla="*/ 647895 h 647895"/>
              <a:gd name="connsiteX4" fmla="*/ 0 w 7539207"/>
              <a:gd name="connsiteY4" fmla="*/ 647895 h 647895"/>
              <a:gd name="connsiteX0" fmla="*/ 0 w 7539207"/>
              <a:gd name="connsiteY0" fmla="*/ 654245 h 654245"/>
              <a:gd name="connsiteX1" fmla="*/ 498724 w 7539207"/>
              <a:gd name="connsiteY1" fmla="*/ 0 h 654245"/>
              <a:gd name="connsiteX2" fmla="*/ 7539207 w 7539207"/>
              <a:gd name="connsiteY2" fmla="*/ 6350 h 654245"/>
              <a:gd name="connsiteX3" fmla="*/ 6910574 w 7539207"/>
              <a:gd name="connsiteY3" fmla="*/ 654245 h 654245"/>
              <a:gd name="connsiteX4" fmla="*/ 0 w 7539207"/>
              <a:gd name="connsiteY4" fmla="*/ 654245 h 654245"/>
              <a:gd name="connsiteX0" fmla="*/ 0 w 7539207"/>
              <a:gd name="connsiteY0" fmla="*/ 654245 h 654245"/>
              <a:gd name="connsiteX1" fmla="*/ 498724 w 7539207"/>
              <a:gd name="connsiteY1" fmla="*/ 0 h 654245"/>
              <a:gd name="connsiteX2" fmla="*/ 7539207 w 7539207"/>
              <a:gd name="connsiteY2" fmla="*/ 6350 h 654245"/>
              <a:gd name="connsiteX3" fmla="*/ 7026764 w 7539207"/>
              <a:gd name="connsiteY3" fmla="*/ 654245 h 654245"/>
              <a:gd name="connsiteX4" fmla="*/ 0 w 7539207"/>
              <a:gd name="connsiteY4" fmla="*/ 654245 h 654245"/>
              <a:gd name="connsiteX0" fmla="*/ 0 w 7548762"/>
              <a:gd name="connsiteY0" fmla="*/ 656626 h 656626"/>
              <a:gd name="connsiteX1" fmla="*/ 508279 w 7548762"/>
              <a:gd name="connsiteY1" fmla="*/ 0 h 656626"/>
              <a:gd name="connsiteX2" fmla="*/ 7548762 w 7548762"/>
              <a:gd name="connsiteY2" fmla="*/ 6350 h 656626"/>
              <a:gd name="connsiteX3" fmla="*/ 7036319 w 7548762"/>
              <a:gd name="connsiteY3" fmla="*/ 654245 h 656626"/>
              <a:gd name="connsiteX4" fmla="*/ 0 w 7548762"/>
              <a:gd name="connsiteY4" fmla="*/ 656626 h 656626"/>
              <a:gd name="connsiteX0" fmla="*/ 0 w 13733685"/>
              <a:gd name="connsiteY0" fmla="*/ 654245 h 654245"/>
              <a:gd name="connsiteX1" fmla="*/ 6693202 w 13733685"/>
              <a:gd name="connsiteY1" fmla="*/ 0 h 654245"/>
              <a:gd name="connsiteX2" fmla="*/ 13733685 w 13733685"/>
              <a:gd name="connsiteY2" fmla="*/ 6350 h 654245"/>
              <a:gd name="connsiteX3" fmla="*/ 13221242 w 13733685"/>
              <a:gd name="connsiteY3" fmla="*/ 654245 h 654245"/>
              <a:gd name="connsiteX4" fmla="*/ 0 w 13733685"/>
              <a:gd name="connsiteY4" fmla="*/ 654245 h 654245"/>
              <a:gd name="connsiteX0" fmla="*/ 0 w 13733685"/>
              <a:gd name="connsiteY0" fmla="*/ 654245 h 654245"/>
              <a:gd name="connsiteX1" fmla="*/ 6693202 w 13733685"/>
              <a:gd name="connsiteY1" fmla="*/ 0 h 654245"/>
              <a:gd name="connsiteX2" fmla="*/ 13733685 w 13733685"/>
              <a:gd name="connsiteY2" fmla="*/ 6350 h 654245"/>
              <a:gd name="connsiteX3" fmla="*/ 6985838 w 13733685"/>
              <a:gd name="connsiteY3" fmla="*/ 654245 h 654245"/>
              <a:gd name="connsiteX4" fmla="*/ 0 w 13733685"/>
              <a:gd name="connsiteY4" fmla="*/ 654245 h 654245"/>
              <a:gd name="connsiteX0" fmla="*/ 0 w 13733685"/>
              <a:gd name="connsiteY0" fmla="*/ 654245 h 654245"/>
              <a:gd name="connsiteX1" fmla="*/ 6693202 w 13733685"/>
              <a:gd name="connsiteY1" fmla="*/ 0 h 654245"/>
              <a:gd name="connsiteX2" fmla="*/ 13733685 w 13733685"/>
              <a:gd name="connsiteY2" fmla="*/ 3969 h 654245"/>
              <a:gd name="connsiteX3" fmla="*/ 6985838 w 13733685"/>
              <a:gd name="connsiteY3" fmla="*/ 654245 h 654245"/>
              <a:gd name="connsiteX4" fmla="*/ 0 w 13733685"/>
              <a:gd name="connsiteY4" fmla="*/ 654245 h 654245"/>
              <a:gd name="connsiteX0" fmla="*/ 0 w 13733685"/>
              <a:gd name="connsiteY0" fmla="*/ 655038 h 655038"/>
              <a:gd name="connsiteX1" fmla="*/ 6693202 w 13733685"/>
              <a:gd name="connsiteY1" fmla="*/ 793 h 655038"/>
              <a:gd name="connsiteX2" fmla="*/ 13733685 w 13733685"/>
              <a:gd name="connsiteY2" fmla="*/ 0 h 655038"/>
              <a:gd name="connsiteX3" fmla="*/ 6985838 w 13733685"/>
              <a:gd name="connsiteY3" fmla="*/ 655038 h 655038"/>
              <a:gd name="connsiteX4" fmla="*/ 0 w 13733685"/>
              <a:gd name="connsiteY4" fmla="*/ 655038 h 655038"/>
              <a:gd name="connsiteX0" fmla="*/ 0 w 13733685"/>
              <a:gd name="connsiteY0" fmla="*/ 655038 h 655038"/>
              <a:gd name="connsiteX1" fmla="*/ 6693202 w 13733685"/>
              <a:gd name="connsiteY1" fmla="*/ 793 h 655038"/>
              <a:gd name="connsiteX2" fmla="*/ 13733685 w 13733685"/>
              <a:gd name="connsiteY2" fmla="*/ 0 h 655038"/>
              <a:gd name="connsiteX3" fmla="*/ 7086816 w 13733685"/>
              <a:gd name="connsiteY3" fmla="*/ 655038 h 655038"/>
              <a:gd name="connsiteX4" fmla="*/ 0 w 13733685"/>
              <a:gd name="connsiteY4" fmla="*/ 655038 h 655038"/>
              <a:gd name="connsiteX0" fmla="*/ 0 w 13733685"/>
              <a:gd name="connsiteY0" fmla="*/ 655038 h 657419"/>
              <a:gd name="connsiteX1" fmla="*/ 6693202 w 13733685"/>
              <a:gd name="connsiteY1" fmla="*/ 793 h 657419"/>
              <a:gd name="connsiteX2" fmla="*/ 13733685 w 13733685"/>
              <a:gd name="connsiteY2" fmla="*/ 0 h 657419"/>
              <a:gd name="connsiteX3" fmla="*/ 7112058 w 13733685"/>
              <a:gd name="connsiteY3" fmla="*/ 657419 h 657419"/>
              <a:gd name="connsiteX4" fmla="*/ 0 w 13733685"/>
              <a:gd name="connsiteY4" fmla="*/ 655038 h 657419"/>
              <a:gd name="connsiteX0" fmla="*/ 0 w 13733685"/>
              <a:gd name="connsiteY0" fmla="*/ 655038 h 657419"/>
              <a:gd name="connsiteX1" fmla="*/ 6693202 w 13733685"/>
              <a:gd name="connsiteY1" fmla="*/ 793 h 657419"/>
              <a:gd name="connsiteX2" fmla="*/ 13733685 w 13733685"/>
              <a:gd name="connsiteY2" fmla="*/ 0 h 657419"/>
              <a:gd name="connsiteX3" fmla="*/ 5301409 w 13733685"/>
              <a:gd name="connsiteY3" fmla="*/ 657419 h 657419"/>
              <a:gd name="connsiteX4" fmla="*/ 0 w 13733685"/>
              <a:gd name="connsiteY4" fmla="*/ 655038 h 657419"/>
              <a:gd name="connsiteX0" fmla="*/ 0 w 13733685"/>
              <a:gd name="connsiteY0" fmla="*/ 655038 h 657419"/>
              <a:gd name="connsiteX1" fmla="*/ 6693202 w 13733685"/>
              <a:gd name="connsiteY1" fmla="*/ 793 h 657419"/>
              <a:gd name="connsiteX2" fmla="*/ 13733685 w 13733685"/>
              <a:gd name="connsiteY2" fmla="*/ 0 h 657419"/>
              <a:gd name="connsiteX3" fmla="*/ 3810279 w 13733685"/>
              <a:gd name="connsiteY3" fmla="*/ 657419 h 657419"/>
              <a:gd name="connsiteX4" fmla="*/ 0 w 13733685"/>
              <a:gd name="connsiteY4" fmla="*/ 655038 h 657419"/>
              <a:gd name="connsiteX0" fmla="*/ 0 w 14532504"/>
              <a:gd name="connsiteY0" fmla="*/ 655038 h 657419"/>
              <a:gd name="connsiteX1" fmla="*/ 6693202 w 14532504"/>
              <a:gd name="connsiteY1" fmla="*/ 793 h 657419"/>
              <a:gd name="connsiteX2" fmla="*/ 14532504 w 14532504"/>
              <a:gd name="connsiteY2" fmla="*/ 0 h 657419"/>
              <a:gd name="connsiteX3" fmla="*/ 3810279 w 14532504"/>
              <a:gd name="connsiteY3" fmla="*/ 657419 h 657419"/>
              <a:gd name="connsiteX4" fmla="*/ 0 w 14532504"/>
              <a:gd name="connsiteY4" fmla="*/ 655038 h 657419"/>
              <a:gd name="connsiteX0" fmla="*/ 0 w 14532504"/>
              <a:gd name="connsiteY0" fmla="*/ 655038 h 657419"/>
              <a:gd name="connsiteX1" fmla="*/ 7918063 w 14532504"/>
              <a:gd name="connsiteY1" fmla="*/ 793 h 657419"/>
              <a:gd name="connsiteX2" fmla="*/ 14532504 w 14532504"/>
              <a:gd name="connsiteY2" fmla="*/ 0 h 657419"/>
              <a:gd name="connsiteX3" fmla="*/ 3810279 w 14532504"/>
              <a:gd name="connsiteY3" fmla="*/ 657419 h 657419"/>
              <a:gd name="connsiteX4" fmla="*/ 0 w 14532504"/>
              <a:gd name="connsiteY4" fmla="*/ 655038 h 657419"/>
              <a:gd name="connsiteX0" fmla="*/ 0 w 14532504"/>
              <a:gd name="connsiteY0" fmla="*/ 655038 h 657419"/>
              <a:gd name="connsiteX1" fmla="*/ 7545281 w 14532504"/>
              <a:gd name="connsiteY1" fmla="*/ 793 h 657419"/>
              <a:gd name="connsiteX2" fmla="*/ 14532504 w 14532504"/>
              <a:gd name="connsiteY2" fmla="*/ 0 h 657419"/>
              <a:gd name="connsiteX3" fmla="*/ 3810279 w 14532504"/>
              <a:gd name="connsiteY3" fmla="*/ 657419 h 657419"/>
              <a:gd name="connsiteX4" fmla="*/ 0 w 14532504"/>
              <a:gd name="connsiteY4" fmla="*/ 655038 h 657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32504" h="657419">
                <a:moveTo>
                  <a:pt x="0" y="655038"/>
                </a:moveTo>
                <a:lnTo>
                  <a:pt x="7545281" y="793"/>
                </a:lnTo>
                <a:lnTo>
                  <a:pt x="14532504" y="0"/>
                </a:lnTo>
                <a:lnTo>
                  <a:pt x="3810279" y="657419"/>
                </a:lnTo>
                <a:lnTo>
                  <a:pt x="0" y="655038"/>
                </a:lnTo>
                <a:close/>
              </a:path>
            </a:pathLst>
          </a:custGeom>
          <a:solidFill>
            <a:srgbClr val="FF7858">
              <a:alpha val="90000"/>
            </a:srgbClr>
          </a:solidFill>
          <a:ln>
            <a:noFill/>
          </a:ln>
          <a:scene3d>
            <a:camera prst="orthographicFront"/>
            <a:lightRig rig="sunset" dir="t">
              <a:rot lat="0" lon="0" rev="7800000"/>
            </a:lightRig>
          </a:scene3d>
          <a:sp3d prstMaterial="flat">
            <a:bevelB w="0" h="0"/>
            <a:extrusionClr>
              <a:srgbClr val="C00000"/>
            </a:extrusionClr>
            <a:contourClr>
              <a:schemeClr val="accent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</p:txBody>
      </p:sp>
      <p:pic>
        <p:nvPicPr>
          <p:cNvPr id="50" name="圖片 49">
            <a:extLst>
              <a:ext uri="{FF2B5EF4-FFF2-40B4-BE49-F238E27FC236}">
                <a16:creationId xmlns:a16="http://schemas.microsoft.com/office/drawing/2014/main" id="{A0830445-AD1B-D978-F9F7-E5BC36AF07F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11758" r="80931" b="46389"/>
          <a:stretch>
            <a:fillRect/>
          </a:stretch>
        </p:blipFill>
        <p:spPr>
          <a:xfrm>
            <a:off x="5907740" y="4441464"/>
            <a:ext cx="118581" cy="119926"/>
          </a:xfrm>
          <a:custGeom>
            <a:avLst/>
            <a:gdLst>
              <a:gd name="connsiteX0" fmla="*/ 73703 w 118581"/>
              <a:gd name="connsiteY0" fmla="*/ 0 h 119926"/>
              <a:gd name="connsiteX1" fmla="*/ 118581 w 118581"/>
              <a:gd name="connsiteY1" fmla="*/ 119926 h 119926"/>
              <a:gd name="connsiteX2" fmla="*/ 0 w 118581"/>
              <a:gd name="connsiteY2" fmla="*/ 94823 h 119926"/>
              <a:gd name="connsiteX3" fmla="*/ 0 w 118581"/>
              <a:gd name="connsiteY3" fmla="*/ 78807 h 119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581" h="119926">
                <a:moveTo>
                  <a:pt x="73703" y="0"/>
                </a:moveTo>
                <a:lnTo>
                  <a:pt x="118581" y="119926"/>
                </a:lnTo>
                <a:lnTo>
                  <a:pt x="0" y="94823"/>
                </a:lnTo>
                <a:lnTo>
                  <a:pt x="0" y="78807"/>
                </a:lnTo>
                <a:close/>
              </a:path>
            </a:pathLst>
          </a:custGeom>
        </p:spPr>
      </p:pic>
      <p:pic>
        <p:nvPicPr>
          <p:cNvPr id="54" name="圖片 53">
            <a:extLst>
              <a:ext uri="{FF2B5EF4-FFF2-40B4-BE49-F238E27FC236}">
                <a16:creationId xmlns:a16="http://schemas.microsoft.com/office/drawing/2014/main" id="{2FAEB626-65F3-1B35-F440-AD774BDB2417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10697" t="2226" r="70090" b="48971"/>
          <a:stretch>
            <a:fillRect/>
          </a:stretch>
        </p:blipFill>
        <p:spPr>
          <a:xfrm rot="444187">
            <a:off x="5974256" y="4416533"/>
            <a:ext cx="119477" cy="139838"/>
          </a:xfrm>
          <a:custGeom>
            <a:avLst/>
            <a:gdLst>
              <a:gd name="connsiteX0" fmla="*/ 119477 w 119477"/>
              <a:gd name="connsiteY0" fmla="*/ 0 h 139838"/>
              <a:gd name="connsiteX1" fmla="*/ 64574 w 119477"/>
              <a:gd name="connsiteY1" fmla="*/ 139838 h 139838"/>
              <a:gd name="connsiteX2" fmla="*/ 0 w 119477"/>
              <a:gd name="connsiteY2" fmla="*/ 40660 h 139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477" h="139838">
                <a:moveTo>
                  <a:pt x="119477" y="0"/>
                </a:moveTo>
                <a:lnTo>
                  <a:pt x="64574" y="139838"/>
                </a:lnTo>
                <a:lnTo>
                  <a:pt x="0" y="40660"/>
                </a:lnTo>
                <a:close/>
              </a:path>
            </a:pathLst>
          </a:cu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5F3100AF-02B2-292F-ECE0-600CC304150E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28687" r="51115" b="57874"/>
          <a:stretch>
            <a:fillRect/>
          </a:stretch>
        </p:blipFill>
        <p:spPr>
          <a:xfrm>
            <a:off x="6086124" y="4416972"/>
            <a:ext cx="125606" cy="120708"/>
          </a:xfrm>
          <a:custGeom>
            <a:avLst/>
            <a:gdLst>
              <a:gd name="connsiteX0" fmla="*/ 119894 w 125606"/>
              <a:gd name="connsiteY0" fmla="*/ 0 h 120708"/>
              <a:gd name="connsiteX1" fmla="*/ 125606 w 125606"/>
              <a:gd name="connsiteY1" fmla="*/ 0 h 120708"/>
              <a:gd name="connsiteX2" fmla="*/ 35871 w 125606"/>
              <a:gd name="connsiteY2" fmla="*/ 120708 h 120708"/>
              <a:gd name="connsiteX3" fmla="*/ 0 w 125606"/>
              <a:gd name="connsiteY3" fmla="*/ 8199 h 120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606" h="120708">
                <a:moveTo>
                  <a:pt x="119894" y="0"/>
                </a:moveTo>
                <a:lnTo>
                  <a:pt x="125606" y="0"/>
                </a:lnTo>
                <a:lnTo>
                  <a:pt x="35871" y="120708"/>
                </a:lnTo>
                <a:lnTo>
                  <a:pt x="0" y="8199"/>
                </a:lnTo>
                <a:close/>
              </a:path>
            </a:pathLst>
          </a:custGeom>
        </p:spPr>
      </p:pic>
      <p:pic>
        <p:nvPicPr>
          <p:cNvPr id="58" name="圖片 57">
            <a:extLst>
              <a:ext uri="{FF2B5EF4-FFF2-40B4-BE49-F238E27FC236}">
                <a16:creationId xmlns:a16="http://schemas.microsoft.com/office/drawing/2014/main" id="{E72A38D3-E39C-33D4-B860-6F0E3181A284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46508" t="700" r="33390" b="56324"/>
          <a:stretch>
            <a:fillRect/>
          </a:stretch>
        </p:blipFill>
        <p:spPr>
          <a:xfrm>
            <a:off x="6196947" y="4416954"/>
            <a:ext cx="125003" cy="123143"/>
          </a:xfrm>
          <a:custGeom>
            <a:avLst/>
            <a:gdLst>
              <a:gd name="connsiteX0" fmla="*/ 0 w 125003"/>
              <a:gd name="connsiteY0" fmla="*/ 0 h 123143"/>
              <a:gd name="connsiteX1" fmla="*/ 125003 w 125003"/>
              <a:gd name="connsiteY1" fmla="*/ 17386 h 123143"/>
              <a:gd name="connsiteX2" fmla="*/ 52810 w 125003"/>
              <a:gd name="connsiteY2" fmla="*/ 123143 h 12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5003" h="123143">
                <a:moveTo>
                  <a:pt x="0" y="0"/>
                </a:moveTo>
                <a:lnTo>
                  <a:pt x="125003" y="17386"/>
                </a:lnTo>
                <a:lnTo>
                  <a:pt x="52810" y="123143"/>
                </a:lnTo>
                <a:close/>
              </a:path>
            </a:pathLst>
          </a:custGeom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D661BD0D-CA1B-73FD-AA6A-8ADCF4A4C166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65572" t="6049" r="15305" b="48138"/>
          <a:stretch>
            <a:fillRect/>
          </a:stretch>
        </p:blipFill>
        <p:spPr>
          <a:xfrm>
            <a:off x="6315498" y="4431008"/>
            <a:ext cx="118914" cy="131272"/>
          </a:xfrm>
          <a:custGeom>
            <a:avLst/>
            <a:gdLst>
              <a:gd name="connsiteX0" fmla="*/ 0 w 118914"/>
              <a:gd name="connsiteY0" fmla="*/ 0 h 131272"/>
              <a:gd name="connsiteX1" fmla="*/ 118914 w 118914"/>
              <a:gd name="connsiteY1" fmla="*/ 42278 h 131272"/>
              <a:gd name="connsiteX2" fmla="*/ 26847 w 118914"/>
              <a:gd name="connsiteY2" fmla="*/ 131272 h 131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914" h="131272">
                <a:moveTo>
                  <a:pt x="0" y="0"/>
                </a:moveTo>
                <a:lnTo>
                  <a:pt x="118914" y="42278"/>
                </a:lnTo>
                <a:lnTo>
                  <a:pt x="26847" y="131272"/>
                </a:lnTo>
                <a:close/>
              </a:path>
            </a:pathLst>
          </a:cu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9998DFCB-605B-8032-79D6-6217F9E19A7C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82072" t="18634" b="35005"/>
          <a:stretch>
            <a:fillRect/>
          </a:stretch>
        </p:blipFill>
        <p:spPr>
          <a:xfrm>
            <a:off x="6418103" y="4467300"/>
            <a:ext cx="111483" cy="132842"/>
          </a:xfrm>
          <a:custGeom>
            <a:avLst/>
            <a:gdLst>
              <a:gd name="connsiteX0" fmla="*/ 17497 w 111483"/>
              <a:gd name="connsiteY0" fmla="*/ 0 h 132842"/>
              <a:gd name="connsiteX1" fmla="*/ 111483 w 111483"/>
              <a:gd name="connsiteY1" fmla="*/ 75119 h 132842"/>
              <a:gd name="connsiteX2" fmla="*/ 111483 w 111483"/>
              <a:gd name="connsiteY2" fmla="*/ 80937 h 132842"/>
              <a:gd name="connsiteX3" fmla="*/ 0 w 111483"/>
              <a:gd name="connsiteY3" fmla="*/ 132842 h 132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483" h="132842">
                <a:moveTo>
                  <a:pt x="17497" y="0"/>
                </a:moveTo>
                <a:lnTo>
                  <a:pt x="111483" y="75119"/>
                </a:lnTo>
                <a:lnTo>
                  <a:pt x="111483" y="80937"/>
                </a:lnTo>
                <a:lnTo>
                  <a:pt x="0" y="132842"/>
                </a:lnTo>
                <a:close/>
              </a:path>
            </a:pathLst>
          </a:cu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F96BB097-5D51-AF59-8950-467A556A8139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40928" r="80060" b="18687"/>
          <a:stretch>
            <a:fillRect/>
          </a:stretch>
        </p:blipFill>
        <p:spPr>
          <a:xfrm>
            <a:off x="5907739" y="4529506"/>
            <a:ext cx="123994" cy="115719"/>
          </a:xfrm>
          <a:custGeom>
            <a:avLst/>
            <a:gdLst>
              <a:gd name="connsiteX0" fmla="*/ 123994 w 123994"/>
              <a:gd name="connsiteY0" fmla="*/ 0 h 115719"/>
              <a:gd name="connsiteX1" fmla="*/ 69174 w 123994"/>
              <a:gd name="connsiteY1" fmla="*/ 115719 h 115719"/>
              <a:gd name="connsiteX2" fmla="*/ 0 w 123994"/>
              <a:gd name="connsiteY2" fmla="*/ 27978 h 115719"/>
              <a:gd name="connsiteX3" fmla="*/ 0 w 123994"/>
              <a:gd name="connsiteY3" fmla="*/ 15490 h 11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994" h="115719">
                <a:moveTo>
                  <a:pt x="123994" y="0"/>
                </a:moveTo>
                <a:lnTo>
                  <a:pt x="69174" y="115719"/>
                </a:lnTo>
                <a:lnTo>
                  <a:pt x="0" y="27978"/>
                </a:lnTo>
                <a:lnTo>
                  <a:pt x="0" y="15490"/>
                </a:lnTo>
                <a:close/>
              </a:path>
            </a:pathLst>
          </a:custGeom>
        </p:spPr>
      </p:pic>
      <p:pic>
        <p:nvPicPr>
          <p:cNvPr id="86" name="圖片 85">
            <a:extLst>
              <a:ext uri="{FF2B5EF4-FFF2-40B4-BE49-F238E27FC236}">
                <a16:creationId xmlns:a16="http://schemas.microsoft.com/office/drawing/2014/main" id="{37B5E9A2-AAC8-F259-EB33-78444CE45B67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10153" t="43869" r="71253" b="5888"/>
          <a:stretch>
            <a:fillRect/>
          </a:stretch>
        </p:blipFill>
        <p:spPr>
          <a:xfrm>
            <a:off x="5970877" y="4540801"/>
            <a:ext cx="115627" cy="143966"/>
          </a:xfrm>
          <a:custGeom>
            <a:avLst/>
            <a:gdLst>
              <a:gd name="connsiteX0" fmla="*/ 72697 w 115627"/>
              <a:gd name="connsiteY0" fmla="*/ 0 h 143966"/>
              <a:gd name="connsiteX1" fmla="*/ 115627 w 115627"/>
              <a:gd name="connsiteY1" fmla="*/ 143966 h 143966"/>
              <a:gd name="connsiteX2" fmla="*/ 0 w 115627"/>
              <a:gd name="connsiteY2" fmla="*/ 93387 h 143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627" h="143966">
                <a:moveTo>
                  <a:pt x="72697" y="0"/>
                </a:moveTo>
                <a:lnTo>
                  <a:pt x="115627" y="143966"/>
                </a:lnTo>
                <a:lnTo>
                  <a:pt x="0" y="93387"/>
                </a:lnTo>
                <a:close/>
              </a:path>
            </a:pathLst>
          </a:custGeom>
        </p:spPr>
      </p:pic>
      <p:pic>
        <p:nvPicPr>
          <p:cNvPr id="87" name="圖片 86">
            <a:extLst>
              <a:ext uri="{FF2B5EF4-FFF2-40B4-BE49-F238E27FC236}">
                <a16:creationId xmlns:a16="http://schemas.microsoft.com/office/drawing/2014/main" id="{871D5568-5C4B-128A-2409-91866FE57630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27553" t="55184" r="52388" b="49"/>
          <a:stretch>
            <a:fillRect/>
          </a:stretch>
        </p:blipFill>
        <p:spPr>
          <a:xfrm>
            <a:off x="6079077" y="4567401"/>
            <a:ext cx="124739" cy="128273"/>
          </a:xfrm>
          <a:custGeom>
            <a:avLst/>
            <a:gdLst>
              <a:gd name="connsiteX0" fmla="*/ 45220 w 124739"/>
              <a:gd name="connsiteY0" fmla="*/ 0 h 128273"/>
              <a:gd name="connsiteX1" fmla="*/ 124739 w 124739"/>
              <a:gd name="connsiteY1" fmla="*/ 128273 h 128273"/>
              <a:gd name="connsiteX2" fmla="*/ 0 w 124739"/>
              <a:gd name="connsiteY2" fmla="*/ 109088 h 128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739" h="128273">
                <a:moveTo>
                  <a:pt x="45220" y="0"/>
                </a:moveTo>
                <a:lnTo>
                  <a:pt x="124739" y="128273"/>
                </a:lnTo>
                <a:lnTo>
                  <a:pt x="0" y="109088"/>
                </a:lnTo>
                <a:close/>
              </a:path>
            </a:pathLst>
          </a:custGeom>
        </p:spPr>
      </p:pic>
      <p:pic>
        <p:nvPicPr>
          <p:cNvPr id="88" name="圖片 87">
            <a:extLst>
              <a:ext uri="{FF2B5EF4-FFF2-40B4-BE49-F238E27FC236}">
                <a16:creationId xmlns:a16="http://schemas.microsoft.com/office/drawing/2014/main" id="{A429CED9-0C98-E4F0-21E9-BEDD55FD3B7C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45227" t="57395" r="34507" b="1333"/>
          <a:stretch>
            <a:fillRect/>
          </a:stretch>
        </p:blipFill>
        <p:spPr>
          <a:xfrm>
            <a:off x="6188984" y="4578639"/>
            <a:ext cx="126023" cy="118258"/>
          </a:xfrm>
          <a:custGeom>
            <a:avLst/>
            <a:gdLst>
              <a:gd name="connsiteX0" fmla="*/ 62994 w 126023"/>
              <a:gd name="connsiteY0" fmla="*/ 0 h 118258"/>
              <a:gd name="connsiteX1" fmla="*/ 126023 w 126023"/>
              <a:gd name="connsiteY1" fmla="*/ 111462 h 118258"/>
              <a:gd name="connsiteX2" fmla="*/ 0 w 126023"/>
              <a:gd name="connsiteY2" fmla="*/ 118258 h 118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023" h="118258">
                <a:moveTo>
                  <a:pt x="62994" y="0"/>
                </a:moveTo>
                <a:lnTo>
                  <a:pt x="126023" y="111462"/>
                </a:lnTo>
                <a:lnTo>
                  <a:pt x="0" y="118258"/>
                </a:lnTo>
                <a:close/>
              </a:path>
            </a:pathLst>
          </a:custGeom>
        </p:spPr>
      </p:pic>
      <p:pic>
        <p:nvPicPr>
          <p:cNvPr id="89" name="圖片 88">
            <a:extLst>
              <a:ext uri="{FF2B5EF4-FFF2-40B4-BE49-F238E27FC236}">
                <a16:creationId xmlns:a16="http://schemas.microsoft.com/office/drawing/2014/main" id="{4622322D-4BD7-B309-4BBA-A0382FC349AD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64431" t="51960" r="15941" b="3178"/>
          <a:stretch>
            <a:fillRect/>
          </a:stretch>
        </p:blipFill>
        <p:spPr>
          <a:xfrm>
            <a:off x="6308404" y="4558023"/>
            <a:ext cx="122053" cy="128545"/>
          </a:xfrm>
          <a:custGeom>
            <a:avLst/>
            <a:gdLst>
              <a:gd name="connsiteX0" fmla="*/ 37809 w 122053"/>
              <a:gd name="connsiteY0" fmla="*/ 0 h 128545"/>
              <a:gd name="connsiteX1" fmla="*/ 122053 w 122053"/>
              <a:gd name="connsiteY1" fmla="*/ 96433 h 128545"/>
              <a:gd name="connsiteX2" fmla="*/ 0 w 122053"/>
              <a:gd name="connsiteY2" fmla="*/ 128545 h 12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053" h="128545">
                <a:moveTo>
                  <a:pt x="37809" y="0"/>
                </a:moveTo>
                <a:lnTo>
                  <a:pt x="122053" y="96433"/>
                </a:lnTo>
                <a:lnTo>
                  <a:pt x="0" y="128545"/>
                </a:lnTo>
                <a:close/>
              </a:path>
            </a:pathLst>
          </a:custGeom>
        </p:spPr>
      </p:pic>
      <p:pic>
        <p:nvPicPr>
          <p:cNvPr id="90" name="圖片 89">
            <a:extLst>
              <a:ext uri="{FF2B5EF4-FFF2-40B4-BE49-F238E27FC236}">
                <a16:creationId xmlns:a16="http://schemas.microsoft.com/office/drawing/2014/main" id="{3A87418E-03B3-0F1E-8E03-AB5A88830A7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83161" t="41100" b="12189"/>
          <a:stretch>
            <a:fillRect/>
          </a:stretch>
        </p:blipFill>
        <p:spPr>
          <a:xfrm>
            <a:off x="6420109" y="4530141"/>
            <a:ext cx="104715" cy="133844"/>
          </a:xfrm>
          <a:custGeom>
            <a:avLst/>
            <a:gdLst>
              <a:gd name="connsiteX0" fmla="*/ 0 w 104715"/>
              <a:gd name="connsiteY0" fmla="*/ 0 h 133844"/>
              <a:gd name="connsiteX1" fmla="*/ 104715 w 104715"/>
              <a:gd name="connsiteY1" fmla="*/ 59966 h 133844"/>
              <a:gd name="connsiteX2" fmla="*/ 104715 w 104715"/>
              <a:gd name="connsiteY2" fmla="*/ 67919 h 133844"/>
              <a:gd name="connsiteX3" fmla="*/ 6246 w 104715"/>
              <a:gd name="connsiteY3" fmla="*/ 133844 h 133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715" h="133844">
                <a:moveTo>
                  <a:pt x="0" y="0"/>
                </a:moveTo>
                <a:lnTo>
                  <a:pt x="104715" y="59966"/>
                </a:lnTo>
                <a:lnTo>
                  <a:pt x="104715" y="67919"/>
                </a:lnTo>
                <a:lnTo>
                  <a:pt x="6246" y="133844"/>
                </a:lnTo>
                <a:close/>
              </a:path>
            </a:pathLst>
          </a:custGeom>
        </p:spPr>
      </p:pic>
      <p:grpSp>
        <p:nvGrpSpPr>
          <p:cNvPr id="47" name="群組 46">
            <a:extLst>
              <a:ext uri="{FF2B5EF4-FFF2-40B4-BE49-F238E27FC236}">
                <a16:creationId xmlns:a16="http://schemas.microsoft.com/office/drawing/2014/main" id="{F9C281BD-4645-1F43-3A04-1BE9AAF6D6FE}"/>
              </a:ext>
            </a:extLst>
          </p:cNvPr>
          <p:cNvGrpSpPr/>
          <p:nvPr/>
        </p:nvGrpSpPr>
        <p:grpSpPr>
          <a:xfrm>
            <a:off x="4196168" y="4419812"/>
            <a:ext cx="590400" cy="261552"/>
            <a:chOff x="3335958" y="4392519"/>
            <a:chExt cx="590400" cy="261552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895BC443-AC9C-09DE-0761-040FF0DEF528}"/>
                </a:ext>
              </a:extLst>
            </p:cNvPr>
            <p:cNvSpPr/>
            <p:nvPr/>
          </p:nvSpPr>
          <p:spPr>
            <a:xfrm>
              <a:off x="3335958" y="4392519"/>
              <a:ext cx="590400" cy="261552"/>
            </a:xfrm>
            <a:custGeom>
              <a:avLst/>
              <a:gdLst>
                <a:gd name="connsiteX0" fmla="*/ 0 w 571350"/>
                <a:gd name="connsiteY0" fmla="*/ 130316 h 260632"/>
                <a:gd name="connsiteX1" fmla="*/ 285675 w 571350"/>
                <a:gd name="connsiteY1" fmla="*/ 0 h 260632"/>
                <a:gd name="connsiteX2" fmla="*/ 571350 w 571350"/>
                <a:gd name="connsiteY2" fmla="*/ 130316 h 260632"/>
                <a:gd name="connsiteX3" fmla="*/ 285675 w 571350"/>
                <a:gd name="connsiteY3" fmla="*/ 260632 h 260632"/>
                <a:gd name="connsiteX4" fmla="*/ 0 w 571350"/>
                <a:gd name="connsiteY4" fmla="*/ 130316 h 260632"/>
                <a:gd name="connsiteX0" fmla="*/ 0 w 590400"/>
                <a:gd name="connsiteY0" fmla="*/ 130398 h 260824"/>
                <a:gd name="connsiteX1" fmla="*/ 285675 w 590400"/>
                <a:gd name="connsiteY1" fmla="*/ 82 h 260824"/>
                <a:gd name="connsiteX2" fmla="*/ 590400 w 590400"/>
                <a:gd name="connsiteY2" fmla="*/ 146273 h 260824"/>
                <a:gd name="connsiteX3" fmla="*/ 285675 w 590400"/>
                <a:gd name="connsiteY3" fmla="*/ 260714 h 260824"/>
                <a:gd name="connsiteX4" fmla="*/ 0 w 590400"/>
                <a:gd name="connsiteY4" fmla="*/ 130398 h 260824"/>
                <a:gd name="connsiteX0" fmla="*/ 0 w 590400"/>
                <a:gd name="connsiteY0" fmla="*/ 131126 h 261552"/>
                <a:gd name="connsiteX1" fmla="*/ 285675 w 590400"/>
                <a:gd name="connsiteY1" fmla="*/ 810 h 261552"/>
                <a:gd name="connsiteX2" fmla="*/ 590400 w 590400"/>
                <a:gd name="connsiteY2" fmla="*/ 147001 h 261552"/>
                <a:gd name="connsiteX3" fmla="*/ 285675 w 590400"/>
                <a:gd name="connsiteY3" fmla="*/ 261442 h 261552"/>
                <a:gd name="connsiteX4" fmla="*/ 0 w 590400"/>
                <a:gd name="connsiteY4" fmla="*/ 131126 h 261552"/>
                <a:gd name="connsiteX0" fmla="*/ 0 w 590400"/>
                <a:gd name="connsiteY0" fmla="*/ 131126 h 261552"/>
                <a:gd name="connsiteX1" fmla="*/ 285675 w 590400"/>
                <a:gd name="connsiteY1" fmla="*/ 810 h 261552"/>
                <a:gd name="connsiteX2" fmla="*/ 590400 w 590400"/>
                <a:gd name="connsiteY2" fmla="*/ 147001 h 261552"/>
                <a:gd name="connsiteX3" fmla="*/ 285675 w 590400"/>
                <a:gd name="connsiteY3" fmla="*/ 261442 h 261552"/>
                <a:gd name="connsiteX4" fmla="*/ 0 w 590400"/>
                <a:gd name="connsiteY4" fmla="*/ 131126 h 26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0400" h="261552">
                  <a:moveTo>
                    <a:pt x="0" y="131126"/>
                  </a:moveTo>
                  <a:cubicBezTo>
                    <a:pt x="0" y="59154"/>
                    <a:pt x="146000" y="-8186"/>
                    <a:pt x="285675" y="810"/>
                  </a:cubicBezTo>
                  <a:cubicBezTo>
                    <a:pt x="425350" y="9806"/>
                    <a:pt x="590400" y="75029"/>
                    <a:pt x="590400" y="147001"/>
                  </a:cubicBezTo>
                  <a:cubicBezTo>
                    <a:pt x="590400" y="218973"/>
                    <a:pt x="419000" y="264088"/>
                    <a:pt x="285675" y="261442"/>
                  </a:cubicBezTo>
                  <a:cubicBezTo>
                    <a:pt x="152350" y="258796"/>
                    <a:pt x="0" y="203098"/>
                    <a:pt x="0" y="131126"/>
                  </a:cubicBezTo>
                  <a:close/>
                </a:path>
              </a:pathLst>
            </a:custGeom>
            <a:gradFill flip="none" rotWithShape="1">
              <a:gsLst>
                <a:gs pos="29000">
                  <a:srgbClr val="FF3E11"/>
                </a:gs>
                <a:gs pos="50000">
                  <a:srgbClr val="FF572F"/>
                </a:gs>
                <a:gs pos="86000">
                  <a:srgbClr val="FF7C5D"/>
                </a:gs>
              </a:gsLst>
              <a:lin ang="17400000" scaled="0"/>
              <a:tileRect/>
            </a:gradFill>
            <a:ln>
              <a:noFill/>
            </a:ln>
            <a:scene3d>
              <a:camera prst="orthographicFront"/>
              <a:lightRig rig="sunset" dir="t">
                <a:rot lat="0" lon="0" rev="12600000"/>
              </a:lightRig>
            </a:scene3d>
            <a:sp3d prstMaterial="matte">
              <a:bevelT w="127000" h="88900"/>
              <a:contourClr>
                <a:schemeClr val="bg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5" name="手繪多邊形: 圖案 44">
              <a:extLst>
                <a:ext uri="{FF2B5EF4-FFF2-40B4-BE49-F238E27FC236}">
                  <a16:creationId xmlns:a16="http://schemas.microsoft.com/office/drawing/2014/main" id="{0191467C-DB27-BA2D-25FB-D06E02ED0F39}"/>
                </a:ext>
              </a:extLst>
            </p:cNvPr>
            <p:cNvSpPr/>
            <p:nvPr/>
          </p:nvSpPr>
          <p:spPr>
            <a:xfrm rot="300000">
              <a:off x="3677181" y="4453891"/>
              <a:ext cx="171405" cy="47625"/>
            </a:xfrm>
            <a:custGeom>
              <a:avLst/>
              <a:gdLst>
                <a:gd name="connsiteX0" fmla="*/ 0 w 166688"/>
                <a:gd name="connsiteY0" fmla="*/ 0 h 47625"/>
                <a:gd name="connsiteX1" fmla="*/ 107156 w 166688"/>
                <a:gd name="connsiteY1" fmla="*/ 16669 h 47625"/>
                <a:gd name="connsiteX2" fmla="*/ 166688 w 166688"/>
                <a:gd name="connsiteY2" fmla="*/ 47625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688" h="47625">
                  <a:moveTo>
                    <a:pt x="0" y="0"/>
                  </a:moveTo>
                  <a:cubicBezTo>
                    <a:pt x="39687" y="4365"/>
                    <a:pt x="79375" y="8731"/>
                    <a:pt x="107156" y="16669"/>
                  </a:cubicBezTo>
                  <a:cubicBezTo>
                    <a:pt x="134937" y="24607"/>
                    <a:pt x="150812" y="36116"/>
                    <a:pt x="166688" y="47625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  <a:effectLst>
              <a:softEdge rad="1651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F612172D-AEFA-7FEB-290D-93EEB11768B2}"/>
                </a:ext>
              </a:extLst>
            </p:cNvPr>
            <p:cNvSpPr/>
            <p:nvPr/>
          </p:nvSpPr>
          <p:spPr>
            <a:xfrm>
              <a:off x="3623577" y="4428439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1397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93" name="直線接點 92">
            <a:extLst>
              <a:ext uri="{FF2B5EF4-FFF2-40B4-BE49-F238E27FC236}">
                <a16:creationId xmlns:a16="http://schemas.microsoft.com/office/drawing/2014/main" id="{84F0D738-5493-1C71-313A-AD25773C0F6F}"/>
              </a:ext>
            </a:extLst>
          </p:cNvPr>
          <p:cNvCxnSpPr>
            <a:cxnSpLocks/>
          </p:cNvCxnSpPr>
          <p:nvPr/>
        </p:nvCxnSpPr>
        <p:spPr>
          <a:xfrm>
            <a:off x="3949400" y="2950243"/>
            <a:ext cx="0" cy="1584000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>
            <a:extLst>
              <a:ext uri="{FF2B5EF4-FFF2-40B4-BE49-F238E27FC236}">
                <a16:creationId xmlns:a16="http://schemas.microsoft.com/office/drawing/2014/main" id="{118E7F89-4E00-6537-D833-46B4E80660E1}"/>
              </a:ext>
            </a:extLst>
          </p:cNvPr>
          <p:cNvSpPr/>
          <p:nvPr/>
        </p:nvSpPr>
        <p:spPr>
          <a:xfrm>
            <a:off x="4967026" y="3230798"/>
            <a:ext cx="172354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777777"/>
                </a:solidFill>
              </a:rPr>
              <a:t>剖面示意圖</a:t>
            </a:r>
          </a:p>
        </p:txBody>
      </p: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1256FEF6-9ED5-50E4-CA97-B37F4D659073}"/>
              </a:ext>
            </a:extLst>
          </p:cNvPr>
          <p:cNvCxnSpPr>
            <a:cxnSpLocks/>
          </p:cNvCxnSpPr>
          <p:nvPr/>
        </p:nvCxnSpPr>
        <p:spPr>
          <a:xfrm>
            <a:off x="7581899" y="2950243"/>
            <a:ext cx="0" cy="1584000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5F645CC9-A47F-E23D-9C04-B56DD3C9C683}"/>
              </a:ext>
            </a:extLst>
          </p:cNvPr>
          <p:cNvCxnSpPr/>
          <p:nvPr/>
        </p:nvCxnSpPr>
        <p:spPr>
          <a:xfrm>
            <a:off x="3946305" y="4527947"/>
            <a:ext cx="3635594" cy="0"/>
          </a:xfrm>
          <a:prstGeom prst="line">
            <a:avLst/>
          </a:prstGeom>
          <a:ln w="12700">
            <a:solidFill>
              <a:schemeClr val="tx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55EF8632-913E-2BAC-8CA2-391CC87D70E5}"/>
              </a:ext>
            </a:extLst>
          </p:cNvPr>
          <p:cNvSpPr/>
          <p:nvPr/>
        </p:nvSpPr>
        <p:spPr>
          <a:xfrm>
            <a:off x="219315" y="178346"/>
            <a:ext cx="2823209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en-US" altLang="zh-TW" sz="3200" b="1" dirty="0">
                <a:solidFill>
                  <a:schemeClr val="bg1"/>
                </a:solidFill>
              </a:rPr>
              <a:t>Exit Break</a:t>
            </a:r>
            <a:r>
              <a:rPr lang="zh-TW" altLang="en-US" sz="3200" b="1" dirty="0">
                <a:solidFill>
                  <a:schemeClr val="bg1"/>
                </a:solidFill>
              </a:rPr>
              <a:t>：</a:t>
            </a:r>
            <a:endParaRPr lang="en-US" altLang="zh-TW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6.25E-7 2.22222E-6 L 0.14089 2.22222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44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6.25E-7 4.07407E-6 L 0.14167 4.07407E-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64" presetClass="path" presetSubtype="0" accel="50000" decel="5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-3.33333E-6 7.40741E-7 L -0.02291 -0.05162 " pathEditMode="relative" rAng="0" ptsTypes="AA">
                                      <p:cBhvr>
                                        <p:cTn id="75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6" y="-2593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64" presetClass="path" presetSubtype="0" accel="50000" decel="5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5E-6 4.81481E-6 L -0.03697 -0.03542 " pathEditMode="relative" rAng="0" ptsTypes="AA">
                                      <p:cBhvr>
                                        <p:cTn id="77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9" y="-1782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4" presetClass="path" presetSubtype="0" accel="50000" decel="5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3.125E-6 -3.7037E-7 L -0.00912 -0.06782 " pathEditMode="relative" rAng="0" ptsTypes="AA">
                                      <p:cBhvr>
                                        <p:cTn id="79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6" y="-3403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4" presetClass="path" presetSubtype="0" accel="50000" decel="5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-1.45833E-6 7.40741E-7 L -0.00521 -0.07755 " pathEditMode="relative" rAng="0" ptsTypes="AA">
                                      <p:cBhvr>
                                        <p:cTn id="81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" y="-3889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4" presetClass="path" presetSubtype="0" accel="50000" decel="5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4.16667E-6 4.07407E-6 L 0.00872 -0.06875 " pathEditMode="relative" rAng="0" ptsTypes="AA">
                                      <p:cBhvr>
                                        <p:cTn id="83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-3449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64" presetClass="path" presetSubtype="0" accel="50000" decel="5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2.08333E-6 7.40741E-7 L 0.01041 -0.07616 " pathEditMode="relative" rAng="0" ptsTypes="AA">
                                      <p:cBhvr>
                                        <p:cTn id="85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-3819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64" presetClass="path" presetSubtype="0" accel="50000" decel="5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1.04167E-6 2.22222E-6 L 0.02018 -0.06134 " pathEditMode="relative" rAng="0" ptsTypes="AA">
                                      <p:cBhvr>
                                        <p:cTn id="87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" y="-3079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64" presetClass="path" presetSubtype="0" accel="50000" decel="5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4.375E-6 -1.11111E-6 L 0.01875 -0.03055 " pathEditMode="relative" rAng="0" ptsTypes="AA">
                                      <p:cBhvr>
                                        <p:cTn id="89" dur="2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8" y="-1528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64" presetClass="path" presetSubtype="0" accel="50000" decel="5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2.5E-6 -2.96296E-6 L -0.02136 -0.07014 " pathEditMode="relative" rAng="0" ptsTypes="AA">
                                      <p:cBhvr>
                                        <p:cTn id="91" dur="2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8" y="-3519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64" presetClass="path" presetSubtype="0" accel="50000" decel="5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-6.25E-7 -4.81481E-6 L -0.02083 -0.06574 " pathEditMode="relative" rAng="0" ptsTypes="AA">
                                      <p:cBhvr>
                                        <p:cTn id="93" dur="2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2" y="-3287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64" presetClass="path" presetSubtype="0" accel="50000" decel="5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-1.875E-6 3.33333E-6 L 0.0013 -0.06366 " pathEditMode="relative" rAng="0" ptsTypes="AA">
                                      <p:cBhvr>
                                        <p:cTn id="95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3194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64" presetClass="path" presetSubtype="0" accel="50000" decel="5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-2.91667E-6 -4.81481E-6 L 0.0125 -0.04791 " pathEditMode="relative" rAng="0" ptsTypes="AA">
                                      <p:cBhvr>
                                        <p:cTn id="97" dur="2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" y="-2407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64" presetClass="path" presetSubtype="0" accel="50000" decel="5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-2.91667E-6 1.11022E-16 L -0.02747 -0.05417 " pathEditMode="relative" rAng="0" ptsTypes="AA">
                                      <p:cBhvr>
                                        <p:cTn id="99" dur="2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0" y="-2708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4" presetClass="path" presetSubtype="0" accel="50000" decel="5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-1.875E-6 3.33333E-6 L -0.02252 -0.06621 " pathEditMode="relative" rAng="0" ptsTypes="AA">
                                      <p:cBhvr>
                                        <p:cTn id="101" dur="2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3" y="-3310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64" presetClass="path" presetSubtype="0" accel="50000" decel="5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3.125E-6 2.22222E-6 L -0.01302 -0.07871 " pathEditMode="relative" rAng="0" ptsTypes="AA">
                                      <p:cBhvr>
                                        <p:cTn id="103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-3935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64" presetClass="path" presetSubtype="0" accel="50000" decel="5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-1.45833E-6 7.40741E-7 L 0.00781 -0.07407 " pathEditMode="relative" rAng="0" ptsTypes="AA">
                                      <p:cBhvr>
                                        <p:cTn id="105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" y="-3704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64" presetClass="path" presetSubtype="0" accel="50000" decel="5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3.54167E-6 4.44444E-6 L 0.00911 -0.06366 " pathEditMode="relative" rAng="0" ptsTypes="AA">
                                      <p:cBhvr>
                                        <p:cTn id="107" dur="2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-3194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64" presetClass="path" presetSubtype="0" accel="50000" decel="5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4.16667E-7 -1.11111E-6 L 0.01185 -0.05208 " pathEditMode="relative" rAng="0" ptsTypes="AA">
                                      <p:cBhvr>
                                        <p:cTn id="109" dur="2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2616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64" presetClass="path" presetSubtype="0" accel="50000" decel="5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-3.33333E-6 1.11022E-16 L -0.01718 0.04421 " pathEditMode="relative" rAng="0" ptsTypes="AA">
                                      <p:cBhvr>
                                        <p:cTn id="111" dur="2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9" y="2199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64" presetClass="path" presetSubtype="0" accel="50000" decel="5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-1.04167E-6 -3.7037E-6 L -0.00612 0.04769 " pathEditMode="relative" rAng="0" ptsTypes="AA">
                                      <p:cBhvr>
                                        <p:cTn id="113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2384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64" presetClass="path" presetSubtype="0" accel="50000" decel="5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4.16667E-6 -1.48148E-6 L 0.00364 0.04815 " pathEditMode="relative" rAng="0" ptsTypes="AA">
                                      <p:cBhvr>
                                        <p:cTn id="115" dur="2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2407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64" presetClass="path" presetSubtype="0" accel="50000" decel="5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-4.16667E-7 2.59259E-6 L 0.01862 0.0456 " pathEditMode="relative" rAng="0" ptsTypes="AA">
                                      <p:cBhvr>
                                        <p:cTn id="117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4" y="2269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64" presetClass="path" presetSubtype="0" accel="50000" decel="5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4.16667E-6 -2.59259E-6 L 0.02669 0.04283 " pathEditMode="relative" rAng="0" ptsTypes="AA">
                                      <p:cBhvr>
                                        <p:cTn id="119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" y="213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64" presetClass="path" presetSubtype="0" accel="50000" decel="50000" fill="hold" nodeType="withEffect">
                                  <p:stCondLst>
                                    <p:cond delay="1220"/>
                                  </p:stCondLst>
                                  <p:childTnLst>
                                    <p:animMotion origin="layout" path="M 6.25E-7 -3.7037E-7 L 0.03581 0.0412 " pathEditMode="relative" rAng="0" ptsTypes="AA">
                                      <p:cBhvr>
                                        <p:cTn id="121" dur="25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4" y="2060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2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2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2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nodeType="withEffect">
                                  <p:stCondLst>
                                    <p:cond delay="14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0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grpId="0" nodeType="withEffect">
                                  <p:stCondLst>
                                    <p:cond delay="147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150"/>
                            </p:stCondLst>
                            <p:childTnLst>
                              <p:par>
                                <p:cTn id="199" presetID="63" presetClass="path" presetSubtype="0" accel="50000" decel="50000" fill="hold" grpId="0" nodeType="after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1.11022E-16 2.59259E-6 L 0.54232 2.59259E-6 " pathEditMode="relative" rAng="0" ptsTypes="AA">
                                      <p:cBhvr>
                                        <p:cTn id="2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09" y="0"/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63" presetClass="path" presetSubtype="0" accel="50000" decel="50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-2.29167E-6 -7.40741E-7 L 0.09167 -7.40741E-7 " pathEditMode="relative" rAng="0" ptsTypes="AA">
                                      <p:cBhvr>
                                        <p:cTn id="20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22" presetClass="exit" presetSubtype="2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36" grpId="0" animBg="1"/>
      <p:bldP spid="38" grpId="0" animBg="1"/>
      <p:bldP spid="38" grpId="1" animBg="1"/>
      <p:bldP spid="92" grpId="0" animBg="1"/>
    </p:bldLst>
  </p:timing>
</p:sld>
</file>

<file path=ppt/theme/theme1.xml><?xml version="1.0" encoding="utf-8"?>
<a:theme xmlns:a="http://schemas.openxmlformats.org/drawingml/2006/main" name="AGC_PPT_4-3_Ja">
  <a:themeElements>
    <a:clrScheme name="AGC_PPT_Colors">
      <a:dk1>
        <a:srgbClr val="324650"/>
      </a:dk1>
      <a:lt1>
        <a:srgbClr val="FFFFFF"/>
      </a:lt1>
      <a:dk2>
        <a:srgbClr val="465964"/>
      </a:dk2>
      <a:lt2>
        <a:srgbClr val="CED9E5"/>
      </a:lt2>
      <a:accent1>
        <a:srgbClr val="6081C3"/>
      </a:accent1>
      <a:accent2>
        <a:srgbClr val="E30046"/>
      </a:accent2>
      <a:accent3>
        <a:srgbClr val="49649B"/>
      </a:accent3>
      <a:accent4>
        <a:srgbClr val="43695B"/>
      </a:accent4>
      <a:accent5>
        <a:srgbClr val="001F6B"/>
      </a:accent5>
      <a:accent6>
        <a:srgbClr val="5B618F"/>
      </a:accent6>
      <a:hlink>
        <a:srgbClr val="0563C1"/>
      </a:hlink>
      <a:folHlink>
        <a:srgbClr val="954F72"/>
      </a:folHlink>
    </a:clrScheme>
    <a:fontScheme name="AGC_Ja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3200" b="1" i="0" dirty="0" smtClean="0">
            <a:solidFill>
              <a:srgbClr val="324650"/>
            </a:solidFill>
            <a:latin typeface="Meiryo" charset="-128"/>
            <a:ea typeface="Meiryo" charset="-128"/>
            <a:cs typeface="Meiryo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GC_PPT_4-3_Ja_En.potx[読み取り専用]" id="{482D5749-A676-4683-9F21-2188FED2977B}" vid="{F9CA37E4-9149-4D84-B0D0-0BB92A48CD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4658</TotalTime>
  <Words>110</Words>
  <Application>Microsoft Office PowerPoint</Application>
  <PresentationFormat>寬螢幕</PresentationFormat>
  <Paragraphs>28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 Unicode MS</vt:lpstr>
      <vt:lpstr>Meiryo UI</vt:lpstr>
      <vt:lpstr>Arial</vt:lpstr>
      <vt:lpstr>Calibri</vt:lpstr>
      <vt:lpstr>AGC_PPT_4-3_Ja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jason5768</dc:creator>
  <cp:lastModifiedBy>陳 俊碩(chen chunshuo)/ADT/雲林・製１・生產推進</cp:lastModifiedBy>
  <cp:revision>58</cp:revision>
  <dcterms:created xsi:type="dcterms:W3CDTF">2024-10-23T05:50:32Z</dcterms:created>
  <dcterms:modified xsi:type="dcterms:W3CDTF">2024-11-15T02:15:45Z</dcterms:modified>
</cp:coreProperties>
</file>